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-78" y="-1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6DBA64-70A1-419E-97A6-9F5DFBC7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E32D5F5-1886-4080-B38F-7FC724EF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7B35296-2EB1-4FE9-97F9-A0131A20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122792B-5888-473B-8061-A6C1A2EC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B795D87-19B9-4EF4-B43A-77ABCF32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1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6B82A3-CB92-4997-8724-844D9482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8A2CA3C-DAB5-4872-9778-5FF751ACA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7493BD9-EC91-456F-B754-8E0058B3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8A6F5E1-447C-466A-8318-B0599879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8633C24-80FD-45A4-8FBF-A746A656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41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9D3CBF03-D64E-42FC-9B0D-7AB895143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4A03A09-3427-47CA-8463-1C2B180A6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97C3B16-45DE-475F-B429-F7061660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F4C24E0-5102-41DD-A201-C08DCB12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F6B6AED-01EC-4EB6-ADA0-D8DFBB9F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52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EF861B-C933-465C-97BD-E841FAA0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A560C17-E2E0-4F2A-AFA9-4229AC85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D16AECB-2985-4362-ADE1-C9D34418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54091D1-1CFF-46AC-866B-67EBCA70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93E1D27-139C-4A1F-BF17-81924800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57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B322F4-2E4E-4748-A5A8-F905C830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43F509C-8E1D-4778-8DE6-4D8B88168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918DDE7-D2A3-41BF-9503-4AB2D0E1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6EEC48E-093E-4893-AF47-5F3DB39B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B7594F5-E885-4910-A0B6-27A83F9A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1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F16CFF-6D99-4CDB-8B33-B533B39C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6277749-4987-4988-B750-594D373BC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AA7888D-179B-43D8-9574-AC0EF447B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F54F310-EBD9-44F6-9D5B-6916B620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18D6EB7-43C1-458B-8D5B-48B7FE5A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EA8AF9B-A467-4ECA-B97D-53A278C1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17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E661DF-3C22-4F2A-9152-85E179D3A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1966D83-533F-467B-B2C1-CB7B054F4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8C59824-F2AD-4715-A71E-A79A814C9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0CE856D-8A7F-494D-94F3-602D56263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DC3A646-3F79-41EB-96B5-C3E5E4B411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26F9C6B-9959-4760-8ED6-93708E8F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68DF678E-C1D3-4928-B482-0B66D494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6B117C2C-E799-4458-8FD3-4DE25BEC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70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62E527-3834-4331-8A66-9273A7F3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3253DB31-C93E-4161-BC1D-1B7825D9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986D5AE-D954-4236-84B0-ADF53A33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F0CE9313-93DB-4CC9-B0E3-AE82A380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52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32B89220-6C79-45D6-9B4C-0FF0A7E7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420E763E-FFBF-4AC2-BF3B-F1C265C0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963CEE6-957A-4D3D-8DD8-C14E63D0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0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EBC926-3A62-4667-995E-D5E2AA45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7A7534A-BE8B-436D-8FDE-219D478DC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802E9F0-C12E-4AB8-A397-6D9C56E4F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AD01890-1B79-41B7-99AE-20859C94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4D4E93F-A627-4744-BA5B-77504938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2703B34-7786-4399-9F02-66E513D7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77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93944C-476B-4C02-8276-62FBDD3C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ED1B465D-8592-411D-AF30-48E75C741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B333C64-0AF0-42D8-BE6A-5F600035B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E8EFAFB-ECF6-444E-99CE-190ECE9E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2172321-5195-479F-B61D-182C10017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90B4FA9-CAA8-4A58-8433-8E33D5C0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68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8B5EAAA-4CED-4C7B-B87D-2FB64EF30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DE43AD1-D05D-495B-B6EF-32DD47B96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B4F8334-8899-493E-AC42-634FE9C6B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6744-BE47-4D9E-84C8-B22BA73A1072}" type="datetimeFigureOut">
              <a:rPr lang="cs-CZ" smtClean="0"/>
              <a:t>14.4.2020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00F92A8-8732-4C19-8F7D-B96E1A4A1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70D92D7-1594-4232-B1B0-01AA2E677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F3DE2-0BB5-4A30-A3C3-AFE48F812E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2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F91647-B10F-479C-9AB5-839224DB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7120" y="868362"/>
            <a:ext cx="7294880" cy="2387600"/>
          </a:xfrm>
        </p:spPr>
        <p:txBody>
          <a:bodyPr>
            <a:normAutofit/>
          </a:bodyPr>
          <a:lstStyle/>
          <a:p>
            <a:r>
              <a:rPr lang="cs-CZ" sz="5400" dirty="0"/>
              <a:t>Václav </a:t>
            </a:r>
            <a:r>
              <a:rPr lang="cs-CZ" sz="5400" dirty="0" err="1"/>
              <a:t>Vokolek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/>
              <a:t>Pátým pádem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B2D883B-7EAC-4151-8F16-5A65C689C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0" y="3429000"/>
            <a:ext cx="3373120" cy="1655762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UKÁZKY</a:t>
            </a:r>
          </a:p>
        </p:txBody>
      </p:sp>
      <p:pic>
        <p:nvPicPr>
          <p:cNvPr id="5" name="Obrázek 4" descr="Obsah obrázku budova, exteriér, černá, vsedě&#10;&#10;Popis byl vytvořen automaticky">
            <a:extLst>
              <a:ext uri="{FF2B5EF4-FFF2-40B4-BE49-F238E27FC236}">
                <a16:creationId xmlns:a16="http://schemas.microsoft.com/office/drawing/2014/main" xmlns="" id="{C4437298-2063-43C9-9C6C-0CBF92A2C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60F08C2D-CF3C-4A0A-B544-2508217338E6}"/>
              </a:ext>
            </a:extLst>
          </p:cNvPr>
          <p:cNvSpPr txBox="1"/>
          <p:nvPr/>
        </p:nvSpPr>
        <p:spPr>
          <a:xfrm flipH="1">
            <a:off x="6096000" y="5994400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TRIÁDA 1996</a:t>
            </a:r>
          </a:p>
        </p:txBody>
      </p:sp>
    </p:spTree>
    <p:extLst>
      <p:ext uri="{BB962C8B-B14F-4D97-AF65-F5344CB8AC3E}">
        <p14:creationId xmlns:p14="http://schemas.microsoft.com/office/powerpoint/2010/main" val="697634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AFA23C-AAE7-4A6B-BD7F-E10A324E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61000" cy="1325563"/>
          </a:xfrm>
        </p:spPr>
        <p:txBody>
          <a:bodyPr/>
          <a:lstStyle/>
          <a:p>
            <a:r>
              <a:rPr lang="cs-CZ" sz="4000" dirty="0"/>
              <a:t>FARÁŘOVO ROZPOLOŽENÍ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s. 24 a 33</a:t>
            </a:r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xmlns="" id="{063034E3-EF5F-4BE4-A8B6-47FEEC650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6" b="11070"/>
          <a:stretch/>
        </p:blipFill>
        <p:spPr>
          <a:xfrm>
            <a:off x="1284313" y="2461260"/>
            <a:ext cx="4568773" cy="1935480"/>
          </a:xfrm>
        </p:spPr>
      </p:pic>
      <p:pic>
        <p:nvPicPr>
          <p:cNvPr id="7" name="Obrázek 6" descr="Obsah obrázku místnost, bílá, postel, stojící&#10;&#10;Popis byl vytvořen automaticky">
            <a:extLst>
              <a:ext uri="{FF2B5EF4-FFF2-40B4-BE49-F238E27FC236}">
                <a16:creationId xmlns:a16="http://schemas.microsoft.com/office/drawing/2014/main" xmlns="" id="{7BB61C4E-ED84-4849-9DA9-349586433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8269" y="1188720"/>
            <a:ext cx="597408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5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E82987-8555-4AB6-B9DE-1687430B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005"/>
            <a:ext cx="10515600" cy="1325563"/>
          </a:xfrm>
        </p:spPr>
        <p:txBody>
          <a:bodyPr/>
          <a:lstStyle/>
          <a:p>
            <a:r>
              <a:rPr lang="cs-CZ" sz="4000" dirty="0"/>
              <a:t>VSTUP VYPRAVĚČE DO DĚJE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s. 64 až 66</a:t>
            </a:r>
            <a:endParaRPr lang="cs-CZ" dirty="0"/>
          </a:p>
        </p:txBody>
      </p:sp>
      <p:pic>
        <p:nvPicPr>
          <p:cNvPr id="9" name="Obrázek 8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1D76E5D4-983B-4E19-B9D2-611744E12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" r="6829"/>
          <a:stretch/>
        </p:blipFill>
        <p:spPr>
          <a:xfrm>
            <a:off x="7721601" y="1373981"/>
            <a:ext cx="3786289" cy="5262880"/>
          </a:xfrm>
          <a:prstGeom prst="rect">
            <a:avLst/>
          </a:prstGeom>
        </p:spPr>
      </p:pic>
      <p:pic>
        <p:nvPicPr>
          <p:cNvPr id="11" name="Obrázek 10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A8FCBD24-D89F-4F5F-B0D5-71D90EBE2A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 r="10569"/>
          <a:stretch/>
        </p:blipFill>
        <p:spPr>
          <a:xfrm>
            <a:off x="746943" y="1585274"/>
            <a:ext cx="3532957" cy="5090161"/>
          </a:xfrm>
          <a:prstGeom prst="rect">
            <a:avLst/>
          </a:prstGeom>
        </p:spPr>
      </p:pic>
      <p:pic>
        <p:nvPicPr>
          <p:cNvPr id="15" name="Zástupný obsah 1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8F8A7F37-E169-4926-B358-473199A26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t="10580" r="3704" b="2094"/>
          <a:stretch/>
        </p:blipFill>
        <p:spPr>
          <a:xfrm>
            <a:off x="4206250" y="1619567"/>
            <a:ext cx="3515352" cy="5017293"/>
          </a:xfrm>
        </p:spPr>
      </p:pic>
    </p:spTree>
    <p:extLst>
      <p:ext uri="{BB962C8B-B14F-4D97-AF65-F5344CB8AC3E}">
        <p14:creationId xmlns:p14="http://schemas.microsoft.com/office/powerpoint/2010/main" val="52716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5720C1-4D85-4DF8-AAA3-B2CB4AB1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99648" cy="1325563"/>
          </a:xfrm>
        </p:spPr>
        <p:txBody>
          <a:bodyPr/>
          <a:lstStyle/>
          <a:p>
            <a:r>
              <a:rPr lang="cs-CZ" sz="4000" dirty="0"/>
              <a:t>VÁLKA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s. 21</a:t>
            </a:r>
            <a:endParaRPr lang="cs-CZ" dirty="0"/>
          </a:p>
        </p:txBody>
      </p:sp>
      <p:pic>
        <p:nvPicPr>
          <p:cNvPr id="11" name="Zástupný obsah 10" descr="Obsah obrázku text, voda&#10;&#10;Popis byl vytvořen automaticky">
            <a:extLst>
              <a:ext uri="{FF2B5EF4-FFF2-40B4-BE49-F238E27FC236}">
                <a16:creationId xmlns:a16="http://schemas.microsoft.com/office/drawing/2014/main" xmlns="" id="{2C6FF190-E443-4F20-9A63-BAD78F669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329392" y="1009255"/>
            <a:ext cx="6132864" cy="45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82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5800A0-810B-4B93-B538-380DE60D8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METAFORIKA</a:t>
            </a:r>
            <a:br>
              <a:rPr lang="cs-CZ" sz="4000" dirty="0"/>
            </a:br>
            <a:r>
              <a:rPr lang="cs-CZ" sz="2800" dirty="0"/>
              <a:t>s. 11</a:t>
            </a:r>
            <a:endParaRPr lang="cs-CZ" sz="4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FA5CCA96-37DD-4D07-99E0-16FE34087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562" y="1096565"/>
            <a:ext cx="6219825" cy="4664869"/>
          </a:xfrm>
        </p:spPr>
      </p:pic>
    </p:spTree>
    <p:extLst>
      <p:ext uri="{BB962C8B-B14F-4D97-AF65-F5344CB8AC3E}">
        <p14:creationId xmlns:p14="http://schemas.microsoft.com/office/powerpoint/2010/main" val="178017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C2DD1B-A727-417C-961A-C8D6C0312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49320" cy="1325563"/>
          </a:xfrm>
        </p:spPr>
        <p:txBody>
          <a:bodyPr/>
          <a:lstStyle/>
          <a:p>
            <a:r>
              <a:rPr lang="cs-CZ" sz="4000" dirty="0"/>
              <a:t>PROMĚNA VSI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s. 30, 43, 44</a:t>
            </a:r>
            <a:endParaRPr lang="cs-CZ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3D8692A4-D5A3-4DBC-BBF8-51B0DC3E5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8771" r="4023" b="8417"/>
          <a:stretch/>
        </p:blipFill>
        <p:spPr>
          <a:xfrm>
            <a:off x="4479980" y="1524000"/>
            <a:ext cx="3736994" cy="5334000"/>
          </a:xfrm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6B2A7066-774B-4F5A-9864-EEB948AB6A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9778" r="5884" b="5324"/>
          <a:stretch/>
        </p:blipFill>
        <p:spPr>
          <a:xfrm>
            <a:off x="883956" y="1410983"/>
            <a:ext cx="3550268" cy="5270791"/>
          </a:xfrm>
          <a:prstGeom prst="rect">
            <a:avLst/>
          </a:prstGeom>
        </p:spPr>
      </p:pic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4F5AC6BA-9DFB-4752-ABFA-5771018DCE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7551" r="6560" b="7551"/>
          <a:stretch/>
        </p:blipFill>
        <p:spPr>
          <a:xfrm>
            <a:off x="8141354" y="1584554"/>
            <a:ext cx="3736994" cy="52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9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56DE57-C721-4B05-872B-CCB2F8CE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95240" cy="1325563"/>
          </a:xfrm>
        </p:spPr>
        <p:txBody>
          <a:bodyPr/>
          <a:lstStyle/>
          <a:p>
            <a:r>
              <a:rPr lang="cs-CZ" sz="4000" dirty="0"/>
              <a:t>KRAJINA – JARO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s. 37 a 73</a:t>
            </a:r>
            <a:endParaRPr lang="cs-CZ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1B0E620B-2F16-476C-8139-DC33DDF21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21087" b="64500"/>
          <a:stretch/>
        </p:blipFill>
        <p:spPr>
          <a:xfrm>
            <a:off x="838200" y="3088640"/>
            <a:ext cx="5874962" cy="1325563"/>
          </a:xfrm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CCBD8269-3F8F-4F2B-A434-1B64C2E23A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3407" r="3762" b="37037"/>
          <a:stretch/>
        </p:blipFill>
        <p:spPr>
          <a:xfrm>
            <a:off x="6761480" y="764064"/>
            <a:ext cx="459232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3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C3CE3F-8F76-493C-BDD8-CD443A9D6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9092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KRAJINA – PERSONIFIKACE</a:t>
            </a:r>
            <a:br>
              <a:rPr lang="cs-CZ" dirty="0"/>
            </a:br>
            <a:r>
              <a:rPr lang="cs-CZ" dirty="0"/>
              <a:t>s. 41 a 40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988E90A5-FC0D-4657-A82C-5126F3AA4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3709" y="1661637"/>
            <a:ext cx="5069841" cy="3802380"/>
          </a:xfrm>
        </p:spPr>
      </p:pic>
      <p:pic>
        <p:nvPicPr>
          <p:cNvPr id="7" name="Obrázek 6" descr="Obsah obrázku text, déšť&#10;&#10;Popis byl vytvořen automaticky">
            <a:extLst>
              <a:ext uri="{FF2B5EF4-FFF2-40B4-BE49-F238E27FC236}">
                <a16:creationId xmlns:a16="http://schemas.microsoft.com/office/drawing/2014/main" xmlns="" id="{FC857666-0BBF-4E7B-AF2B-C6CCC81A3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4528" y="1661636"/>
            <a:ext cx="5069842" cy="380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5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35F861-45A1-476E-8DE7-AADE4E0A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10280" cy="1325563"/>
          </a:xfrm>
        </p:spPr>
        <p:txBody>
          <a:bodyPr/>
          <a:lstStyle/>
          <a:p>
            <a:r>
              <a:rPr lang="cs-CZ" sz="4000" dirty="0"/>
              <a:t>UNIVERZALITA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s. 37</a:t>
            </a:r>
            <a:endParaRPr lang="cs-CZ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D6AA7239-C372-48E6-AF28-EDB7E75A7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" b="1860"/>
          <a:stretch/>
        </p:blipFill>
        <p:spPr>
          <a:xfrm>
            <a:off x="6370320" y="600120"/>
            <a:ext cx="4384823" cy="5657759"/>
          </a:xfrm>
        </p:spPr>
      </p:pic>
    </p:spTree>
    <p:extLst>
      <p:ext uri="{BB962C8B-B14F-4D97-AF65-F5344CB8AC3E}">
        <p14:creationId xmlns:p14="http://schemas.microsoft.com/office/powerpoint/2010/main" val="1311548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E2E13B-8548-4870-855B-2A59E9AC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5148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CHOVÁNÍ</a:t>
            </a:r>
            <a:br>
              <a:rPr lang="cs-CZ" dirty="0"/>
            </a:br>
            <a:r>
              <a:rPr lang="cs-CZ" dirty="0"/>
              <a:t>ČECHŮ</a:t>
            </a:r>
            <a:br>
              <a:rPr lang="cs-CZ" dirty="0"/>
            </a:br>
            <a:r>
              <a:rPr lang="cs-CZ" sz="2800" dirty="0"/>
              <a:t>s. 29 až 30</a:t>
            </a:r>
            <a:endParaRPr lang="cs-CZ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470D51B8-E744-4767-BA36-8664C80A2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t="13428" r="9535" b="3695"/>
          <a:stretch/>
        </p:blipFill>
        <p:spPr>
          <a:xfrm>
            <a:off x="3251200" y="551006"/>
            <a:ext cx="4059417" cy="5847647"/>
          </a:xfrm>
        </p:spPr>
      </p:pic>
      <p:pic>
        <p:nvPicPr>
          <p:cNvPr id="7" name="Obrázek 6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83D52AD2-8ED7-4CB3-98FD-733ECAC7CA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8741" r="3339" b="3703"/>
          <a:stretch/>
        </p:blipFill>
        <p:spPr>
          <a:xfrm>
            <a:off x="7584937" y="551005"/>
            <a:ext cx="3987303" cy="58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8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39FB12D-F012-4A0C-85E1-B104C7B1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4360" cy="1325563"/>
          </a:xfrm>
        </p:spPr>
        <p:txBody>
          <a:bodyPr/>
          <a:lstStyle/>
          <a:p>
            <a:r>
              <a:rPr lang="cs-CZ" sz="4000" dirty="0"/>
              <a:t>KRIZE KATOLICISMU</a:t>
            </a:r>
            <a:r>
              <a:rPr lang="cs-CZ" dirty="0"/>
              <a:t/>
            </a:r>
            <a:br>
              <a:rPr lang="cs-CZ" dirty="0"/>
            </a:br>
            <a:r>
              <a:rPr lang="cs-CZ" sz="2800" dirty="0"/>
              <a:t>s. 32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6A47168B-DC55-40F8-8A2C-1A126363F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7" t="8012" r="1195" b="3495"/>
          <a:stretch/>
        </p:blipFill>
        <p:spPr>
          <a:xfrm>
            <a:off x="7076440" y="365125"/>
            <a:ext cx="4277360" cy="6259150"/>
          </a:xfrm>
        </p:spPr>
      </p:pic>
    </p:spTree>
    <p:extLst>
      <p:ext uri="{BB962C8B-B14F-4D97-AF65-F5344CB8AC3E}">
        <p14:creationId xmlns:p14="http://schemas.microsoft.com/office/powerpoint/2010/main" val="19055402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25</Words>
  <Application>Microsoft Office PowerPoint</Application>
  <PresentationFormat>Vlastní</PresentationFormat>
  <Paragraphs>14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Václav Vokolek Pátým pádem</vt:lpstr>
      <vt:lpstr>VÁLKA s. 21</vt:lpstr>
      <vt:lpstr>METAFORIKA s. 11</vt:lpstr>
      <vt:lpstr>PROMĚNA VSI s. 30, 43, 44</vt:lpstr>
      <vt:lpstr>KRAJINA – JARO s. 37 a 73</vt:lpstr>
      <vt:lpstr>KRAJINA – PERSONIFIKACE s. 41 a 40</vt:lpstr>
      <vt:lpstr>UNIVERZALITA s. 37</vt:lpstr>
      <vt:lpstr>CHOVÁNÍ ČECHŮ s. 29 až 30</vt:lpstr>
      <vt:lpstr>KRIZE KATOLICISMU s. 32</vt:lpstr>
      <vt:lpstr>FARÁŘOVO ROZPOLOŽENÍ s. 24 a 33</vt:lpstr>
      <vt:lpstr>VSTUP VYPRAVĚČE DO DĚJE s. 64 až 66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Václav Vokolek – Pátým pádem</dc:title>
  <dc:creator>Svobodová, Tereza</dc:creator>
  <cp:lastModifiedBy>Uživatel</cp:lastModifiedBy>
  <cp:revision>12</cp:revision>
  <dcterms:created xsi:type="dcterms:W3CDTF">2020-04-13T14:59:19Z</dcterms:created>
  <dcterms:modified xsi:type="dcterms:W3CDTF">2020-04-14T10:14:31Z</dcterms:modified>
</cp:coreProperties>
</file>