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1" r:id="rId5"/>
    <p:sldId id="263" r:id="rId6"/>
    <p:sldId id="262" r:id="rId7"/>
    <p:sldId id="267" r:id="rId8"/>
    <p:sldId id="264" r:id="rId9"/>
    <p:sldId id="258" r:id="rId10"/>
    <p:sldId id="259" r:id="rId11"/>
    <p:sldId id="265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7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359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294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1775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197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123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549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288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26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683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66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768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691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8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87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40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25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DFD85E4-C7BE-45A3-B2BF-742F944773E7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DD767BC-53FD-446E-B9E3-3F2E5A519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20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ometers.info/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Vývoj vztahu člověka k životnímu prostředí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A</a:t>
            </a:r>
            <a:r>
              <a:rPr lang="cs-CZ" dirty="0" err="1" smtClean="0"/>
              <a:t>ntropoekologie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651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industriální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Největší změny – posledních 300 let</a:t>
            </a:r>
          </a:p>
          <a:p>
            <a:r>
              <a:rPr lang="cs-CZ" dirty="0" smtClean="0"/>
              <a:t>Trvalá sídla, </a:t>
            </a:r>
            <a:r>
              <a:rPr lang="cs-CZ" dirty="0" err="1" smtClean="0"/>
              <a:t>megalopolis</a:t>
            </a:r>
            <a:endParaRPr lang="cs-CZ" dirty="0" smtClean="0"/>
          </a:p>
          <a:p>
            <a:r>
              <a:rPr lang="cs-CZ" dirty="0" smtClean="0"/>
              <a:t>Růst populace, zvýšení průměrného věku</a:t>
            </a:r>
          </a:p>
          <a:p>
            <a:r>
              <a:rPr lang="cs-CZ" dirty="0" smtClean="0"/>
              <a:t>Stěhování z měst</a:t>
            </a:r>
          </a:p>
          <a:p>
            <a:r>
              <a:rPr lang="cs-CZ" dirty="0" smtClean="0"/>
              <a:t>Stroje, technologie, energie z fosilních paliv</a:t>
            </a:r>
          </a:p>
          <a:p>
            <a:r>
              <a:rPr lang="cs-CZ" dirty="0" smtClean="0"/>
              <a:t>Nevratné změny, globální změny </a:t>
            </a:r>
          </a:p>
          <a:p>
            <a:r>
              <a:rPr lang="cs-CZ" dirty="0" smtClean="0"/>
              <a:t>Snížení biodiverzity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185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Zvýšení globální populace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OSN představila </a:t>
            </a:r>
            <a:r>
              <a:rPr lang="cs-CZ" dirty="0"/>
              <a:t>při příležitosti Světového dne populace tři </a:t>
            </a:r>
            <a:r>
              <a:rPr lang="cs-CZ" dirty="0" smtClean="0"/>
              <a:t>scénáře</a:t>
            </a:r>
          </a:p>
          <a:p>
            <a:r>
              <a:rPr lang="cs-CZ" dirty="0" smtClean="0"/>
              <a:t>1. ke </a:t>
            </a:r>
            <a:r>
              <a:rPr lang="cs-CZ" dirty="0"/>
              <a:t>konci 21. století mohlo žít na světě téměř </a:t>
            </a:r>
            <a:r>
              <a:rPr lang="cs-CZ" b="1" dirty="0"/>
              <a:t>16,5 miliardy </a:t>
            </a:r>
            <a:r>
              <a:rPr lang="cs-CZ" b="1" dirty="0" smtClean="0"/>
              <a:t>lidí</a:t>
            </a:r>
            <a:endParaRPr lang="cs-CZ" dirty="0"/>
          </a:p>
          <a:p>
            <a:r>
              <a:rPr lang="cs-CZ" dirty="0" smtClean="0"/>
              <a:t>2. Druhá </a:t>
            </a:r>
            <a:r>
              <a:rPr lang="cs-CZ" dirty="0"/>
              <a:t>varianta předpovídá, že zatímco do roku 2050 se počet lidí vyšplhá k </a:t>
            </a:r>
            <a:r>
              <a:rPr lang="cs-CZ" b="1" dirty="0"/>
              <a:t>10 miliardám</a:t>
            </a:r>
            <a:r>
              <a:rPr lang="cs-CZ" dirty="0"/>
              <a:t>, poté se populační růst zpomalí a ke konci století jich bude na Zemi </a:t>
            </a:r>
            <a:r>
              <a:rPr lang="cs-CZ" b="1" dirty="0"/>
              <a:t>11,2 </a:t>
            </a:r>
            <a:r>
              <a:rPr lang="cs-CZ" b="1" dirty="0" smtClean="0"/>
              <a:t>miliardy</a:t>
            </a:r>
            <a:endParaRPr lang="cs-CZ" dirty="0"/>
          </a:p>
          <a:p>
            <a:r>
              <a:rPr lang="cs-CZ" dirty="0" smtClean="0"/>
              <a:t>3. porodnost </a:t>
            </a:r>
            <a:r>
              <a:rPr lang="cs-CZ" dirty="0"/>
              <a:t>sníží tak, že k roku 2100 se počet lidských obyvatel Země sníží na </a:t>
            </a:r>
            <a:r>
              <a:rPr lang="cs-CZ" b="1" dirty="0"/>
              <a:t>7,3 </a:t>
            </a:r>
            <a:r>
              <a:rPr lang="cs-CZ" b="1" dirty="0" smtClean="0"/>
              <a:t>miliardy</a:t>
            </a:r>
          </a:p>
          <a:p>
            <a:r>
              <a:rPr lang="cs-CZ" dirty="0">
                <a:hlinkClick r:id="rId2"/>
              </a:rPr>
              <a:t>http://www.worldometers.info/cz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159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103" y="1146219"/>
            <a:ext cx="8894472" cy="437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4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Hominizace</a:t>
            </a:r>
            <a:r>
              <a:rPr lang="cs-CZ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Proces vedoucí ke vzniku rodu Homo – Homo sapiens </a:t>
            </a:r>
            <a:r>
              <a:rPr lang="cs-CZ" dirty="0" err="1" smtClean="0"/>
              <a:t>sapiens</a:t>
            </a:r>
            <a:r>
              <a:rPr lang="cs-CZ" dirty="0" smtClean="0"/>
              <a:t> – před 40 000 lety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životní prostředí má klíčový vliv přechod od původní extenzivní formy využívání přírodních zdrojů sběrem a lovem k cílenému pěstování rostlin a chovu zvířat.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632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Období lovecko-sběračské (až do neolitické revoluce)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Období zemědělsko-pastevecké (do průmyslové revoluce)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Období industriální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29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lovecko-sběračské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Malá populace, malé zásahy do prostředí</a:t>
            </a:r>
          </a:p>
          <a:p>
            <a:r>
              <a:rPr lang="cs-CZ" dirty="0"/>
              <a:t>N</a:t>
            </a:r>
            <a:r>
              <a:rPr lang="cs-CZ" dirty="0" smtClean="0"/>
              <a:t>ejdříve sběrači, lovci =&gt; přírůstek obyvatelstva =&gt; tento způsob získávání potravy </a:t>
            </a:r>
            <a:r>
              <a:rPr lang="cs-CZ" dirty="0" smtClean="0"/>
              <a:t>nedostačuje</a:t>
            </a:r>
          </a:p>
          <a:p>
            <a:r>
              <a:rPr lang="cs-CZ" dirty="0"/>
              <a:t>společenstva sběračů a lovců patří k jediným dodnes existujícím společenstvím s trvale udržitelným životním stylem (ale jen tam, kde se udržela rovnováha mezi odlovem a přírůstky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79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zemědělsko-pastevecké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Rozšíření i do mírného pásu</a:t>
            </a:r>
          </a:p>
          <a:p>
            <a:r>
              <a:rPr lang="cs-CZ" dirty="0" smtClean="0"/>
              <a:t>Domestikace zvířat</a:t>
            </a:r>
          </a:p>
          <a:p>
            <a:r>
              <a:rPr lang="cs-CZ" dirty="0" smtClean="0"/>
              <a:t>Šlechtění rostlin</a:t>
            </a:r>
          </a:p>
          <a:p>
            <a:r>
              <a:rPr lang="cs-CZ" dirty="0"/>
              <a:t>změna životního prostředí (vypalování lesů, zasolování půdy po zavlažování)</a:t>
            </a:r>
          </a:p>
          <a:p>
            <a:r>
              <a:rPr lang="cs-CZ" dirty="0"/>
              <a:t>rozšíření nemocí a epidemií kvůli </a:t>
            </a:r>
            <a:r>
              <a:rPr lang="cs-CZ" dirty="0" smtClean="0"/>
              <a:t>nahromadění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01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zemědělsko-pastevecké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nastartování neudržitelného rozvoje</a:t>
            </a:r>
          </a:p>
          <a:p>
            <a:r>
              <a:rPr lang="cs-CZ" dirty="0" smtClean="0"/>
              <a:t>postupné </a:t>
            </a:r>
            <a:r>
              <a:rPr lang="cs-CZ" dirty="0" smtClean="0"/>
              <a:t>rozvrstvení populace podle majetku</a:t>
            </a:r>
          </a:p>
          <a:p>
            <a:r>
              <a:rPr lang="cs-CZ" dirty="0" smtClean="0"/>
              <a:t>vznik patriarchální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477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731782" y="2366963"/>
            <a:ext cx="6728436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99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industriální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nástup masové výroby znamenal vznik zdrojů průmyslového znečištění, např. zhoršení ovzduší ve velkých průmyslových městech již v 19. století</a:t>
            </a:r>
          </a:p>
          <a:p>
            <a:r>
              <a:rPr lang="cs-CZ" dirty="0" smtClean="0"/>
              <a:t>nepřímo zhoršení životních podmínek: příliv lidí do měst, nedostatečné zajištění hygieny, zdravé výživy</a:t>
            </a:r>
          </a:p>
          <a:p>
            <a:r>
              <a:rPr lang="cs-CZ" dirty="0" smtClean="0"/>
              <a:t>velká </a:t>
            </a:r>
            <a:r>
              <a:rPr lang="cs-CZ" dirty="0" smtClean="0"/>
              <a:t>koncentrace </a:t>
            </a:r>
            <a:r>
              <a:rPr lang="cs-CZ" dirty="0" smtClean="0"/>
              <a:t>obyvatel ve městech: znečištění vod</a:t>
            </a:r>
          </a:p>
          <a:p>
            <a:r>
              <a:rPr lang="cs-CZ" dirty="0" smtClean="0"/>
              <a:t>přechod k intenzivní zemědělské výrobě - spíše až ve 20. století a zejména po válce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39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industriální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Změny sociální – přesun zaměstnání z domu do továren, nutnost vzdělávání</a:t>
            </a:r>
          </a:p>
          <a:p>
            <a:r>
              <a:rPr lang="cs-CZ" dirty="0" smtClean="0"/>
              <a:t>Změny ekonomické – práci přebírají stroje, potřeba nová kvalifikovaná pracovní síla</a:t>
            </a:r>
          </a:p>
          <a:p>
            <a:r>
              <a:rPr lang="cs-CZ" dirty="0" smtClean="0"/>
              <a:t>Změny ekologické – zatížení prostředí, čerpání surovin, znečištění, přeměna přírodní krajiny v krajinu kulturní (kultivovaná, degradovaná, devastovaná)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533467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130</TotalTime>
  <Words>392</Words>
  <Application>Microsoft Office PowerPoint</Application>
  <PresentationFormat>Širokoúhlá obrazovka</PresentationFormat>
  <Paragraphs>50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Tw Cen MT</vt:lpstr>
      <vt:lpstr>Kapka</vt:lpstr>
      <vt:lpstr>Vývoj vztahu člověka k životnímu prostředí</vt:lpstr>
      <vt:lpstr>Hominizace </vt:lpstr>
      <vt:lpstr>Období</vt:lpstr>
      <vt:lpstr>Období lovecko-sběračské</vt:lpstr>
      <vt:lpstr>Období zemědělsko-pastevecké</vt:lpstr>
      <vt:lpstr>Období zemědělsko-pastevecké</vt:lpstr>
      <vt:lpstr>Prezentace aplikace PowerPoint</vt:lpstr>
      <vt:lpstr>Období industriální</vt:lpstr>
      <vt:lpstr>Období industriální</vt:lpstr>
      <vt:lpstr>Období industriální</vt:lpstr>
      <vt:lpstr>Zvýšení globální populace</vt:lpstr>
      <vt:lpstr>Prezentace aplikace PowerPoint</vt:lpstr>
    </vt:vector>
  </TitlesOfParts>
  <Company>UK Pedf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vztahu člověka k životnímu prostředí</dc:title>
  <dc:creator>Thorovska</dc:creator>
  <cp:lastModifiedBy>Thorovska</cp:lastModifiedBy>
  <cp:revision>7</cp:revision>
  <dcterms:created xsi:type="dcterms:W3CDTF">2019-03-05T09:56:48Z</dcterms:created>
  <dcterms:modified xsi:type="dcterms:W3CDTF">2019-03-19T11:33:48Z</dcterms:modified>
</cp:coreProperties>
</file>