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1"/>
  </p:sldMasterIdLst>
  <p:sldIdLst>
    <p:sldId id="256" r:id="rId2"/>
    <p:sldId id="257" r:id="rId3"/>
    <p:sldId id="263" r:id="rId4"/>
    <p:sldId id="259" r:id="rId5"/>
    <p:sldId id="264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09"/>
    <p:restoredTop sz="94719"/>
  </p:normalViewPr>
  <p:slideViewPr>
    <p:cSldViewPr snapToGrid="0" snapToObjects="1">
      <p:cViewPr varScale="1">
        <p:scale>
          <a:sx n="152" d="100"/>
          <a:sy n="152" d="100"/>
        </p:scale>
        <p:origin x="10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10/10/22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10/10/22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10/10/22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10/10/22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10/10/22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10/10/22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10/10/22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10/10/22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10/10/22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10/10/22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10/10/22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10/10/22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Vedení části výcvikové hodiny – boj zblízka (základní techniky)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Cíl: </a:t>
            </a:r>
            <a:r>
              <a:rPr lang="cs-CZ" dirty="0"/>
              <a:t>didakticky odvést základní techniky – postoje, údery, kopy, kryty, pády, páky, přehozy, porazy, boj na zemi</a:t>
            </a:r>
          </a:p>
          <a:p>
            <a:r>
              <a:rPr lang="cs-CZ" b="1" dirty="0"/>
              <a:t>Průběh: 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sz="1500" b="1" dirty="0"/>
              <a:t>připravit písemnou přípravu; 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sz="1500" b="1" dirty="0"/>
              <a:t>průpravné cvičení, vedení základních technik dle didaktických zásad, forem, stylů a metod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500" b="1" dirty="0"/>
          </a:p>
          <a:p>
            <a:r>
              <a:rPr lang="cs-CZ" b="1" dirty="0"/>
              <a:t>Klíčová slova: </a:t>
            </a:r>
            <a:r>
              <a:rPr lang="cs-CZ" dirty="0"/>
              <a:t>technika, postoj, boj zblízka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3943A40-C977-A009-61EF-0A037B85061B}"/>
              </a:ext>
            </a:extLst>
          </p:cNvPr>
          <p:cNvSpPr txBox="1"/>
          <p:nvPr/>
        </p:nvSpPr>
        <p:spPr>
          <a:xfrm>
            <a:off x="645927" y="511766"/>
            <a:ext cx="3426343" cy="1255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</a:pPr>
            <a:r>
              <a:rPr lang="cs-CZ" sz="42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Písemná příprava - vzor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031FA5B-C315-4DA9-8684-FE360368A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8779" y="0"/>
            <a:ext cx="4920200" cy="639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721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techniky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 algn="just"/>
            <a:r>
              <a:rPr lang="cs-CZ" sz="1300" b="1" i="1" dirty="0"/>
              <a:t>Účelem základních technik v BZ je správný </a:t>
            </a:r>
            <a:r>
              <a:rPr lang="cs-CZ" sz="1400" b="1" i="1" dirty="0"/>
              <a:t>pohyb v postoji a na zemi, </a:t>
            </a:r>
            <a:r>
              <a:rPr lang="cs-CZ" sz="1300" b="1" i="1" dirty="0"/>
              <a:t> zasažení protivníka s cílem jeho dočasné či trvalé neschopnosti pokračovat v útoku, </a:t>
            </a:r>
            <a:r>
              <a:rPr lang="cs-CZ" sz="1400" b="1" i="1" dirty="0"/>
              <a:t>zabránit či odrazit bezprostřední fyzický útok, kontrolovaný kontakt se zemí, dostat protivníka pod vlastní kontrolu působením na jeho klouby v jejich nefyziologickém rozsahu, vychýlení protivníka </a:t>
            </a:r>
            <a:br>
              <a:rPr lang="cs-CZ" sz="1400" b="1" i="1" dirty="0"/>
            </a:br>
            <a:r>
              <a:rPr lang="cs-CZ" sz="1400" b="1" i="1" dirty="0"/>
              <a:t>z rovnováhy a jeho následný pád na zem, znemožnění dominantní pozice a kontroly nad námi. </a:t>
            </a:r>
          </a:p>
          <a:p>
            <a:endParaRPr lang="cs-CZ" sz="1300" b="1" i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F11E60-17C6-100F-8FBC-7D8DAEA5D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Praktické přezkoušení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F7AD76-F699-BAD0-471B-EFE7001B1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cs-CZ" dirty="0"/>
              <a:t> postoje (chůze v postoji);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 údery (přímý úder);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 kopy (kop kolenem, přímý čelní kop);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 kryty (kryt na horní pásmo);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 pády;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pohyb na zemi.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  <a:p>
            <a:br>
              <a:rPr lang="cs-CZ" dirty="0"/>
            </a:b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9093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552</TotalTime>
  <Words>227</Words>
  <Application>Microsoft Macintosh PowerPoint</Application>
  <PresentationFormat>Širokoúhlá obrazovka</PresentationFormat>
  <Paragraphs>24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2" baseType="lpstr">
      <vt:lpstr>Arial</vt:lpstr>
      <vt:lpstr>Arial Nova</vt:lpstr>
      <vt:lpstr>Arial Nova Light</vt:lpstr>
      <vt:lpstr>Calibri</vt:lpstr>
      <vt:lpstr>Wingdings</vt:lpstr>
      <vt:lpstr>RetrospectVTI</vt:lpstr>
      <vt:lpstr>Boj zblízka</vt:lpstr>
      <vt:lpstr>Boj zblízka</vt:lpstr>
      <vt:lpstr>Prezentace aplikace PowerPoint</vt:lpstr>
      <vt:lpstr>Základní techniky</vt:lpstr>
      <vt:lpstr>Praktické přezkoušení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12</cp:revision>
  <dcterms:created xsi:type="dcterms:W3CDTF">2021-12-01T12:47:50Z</dcterms:created>
  <dcterms:modified xsi:type="dcterms:W3CDTF">2022-10-10T11:40:54Z</dcterms:modified>
</cp:coreProperties>
</file>