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09.12.2021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Zachycení pádu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09.12.2021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dirty="0" smtClean="0"/>
              <a:t>Seznámit a procvičit </a:t>
            </a:r>
            <a:r>
              <a:rPr lang="cs-CZ" dirty="0" smtClean="0"/>
              <a:t>zachycení pádu prvolezce a druholezce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smtClean="0"/>
              <a:t>Průběh</a:t>
            </a:r>
            <a:r>
              <a:rPr lang="cs-CZ" b="1" dirty="0" smtClean="0"/>
              <a:t>:	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Zachycení pádu druholezce pomocí jistících pomůcek 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zachycení pádu prvolezce pomocí jistících pomůcek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zachycení pádu prvolezce při statickém jištění</a:t>
            </a:r>
            <a:r>
              <a:rPr lang="cs-CZ" dirty="0" smtClean="0"/>
              <a:t> </a:t>
            </a:r>
            <a:endParaRPr lang="cs-CZ" dirty="0" smtClean="0"/>
          </a:p>
          <a:p>
            <a:pPr marL="0" indent="0"/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106482"/>
            <a:ext cx="8686800" cy="5751518"/>
          </a:xfrm>
        </p:spPr>
        <p:txBody>
          <a:bodyPr/>
          <a:lstStyle/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Zachycení pádu druholezce s technickými pomůckami:</a:t>
            </a:r>
            <a:r>
              <a:rPr lang="cs-CZ" dirty="0" smtClean="0"/>
              <a:t> procvičování zachycování pádu druholezce (TR, horní jištění)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Zachycení pádu </a:t>
            </a:r>
            <a:r>
              <a:rPr lang="cs-CZ" b="1" dirty="0" smtClean="0">
                <a:solidFill>
                  <a:srgbClr val="7030A0"/>
                </a:solidFill>
              </a:rPr>
              <a:t>prvolezce </a:t>
            </a:r>
            <a:r>
              <a:rPr lang="cs-CZ" b="1" dirty="0">
                <a:solidFill>
                  <a:srgbClr val="7030A0"/>
                </a:solidFill>
              </a:rPr>
              <a:t>s technickými pomůckami:</a:t>
            </a:r>
            <a:r>
              <a:rPr lang="cs-CZ" dirty="0"/>
              <a:t> procvičování zachycování pádu </a:t>
            </a:r>
            <a:r>
              <a:rPr lang="cs-CZ" dirty="0" smtClean="0"/>
              <a:t>prvolezce 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Zachycení pádu prvolezce </a:t>
            </a:r>
            <a:r>
              <a:rPr lang="cs-CZ" b="1" dirty="0" smtClean="0">
                <a:solidFill>
                  <a:srgbClr val="7030A0"/>
                </a:solidFill>
              </a:rPr>
              <a:t>při statickém jištění:</a:t>
            </a:r>
            <a:r>
              <a:rPr lang="cs-CZ" dirty="0" smtClean="0"/>
              <a:t> </a:t>
            </a:r>
            <a:r>
              <a:rPr lang="cs-CZ" dirty="0"/>
              <a:t>procvičování zachycování pádu prvolezce </a:t>
            </a:r>
            <a:r>
              <a:rPr lang="cs-CZ" dirty="0" smtClean="0"/>
              <a:t>při statickém jištění</a:t>
            </a:r>
            <a:endParaRPr lang="cs-CZ" dirty="0"/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09.12.2021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95FFB8-98A1-45AE-B650-79BA533FB0E6}"/>
</file>

<file path=customXml/itemProps2.xml><?xml version="1.0" encoding="utf-8"?>
<ds:datastoreItem xmlns:ds="http://schemas.openxmlformats.org/officeDocument/2006/customXml" ds:itemID="{3B54983A-C46E-4A3A-B159-DF87264084FD}"/>
</file>

<file path=customXml/itemProps3.xml><?xml version="1.0" encoding="utf-8"?>
<ds:datastoreItem xmlns:ds="http://schemas.openxmlformats.org/officeDocument/2006/customXml" ds:itemID="{1A156134-4006-44E9-9D16-A2A2340101B6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274</TotalTime>
  <Words>128</Words>
  <Application>Microsoft Office PowerPoint</Application>
  <PresentationFormat>Předvádění na obrazovce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79</cp:revision>
  <dcterms:modified xsi:type="dcterms:W3CDTF">2021-12-09T08:37:43Z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