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techniky sebeobrany proti úderům a kopům (2)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seznámit se s technikami sebeobrany proti úderům a kopům (obloukovým úderům, přímému kopu)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obrana proti obloukovým úderům (proti dvěma obloukovým úderům), obrana proti přímému čelnímu kopu na střední pásmo (otevření, zavření)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Techniky sebeobrany proti úderům a kopům (2)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 </a:t>
            </a:r>
            <a:r>
              <a:rPr lang="cs-CZ" sz="1300" i="1" dirty="0"/>
              <a:t>Zásady provádění sebeobranných technik: provedení musí být nenáročné, jednoduše proveditelné; proveditelné i v ústroji, výstroji a výzbroji; lépe 10 osvojených techniky na 100% než 100 techniky na 10%.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7D60AD6-BFB1-46A1-9ED7-F9AC741F6D34}"/>
</file>

<file path=customXml/itemProps2.xml><?xml version="1.0" encoding="utf-8"?>
<ds:datastoreItem xmlns:ds="http://schemas.openxmlformats.org/officeDocument/2006/customXml" ds:itemID="{6C4AC39C-2BAC-4068-B375-DA9B851B8599}"/>
</file>

<file path=customXml/itemProps3.xml><?xml version="1.0" encoding="utf-8"?>
<ds:datastoreItem xmlns:ds="http://schemas.openxmlformats.org/officeDocument/2006/customXml" ds:itemID="{CC17F7A6-8225-4A39-BCEE-D896375EC53D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770</TotalTime>
  <Words>166</Words>
  <Application>Microsoft Macintosh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Techniky sebeobrany proti úderům a kopům (2)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11</cp:revision>
  <dcterms:created xsi:type="dcterms:W3CDTF">2021-12-01T12:47:50Z</dcterms:created>
  <dcterms:modified xsi:type="dcterms:W3CDTF">2021-12-03T08:33:16Z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