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</p:sldMasterIdLst>
  <p:sldIdLst>
    <p:sldId id="256" r:id="rId2"/>
    <p:sldId id="257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82"/>
  </p:normalViewPr>
  <p:slideViewPr>
    <p:cSldViewPr snapToGrid="0" snapToObjects="1">
      <p:cViewPr varScale="1">
        <p:scale>
          <a:sx n="120" d="100"/>
          <a:sy n="120" d="100"/>
        </p:scale>
        <p:origin x="2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4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12/3/21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7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12/3/21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3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12/3/21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7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12/3/21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5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12/3/21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3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12/3/21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9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12/3/21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12/3/21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0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8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5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79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9" r:id="rId6"/>
    <p:sldLayoutId id="2147483754" r:id="rId7"/>
    <p:sldLayoutId id="2147483755" r:id="rId8"/>
    <p:sldLayoutId id="2147483756" r:id="rId9"/>
    <p:sldLayoutId id="2147483758" r:id="rId10"/>
    <p:sldLayoutId id="214748375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8AC0EBC0-0D60-4225-BDBA-B2EB6DDF93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437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6B10ED5-17A6-4D47-B959-4F03EA7F1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Boj zblízka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9A49EB-1D02-C34B-96E6-7349BCF48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techniky sebeobrany proti úderům a kopům (2)</a:t>
            </a:r>
          </a:p>
        </p:txBody>
      </p:sp>
      <p:cxnSp>
        <p:nvCxnSpPr>
          <p:cNvPr id="19" name="Straight Connector 10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!!footer rectangle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201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DE26E-19FD-5744-9289-7E929268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Boj zblízka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207630-7AF6-104B-A10D-54F90A53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Cíl: </a:t>
            </a:r>
            <a:r>
              <a:rPr lang="cs-CZ" dirty="0"/>
              <a:t>seznámit se s technikami sebeobrany proti úderům a kopům (obloukovým úderům, přímému kopu)</a:t>
            </a:r>
          </a:p>
          <a:p>
            <a:r>
              <a:rPr lang="cs-CZ" b="1" dirty="0"/>
              <a:t>Průběh: </a:t>
            </a:r>
            <a:r>
              <a:rPr lang="cs-CZ" dirty="0"/>
              <a:t>průpravné cvičení, obrana proti obloukovým úderům (proti dvěma obloukovým úderům), obrana proti přímému čelnímu kopu na střední pásmo (otevření, zavření)</a:t>
            </a:r>
          </a:p>
        </p:txBody>
      </p:sp>
    </p:spTree>
    <p:extLst>
      <p:ext uri="{BB962C8B-B14F-4D97-AF65-F5344CB8AC3E}">
        <p14:creationId xmlns:p14="http://schemas.microsoft.com/office/powerpoint/2010/main" val="3484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tx1"/>
                </a:solidFill>
              </a:rPr>
              <a:t>Techniky sebeobrany proti úderům a kopům (2)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r>
              <a:rPr lang="cs-CZ" sz="1300" b="1" i="1" dirty="0"/>
              <a:t>Účelem výcviku technik v BZ je nácvik a zdokonalení: reakce na protivníkův podnět; přechodu do vlastního útoku; kombinace základních technik boje zblízka.</a:t>
            </a:r>
          </a:p>
          <a:p>
            <a:pPr>
              <a:buFont typeface="Wingdings" pitchFamily="2" charset="2"/>
              <a:buChar char="Ø"/>
            </a:pPr>
            <a:r>
              <a:rPr lang="cs-CZ" sz="1300" b="1" i="1" dirty="0"/>
              <a:t> </a:t>
            </a:r>
            <a:r>
              <a:rPr lang="cs-CZ" sz="1300" i="1" dirty="0"/>
              <a:t>Zásady provádění sebeobranných technik: provedení musí být nenáročné, jednoduše proveditelné; proveditelné i v ústroji, výstroji a výzbroji; lépe 10 osvojených techniky na 100% než 100 techniky na 10%.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79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400" dirty="0"/>
              <a:t> VÁGNER, Michal. </a:t>
            </a:r>
            <a:r>
              <a:rPr lang="cs-CZ" sz="1400" i="1" dirty="0"/>
              <a:t>K teorii boje zblízka</a:t>
            </a:r>
            <a:r>
              <a:rPr lang="cs-CZ" sz="1400" dirty="0"/>
              <a:t>. Praha: Karolinum, 2008. ISBN 978-80-2461-476-2.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i="1" dirty="0"/>
              <a:t> </a:t>
            </a:r>
            <a:r>
              <a:rPr lang="cs-CZ" sz="1400" dirty="0"/>
              <a:t>VÁGNER, Michal. </a:t>
            </a:r>
            <a:r>
              <a:rPr lang="cs-CZ" sz="1400" i="1" dirty="0"/>
              <a:t>1. stupeň boje zblízka</a:t>
            </a:r>
            <a:r>
              <a:rPr lang="cs-CZ" sz="1400" dirty="0"/>
              <a:t>. Praha: 2008.</a:t>
            </a:r>
            <a:endParaRPr lang="cs-CZ" sz="1400" i="1" dirty="0"/>
          </a:p>
          <a:p>
            <a:pPr marL="0" indent="0">
              <a:buNone/>
            </a:pPr>
            <a:endParaRPr lang="cs-CZ" b="1" dirty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2077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42D41"/>
      </a:dk2>
      <a:lt2>
        <a:srgbClr val="E8E5E2"/>
      </a:lt2>
      <a:accent1>
        <a:srgbClr val="2997E7"/>
      </a:accent1>
      <a:accent2>
        <a:srgbClr val="13B3B3"/>
      </a:accent2>
      <a:accent3>
        <a:srgbClr val="21B879"/>
      </a:accent3>
      <a:accent4>
        <a:srgbClr val="14BC31"/>
      </a:accent4>
      <a:accent5>
        <a:srgbClr val="47B921"/>
      </a:accent5>
      <a:accent6>
        <a:srgbClr val="7DB213"/>
      </a:accent6>
      <a:hlink>
        <a:srgbClr val="399431"/>
      </a:hlink>
      <a:folHlink>
        <a:srgbClr val="7F7F7F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2182ec3ddecf41b0afdc471c58791184">
  <xsd:schema xmlns:xsd="http://www.w3.org/2001/XMLSchema" xmlns:xs="http://www.w3.org/2001/XMLSchema" xmlns:p="http://schemas.microsoft.com/office/2006/metadata/properties" xmlns:ns2="e2285f5f-a0f1-4742-bd8a-8c092caa1a6e" xmlns:ns3="786dd7ff-425c-4d0d-8299-61bc4fece3fc" targetNamespace="http://schemas.microsoft.com/office/2006/metadata/properties" ma:root="true" ma:fieldsID="cf2bf133cf7a19d2b5a69bd4a55658b9" ns2:_="" ns3:_="">
    <xsd:import namespace="e2285f5f-a0f1-4742-bd8a-8c092caa1a6e"/>
    <xsd:import namespace="786dd7ff-425c-4d0d-8299-61bc4fece3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6dd7ff-425c-4d0d-8299-61bc4fece3f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7D60AD6-BFB1-46A1-9ED7-F9AC741F6D34}"/>
</file>

<file path=customXml/itemProps2.xml><?xml version="1.0" encoding="utf-8"?>
<ds:datastoreItem xmlns:ds="http://schemas.openxmlformats.org/officeDocument/2006/customXml" ds:itemID="{6C4AC39C-2BAC-4068-B375-DA9B851B8599}"/>
</file>

<file path=customXml/itemProps3.xml><?xml version="1.0" encoding="utf-8"?>
<ds:datastoreItem xmlns:ds="http://schemas.openxmlformats.org/officeDocument/2006/customXml" ds:itemID="{CC17F7A6-8225-4A39-BCEE-D896375EC53D}"/>
</file>

<file path=docProps/app.xml><?xml version="1.0" encoding="utf-8"?>
<Properties xmlns="http://schemas.openxmlformats.org/officeDocument/2006/extended-properties" xmlns:vt="http://schemas.openxmlformats.org/officeDocument/2006/docPropsVTypes">
  <Template>{C3CB2FD1-364E-634F-BF21-6F1E549C9A16}tf10001119</Template>
  <TotalTime>770</TotalTime>
  <Words>166</Words>
  <Application>Microsoft Macintosh PowerPoint</Application>
  <PresentationFormat>Širokoúhlá obrazovka</PresentationFormat>
  <Paragraphs>11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Arial Nova</vt:lpstr>
      <vt:lpstr>Arial Nova Light</vt:lpstr>
      <vt:lpstr>Calibri</vt:lpstr>
      <vt:lpstr>Wingdings</vt:lpstr>
      <vt:lpstr>RetrospectVTI</vt:lpstr>
      <vt:lpstr>Boj zblízka</vt:lpstr>
      <vt:lpstr>Boj zblízka</vt:lpstr>
      <vt:lpstr>Techniky sebeobrany proti úderům a kopům (2)</vt:lpstr>
      <vt:lpstr>Seznam literatury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Boj zblízka</dc:title>
  <dc:creator>Vladan Oláh</dc:creator>
  <cp:lastModifiedBy>Vladan Oláh</cp:lastModifiedBy>
  <cp:revision>11</cp:revision>
  <dcterms:created xsi:type="dcterms:W3CDTF">2021-12-01T12:47:50Z</dcterms:created>
  <dcterms:modified xsi:type="dcterms:W3CDTF">2021-12-03T08:33:16Z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