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82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techniky sebeobrany proti úderům a kopům (2)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 </a:t>
            </a:r>
            <a:r>
              <a:rPr lang="cs-CZ" dirty="0"/>
              <a:t>seznámit se s technikami sebeobrany proti úderům a kopům (obloukovým úderům, přímému kopu)</a:t>
            </a:r>
          </a:p>
          <a:p>
            <a:r>
              <a:rPr lang="cs-CZ" b="1" dirty="0"/>
              <a:t>Průběh: </a:t>
            </a:r>
            <a:r>
              <a:rPr lang="cs-CZ" dirty="0"/>
              <a:t>průpravné cvičení, obrana proti obloukovým úderům (proti dvěma obloukovým úderům), obrana proti přímému čelnímu kopu na střední pásmo (otevření, zavření)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</a:rPr>
              <a:t>Techniky sebeobrany proti úderům a kopům (2)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300" b="1" i="1" dirty="0"/>
              <a:t>Účelem výcviku technik v BZ je nácvik a zdokonalení: reakce na protivníkův podnět; přechodu do vlastního útoku; kombinace základních technik boje zblízka.</a:t>
            </a:r>
          </a:p>
          <a:p>
            <a:pPr>
              <a:buFont typeface="Wingdings" pitchFamily="2" charset="2"/>
              <a:buChar char="Ø"/>
            </a:pPr>
            <a:r>
              <a:rPr lang="cs-CZ" sz="1300" b="1" i="1" dirty="0"/>
              <a:t> </a:t>
            </a:r>
            <a:r>
              <a:rPr lang="cs-CZ" sz="1300" i="1" dirty="0"/>
              <a:t>Zásady provádění sebeobranných technik: provedení musí být nenáročné, jednoduše proveditelné; proveditelné i v ústroji, výstroji a výzbroji; lépe 10 osvojených techniky na 100% než 100 techniky na 10%.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2182ec3ddecf41b0afdc471c58791184">
  <xsd:schema xmlns:xsd="http://www.w3.org/2001/XMLSchema" xmlns:xs="http://www.w3.org/2001/XMLSchema" xmlns:p="http://schemas.microsoft.com/office/2006/metadata/properties" xmlns:ns2="e2285f5f-a0f1-4742-bd8a-8c092caa1a6e" xmlns:ns3="786dd7ff-425c-4d0d-8299-61bc4fece3fc" targetNamespace="http://schemas.microsoft.com/office/2006/metadata/properties" ma:root="true" ma:fieldsID="cf2bf133cf7a19d2b5a69bd4a55658b9" ns2:_="" ns3:_="">
    <xsd:import namespace="e2285f5f-a0f1-4742-bd8a-8c092caa1a6e"/>
    <xsd:import namespace="786dd7ff-425c-4d0d-8299-61bc4fece3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6dd7ff-425c-4d0d-8299-61bc4fece3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D60AD6-BFB1-46A1-9ED7-F9AC741F6D34}"/>
</file>

<file path=customXml/itemProps2.xml><?xml version="1.0" encoding="utf-8"?>
<ds:datastoreItem xmlns:ds="http://schemas.openxmlformats.org/officeDocument/2006/customXml" ds:itemID="{6C4AC39C-2BAC-4068-B375-DA9B851B8599}"/>
</file>

<file path=customXml/itemProps3.xml><?xml version="1.0" encoding="utf-8"?>
<ds:datastoreItem xmlns:ds="http://schemas.openxmlformats.org/officeDocument/2006/customXml" ds:itemID="{CC17F7A6-8225-4A39-BCEE-D896375EC53D}"/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770</TotalTime>
  <Words>166</Words>
  <Application>Microsoft Macintosh PowerPoint</Application>
  <PresentationFormat>Širokoúhlá obrazovka</PresentationFormat>
  <Paragraphs>11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Techniky sebeobrany proti úderům a kopům (2)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11</cp:revision>
  <dcterms:created xsi:type="dcterms:W3CDTF">2021-12-01T12:47:50Z</dcterms:created>
  <dcterms:modified xsi:type="dcterms:W3CDTF">2021-12-03T08:33:16Z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