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2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FD0A3-1B42-4B6C-9B78-6329F7763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1F957AB-8085-4F0B-9819-68397D4071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7A2F31-E009-4DD5-BB2F-200F706D9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4C6A60-6A54-4909-B6DE-C538D2A36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431CAE-3DBA-47D6-A3D2-65B554FFA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73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3C1522-111F-4352-9622-211C9750E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36663DC-BFF7-466D-A6E7-12FB49B48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CD824D-EDF4-4484-B033-C04287181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852D6A-E8EC-4741-B35E-6387F9941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6DA7B9-3BD3-48CF-8A57-7443B282D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07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AE11D09-1AB0-487F-90C9-2D034D48DE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15F751B-0532-4FE0-889B-BFB993B2A2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8AE048-A8B8-4C35-92B2-DFE0F6B72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B451C7-7626-47A7-B9AF-A2272DD6F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A97686-C273-4BD5-BFA1-FC9B51235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47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FB4F36-4D1D-4E8E-985B-5FB25E325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C9D1EA-CC64-4ABA-8A40-ADDA7AA2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4E77AC3-EA6D-44CC-8984-E4AF6E962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5EB197-1A8D-467C-8627-B2E1F6026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CCFD9C-2315-423B-AF49-AA58A33CD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4508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AF0DEC-3DBB-4C09-A934-9D7C9DE0C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6E61F7C-8D48-40ED-8F64-30527D54E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342B9D-A73D-499C-87A4-5CADC39DF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86C0FA1-AB3A-4494-A91F-2DDB670D4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83586B-1369-4064-8F4C-939298575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92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6E8DD9-B1BD-452D-B149-5022E07C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21AF9A-525B-4590-A86A-FA575AA3CD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D894D79-CF29-4395-86E4-51BDB13EE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37D53D8-A9D2-4908-B280-FDC8D90CA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10AA7B-0C3A-4CE1-8AE1-D12DC51F0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9B6D71-0711-4ADD-99C4-44F297CD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7708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6E11A1-8EEF-460B-B581-ACFB67C03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3D0CEF9-6B76-405A-93D9-AEF2A3137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FBAD722-3F16-4377-8506-AB87AF470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5BB06AE-4A70-41FF-9235-153E6BE43D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015291-D194-410E-9A9D-D0D0FE61CE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45D6C87-5368-4EC9-94FF-0EEBBD0D6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054EB49-B21B-4350-952A-CBCD2354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22A0950-90FF-4816-8E69-9A93B4AD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64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51FCBD-9597-463C-A088-C83FE643C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7662914-06F7-40E9-A2DB-CD644E0AB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80D0050-3805-4FC0-8454-66D131C5A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9EAE970-A29F-42EC-91F5-75393BF2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465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FE35874-9B75-433F-976D-01FE0F786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105A3B4-F8F9-43DA-B6F0-316FF759F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4FB4838-851C-48E8-BC49-1CA1069E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594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4B052F-64A7-4417-A1A4-42D8C8AFA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93F021-642C-4114-950E-9871ACAF9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2900D44-6386-4865-9A7C-2585B1302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45F070-ED6B-4E6D-804A-5E6FB82D7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636E7C0-5A38-4F6A-87A7-49626900A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C24A454-5C6D-4AC6-831A-DF6039714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10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F80EDA-EB7C-46C6-BAE2-802E5427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A06D580-03B7-4EA6-AA6C-8D5EFA191F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2920B83-2DFA-4CC4-B9A0-E6B2CFC38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2404243-C26F-4D0A-918B-C2550E5B5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3B17DC-3030-43D5-9E43-12A8C9B86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7D94BAF-F9C6-4D5A-9E64-DB5BEFAE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307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0222DDB-0CDC-4D2F-8932-ED5F8722A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70542F6-30AE-4744-A681-18A7B07F4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01E290-EA4B-45CD-B571-3D3157C88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D95DB-925D-4691-AFC2-19F98BFE300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E469B7-D8D0-41D8-849F-B7AABAE01A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7B4945-F12F-4854-8426-7285DB9B64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BA346-0B19-4AFB-B9BA-F4DB369D2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535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prirucka.ujc.cas.cz/?id=850&amp;dotaz=osloven%C3%AD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C9977E-7CFC-44AF-8D5E-89F811AE32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72197"/>
          </a:xfrm>
        </p:spPr>
        <p:txBody>
          <a:bodyPr/>
          <a:lstStyle/>
          <a:p>
            <a:r>
              <a:rPr lang="cs-CZ" dirty="0"/>
              <a:t>Oslovení a závěrečný pozdrav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53ED4ED-F784-48F0-B973-AF33B35945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3136" y="5321691"/>
            <a:ext cx="6627758" cy="1282074"/>
          </a:xfrm>
        </p:spPr>
        <p:txBody>
          <a:bodyPr/>
          <a:lstStyle/>
          <a:p>
            <a:r>
              <a:rPr lang="cs-CZ" b="1" dirty="0"/>
              <a:t>Proč jsou důležité?</a:t>
            </a:r>
          </a:p>
          <a:p>
            <a:r>
              <a:rPr lang="cs-CZ" b="1" dirty="0"/>
              <a:t>Proč jsou problematické?</a:t>
            </a:r>
          </a:p>
        </p:txBody>
      </p:sp>
      <p:pic>
        <p:nvPicPr>
          <p:cNvPr id="2050" name="Picture 2" descr="Výsledek obrázku pro přemýšlející človek">
            <a:extLst>
              <a:ext uri="{FF2B5EF4-FFF2-40B4-BE49-F238E27FC236}">
                <a16:creationId xmlns:a16="http://schemas.microsoft.com/office/drawing/2014/main" id="{99B36D0F-62F7-48A0-9E76-C8D4265CE7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029" y="2101486"/>
            <a:ext cx="3615942" cy="2655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816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F130A1-D006-4F32-A402-3D78F81AD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oslovíte následující příjemce?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2936D4-5F21-4DFE-AE41-089F4222755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Neznámý příjemce: </a:t>
            </a:r>
          </a:p>
          <a:p>
            <a:pPr marL="0" indent="0">
              <a:buNone/>
            </a:pPr>
            <a:r>
              <a:rPr lang="cs-CZ" i="1" dirty="0"/>
              <a:t>Vážená paní/Vážený pane, Vážení</a:t>
            </a:r>
          </a:p>
          <a:p>
            <a:r>
              <a:rPr lang="cs-CZ" dirty="0"/>
              <a:t>Rektor Karlovy Univerzity:</a:t>
            </a:r>
          </a:p>
          <a:p>
            <a:pPr marL="0" indent="0">
              <a:buNone/>
            </a:pPr>
            <a:r>
              <a:rPr lang="cs-CZ" i="1" dirty="0"/>
              <a:t>Vážený pane rektore</a:t>
            </a:r>
          </a:p>
          <a:p>
            <a:r>
              <a:rPr lang="cs-CZ" dirty="0"/>
              <a:t>Mgr. Alena Černá</a:t>
            </a:r>
          </a:p>
          <a:p>
            <a:pPr marL="0" indent="0">
              <a:buNone/>
            </a:pPr>
            <a:r>
              <a:rPr lang="cs-CZ" i="1" dirty="0"/>
              <a:t>Vážená paní magistro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- Jak to bude s pozdravem Dobrý den?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B736E7-972E-422F-8610-84848F7C6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Bc. Petr </a:t>
            </a:r>
            <a:r>
              <a:rPr lang="cs-CZ" dirty="0" err="1"/>
              <a:t>Vopička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Vážený pane bakaláři</a:t>
            </a:r>
          </a:p>
          <a:p>
            <a:r>
              <a:rPr lang="cs-CZ" dirty="0"/>
              <a:t>Mgr. Karel Bílý, Ph.D.</a:t>
            </a:r>
          </a:p>
          <a:p>
            <a:pPr marL="0" indent="0">
              <a:buNone/>
            </a:pPr>
            <a:r>
              <a:rPr lang="cs-CZ" i="1" dirty="0"/>
              <a:t>Vážený pane doktore</a:t>
            </a:r>
          </a:p>
          <a:p>
            <a:r>
              <a:rPr lang="cs-CZ" dirty="0"/>
              <a:t>Jana Nováková</a:t>
            </a:r>
          </a:p>
          <a:p>
            <a:pPr marL="0" indent="0">
              <a:buNone/>
            </a:pPr>
            <a:r>
              <a:rPr lang="cs-CZ" i="1" dirty="0"/>
              <a:t>Vážená paní Nováková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336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02E8CF-D58D-41F1-9D62-C155B84D2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224448"/>
            <a:ext cx="10515600" cy="1325563"/>
          </a:xfrm>
        </p:spPr>
        <p:txBody>
          <a:bodyPr/>
          <a:lstStyle/>
          <a:p>
            <a:r>
              <a:rPr lang="cs-CZ" dirty="0"/>
              <a:t>Závěrečné pozdravy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4A4BDD-F616-4876-A8BD-10BD73EF414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Nevětné</a:t>
            </a:r>
          </a:p>
          <a:p>
            <a:pPr marL="0" indent="0">
              <a:buNone/>
            </a:pPr>
            <a:r>
              <a:rPr lang="cs-CZ" i="1" dirty="0"/>
              <a:t>S pozdravem</a:t>
            </a:r>
          </a:p>
          <a:p>
            <a:pPr marL="0" indent="0">
              <a:buNone/>
            </a:pPr>
            <a:r>
              <a:rPr lang="cs-CZ" i="1" dirty="0"/>
              <a:t>S přáním pěkného dne</a:t>
            </a:r>
          </a:p>
          <a:p>
            <a:pPr marL="0" indent="0">
              <a:buNone/>
            </a:pPr>
            <a:r>
              <a:rPr lang="cs-CZ" i="1" dirty="0"/>
              <a:t>Srdečně </a:t>
            </a:r>
          </a:p>
          <a:p>
            <a:r>
              <a:rPr lang="cs-CZ" dirty="0"/>
              <a:t>Větné s pokračováním na dalším řádku</a:t>
            </a:r>
          </a:p>
          <a:p>
            <a:pPr marL="0" indent="0">
              <a:buNone/>
            </a:pPr>
            <a:r>
              <a:rPr lang="cs-CZ" i="1" dirty="0"/>
              <a:t>Zdraví</a:t>
            </a:r>
          </a:p>
          <a:p>
            <a:pPr marL="0" indent="0">
              <a:buNone/>
            </a:pPr>
            <a:r>
              <a:rPr lang="cs-CZ" i="1" dirty="0"/>
              <a:t>Eva Novotná</a:t>
            </a:r>
          </a:p>
          <a:p>
            <a:pPr marL="0" indent="0">
              <a:buNone/>
            </a:pPr>
            <a:r>
              <a:rPr lang="cs-CZ" i="1" dirty="0"/>
              <a:t>Na shledanou se těší</a:t>
            </a:r>
          </a:p>
          <a:p>
            <a:pPr marL="0" indent="0">
              <a:buNone/>
            </a:pPr>
            <a:r>
              <a:rPr lang="cs-CZ" i="1" dirty="0"/>
              <a:t>Jan Bláha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C9CF48D-7B0F-4431-80A3-0830EC1AD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486275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Větné</a:t>
            </a:r>
          </a:p>
          <a:p>
            <a:pPr marL="0" indent="0">
              <a:buNone/>
            </a:pPr>
            <a:r>
              <a:rPr lang="cs-CZ" i="1" dirty="0"/>
              <a:t>Těšíme se na brzké shledání a srdečně zdravíme.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dirty="0">
                <a:hlinkClick r:id="rId2"/>
              </a:rPr>
              <a:t>http://prirucka.ujc.cas.cz/?id=850&amp;dotaz=osloven%C3%AD</a:t>
            </a:r>
            <a:endParaRPr lang="cs-CZ" i="1" dirty="0"/>
          </a:p>
        </p:txBody>
      </p:sp>
      <p:pic>
        <p:nvPicPr>
          <p:cNvPr id="3076" name="Picture 4" descr="Výsledek obrázku pro mávající smajlík gif">
            <a:extLst>
              <a:ext uri="{FF2B5EF4-FFF2-40B4-BE49-F238E27FC236}">
                <a16:creationId xmlns:a16="http://schemas.microsoft.com/office/drawing/2014/main" id="{8C7C2AD5-3E37-4CA2-ACE0-649542529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612" y="2802548"/>
            <a:ext cx="1019175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020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130</Words>
  <Application>Microsoft Office PowerPoint</Application>
  <PresentationFormat>Širokoúhlá obrazovka</PresentationFormat>
  <Paragraphs>36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Oslovení a závěrečný pozdrav</vt:lpstr>
      <vt:lpstr>Jak oslovíte následující příjemce?</vt:lpstr>
      <vt:lpstr>Závěrečné pozdravy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Oslovení a závěrečný pozdrav</dc:title>
  <dc:creator>Karolina Dohnalová</dc:creator>
  <cp:lastModifiedBy>Karolina Dohnalová</cp:lastModifiedBy>
  <cp:revision>5</cp:revision>
  <dcterms:created xsi:type="dcterms:W3CDTF">2019-10-16T20:22:35Z</dcterms:created>
  <dcterms:modified xsi:type="dcterms:W3CDTF">2019-10-16T21:06:41Z</dcterms:modified>
</cp:coreProperties>
</file>