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58" y="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25F100-E91D-465A-BADF-2E6018F248CC}" type="datetimeFigureOut">
              <a:rPr lang="zh-CN" altLang="en-US" smtClean="0"/>
              <a:pPr/>
              <a:t>2021/3/12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0707C-87B3-478E-9818-642D176D28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0707C-87B3-478E-9818-642D176D289F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2021/3/12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57201" y="4686156"/>
            <a:ext cx="5573483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2021/3/12</a:t>
            </a:fld>
            <a:endParaRPr lang="zh-CN" altLang="en-US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2021/3/12</a:t>
            </a:fld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2021/3/12</a:t>
            </a:fld>
            <a:endParaRPr lang="zh-CN" altLang="en-US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CN" altLang="en-US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2021/3/12</a:t>
            </a:fld>
            <a:endParaRPr lang="zh-CN" altLang="en-US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2021/3/12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altLang="zh-CN" dirty="0" smtClean="0"/>
              <a:t>František Palacký</a:t>
            </a:r>
            <a:br>
              <a:rPr lang="cs-CZ" altLang="zh-CN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zh-CN" dirty="0" smtClean="0"/>
              <a:t>Jing Jing (Vivian)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zh-CN" dirty="0" smtClean="0"/>
              <a:t>Základní informace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2"/>
          </p:nvPr>
        </p:nvSpPr>
        <p:spPr>
          <a:xfrm>
            <a:off x="395536" y="1203598"/>
            <a:ext cx="4680520" cy="34072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altLang="zh-CN" sz="2400" dirty="0" smtClean="0">
                <a:latin typeface="Times New Roman" pitchFamily="18" charset="0"/>
                <a:cs typeface="Times New Roman" pitchFamily="18" charset="0"/>
              </a:rPr>
              <a:t>František Palacký</a:t>
            </a:r>
          </a:p>
          <a:p>
            <a:pPr>
              <a:lnSpc>
                <a:spcPct val="150000"/>
              </a:lnSpc>
            </a:pPr>
            <a:r>
              <a:rPr lang="cs-CZ" altLang="zh-CN" sz="2400" dirty="0" smtClean="0">
                <a:latin typeface="Times New Roman" pitchFamily="18" charset="0"/>
                <a:cs typeface="Times New Roman" pitchFamily="18" charset="0"/>
              </a:rPr>
              <a:t>Narození : 14. června 1798  </a:t>
            </a:r>
          </a:p>
          <a:p>
            <a:pPr>
              <a:lnSpc>
                <a:spcPct val="150000"/>
              </a:lnSpc>
            </a:pPr>
            <a:r>
              <a:rPr lang="cs-CZ" altLang="zh-CN" sz="2400" dirty="0" smtClean="0">
                <a:latin typeface="Times New Roman" pitchFamily="18" charset="0"/>
                <a:cs typeface="Times New Roman" pitchFamily="18" charset="0"/>
              </a:rPr>
              <a:t>Byl český historik, politik, spisovatel.</a:t>
            </a:r>
          </a:p>
        </p:txBody>
      </p:sp>
      <p:pic>
        <p:nvPicPr>
          <p:cNvPr id="1026" name="Picture 2" descr="https://upload.wikimedia.org/wikipedia/commons/5/5d/Jan_Vil%C3%ADmek_-_Franti%C5%A1ek_Palack%C3%B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3" y="1203598"/>
            <a:ext cx="2664296" cy="34023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zh-CN" dirty="0" smtClean="0"/>
              <a:t>Historik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23528" y="1347614"/>
            <a:ext cx="6120680" cy="3458716"/>
          </a:xfrm>
        </p:spPr>
        <p:txBody>
          <a:bodyPr>
            <a:normAutofit/>
          </a:bodyPr>
          <a:lstStyle/>
          <a:p>
            <a:r>
              <a:rPr lang="cs-CZ" altLang="zh-CN" sz="2400" dirty="0" smtClean="0">
                <a:latin typeface="Times New Roman" pitchFamily="18" charset="0"/>
                <a:cs typeface="Times New Roman" pitchFamily="18" charset="0"/>
              </a:rPr>
              <a:t>Zaměstnal ho Josef Dobrovský a později František Šternberk.</a:t>
            </a:r>
          </a:p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altLang="zh-CN" sz="2400" dirty="0" smtClean="0">
                <a:latin typeface="Times New Roman" pitchFamily="18" charset="0"/>
                <a:cs typeface="Times New Roman" pitchFamily="18" charset="0"/>
              </a:rPr>
              <a:t>aložil Časopis Společnosti vlasteneckého muzea v Čechách. (1827)</a:t>
            </a:r>
          </a:p>
          <a:p>
            <a:r>
              <a:rPr lang="cs-CZ" altLang="zh-CN" sz="2400" dirty="0" smtClean="0">
                <a:latin typeface="Times New Roman" pitchFamily="18" charset="0"/>
                <a:cs typeface="Times New Roman" pitchFamily="18" charset="0"/>
              </a:rPr>
              <a:t>Dějiny národu českého v Čechách a v Moravě. (5 svazků)</a:t>
            </a:r>
          </a:p>
          <a:p>
            <a:endParaRPr lang="cs-CZ" altLang="zh-CN" dirty="0" smtClean="0"/>
          </a:p>
        </p:txBody>
      </p:sp>
      <p:pic>
        <p:nvPicPr>
          <p:cNvPr id="53250" name="Picture 2" descr="https://upload.wikimedia.org/wikipedia/commons/7/7c/Frantisek_Palacky_18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491630"/>
            <a:ext cx="2376264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 smtClean="0"/>
              <a:t>Dějiny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národu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českého</a:t>
            </a:r>
            <a:r>
              <a:rPr lang="en-US" altLang="zh-CN" dirty="0" smtClean="0"/>
              <a:t> v </a:t>
            </a:r>
            <a:r>
              <a:rPr lang="en-US" altLang="zh-CN" dirty="0" err="1" smtClean="0"/>
              <a:t>Čechách</a:t>
            </a:r>
            <a:r>
              <a:rPr lang="en-US" altLang="zh-CN" dirty="0" smtClean="0"/>
              <a:t> a v </a:t>
            </a:r>
            <a:r>
              <a:rPr lang="en-US" altLang="zh-CN" dirty="0" err="1" smtClean="0"/>
              <a:t>Moravě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59024" y="1383618"/>
            <a:ext cx="8784976" cy="356439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altLang="zh-CN" sz="2000" dirty="0" smtClean="0">
                <a:latin typeface="Times New Roman" pitchFamily="18" charset="0"/>
                <a:cs typeface="Times New Roman" pitchFamily="18" charset="0"/>
              </a:rPr>
              <a:t>Rozdělení na pět dílů odpovídá pěti historickým obdobím. M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apuje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české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dějiny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dob 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mýtických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roku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 1526, 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tedy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nástupu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Habsburků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český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trůn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altLang="zh-CN" sz="2000" dirty="0" smtClean="0">
                <a:latin typeface="Times New Roman" pitchFamily="18" charset="0"/>
                <a:cs typeface="Times New Roman" pitchFamily="18" charset="0"/>
              </a:rPr>
              <a:t>V knize nejvýznamnější dobu českých dějin jsou husitství.</a:t>
            </a:r>
          </a:p>
          <a:p>
            <a:pPr>
              <a:lnSpc>
                <a:spcPct val="150000"/>
              </a:lnSpc>
            </a:pPr>
            <a:r>
              <a:rPr lang="cs-CZ" altLang="zh-CN" sz="2000" dirty="0" smtClean="0">
                <a:latin typeface="Times New Roman" pitchFamily="18" charset="0"/>
                <a:cs typeface="Times New Roman" pitchFamily="18" charset="0"/>
              </a:rPr>
              <a:t>První a druhý díl Palacký psal německy a později byl pořízen český překlad.</a:t>
            </a:r>
          </a:p>
          <a:p>
            <a:pPr>
              <a:lnSpc>
                <a:spcPct val="150000"/>
              </a:lnSpc>
            </a:pPr>
            <a:r>
              <a:rPr lang="cs-CZ" altLang="zh-CN" sz="2000" dirty="0" smtClean="0">
                <a:latin typeface="Times New Roman" pitchFamily="18" charset="0"/>
                <a:cs typeface="Times New Roman" pitchFamily="18" charset="0"/>
              </a:rPr>
              <a:t>Od III.dílu začaly Dějiny vycházet v českém jazyce jako originál a v německém jazyce jako překlad.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zh-CN" dirty="0" smtClean="0"/>
              <a:t>Politik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2555776" y="1347614"/>
            <a:ext cx="6400800" cy="3314700"/>
          </a:xfrm>
        </p:spPr>
        <p:txBody>
          <a:bodyPr>
            <a:normAutofit/>
          </a:bodyPr>
          <a:lstStyle/>
          <a:p>
            <a:r>
              <a:rPr lang="cs-CZ" altLang="zh-CN" sz="2400" dirty="0" smtClean="0">
                <a:latin typeface="Times New Roman" pitchFamily="18" charset="0"/>
                <a:cs typeface="Times New Roman" pitchFamily="18" charset="0"/>
              </a:rPr>
              <a:t>František Palacký vstoupil do politiky v roce 1848.</a:t>
            </a:r>
          </a:p>
          <a:p>
            <a:r>
              <a:rPr lang="cs-CZ" altLang="zh-CN" sz="2400" dirty="0" smtClean="0">
                <a:latin typeface="Times New Roman" pitchFamily="18" charset="0"/>
                <a:cs typeface="Times New Roman" pitchFamily="18" charset="0"/>
              </a:rPr>
              <a:t>Je propagátor austroslavismu.</a:t>
            </a:r>
          </a:p>
          <a:p>
            <a:r>
              <a:rPr lang="cs-CZ" altLang="zh-CN" sz="2400" dirty="0" smtClean="0">
                <a:latin typeface="Times New Roman" pitchFamily="18" charset="0"/>
                <a:cs typeface="Times New Roman" pitchFamily="18" charset="0"/>
              </a:rPr>
              <a:t>V červnu 1848 Palacký předsedal Slovanskému sjezdu v Praze.</a:t>
            </a:r>
          </a:p>
          <a:p>
            <a:r>
              <a:rPr lang="cs-CZ" altLang="zh-CN" sz="2400" dirty="0" smtClean="0">
                <a:latin typeface="Times New Roman" pitchFamily="18" charset="0"/>
                <a:cs typeface="Times New Roman" pitchFamily="18" charset="0"/>
              </a:rPr>
              <a:t>V roce 1868 položil základní kámen ke stavbě Národního divadla.</a:t>
            </a:r>
          </a:p>
        </p:txBody>
      </p:sp>
      <p:pic>
        <p:nvPicPr>
          <p:cNvPr id="52226" name="Picture 2" descr="https://upload.wikimedia.org/wikipedia/commons/b/ba/Franti%C5%A1ek_Palack%C3%B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9622"/>
            <a:ext cx="2178301" cy="2700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smtClean="0"/>
              <a:t>Děkuji</a:t>
            </a:r>
            <a:endParaRPr lang="cs-CZ" sz="6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性">
  <a:themeElements>
    <a:clrScheme name="中性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性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性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1315</TotalTime>
  <Words>113</Words>
  <Application>Microsoft Office PowerPoint</Application>
  <PresentationFormat>Předvádění na obrazovce (16:9)</PresentationFormat>
  <Paragraphs>22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4" baseType="lpstr">
      <vt:lpstr>宋体</vt:lpstr>
      <vt:lpstr>Calibri</vt:lpstr>
      <vt:lpstr>华文仿宋</vt:lpstr>
      <vt:lpstr>Times New Roman</vt:lpstr>
      <vt:lpstr>Tw Cen MT</vt:lpstr>
      <vt:lpstr>Wingdings</vt:lpstr>
      <vt:lpstr>Wingdings 2</vt:lpstr>
      <vt:lpstr>中性</vt:lpstr>
      <vt:lpstr>František Palacký </vt:lpstr>
      <vt:lpstr>Základní informace</vt:lpstr>
      <vt:lpstr>Historik</vt:lpstr>
      <vt:lpstr>Dějiny národu českého v Čechách a v Moravě</vt:lpstr>
      <vt:lpstr>Politik</vt:lpstr>
      <vt:lpstr>Děkuji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František Palacký</dc:title>
  <dc:creator>dell</dc:creator>
  <cp:lastModifiedBy>FFUK</cp:lastModifiedBy>
  <cp:revision>28</cp:revision>
  <dcterms:created xsi:type="dcterms:W3CDTF">2019-12-16T19:09:44Z</dcterms:created>
  <dcterms:modified xsi:type="dcterms:W3CDTF">2021-03-12T11:08:12Z</dcterms:modified>
</cp:coreProperties>
</file>