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67" r:id="rId5"/>
    <p:sldId id="259" r:id="rId6"/>
    <p:sldId id="257" r:id="rId7"/>
    <p:sldId id="266" r:id="rId8"/>
    <p:sldId id="261" r:id="rId9"/>
    <p:sldId id="263" r:id="rId10"/>
    <p:sldId id="264" r:id="rId11"/>
    <p:sldId id="262" r:id="rId12"/>
    <p:sldId id="28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DA17-E43A-154D-8446-2B53587C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58333D-5DE9-674E-BA92-64132DB9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0C2B60-3D28-4643-B149-BC3B5407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71882-37D9-8E47-8F08-217C5CAA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16D35-7E6D-B04D-955B-438F7314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9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619EC-211D-BF4D-99EC-C8B46B71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C1E7AD-5BBF-E242-B401-8756747B0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F11ECA-068B-CF4A-ACA1-7F7524E9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6994D7-57EB-2249-9663-D0C9EB2E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DC80-40CD-ED4B-A2C4-EB14ACDF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07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F754A-0E96-A147-AC30-78E265E35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A67066-0D37-C049-A0D9-2219F920B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98CD9-D1E9-864E-AB1F-DC6F4931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431DB-6CAA-4945-AD34-C3208D74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AA3F7A-29B7-D642-A37D-B09ABC56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4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DEAB0-5785-AA47-9C2F-6F258707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34CE2-5B9C-C24F-81A9-72F3899C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AF455-507E-5142-BD1A-8E2F0D7F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03FAB-406A-9C4D-B15C-CB550B57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F78EBC-79AC-0542-999B-DE269FB2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F3DB0-4DFD-8D40-8A62-783EFE00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1854B1-3A45-8D4C-8A6C-D27916EC1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20D35D-FAEF-0249-99D9-D019D6CB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2BB94-DEC8-E84F-9AC3-FFC984C9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9DB319-C457-854E-91BB-A7F0A142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08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DCA78-F984-B84B-8DC0-1A1B8B95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87820-4E83-7B48-AC28-0EC07D2DE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E83FC0-DD16-E144-88A5-553E8F655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3685BE-830F-1E4E-994A-F345B206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BF94F4-22FB-FC40-A18B-51183E3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87709C-87A7-B247-9828-2A58F2D6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84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B753A-F7DB-8545-A6C4-4D2CE3C5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A17447-7DB0-1148-9271-D68C092F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BA9F6E-F0D2-FF4C-9201-74789A2D8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9EBB87-75A3-FB46-8FAC-0C4ABFEC5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2D4839-B644-434A-A7F9-A7A310FF4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BE400D-0C86-3543-8837-F7FDC58F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4143A0-1F6C-B442-8F54-B2EFDC38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95D563-21EC-E540-83CA-20FF1F0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D2D23-C78D-C943-87A3-E24662E7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403060-01CD-B840-B9AA-F15B207A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7774BB-20DA-DC48-A22D-C4B8152C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81F9D5-8F57-3F4B-8E3E-12F9089B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B8AA70-668D-5743-BA7B-6D6FA2DB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98F890-5F14-384E-9C3F-4EEDC575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5CD0E-FC86-8B43-B80D-99514A5C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3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1290A-4686-904B-B749-D0517820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B0067-9CCD-3441-BFD2-AF5D5C4B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EEBF20-E6EC-F145-93AF-3A103F5E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37F513-DD76-7B45-BD1F-5DF91ADC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57F6C-B2F2-8048-99C2-0713E491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F3ECF-E046-5C41-BBAB-AA8A4432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0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420D5-16D7-B240-9A18-50735A83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14BD0F-88D4-0448-B8BD-359A9BC29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0DE75E-3593-B444-A9B0-2B148771F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023D8A-DB7B-0949-AEAF-E776FE7E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BC10EA-E744-064D-9C10-12F33B5B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222E4C-2B5B-664C-AEEA-2A1B5D0C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1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C252A71-03F4-264C-A815-B9AD0141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C9716D-41B7-204F-A9A7-B49AC3FC4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4B9467-A399-034C-8026-0CED255E1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4A5E-896B-9445-B596-F2C977166377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B82C0-87E1-9D4D-9D94-03DBD5157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108069-8BBF-AA4B-B6C6-02064C632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3386-2D4C-5047-B8BF-5F8CE9C1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3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muž, osoba, staré&#10;&#10;Popis byl vytvořen automaticky">
            <a:extLst>
              <a:ext uri="{FF2B5EF4-FFF2-40B4-BE49-F238E27FC236}">
                <a16:creationId xmlns:a16="http://schemas.microsoft.com/office/drawing/2014/main" id="{FD65D667-7162-6E44-984B-2C4590F0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5" r="1" b="35946"/>
          <a:stretch/>
        </p:blipFill>
        <p:spPr>
          <a:xfrm>
            <a:off x="-3048" y="32555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63CC93-9A3B-884C-89D2-FA0C018F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kritice násilí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233241-716F-0A42-B232-0758C40D3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98228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EBAB7-9EB4-9E46-8130-F07CAD1E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Božské násilí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4FF60-7856-C241-B739-FCBDBFE2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„Jako ve všech oblastech vystupuje proti mýtu Bůh, vystupuje božské násilí proti mytickému.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Klade-li mytické násilí právo, pak božské právo ničí.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Klade-li ono hranice, pak toto ničí bez hranic, je-li mytické proviňující a kající se zároveň, pak božské smiřuje, je-li ono hrozivé, je toto úderné,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je-li ono krvavé, je toto nekrvavým způsobem letální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báji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Niobé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můžeme jako příklad tohoto násilí postavit boží soud v Rotte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26768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B4741-F6E7-E042-BAEB-13FFA792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EFBCF-7E39-1B4C-AD07-34E5B56E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„Jestliže však Hospodin stvoří něco mimořádného a půda rozevře svůj chřtán a pohltí je se vším, co je jejich, takže sestoupí zaživa do podsvětí, poznáte, že tito muži znevážili Hospodina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Sotva to všechno domluvil, rozpoltila se pod nimi půda, země otevřela svůj chřtán a pohltila je i jejich obydlí a všechny lidi, kteří byli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Kórachem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všechen majetek. Sestoupili do podsvětí zaživa se vším, co bylo jejich, a země se nad nimi zavřela; zmizeli z prostředku shromáždění. Celý Izrael, který byl kolem nich, při jejich křiku utekl. Řekli si: "Aby i nás země nepohltila.“ Od Hospodina pak vyšlehl oheň a pozřel těch dvě stě padesát mužů přinášejících kadidlo.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F50D52-106A-3145-A124-8E9A531B9A91}"/>
              </a:ext>
            </a:extLst>
          </p:cNvPr>
          <p:cNvSpPr txBox="1"/>
          <p:nvPr/>
        </p:nvSpPr>
        <p:spPr>
          <a:xfrm>
            <a:off x="9120851" y="6933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65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3520A-395D-4B46-B90E-EDC496AE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E662D-BA87-8043-995A-00C5DCEC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„Neboť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krev je symbolem pouhého života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Právní násilí, jak zde nemůže být blíže předvedeno, směřuje k uvalení viny na pouhý přirozený život, což živého nevinně a nešťastně svěřuje pokání, které usmiřuje provinění – a možná dokonce vykupuje, nikoliv však od viny, nýbrž od práva. Neboť s pouhým životem přestává vláda práva nad živoucím.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Mytické násilí je krvavé násilí nad pouhým životem pro ně samé, božské je čiré násilí nad vším životem kvůli živoucímu. První požaduje oběť, druhé ji přijímá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(75)“.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9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042541-0D0C-204C-AA10-995C6469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Walter Benjamin v díle G. Agambena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6DB09-50FD-2A4C-BE7E-2C830EA0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Agamben je vydavatelem Benjaminova díla v Itálii. Benjamin byl německý literární kritik, filosof, překladatel, esejista. Sám se označoval za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flanéra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Blízký přítel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Arendtové, jíž věnoval svou esej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pojmu dějin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Spáchal sebevraždu, když jako Žid prchal z Evropy v roce 1940. 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Agambena je toto stěžejní věta Benjaminova díla: 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„Tradice utlačovaných nás poučuje o tom, že výjimečný stav, ve kterém žijeme, je pravidlem.“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Benjamin,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Výbor z díla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II, Praha 2011, str. 310. </a:t>
            </a:r>
          </a:p>
        </p:txBody>
      </p:sp>
    </p:spTree>
    <p:extLst>
      <p:ext uri="{BB962C8B-B14F-4D97-AF65-F5344CB8AC3E}">
        <p14:creationId xmlns:p14="http://schemas.microsoft.com/office/powerpoint/2010/main" val="24345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595E1-8689-9F4E-9920-BCB61346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honbě za selháním mě nikdo nezastaví!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BDB25-D363-B349-AF68-1950057D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pověstný tím, že psal takřka o „všem“ – o Kafkovi, dějinách, mesiášovi, dětských hračkách, mystice čísel nebo Leninovi. Především to ztřeštěné vypovídá nejvíce o době, nese v sobě společenský celek.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Důvod? Vše – lidé i předměty – jsou symbolem, znamením, které je třeba rozklíčovat. Nechce ve světě odhalit logiku, ale mnohdy v sobě spornou souslednost, věčně dynamikou konstelaci.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považován za „generátor neúspěšných projektů“ (viz prostředky bez účelů a Benjaminova otázka: Musíme o něco usilovat? Musíme být úspěšní? Přinejmenším Benjamin byl za svého života soustavně neúspěšný a obdivoval svou spřízněnou duši Franze Kafku. Říkal: Jakmile Franz viděl, jak na to, nic jej nemohlo v jeho honbě za selháním zastavit.)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3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DDE18-F825-3E4F-A82A-360A094F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Království boží?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 drobné úpravy přítomnosti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8D68EF-93FD-384D-8AA2-EBE45BA1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chasidské vesnici seděli spolu židé v polorozpadlé hospodě o šabatu. Byl mezi nimi i jeden chudý otrhaný muž. Bavili se o ledasčem a poté někdo navrhl, ať každý řekne, jaké přání by chtěl, aby se mu splnilo. Jeden muž si přál peníze, druhý manžela pro svou dceru, třetí snil o umělecky vytesané lavici. Když všichni domluvili, zbývalo ještě přání chudáka v rohu. Zdráhavě a trochu neochotně odpověděl: „Přál bych si být vládcem veleříše. Jednoho dne bych usnul ve svém paláci a nepřítel by vniknul do mé země. Probudil bych se, ale neměl bych čas obléct se, a musel bych tak prchnout </a:t>
            </a:r>
            <a:r>
              <a:rPr lang="cs-CZ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jen v košili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Pak bych prchal přes hory a lesy, dnem i nocí, než bych nakonec dorazil do bezpečí a uložil bych se na tuto lavici sem do roku. Tak to je moje přání.“ Všichni se na sebe nechápavě podívali. „A co bys z toho měl?“ </a:t>
            </a:r>
            <a:r>
              <a:rPr lang="cs-CZ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„Košili,“ řekl žebrák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Volně přeloženo z Benjamin,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Illuminations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York: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Schocken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1968, str. 134. (S omluvou, že ne z originálu, nemám přístup do knihovny a bohužel knihu nemám doma.)</a:t>
            </a:r>
          </a:p>
        </p:txBody>
      </p:sp>
    </p:spTree>
    <p:extLst>
      <p:ext uri="{BB962C8B-B14F-4D97-AF65-F5344CB8AC3E}">
        <p14:creationId xmlns:p14="http://schemas.microsoft.com/office/powerpoint/2010/main" val="22986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2A929-28B4-364C-B4A3-484BE1D2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Příchod Mesiáše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F751B-1E70-0841-AB3D-5C8D6866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Příchod Mesiáše není zaslíbení, na něž se máme připravovat, ale nečekaná událost. Nepředstavuje novou etapu v dějinách, nevytváří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řádově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novou skutečnost a není to ani nový „sociální program“ (politický či jiný), ale naopak všechny „programy“ ukončuje, pozastavuje deaktivuje – a především ruší dějiny.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Mesianismus postrádá politickou agendu. Zde se shoduje Benjamin třeba s úvahami Franze Kafky. Klíčové je, že mesianismus pozastaví všechny účely, všechny otázky: k čemu je to dobré?</a:t>
            </a:r>
          </a:p>
        </p:txBody>
      </p:sp>
    </p:spTree>
    <p:extLst>
      <p:ext uri="{BB962C8B-B14F-4D97-AF65-F5344CB8AC3E}">
        <p14:creationId xmlns:p14="http://schemas.microsoft.com/office/powerpoint/2010/main" val="28280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0FB41-C0BB-3C41-AB80-E7A27C1A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i="1">
                <a:latin typeface="Times New Roman" panose="02020603050405020304" pitchFamily="18" charset="0"/>
                <a:cs typeface="Times New Roman" panose="02020603050405020304" pitchFamily="18" charset="0"/>
              </a:rPr>
              <a:t>Ke kritice násilí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A6FD1-A82A-0641-AEF8-24A40EF6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Esej napsaný roku 1921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původně plánoval napsat třídílný politický spis: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Pravý politik,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Pravá politika,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Deaktivace násilí a 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Prostředky bez účelu (zde tedy navazuje bezprostředně </a:t>
            </a:r>
            <a:r>
              <a:rPr lang="cs-CZ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Zachována a skutečně i napsána byla jen esej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kritice násilí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(přinejmenším esej Pravý politik začal Benjamin psát).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obecného povědomí vstoupila esej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kritice násilí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teprve v šedesátých letech uprostřed revolučního hnutí, především v kontextu Frankfurtské školy.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Poté se eseji věnuje Jacques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Derrida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Síle zákona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Dnes z eseje vycházejí filosofické hvězdy současnosti: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Honneth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Žižek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57CEA58-FE9E-9C41-AA85-D6C9F9255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5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4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87442-FC7F-D14C-9CDA-031F0731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E21F4-0E91-8A4B-9555-AEC8E12EB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Člověk totiž v žádném případě není totožný s pouhým životem člově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ka, stejně málo s pouhým životem v něm jako s kterýmkoliv jiným z jeho stavů a vlastností, ba ani s jedinečností jeho tělesné osoby ne. Jakkoli je člověk posvátný, nejsou to jeho stavy, není to jeho tělesný, bližními zranitelný život. Co ho bytostně odlišuje od života zvířat a rostlin? A kdyby i ty byly posvátné, nemohly by takovými být pro svůj pouhý život, nikoli v něm.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Možná by se vyplatilo pátrat po původu dogmatu o posvátnosti života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(77).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 rovněž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2011, str. 71.</a:t>
            </a:r>
          </a:p>
        </p:txBody>
      </p:sp>
    </p:spTree>
    <p:extLst>
      <p:ext uri="{BB962C8B-B14F-4D97-AF65-F5344CB8AC3E}">
        <p14:creationId xmlns:p14="http://schemas.microsoft.com/office/powerpoint/2010/main" val="295993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E6ABB-DDB9-7E4D-B2AE-73426047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Násilí, právo a trest smrti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8B2E8-BC2C-9A44-B48A-CD0AA9B89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„Neboť ve výkonu moci nad životem a smrtí posiluje právo sebe sama více než v jakémkoli jiném právním výkonu. Právě v něm se však jemnějšímu citu ohlašuje cosi zpuchřelého v právu“ (60).</a:t>
            </a:r>
          </a:p>
        </p:txBody>
      </p:sp>
    </p:spTree>
    <p:extLst>
      <p:ext uri="{BB962C8B-B14F-4D97-AF65-F5344CB8AC3E}">
        <p14:creationId xmlns:p14="http://schemas.microsoft.com/office/powerpoint/2010/main" val="30903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A9-9B4D-D442-939E-6378E874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Mytické násilí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6B6C6-AAA2-AF41-891F-ADD38E9F4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„Mytické násilí ve své vzorové formě je pouhá manifestace bohů. Nikoli prostředek jejich účelů, sotva manifestace jejich vůle, především manifestace jejich bytí. Pověst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Niobé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obsahuje význačný příklad. Mohlo by se zdát, že jednání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Apollónovo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Artemidino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jen trestem. Jejich násilí však spíše zavádí právo, než by trestalo přestoupení stávajícího.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Pýcha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Niobé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na ni nepřivolává dopuštění proto, že by porušovala právo, nýbrž proto, že vyzývá osud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 boji, v němž osud musí vyhrát a až ve svém vítězství vyvolává právo. Kladení práva je kladení moci a potud také akt bezprostřední manifestace násilí“ (71 n.).</a:t>
            </a:r>
          </a:p>
        </p:txBody>
      </p:sp>
    </p:spTree>
    <p:extLst>
      <p:ext uri="{BB962C8B-B14F-4D97-AF65-F5344CB8AC3E}">
        <p14:creationId xmlns:p14="http://schemas.microsoft.com/office/powerpoint/2010/main" val="24428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1263</Words>
  <Application>Microsoft Macintosh PowerPoint</Application>
  <PresentationFormat>Širokoúhlá obrazovka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Ke kritice násilí</vt:lpstr>
      <vt:lpstr>Walter Benjamin v díle G. Agambena</vt:lpstr>
      <vt:lpstr>V honbě za selháním mě nikdo nezastaví!</vt:lpstr>
      <vt:lpstr>Království boží? Jen drobné úpravy přítomnosti</vt:lpstr>
      <vt:lpstr>Příchod Mesiáše</vt:lpstr>
      <vt:lpstr>Ke kritice násilí</vt:lpstr>
      <vt:lpstr>Prezentace aplikace PowerPoint</vt:lpstr>
      <vt:lpstr>Násilí, právo a trest smrti</vt:lpstr>
      <vt:lpstr>Mytické násilí</vt:lpstr>
      <vt:lpstr>Božské násilí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 kritice násilí</dc:title>
  <dc:creator>Matějčková, Tereza</dc:creator>
  <cp:lastModifiedBy>Matějčková, Tereza</cp:lastModifiedBy>
  <cp:revision>17</cp:revision>
  <dcterms:created xsi:type="dcterms:W3CDTF">2021-03-20T18:43:55Z</dcterms:created>
  <dcterms:modified xsi:type="dcterms:W3CDTF">2021-03-23T09:59:24Z</dcterms:modified>
</cp:coreProperties>
</file>