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35"/>
  </p:notesMasterIdLst>
  <p:sldIdLst>
    <p:sldId id="270" r:id="rId2"/>
    <p:sldId id="322" r:id="rId3"/>
    <p:sldId id="335" r:id="rId4"/>
    <p:sldId id="334" r:id="rId5"/>
    <p:sldId id="338" r:id="rId6"/>
    <p:sldId id="342" r:id="rId7"/>
    <p:sldId id="345" r:id="rId8"/>
    <p:sldId id="346" r:id="rId9"/>
    <p:sldId id="343" r:id="rId10"/>
    <p:sldId id="337" r:id="rId11"/>
    <p:sldId id="336" r:id="rId12"/>
    <p:sldId id="344" r:id="rId13"/>
    <p:sldId id="341" r:id="rId14"/>
    <p:sldId id="319" r:id="rId15"/>
    <p:sldId id="257" r:id="rId16"/>
    <p:sldId id="299" r:id="rId17"/>
    <p:sldId id="300" r:id="rId18"/>
    <p:sldId id="348" r:id="rId19"/>
    <p:sldId id="320" r:id="rId20"/>
    <p:sldId id="301" r:id="rId21"/>
    <p:sldId id="302" r:id="rId22"/>
    <p:sldId id="303" r:id="rId23"/>
    <p:sldId id="347" r:id="rId24"/>
    <p:sldId id="332" r:id="rId25"/>
    <p:sldId id="333" r:id="rId26"/>
    <p:sldId id="323" r:id="rId27"/>
    <p:sldId id="312" r:id="rId28"/>
    <p:sldId id="313" r:id="rId29"/>
    <p:sldId id="314" r:id="rId30"/>
    <p:sldId id="315" r:id="rId31"/>
    <p:sldId id="316" r:id="rId32"/>
    <p:sldId id="317" r:id="rId33"/>
    <p:sldId id="318" r:id="rId3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CC0000"/>
    <a:srgbClr val="3BE343"/>
    <a:srgbClr val="FFCC66"/>
    <a:srgbClr val="00CC00"/>
    <a:srgbClr val="FF9900"/>
    <a:srgbClr val="FF6600"/>
    <a:srgbClr val="FF9933"/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0"/>
  </p:normalViewPr>
  <p:slideViewPr>
    <p:cSldViewPr>
      <p:cViewPr varScale="1">
        <p:scale>
          <a:sx n="108" d="100"/>
          <a:sy n="108" d="100"/>
        </p:scale>
        <p:origin x="172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11578F-62D7-47D3-B8BB-D709688600A6}" type="datetimeFigureOut">
              <a:rPr lang="cs-CZ" smtClean="0"/>
              <a:pPr/>
              <a:t>11.04.2022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7087ED-DCDE-41EF-9999-9E6BD55705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8274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7087ED-DCDE-41EF-9999-9E6BD5570522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2158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11.04.2022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11.04.2022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11.04.2022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11.04.2022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11.04.2022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11.04.2022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11.04.2022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11.04.2022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11.04.2022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11.04.2022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11.04.2022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0000">
            <a:alpha val="9098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9F1D2-0034-49C8-8E31-FE810677B747}" type="datetimeFigureOut">
              <a:rPr lang="cs-CZ" smtClean="0"/>
              <a:pPr/>
              <a:t>11.04.2022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2276872"/>
            <a:ext cx="9144000" cy="33239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JÍDLO A PITÍ</a:t>
            </a:r>
          </a:p>
          <a:p>
            <a:pPr algn="ctr"/>
            <a:endParaRPr lang="cs-CZ" sz="28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28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CKZK1 - 3. LEKCE</a:t>
            </a:r>
          </a:p>
          <a:p>
            <a:pPr algn="ctr"/>
            <a:endParaRPr lang="cs-CZ" sz="2800" b="1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28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nová slova (část 1)</a:t>
            </a:r>
          </a:p>
          <a:p>
            <a:pPr algn="ctr"/>
            <a:endParaRPr lang="cs-CZ" sz="2800" b="1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16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Zuzana </a:t>
            </a:r>
            <a:r>
              <a:rPr lang="cs-CZ" sz="1600" b="1" dirty="0" err="1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Lehoučková</a:t>
            </a:r>
            <a:r>
              <a:rPr lang="cs-CZ" sz="16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(ÚJOP – Voršilská)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5373216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cukr</a:t>
            </a:r>
          </a:p>
        </p:txBody>
      </p:sp>
      <p:pic>
        <p:nvPicPr>
          <p:cNvPr id="12290" name="Picture 2" descr="cuk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620688"/>
            <a:ext cx="4678248" cy="3501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339752" y="5373216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(ten)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5373216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zmrzlina</a:t>
            </a:r>
          </a:p>
        </p:txBody>
      </p:sp>
      <p:pic>
        <p:nvPicPr>
          <p:cNvPr id="10242" name="Picture 2" descr="zmrzlin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2124" y="260648"/>
            <a:ext cx="2339752" cy="48168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195736" y="5373216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4797152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dort</a:t>
            </a:r>
          </a:p>
        </p:txBody>
      </p:sp>
      <p:pic>
        <p:nvPicPr>
          <p:cNvPr id="43016" name="Picture 8" descr="http://www.cafevenezia.cz/data/foto/vyroba_dorty/002%20Vanilkovo-malinov%C3%BD%20do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625" y="908720"/>
            <a:ext cx="4714751" cy="3145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627784" y="4797152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(ten)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4797152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čokoláda</a:t>
            </a:r>
          </a:p>
        </p:txBody>
      </p:sp>
      <p:pic>
        <p:nvPicPr>
          <p:cNvPr id="43010" name="Picture 2" descr="http://blog.paleo-doupe.cz/wp-content/uploads/2013/03/cokola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11284" y="1052736"/>
            <a:ext cx="4521433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195736" y="4797152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/>
          <p:cNvSpPr txBox="1"/>
          <p:nvPr/>
        </p:nvSpPr>
        <p:spPr>
          <a:xfrm>
            <a:off x="2699792" y="3075057"/>
            <a:ext cx="367240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OVOCE</a:t>
            </a:r>
          </a:p>
        </p:txBody>
      </p:sp>
      <p:pic>
        <p:nvPicPr>
          <p:cNvPr id="20" name="Picture 2" descr="pomeranč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2940379" cy="23042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2" descr="baná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476672"/>
            <a:ext cx="2673178" cy="2398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" descr="jablko"/>
          <p:cNvPicPr>
            <a:picLocks noChangeAspect="1" noChangeArrowheads="1"/>
          </p:cNvPicPr>
          <p:nvPr/>
        </p:nvPicPr>
        <p:blipFill>
          <a:blip r:embed="rId4" cstate="print"/>
          <a:srcRect r="13333"/>
          <a:stretch>
            <a:fillRect/>
          </a:stretch>
        </p:blipFill>
        <p:spPr bwMode="auto">
          <a:xfrm>
            <a:off x="611560" y="3933056"/>
            <a:ext cx="2592288" cy="26943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4" descr="http://www.femina.cz/uploads/aaseli/citron06_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77250" y="4221088"/>
            <a:ext cx="3574564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ovéPole 6"/>
          <p:cNvSpPr txBox="1"/>
          <p:nvPr/>
        </p:nvSpPr>
        <p:spPr>
          <a:xfrm>
            <a:off x="2267744" y="3068960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(to)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5373216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pomeranč</a:t>
            </a:r>
          </a:p>
        </p:txBody>
      </p:sp>
      <p:pic>
        <p:nvPicPr>
          <p:cNvPr id="1026" name="Picture 2" descr="pomeranč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268760"/>
            <a:ext cx="3841539" cy="30104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051720" y="5373216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(ten)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5373216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banán</a:t>
            </a:r>
          </a:p>
        </p:txBody>
      </p:sp>
      <p:pic>
        <p:nvPicPr>
          <p:cNvPr id="2050" name="Picture 2" descr="baná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484784"/>
            <a:ext cx="3290480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339752" y="5373216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(ten)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5373216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jablko</a:t>
            </a:r>
          </a:p>
        </p:txBody>
      </p:sp>
      <p:pic>
        <p:nvPicPr>
          <p:cNvPr id="3074" name="Picture 2" descr="jablko"/>
          <p:cNvPicPr>
            <a:picLocks noChangeAspect="1" noChangeArrowheads="1"/>
          </p:cNvPicPr>
          <p:nvPr/>
        </p:nvPicPr>
        <p:blipFill>
          <a:blip r:embed="rId2" cstate="print"/>
          <a:srcRect r="13333"/>
          <a:stretch>
            <a:fillRect/>
          </a:stretch>
        </p:blipFill>
        <p:spPr bwMode="auto">
          <a:xfrm>
            <a:off x="3059832" y="1556792"/>
            <a:ext cx="3024336" cy="3143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339752" y="5373216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(to)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4797152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citrón</a:t>
            </a:r>
          </a:p>
        </p:txBody>
      </p:sp>
      <p:pic>
        <p:nvPicPr>
          <p:cNvPr id="1028" name="Picture 4" descr="http://www.femina.cz/uploads/aaseli/citron06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9905" y="1052736"/>
            <a:ext cx="5304191" cy="33123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339752" y="4797152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(ten)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/>
          <p:cNvSpPr txBox="1"/>
          <p:nvPr/>
        </p:nvSpPr>
        <p:spPr>
          <a:xfrm>
            <a:off x="3635896" y="3075057"/>
            <a:ext cx="367240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ZELENINA</a:t>
            </a:r>
          </a:p>
        </p:txBody>
      </p:sp>
      <p:pic>
        <p:nvPicPr>
          <p:cNvPr id="7" name="Picture 2" descr="okur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4365104"/>
            <a:ext cx="4294296" cy="19442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paprik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4664"/>
            <a:ext cx="2315040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rajč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89052" y="476672"/>
            <a:ext cx="2593242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ovéPole 5"/>
          <p:cNvSpPr txBox="1"/>
          <p:nvPr/>
        </p:nvSpPr>
        <p:spPr>
          <a:xfrm>
            <a:off x="2771800" y="3068960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/>
          <p:cNvSpPr txBox="1"/>
          <p:nvPr/>
        </p:nvSpPr>
        <p:spPr>
          <a:xfrm>
            <a:off x="2699792" y="3075057"/>
            <a:ext cx="367240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JÍDLO</a:t>
            </a:r>
          </a:p>
        </p:txBody>
      </p:sp>
      <p:pic>
        <p:nvPicPr>
          <p:cNvPr id="7" name="Picture 2" descr="sý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20" y="2204864"/>
            <a:ext cx="1462854" cy="13681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cuk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772816"/>
            <a:ext cx="1443318" cy="1080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2" descr="zmrzlin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149080"/>
            <a:ext cx="1084305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2" descr="rohli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2276872"/>
            <a:ext cx="1828115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2" descr="chleb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6256" y="404664"/>
            <a:ext cx="1921626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2" descr="pomeranč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87624" y="476672"/>
            <a:ext cx="1562076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2" descr="banán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1880" y="980728"/>
            <a:ext cx="1296144" cy="11629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" descr="jablko"/>
          <p:cNvPicPr>
            <a:picLocks noChangeAspect="1" noChangeArrowheads="1"/>
          </p:cNvPicPr>
          <p:nvPr/>
        </p:nvPicPr>
        <p:blipFill>
          <a:blip r:embed="rId9" cstate="print"/>
          <a:srcRect r="13333"/>
          <a:stretch>
            <a:fillRect/>
          </a:stretch>
        </p:blipFill>
        <p:spPr bwMode="auto">
          <a:xfrm>
            <a:off x="7668344" y="4437112"/>
            <a:ext cx="1224136" cy="12723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2" descr="okurka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364088" y="5589240"/>
            <a:ext cx="2160240" cy="9780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2" descr="paprika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987824" y="4149080"/>
            <a:ext cx="1368152" cy="17447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Picture 2" descr="rajče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652120" y="3645024"/>
            <a:ext cx="1571662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ovéPole 14"/>
          <p:cNvSpPr txBox="1"/>
          <p:nvPr/>
        </p:nvSpPr>
        <p:spPr>
          <a:xfrm>
            <a:off x="2411760" y="3068960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(to)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5373216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okurka</a:t>
            </a:r>
          </a:p>
        </p:txBody>
      </p:sp>
      <p:pic>
        <p:nvPicPr>
          <p:cNvPr id="4098" name="Picture 2" descr="okur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8903" y="1556792"/>
            <a:ext cx="5506195" cy="2492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339752" y="5373216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5373216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rajče</a:t>
            </a:r>
          </a:p>
        </p:txBody>
      </p:sp>
      <p:pic>
        <p:nvPicPr>
          <p:cNvPr id="5122" name="Picture 2" descr="rajč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5297" y="1268760"/>
            <a:ext cx="3693406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339752" y="5373216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(to)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5373216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paprika</a:t>
            </a:r>
          </a:p>
        </p:txBody>
      </p:sp>
      <p:pic>
        <p:nvPicPr>
          <p:cNvPr id="6146" name="Picture 2" descr="papri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2895" y="1052736"/>
            <a:ext cx="2858211" cy="3645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339752" y="5373216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4797152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maso</a:t>
            </a:r>
          </a:p>
        </p:txBody>
      </p:sp>
      <p:pic>
        <p:nvPicPr>
          <p:cNvPr id="41986" name="Picture 2" descr="vepřové mas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7804" y="980728"/>
            <a:ext cx="3528392" cy="3528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339752" y="4797152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(to)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4797152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kuře</a:t>
            </a:r>
          </a:p>
        </p:txBody>
      </p:sp>
      <p:pic>
        <p:nvPicPr>
          <p:cNvPr id="53250" name="Picture 2" descr="http://i.iinfo.cz/images/603/kur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0469" y="836712"/>
            <a:ext cx="5163062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3252" name="Picture 4" descr="http://www.cojeme.sk/sub/cz/wp-content/uploads/1309544_245315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836712"/>
            <a:ext cx="1152128" cy="1390200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2339752" y="4797152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(to)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4797152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ryba</a:t>
            </a:r>
          </a:p>
        </p:txBody>
      </p:sp>
      <p:pic>
        <p:nvPicPr>
          <p:cNvPr id="54274" name="Picture 2" descr="http://ec.europa.eu/fisheries/images/salm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3430" y="1556792"/>
            <a:ext cx="6597140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339752" y="4797152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/>
          <p:cNvSpPr txBox="1"/>
          <p:nvPr/>
        </p:nvSpPr>
        <p:spPr>
          <a:xfrm>
            <a:off x="2699792" y="3075057"/>
            <a:ext cx="367240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PITÍ</a:t>
            </a:r>
          </a:p>
        </p:txBody>
      </p:sp>
      <p:pic>
        <p:nvPicPr>
          <p:cNvPr id="11" name="Picture 2" descr="čaj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1872208" cy="28376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2" descr="káv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404664"/>
            <a:ext cx="2854239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2" descr="mléko"/>
          <p:cNvPicPr>
            <a:picLocks noChangeAspect="1" noChangeArrowheads="1"/>
          </p:cNvPicPr>
          <p:nvPr/>
        </p:nvPicPr>
        <p:blipFill>
          <a:blip r:embed="rId4" cstate="print"/>
          <a:srcRect l="27657"/>
          <a:stretch>
            <a:fillRect/>
          </a:stretch>
        </p:blipFill>
        <p:spPr bwMode="auto">
          <a:xfrm>
            <a:off x="5148064" y="4077072"/>
            <a:ext cx="1706794" cy="23593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2" descr="džu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64288" y="3933056"/>
            <a:ext cx="1619672" cy="24295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2" descr="vod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404664"/>
            <a:ext cx="2520280" cy="21231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2" descr="pivo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5816" y="4005064"/>
            <a:ext cx="1830478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Picture 2" descr="vín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7544" y="4008550"/>
            <a:ext cx="1800200" cy="2372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ovéPole 12"/>
          <p:cNvSpPr txBox="1"/>
          <p:nvPr/>
        </p:nvSpPr>
        <p:spPr>
          <a:xfrm>
            <a:off x="2555776" y="3009146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(to)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5373216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káva</a:t>
            </a:r>
          </a:p>
        </p:txBody>
      </p:sp>
      <p:pic>
        <p:nvPicPr>
          <p:cNvPr id="14338" name="Picture 2" descr="káv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6617" y="1052736"/>
            <a:ext cx="4830766" cy="2924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339752" y="5373216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5373216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čaj</a:t>
            </a:r>
          </a:p>
        </p:txBody>
      </p:sp>
      <p:pic>
        <p:nvPicPr>
          <p:cNvPr id="15362" name="Picture 2" descr="čaj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620688"/>
            <a:ext cx="2736304" cy="4147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339752" y="5373216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(ten)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5373216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mléko</a:t>
            </a:r>
          </a:p>
        </p:txBody>
      </p:sp>
      <p:pic>
        <p:nvPicPr>
          <p:cNvPr id="16386" name="Picture 2" descr="mléko"/>
          <p:cNvPicPr>
            <a:picLocks noChangeAspect="1" noChangeArrowheads="1"/>
          </p:cNvPicPr>
          <p:nvPr/>
        </p:nvPicPr>
        <p:blipFill>
          <a:blip r:embed="rId2" cstate="print"/>
          <a:srcRect l="27657"/>
          <a:stretch>
            <a:fillRect/>
          </a:stretch>
        </p:blipFill>
        <p:spPr bwMode="auto">
          <a:xfrm>
            <a:off x="3253544" y="908720"/>
            <a:ext cx="2636912" cy="3645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339752" y="5373216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(to)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5373216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chleba</a:t>
            </a:r>
          </a:p>
        </p:txBody>
      </p:sp>
      <p:pic>
        <p:nvPicPr>
          <p:cNvPr id="9218" name="Picture 2" descr="chleb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9764" y="908720"/>
            <a:ext cx="5284473" cy="3960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339752" y="5373216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(ten)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5373216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džus</a:t>
            </a:r>
          </a:p>
        </p:txBody>
      </p:sp>
      <p:pic>
        <p:nvPicPr>
          <p:cNvPr id="17410" name="Picture 2" descr="dž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692696"/>
            <a:ext cx="2483768" cy="3725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339752" y="5373216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(ten)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5373216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voda</a:t>
            </a:r>
          </a:p>
        </p:txBody>
      </p:sp>
      <p:pic>
        <p:nvPicPr>
          <p:cNvPr id="18434" name="Picture 2" descr="vo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4083" y="764704"/>
            <a:ext cx="4155834" cy="3501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339752" y="5373216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5373216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pivo</a:t>
            </a:r>
          </a:p>
        </p:txBody>
      </p:sp>
      <p:pic>
        <p:nvPicPr>
          <p:cNvPr id="19458" name="Picture 2" descr="piv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6080" y="548680"/>
            <a:ext cx="3131840" cy="40656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339752" y="5373216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(to)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5373216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víno</a:t>
            </a:r>
          </a:p>
        </p:txBody>
      </p:sp>
      <p:pic>
        <p:nvPicPr>
          <p:cNvPr id="20482" name="Picture 2" descr="ví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692696"/>
            <a:ext cx="3059832" cy="40330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339752" y="5373216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(to)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5373216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rohlík</a:t>
            </a:r>
          </a:p>
        </p:txBody>
      </p:sp>
      <p:pic>
        <p:nvPicPr>
          <p:cNvPr id="7170" name="Picture 2" descr="rohli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4901" y="1268760"/>
            <a:ext cx="5054199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339752" y="5373216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(ten)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5373216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sýr</a:t>
            </a:r>
          </a:p>
        </p:txBody>
      </p:sp>
      <p:pic>
        <p:nvPicPr>
          <p:cNvPr id="13314" name="Picture 2" descr="sý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90056" y="1052736"/>
            <a:ext cx="3563888" cy="3333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339752" y="5373216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(ten)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4797152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máslo</a:t>
            </a:r>
          </a:p>
        </p:txBody>
      </p:sp>
      <p:pic>
        <p:nvPicPr>
          <p:cNvPr id="43014" name="Picture 6" descr="http://i.lidovky.cz/11/081/lngal/GLU3cda85_masl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250" y="1268760"/>
            <a:ext cx="4381500" cy="292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339752" y="4797152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(to)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4797152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brambory</a:t>
            </a:r>
          </a:p>
        </p:txBody>
      </p:sp>
      <p:pic>
        <p:nvPicPr>
          <p:cNvPr id="51202" name="Picture 2" descr="http://img.blesk.cz/img/1/gallery/296348_brambo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5230" y="908720"/>
            <a:ext cx="5093541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195736" y="4797152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(ty)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4797152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rýže</a:t>
            </a:r>
          </a:p>
        </p:txBody>
      </p:sp>
      <p:pic>
        <p:nvPicPr>
          <p:cNvPr id="50178" name="Picture 2" descr="http://www.receptyonline.cz/data/recepty/orig/2012/09/162349dusena-ryz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49162" y="764704"/>
            <a:ext cx="4645676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627784" y="4797152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0" y="4797152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knedlík</a:t>
            </a:r>
          </a:p>
        </p:txBody>
      </p:sp>
      <p:pic>
        <p:nvPicPr>
          <p:cNvPr id="43012" name="Picture 4" descr="http://www.km-produkt.cz/images/produkty/big/234-h-knedl-k-136610989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3755" y="692696"/>
            <a:ext cx="6316491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2339752" y="4797152"/>
            <a:ext cx="12961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(ten)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</TotalTime>
  <Words>150</Words>
  <Application>Microsoft Office PowerPoint</Application>
  <PresentationFormat>Předvádění na obrazovce (4:3)</PresentationFormat>
  <Paragraphs>72</Paragraphs>
  <Slides>33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6" baseType="lpstr">
      <vt:lpstr>Arial</vt:lpstr>
      <vt:lpstr>Calibri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ucitel</dc:creator>
  <cp:lastModifiedBy>rodrovaj</cp:lastModifiedBy>
  <cp:revision>46</cp:revision>
  <dcterms:created xsi:type="dcterms:W3CDTF">2015-02-19T15:28:43Z</dcterms:created>
  <dcterms:modified xsi:type="dcterms:W3CDTF">2022-04-11T14:27:29Z</dcterms:modified>
</cp:coreProperties>
</file>