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E907F1-9B56-40DB-BB7E-269133456C89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D8BA0E2-B433-45E4-A2E2-E78A5DF5EF70}">
      <dgm:prSet phldrT="[Text]"/>
      <dgm:spPr/>
      <dgm:t>
        <a:bodyPr/>
        <a:lstStyle/>
        <a:p>
          <a:r>
            <a:rPr lang="cs-CZ" dirty="0" smtClean="0">
              <a:solidFill>
                <a:srgbClr val="FFFF00"/>
              </a:solidFill>
            </a:rPr>
            <a:t>45,2 mil</a:t>
          </a:r>
          <a:endParaRPr lang="cs-CZ" dirty="0">
            <a:solidFill>
              <a:srgbClr val="FFFF00"/>
            </a:solidFill>
          </a:endParaRPr>
        </a:p>
      </dgm:t>
    </dgm:pt>
    <dgm:pt modelId="{3C8207DC-C016-4F5B-93D5-17E8BF915DE2}" type="parTrans" cxnId="{4D1842EE-CC1C-42B5-9467-79AFB81AC54A}">
      <dgm:prSet/>
      <dgm:spPr/>
      <dgm:t>
        <a:bodyPr/>
        <a:lstStyle/>
        <a:p>
          <a:endParaRPr lang="cs-CZ"/>
        </a:p>
      </dgm:t>
    </dgm:pt>
    <dgm:pt modelId="{2164AA1C-C1F2-4FBB-B246-07D79C594F6E}" type="sibTrans" cxnId="{4D1842EE-CC1C-42B5-9467-79AFB81AC54A}">
      <dgm:prSet/>
      <dgm:spPr/>
      <dgm:t>
        <a:bodyPr/>
        <a:lstStyle/>
        <a:p>
          <a:endParaRPr lang="cs-CZ"/>
        </a:p>
      </dgm:t>
    </dgm:pt>
    <dgm:pt modelId="{1BD288B5-E2D9-4456-8C73-370CF9941B0C}">
      <dgm:prSet phldrT="[Text]" custT="1"/>
      <dgm:spPr/>
      <dgm:t>
        <a:bodyPr/>
        <a:lstStyle/>
        <a:p>
          <a:r>
            <a:rPr lang="cs-CZ" sz="2200" dirty="0" smtClean="0"/>
            <a:t>10,5 </a:t>
          </a:r>
          <a:r>
            <a:rPr lang="cs-CZ" sz="1300" dirty="0" smtClean="0"/>
            <a:t>uprchlíků s mandátem UNHCR</a:t>
          </a:r>
          <a:endParaRPr lang="cs-CZ" sz="1300" dirty="0"/>
        </a:p>
      </dgm:t>
    </dgm:pt>
    <dgm:pt modelId="{DA33CA41-A2F0-47BC-A12A-A855170B89A0}" type="parTrans" cxnId="{85F5869C-222E-4B69-A5F8-B54FE556CE0E}">
      <dgm:prSet/>
      <dgm:spPr/>
      <dgm:t>
        <a:bodyPr/>
        <a:lstStyle/>
        <a:p>
          <a:endParaRPr lang="cs-CZ"/>
        </a:p>
      </dgm:t>
    </dgm:pt>
    <dgm:pt modelId="{EF953C23-581F-41E2-B5D2-C4654F217017}" type="sibTrans" cxnId="{85F5869C-222E-4B69-A5F8-B54FE556CE0E}">
      <dgm:prSet/>
      <dgm:spPr/>
      <dgm:t>
        <a:bodyPr/>
        <a:lstStyle/>
        <a:p>
          <a:endParaRPr lang="cs-CZ"/>
        </a:p>
      </dgm:t>
    </dgm:pt>
    <dgm:pt modelId="{6CA669C2-DF13-493A-A70B-43960CEE419A}">
      <dgm:prSet phldrT="[Text]" custT="1"/>
      <dgm:spPr/>
      <dgm:t>
        <a:bodyPr/>
        <a:lstStyle/>
        <a:p>
          <a:r>
            <a:rPr lang="cs-CZ" sz="2200" dirty="0" smtClean="0"/>
            <a:t>28,8 </a:t>
          </a:r>
          <a:r>
            <a:rPr lang="cs-CZ" sz="1300" dirty="0" smtClean="0"/>
            <a:t>IDPs</a:t>
          </a:r>
          <a:endParaRPr lang="cs-CZ" sz="1300" dirty="0"/>
        </a:p>
      </dgm:t>
    </dgm:pt>
    <dgm:pt modelId="{5BB85D49-FAAE-4F2B-BCCA-7D7049D5063F}" type="parTrans" cxnId="{D2996F83-DACA-42E0-A8A0-7BD63CE3B1F5}">
      <dgm:prSet/>
      <dgm:spPr/>
      <dgm:t>
        <a:bodyPr/>
        <a:lstStyle/>
        <a:p>
          <a:endParaRPr lang="cs-CZ"/>
        </a:p>
      </dgm:t>
    </dgm:pt>
    <dgm:pt modelId="{27C9E127-6061-4DA8-A2E6-27B231E563BB}" type="sibTrans" cxnId="{D2996F83-DACA-42E0-A8A0-7BD63CE3B1F5}">
      <dgm:prSet/>
      <dgm:spPr/>
      <dgm:t>
        <a:bodyPr/>
        <a:lstStyle/>
        <a:p>
          <a:endParaRPr lang="cs-CZ"/>
        </a:p>
      </dgm:t>
    </dgm:pt>
    <dgm:pt modelId="{1FEA783B-0443-46AF-A04D-1C369A1D02AC}">
      <dgm:prSet phldrT="[Text]" custT="1"/>
      <dgm:spPr/>
      <dgm:t>
        <a:bodyPr/>
        <a:lstStyle/>
        <a:p>
          <a:r>
            <a:rPr lang="cs-CZ" sz="2200" dirty="0" smtClean="0"/>
            <a:t>928,000</a:t>
          </a:r>
          <a:r>
            <a:rPr lang="cs-CZ" sz="1900" dirty="0" smtClean="0"/>
            <a:t> žadatelů o azyl</a:t>
          </a:r>
          <a:endParaRPr lang="cs-CZ" sz="1900" dirty="0"/>
        </a:p>
      </dgm:t>
    </dgm:pt>
    <dgm:pt modelId="{F967BD24-9DDF-4D97-B3EF-273A51433C3E}" type="parTrans" cxnId="{5B650EF5-2574-49B3-BE96-73EB74D268E6}">
      <dgm:prSet/>
      <dgm:spPr/>
      <dgm:t>
        <a:bodyPr/>
        <a:lstStyle/>
        <a:p>
          <a:endParaRPr lang="cs-CZ"/>
        </a:p>
      </dgm:t>
    </dgm:pt>
    <dgm:pt modelId="{9647F1A2-665B-4794-B5B2-2AADAE3A3539}" type="sibTrans" cxnId="{5B650EF5-2574-49B3-BE96-73EB74D268E6}">
      <dgm:prSet/>
      <dgm:spPr/>
      <dgm:t>
        <a:bodyPr/>
        <a:lstStyle/>
        <a:p>
          <a:endParaRPr lang="cs-CZ"/>
        </a:p>
      </dgm:t>
    </dgm:pt>
    <dgm:pt modelId="{87FC54A3-3499-4F9C-B316-B5741594B9A4}">
      <dgm:prSet phldrT="[Text]" custT="1"/>
      <dgm:spPr/>
      <dgm:t>
        <a:bodyPr/>
        <a:lstStyle/>
        <a:p>
          <a:r>
            <a:rPr lang="cs-CZ" sz="2200" dirty="0" smtClean="0"/>
            <a:t>15,4 </a:t>
          </a:r>
          <a:r>
            <a:rPr lang="cs-CZ" sz="1500" dirty="0" smtClean="0"/>
            <a:t>uprchlíků</a:t>
          </a:r>
          <a:endParaRPr lang="cs-CZ" sz="1500" dirty="0"/>
        </a:p>
      </dgm:t>
    </dgm:pt>
    <dgm:pt modelId="{15816CDA-2886-4F44-9EA4-78773E81B8D6}" type="parTrans" cxnId="{77BEF8D9-EE0F-4B86-A5FA-7C2A9638E38E}">
      <dgm:prSet/>
      <dgm:spPr/>
      <dgm:t>
        <a:bodyPr/>
        <a:lstStyle/>
        <a:p>
          <a:endParaRPr lang="cs-CZ"/>
        </a:p>
      </dgm:t>
    </dgm:pt>
    <dgm:pt modelId="{219E4D64-5D6D-44F9-9E03-EBCA8C9A4DE0}" type="sibTrans" cxnId="{77BEF8D9-EE0F-4B86-A5FA-7C2A9638E38E}">
      <dgm:prSet/>
      <dgm:spPr/>
      <dgm:t>
        <a:bodyPr/>
        <a:lstStyle/>
        <a:p>
          <a:endParaRPr lang="cs-CZ"/>
        </a:p>
      </dgm:t>
    </dgm:pt>
    <dgm:pt modelId="{9D47BDE8-C9E8-468A-A870-034FFAC87099}" type="pres">
      <dgm:prSet presAssocID="{61E907F1-9B56-40DB-BB7E-269133456C8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FD09529-B391-4860-A774-0FE195F8A724}" type="pres">
      <dgm:prSet presAssocID="{AD8BA0E2-B433-45E4-A2E2-E78A5DF5EF70}" presName="centerShape" presStyleLbl="node0" presStyleIdx="0" presStyleCnt="1" custScaleX="125753" custScaleY="110031"/>
      <dgm:spPr/>
      <dgm:t>
        <a:bodyPr/>
        <a:lstStyle/>
        <a:p>
          <a:endParaRPr lang="cs-CZ"/>
        </a:p>
      </dgm:t>
    </dgm:pt>
    <dgm:pt modelId="{CF29EC9E-3A3B-4AEA-9312-E83708510C9C}" type="pres">
      <dgm:prSet presAssocID="{1BD288B5-E2D9-4456-8C73-370CF9941B0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D266B97-04DC-4FC2-956E-ED78E4DEABBE}" type="pres">
      <dgm:prSet presAssocID="{1BD288B5-E2D9-4456-8C73-370CF9941B0C}" presName="dummy" presStyleCnt="0"/>
      <dgm:spPr/>
    </dgm:pt>
    <dgm:pt modelId="{12FE6223-BFD7-4CB4-817E-71FE0053CA76}" type="pres">
      <dgm:prSet presAssocID="{EF953C23-581F-41E2-B5D2-C4654F217017}" presName="sibTrans" presStyleLbl="sibTrans2D1" presStyleIdx="0" presStyleCnt="4"/>
      <dgm:spPr/>
      <dgm:t>
        <a:bodyPr/>
        <a:lstStyle/>
        <a:p>
          <a:endParaRPr lang="cs-CZ"/>
        </a:p>
      </dgm:t>
    </dgm:pt>
    <dgm:pt modelId="{510EEF4F-96C3-4E48-8B12-E7CB7FD37729}" type="pres">
      <dgm:prSet presAssocID="{6CA669C2-DF13-493A-A70B-43960CEE419A}" presName="node" presStyleLbl="node1" presStyleIdx="1" presStyleCnt="4" custRadScaleRad="100743" custRadScaleInc="-189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478CCD-63B1-4593-A9DE-3B9EC8B4F650}" type="pres">
      <dgm:prSet presAssocID="{6CA669C2-DF13-493A-A70B-43960CEE419A}" presName="dummy" presStyleCnt="0"/>
      <dgm:spPr/>
    </dgm:pt>
    <dgm:pt modelId="{D453A3F0-152A-4971-949B-47D784126C6C}" type="pres">
      <dgm:prSet presAssocID="{27C9E127-6061-4DA8-A2E6-27B231E563BB}" presName="sibTrans" presStyleLbl="sibTrans2D1" presStyleIdx="1" presStyleCnt="4"/>
      <dgm:spPr/>
      <dgm:t>
        <a:bodyPr/>
        <a:lstStyle/>
        <a:p>
          <a:endParaRPr lang="cs-CZ"/>
        </a:p>
      </dgm:t>
    </dgm:pt>
    <dgm:pt modelId="{38F8A701-10E9-4D70-BD0A-3AC3FE8906BB}" type="pres">
      <dgm:prSet presAssocID="{1FEA783B-0443-46AF-A04D-1C369A1D02AC}" presName="node" presStyleLbl="node1" presStyleIdx="2" presStyleCnt="4" custScaleX="128319" custScaleY="10716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E6FC17-0DFA-43E8-921E-5FF64A1AA2E8}" type="pres">
      <dgm:prSet presAssocID="{1FEA783B-0443-46AF-A04D-1C369A1D02AC}" presName="dummy" presStyleCnt="0"/>
      <dgm:spPr/>
    </dgm:pt>
    <dgm:pt modelId="{9243BB54-66EC-45F9-B7AE-CA0985D7B4DB}" type="pres">
      <dgm:prSet presAssocID="{9647F1A2-665B-4794-B5B2-2AADAE3A3539}" presName="sibTrans" presStyleLbl="sibTrans2D1" presStyleIdx="2" presStyleCnt="4"/>
      <dgm:spPr/>
      <dgm:t>
        <a:bodyPr/>
        <a:lstStyle/>
        <a:p>
          <a:endParaRPr lang="cs-CZ"/>
        </a:p>
      </dgm:t>
    </dgm:pt>
    <dgm:pt modelId="{10BF8CE4-1B83-473C-9C22-95BAE3A8060F}" type="pres">
      <dgm:prSet presAssocID="{87FC54A3-3499-4F9C-B316-B5741594B9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3F69FC-2FDE-4B0F-9EF2-E1691FC2D847}" type="pres">
      <dgm:prSet presAssocID="{87FC54A3-3499-4F9C-B316-B5741594B9A4}" presName="dummy" presStyleCnt="0"/>
      <dgm:spPr/>
    </dgm:pt>
    <dgm:pt modelId="{569CADB1-7942-43BA-9B47-9C23BDA20144}" type="pres">
      <dgm:prSet presAssocID="{219E4D64-5D6D-44F9-9E03-EBCA8C9A4DE0}" presName="sibTrans" presStyleLbl="sibTrans2D1" presStyleIdx="3" presStyleCnt="4"/>
      <dgm:spPr/>
      <dgm:t>
        <a:bodyPr/>
        <a:lstStyle/>
        <a:p>
          <a:endParaRPr lang="cs-CZ"/>
        </a:p>
      </dgm:t>
    </dgm:pt>
  </dgm:ptLst>
  <dgm:cxnLst>
    <dgm:cxn modelId="{368C285A-BF1F-4660-9BCB-AE08E54A7078}" type="presOf" srcId="{9647F1A2-665B-4794-B5B2-2AADAE3A3539}" destId="{9243BB54-66EC-45F9-B7AE-CA0985D7B4DB}" srcOrd="0" destOrd="0" presId="urn:microsoft.com/office/officeart/2005/8/layout/radial6"/>
    <dgm:cxn modelId="{F6BB8271-92CC-43FE-9985-CC284AA356EF}" type="presOf" srcId="{27C9E127-6061-4DA8-A2E6-27B231E563BB}" destId="{D453A3F0-152A-4971-949B-47D784126C6C}" srcOrd="0" destOrd="0" presId="urn:microsoft.com/office/officeart/2005/8/layout/radial6"/>
    <dgm:cxn modelId="{818B1A54-F127-472F-900D-6E4ABFABE87F}" type="presOf" srcId="{EF953C23-581F-41E2-B5D2-C4654F217017}" destId="{12FE6223-BFD7-4CB4-817E-71FE0053CA76}" srcOrd="0" destOrd="0" presId="urn:microsoft.com/office/officeart/2005/8/layout/radial6"/>
    <dgm:cxn modelId="{85F5869C-222E-4B69-A5F8-B54FE556CE0E}" srcId="{AD8BA0E2-B433-45E4-A2E2-E78A5DF5EF70}" destId="{1BD288B5-E2D9-4456-8C73-370CF9941B0C}" srcOrd="0" destOrd="0" parTransId="{DA33CA41-A2F0-47BC-A12A-A855170B89A0}" sibTransId="{EF953C23-581F-41E2-B5D2-C4654F217017}"/>
    <dgm:cxn modelId="{85EF25F9-E750-438F-89AB-6061E9F8ABE8}" type="presOf" srcId="{61E907F1-9B56-40DB-BB7E-269133456C89}" destId="{9D47BDE8-C9E8-468A-A870-034FFAC87099}" srcOrd="0" destOrd="0" presId="urn:microsoft.com/office/officeart/2005/8/layout/radial6"/>
    <dgm:cxn modelId="{08593764-6F25-4022-81CA-35935F385188}" type="presOf" srcId="{AD8BA0E2-B433-45E4-A2E2-E78A5DF5EF70}" destId="{FFD09529-B391-4860-A774-0FE195F8A724}" srcOrd="0" destOrd="0" presId="urn:microsoft.com/office/officeart/2005/8/layout/radial6"/>
    <dgm:cxn modelId="{77BEF8D9-EE0F-4B86-A5FA-7C2A9638E38E}" srcId="{AD8BA0E2-B433-45E4-A2E2-E78A5DF5EF70}" destId="{87FC54A3-3499-4F9C-B316-B5741594B9A4}" srcOrd="3" destOrd="0" parTransId="{15816CDA-2886-4F44-9EA4-78773E81B8D6}" sibTransId="{219E4D64-5D6D-44F9-9E03-EBCA8C9A4DE0}"/>
    <dgm:cxn modelId="{7347D148-F1B5-4971-B52F-98B5DB2D7DA7}" type="presOf" srcId="{6CA669C2-DF13-493A-A70B-43960CEE419A}" destId="{510EEF4F-96C3-4E48-8B12-E7CB7FD37729}" srcOrd="0" destOrd="0" presId="urn:microsoft.com/office/officeart/2005/8/layout/radial6"/>
    <dgm:cxn modelId="{2CDFB953-0DA8-4860-AA58-66E89FFDCB16}" type="presOf" srcId="{1BD288B5-E2D9-4456-8C73-370CF9941B0C}" destId="{CF29EC9E-3A3B-4AEA-9312-E83708510C9C}" srcOrd="0" destOrd="0" presId="urn:microsoft.com/office/officeart/2005/8/layout/radial6"/>
    <dgm:cxn modelId="{6B5A5A78-44EE-4C6A-B4F8-D80862AC3F50}" type="presOf" srcId="{219E4D64-5D6D-44F9-9E03-EBCA8C9A4DE0}" destId="{569CADB1-7942-43BA-9B47-9C23BDA20144}" srcOrd="0" destOrd="0" presId="urn:microsoft.com/office/officeart/2005/8/layout/radial6"/>
    <dgm:cxn modelId="{4D1842EE-CC1C-42B5-9467-79AFB81AC54A}" srcId="{61E907F1-9B56-40DB-BB7E-269133456C89}" destId="{AD8BA0E2-B433-45E4-A2E2-E78A5DF5EF70}" srcOrd="0" destOrd="0" parTransId="{3C8207DC-C016-4F5B-93D5-17E8BF915DE2}" sibTransId="{2164AA1C-C1F2-4FBB-B246-07D79C594F6E}"/>
    <dgm:cxn modelId="{3F56CBBA-53DA-4CF0-B59B-A5F3A575DC97}" type="presOf" srcId="{1FEA783B-0443-46AF-A04D-1C369A1D02AC}" destId="{38F8A701-10E9-4D70-BD0A-3AC3FE8906BB}" srcOrd="0" destOrd="0" presId="urn:microsoft.com/office/officeart/2005/8/layout/radial6"/>
    <dgm:cxn modelId="{34DA9121-3101-4255-883D-66F402B618BD}" type="presOf" srcId="{87FC54A3-3499-4F9C-B316-B5741594B9A4}" destId="{10BF8CE4-1B83-473C-9C22-95BAE3A8060F}" srcOrd="0" destOrd="0" presId="urn:microsoft.com/office/officeart/2005/8/layout/radial6"/>
    <dgm:cxn modelId="{5B650EF5-2574-49B3-BE96-73EB74D268E6}" srcId="{AD8BA0E2-B433-45E4-A2E2-E78A5DF5EF70}" destId="{1FEA783B-0443-46AF-A04D-1C369A1D02AC}" srcOrd="2" destOrd="0" parTransId="{F967BD24-9DDF-4D97-B3EF-273A51433C3E}" sibTransId="{9647F1A2-665B-4794-B5B2-2AADAE3A3539}"/>
    <dgm:cxn modelId="{D2996F83-DACA-42E0-A8A0-7BD63CE3B1F5}" srcId="{AD8BA0E2-B433-45E4-A2E2-E78A5DF5EF70}" destId="{6CA669C2-DF13-493A-A70B-43960CEE419A}" srcOrd="1" destOrd="0" parTransId="{5BB85D49-FAAE-4F2B-BCCA-7D7049D5063F}" sibTransId="{27C9E127-6061-4DA8-A2E6-27B231E563BB}"/>
    <dgm:cxn modelId="{4BCC2CD9-E4E4-45DA-910B-0111EF5257C4}" type="presParOf" srcId="{9D47BDE8-C9E8-468A-A870-034FFAC87099}" destId="{FFD09529-B391-4860-A774-0FE195F8A724}" srcOrd="0" destOrd="0" presId="urn:microsoft.com/office/officeart/2005/8/layout/radial6"/>
    <dgm:cxn modelId="{994E867A-78A9-4309-A207-AB535ADFD039}" type="presParOf" srcId="{9D47BDE8-C9E8-468A-A870-034FFAC87099}" destId="{CF29EC9E-3A3B-4AEA-9312-E83708510C9C}" srcOrd="1" destOrd="0" presId="urn:microsoft.com/office/officeart/2005/8/layout/radial6"/>
    <dgm:cxn modelId="{3016243A-7C43-4E2D-9069-17AB42FBE276}" type="presParOf" srcId="{9D47BDE8-C9E8-468A-A870-034FFAC87099}" destId="{6D266B97-04DC-4FC2-956E-ED78E4DEABBE}" srcOrd="2" destOrd="0" presId="urn:microsoft.com/office/officeart/2005/8/layout/radial6"/>
    <dgm:cxn modelId="{6C9C9D29-CF90-4FAE-872F-0DB4B7589CBB}" type="presParOf" srcId="{9D47BDE8-C9E8-468A-A870-034FFAC87099}" destId="{12FE6223-BFD7-4CB4-817E-71FE0053CA76}" srcOrd="3" destOrd="0" presId="urn:microsoft.com/office/officeart/2005/8/layout/radial6"/>
    <dgm:cxn modelId="{85497802-896B-4F22-B505-DB63FF2827DF}" type="presParOf" srcId="{9D47BDE8-C9E8-468A-A870-034FFAC87099}" destId="{510EEF4F-96C3-4E48-8B12-E7CB7FD37729}" srcOrd="4" destOrd="0" presId="urn:microsoft.com/office/officeart/2005/8/layout/radial6"/>
    <dgm:cxn modelId="{C8CC0B07-069F-4FEC-AE40-185628D6B181}" type="presParOf" srcId="{9D47BDE8-C9E8-468A-A870-034FFAC87099}" destId="{49478CCD-63B1-4593-A9DE-3B9EC8B4F650}" srcOrd="5" destOrd="0" presId="urn:microsoft.com/office/officeart/2005/8/layout/radial6"/>
    <dgm:cxn modelId="{61F0338E-95D1-431E-AC90-8BBF5E5F2671}" type="presParOf" srcId="{9D47BDE8-C9E8-468A-A870-034FFAC87099}" destId="{D453A3F0-152A-4971-949B-47D784126C6C}" srcOrd="6" destOrd="0" presId="urn:microsoft.com/office/officeart/2005/8/layout/radial6"/>
    <dgm:cxn modelId="{B5191C5D-58AF-4DFC-8234-76C8F4AC0655}" type="presParOf" srcId="{9D47BDE8-C9E8-468A-A870-034FFAC87099}" destId="{38F8A701-10E9-4D70-BD0A-3AC3FE8906BB}" srcOrd="7" destOrd="0" presId="urn:microsoft.com/office/officeart/2005/8/layout/radial6"/>
    <dgm:cxn modelId="{E154CA4E-59DC-4EF5-886A-CB883A181158}" type="presParOf" srcId="{9D47BDE8-C9E8-468A-A870-034FFAC87099}" destId="{C6E6FC17-0DFA-43E8-921E-5FF64A1AA2E8}" srcOrd="8" destOrd="0" presId="urn:microsoft.com/office/officeart/2005/8/layout/radial6"/>
    <dgm:cxn modelId="{5ADE25AA-DF0F-4B49-81A4-A9C3DD2BDFAB}" type="presParOf" srcId="{9D47BDE8-C9E8-468A-A870-034FFAC87099}" destId="{9243BB54-66EC-45F9-B7AE-CA0985D7B4DB}" srcOrd="9" destOrd="0" presId="urn:microsoft.com/office/officeart/2005/8/layout/radial6"/>
    <dgm:cxn modelId="{6CCB8CED-28AF-470A-91BA-F00358FCA0DB}" type="presParOf" srcId="{9D47BDE8-C9E8-468A-A870-034FFAC87099}" destId="{10BF8CE4-1B83-473C-9C22-95BAE3A8060F}" srcOrd="10" destOrd="0" presId="urn:microsoft.com/office/officeart/2005/8/layout/radial6"/>
    <dgm:cxn modelId="{D5B421BC-CEBD-4B21-A0FD-979DDB260D6D}" type="presParOf" srcId="{9D47BDE8-C9E8-468A-A870-034FFAC87099}" destId="{293F69FC-2FDE-4B0F-9EF2-E1691FC2D847}" srcOrd="11" destOrd="0" presId="urn:microsoft.com/office/officeart/2005/8/layout/radial6"/>
    <dgm:cxn modelId="{FB1838CB-CB8F-4A5A-A2D1-7A4DB12FD3F4}" type="presParOf" srcId="{9D47BDE8-C9E8-468A-A870-034FFAC87099}" destId="{569CADB1-7942-43BA-9B47-9C23BDA2014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131A1B-F947-4A16-A631-58B4863873C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31F658E-89C9-4AF9-9EAB-F109682C94BE}">
      <dgm:prSet phldrT="[Text]" custT="1"/>
      <dgm:spPr/>
      <dgm:t>
        <a:bodyPr/>
        <a:lstStyle/>
        <a:p>
          <a:r>
            <a:rPr lang="cs-CZ" sz="4400" b="1" dirty="0" smtClean="0"/>
            <a:t>35,8 mil</a:t>
          </a:r>
          <a:endParaRPr lang="cs-CZ" sz="4400" b="1" dirty="0"/>
        </a:p>
      </dgm:t>
    </dgm:pt>
    <dgm:pt modelId="{F4C36E58-5630-45D8-A499-D62576AF96F0}" type="parTrans" cxnId="{8F7504A0-1168-40C2-9F62-E29DD086A24E}">
      <dgm:prSet/>
      <dgm:spPr/>
      <dgm:t>
        <a:bodyPr/>
        <a:lstStyle/>
        <a:p>
          <a:endParaRPr lang="cs-CZ"/>
        </a:p>
      </dgm:t>
    </dgm:pt>
    <dgm:pt modelId="{24147149-4F48-4FE9-A890-4A5991F5E9D5}" type="sibTrans" cxnId="{8F7504A0-1168-40C2-9F62-E29DD086A24E}">
      <dgm:prSet/>
      <dgm:spPr/>
      <dgm:t>
        <a:bodyPr/>
        <a:lstStyle/>
        <a:p>
          <a:endParaRPr lang="cs-CZ"/>
        </a:p>
      </dgm:t>
    </dgm:pt>
    <dgm:pt modelId="{30959378-792F-4C92-B60B-4A8E013BBAE6}">
      <dgm:prSet phldrT="[Text]"/>
      <dgm:spPr/>
      <dgm:t>
        <a:bodyPr/>
        <a:lstStyle/>
        <a:p>
          <a:r>
            <a:rPr lang="cs-CZ" dirty="0" smtClean="0"/>
            <a:t>17,7 mil IDPs a 1,5 mil navracených</a:t>
          </a:r>
          <a:endParaRPr lang="cs-CZ" dirty="0"/>
        </a:p>
      </dgm:t>
    </dgm:pt>
    <dgm:pt modelId="{D34B1F12-F92D-4C13-8776-40AF0BDC9E4F}" type="parTrans" cxnId="{14C347E7-86E3-4D8D-AEA8-119667BC758D}">
      <dgm:prSet/>
      <dgm:spPr/>
      <dgm:t>
        <a:bodyPr/>
        <a:lstStyle/>
        <a:p>
          <a:endParaRPr lang="cs-CZ"/>
        </a:p>
      </dgm:t>
    </dgm:pt>
    <dgm:pt modelId="{CC4CF997-A8DF-4F7D-A242-C3C66145C530}" type="sibTrans" cxnId="{14C347E7-86E3-4D8D-AEA8-119667BC758D}">
      <dgm:prSet/>
      <dgm:spPr/>
      <dgm:t>
        <a:bodyPr/>
        <a:lstStyle/>
        <a:p>
          <a:endParaRPr lang="cs-CZ"/>
        </a:p>
      </dgm:t>
    </dgm:pt>
    <dgm:pt modelId="{805F7F6D-3FC6-4E1E-BE54-90092251B29E}">
      <dgm:prSet phldrT="[Text]"/>
      <dgm:spPr/>
      <dgm:t>
        <a:bodyPr/>
        <a:lstStyle/>
        <a:p>
          <a:r>
            <a:rPr lang="cs-CZ" dirty="0" smtClean="0"/>
            <a:t>928,000 žadazelů o azyl</a:t>
          </a:r>
          <a:endParaRPr lang="cs-CZ" dirty="0"/>
        </a:p>
      </dgm:t>
    </dgm:pt>
    <dgm:pt modelId="{65CE6D71-82A5-465D-ABB3-221D7411FB40}" type="parTrans" cxnId="{FB4D7883-4E6E-47F4-8F77-1CAED0329558}">
      <dgm:prSet/>
      <dgm:spPr/>
      <dgm:t>
        <a:bodyPr/>
        <a:lstStyle/>
        <a:p>
          <a:endParaRPr lang="cs-CZ"/>
        </a:p>
      </dgm:t>
    </dgm:pt>
    <dgm:pt modelId="{12C62971-B686-4A02-8323-88C26CB90BCC}" type="sibTrans" cxnId="{FB4D7883-4E6E-47F4-8F77-1CAED0329558}">
      <dgm:prSet/>
      <dgm:spPr/>
      <dgm:t>
        <a:bodyPr/>
        <a:lstStyle/>
        <a:p>
          <a:endParaRPr lang="cs-CZ"/>
        </a:p>
      </dgm:t>
    </dgm:pt>
    <dgm:pt modelId="{2032DD18-E832-4EC0-82D3-92A946CDDA9A}">
      <dgm:prSet phldrT="[Text]"/>
      <dgm:spPr/>
      <dgm:t>
        <a:bodyPr/>
        <a:lstStyle/>
        <a:p>
          <a:r>
            <a:rPr lang="cs-CZ" dirty="0" smtClean="0"/>
            <a:t>526,000 repatriovaných uprchlíků</a:t>
          </a:r>
          <a:endParaRPr lang="cs-CZ" dirty="0"/>
        </a:p>
      </dgm:t>
    </dgm:pt>
    <dgm:pt modelId="{9CC308B5-3272-4C59-B617-A7C1890886A2}" type="parTrans" cxnId="{D6513454-A4C5-41C5-864A-00AE7F64B238}">
      <dgm:prSet/>
      <dgm:spPr/>
      <dgm:t>
        <a:bodyPr/>
        <a:lstStyle/>
        <a:p>
          <a:endParaRPr lang="cs-CZ"/>
        </a:p>
      </dgm:t>
    </dgm:pt>
    <dgm:pt modelId="{3E4F1805-FB8E-47C9-8EB1-243FC60134FB}" type="sibTrans" cxnId="{D6513454-A4C5-41C5-864A-00AE7F64B238}">
      <dgm:prSet/>
      <dgm:spPr/>
      <dgm:t>
        <a:bodyPr/>
        <a:lstStyle/>
        <a:p>
          <a:endParaRPr lang="cs-CZ"/>
        </a:p>
      </dgm:t>
    </dgm:pt>
    <dgm:pt modelId="{DC759C0C-FDD4-4128-A807-8C2EE4D310E2}">
      <dgm:prSet phldrT="[Text]"/>
      <dgm:spPr/>
      <dgm:t>
        <a:bodyPr/>
        <a:lstStyle/>
        <a:p>
          <a:r>
            <a:rPr lang="cs-CZ" dirty="0" smtClean="0"/>
            <a:t>3,3 mil osob bez státní příslušnosti</a:t>
          </a:r>
          <a:endParaRPr lang="cs-CZ" dirty="0"/>
        </a:p>
      </dgm:t>
    </dgm:pt>
    <dgm:pt modelId="{B222DFCE-440F-407A-8AE3-2795CEBB1128}" type="parTrans" cxnId="{D5CC6A67-0ECC-4759-A1DD-1E6D5CACC443}">
      <dgm:prSet/>
      <dgm:spPr/>
      <dgm:t>
        <a:bodyPr/>
        <a:lstStyle/>
        <a:p>
          <a:endParaRPr lang="cs-CZ"/>
        </a:p>
      </dgm:t>
    </dgm:pt>
    <dgm:pt modelId="{74EBFFC7-9167-4AB1-BFF6-FCACBDFAB530}" type="sibTrans" cxnId="{D5CC6A67-0ECC-4759-A1DD-1E6D5CACC443}">
      <dgm:prSet/>
      <dgm:spPr/>
      <dgm:t>
        <a:bodyPr/>
        <a:lstStyle/>
        <a:p>
          <a:endParaRPr lang="cs-CZ"/>
        </a:p>
      </dgm:t>
    </dgm:pt>
    <dgm:pt modelId="{22376CE2-C84E-4A1F-A6A6-6687D4E96CB9}" type="pres">
      <dgm:prSet presAssocID="{97131A1B-F947-4A16-A631-58B4863873C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639F1E6-6093-4065-BF4E-B8000A748156}" type="pres">
      <dgm:prSet presAssocID="{97131A1B-F947-4A16-A631-58B4863873C5}" presName="matrix" presStyleCnt="0"/>
      <dgm:spPr/>
    </dgm:pt>
    <dgm:pt modelId="{E4899BE6-AA26-4933-BF1E-19E3261F3C92}" type="pres">
      <dgm:prSet presAssocID="{97131A1B-F947-4A16-A631-58B4863873C5}" presName="tile1" presStyleLbl="node1" presStyleIdx="0" presStyleCnt="4"/>
      <dgm:spPr/>
      <dgm:t>
        <a:bodyPr/>
        <a:lstStyle/>
        <a:p>
          <a:endParaRPr lang="cs-CZ"/>
        </a:p>
      </dgm:t>
    </dgm:pt>
    <dgm:pt modelId="{EB5D9D9D-6BC0-40A6-B7B9-01C12D7C373D}" type="pres">
      <dgm:prSet presAssocID="{97131A1B-F947-4A16-A631-58B4863873C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2D20DC-A5B8-4612-899A-D4CB83015BA1}" type="pres">
      <dgm:prSet presAssocID="{97131A1B-F947-4A16-A631-58B4863873C5}" presName="tile2" presStyleLbl="node1" presStyleIdx="1" presStyleCnt="4"/>
      <dgm:spPr/>
      <dgm:t>
        <a:bodyPr/>
        <a:lstStyle/>
        <a:p>
          <a:endParaRPr lang="cs-CZ"/>
        </a:p>
      </dgm:t>
    </dgm:pt>
    <dgm:pt modelId="{BAD37DEC-7D7F-4E4C-9E54-64744CD448A1}" type="pres">
      <dgm:prSet presAssocID="{97131A1B-F947-4A16-A631-58B4863873C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51668C0-E75A-4A4F-8FA5-CE5520F40B71}" type="pres">
      <dgm:prSet presAssocID="{97131A1B-F947-4A16-A631-58B4863873C5}" presName="tile3" presStyleLbl="node1" presStyleIdx="2" presStyleCnt="4"/>
      <dgm:spPr/>
      <dgm:t>
        <a:bodyPr/>
        <a:lstStyle/>
        <a:p>
          <a:endParaRPr lang="cs-CZ"/>
        </a:p>
      </dgm:t>
    </dgm:pt>
    <dgm:pt modelId="{9FE03390-5191-4315-A273-F6B1A22B3D22}" type="pres">
      <dgm:prSet presAssocID="{97131A1B-F947-4A16-A631-58B4863873C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4F9B22-DBD3-4231-A058-2F1675A5DDC8}" type="pres">
      <dgm:prSet presAssocID="{97131A1B-F947-4A16-A631-58B4863873C5}" presName="tile4" presStyleLbl="node1" presStyleIdx="3" presStyleCnt="4"/>
      <dgm:spPr/>
      <dgm:t>
        <a:bodyPr/>
        <a:lstStyle/>
        <a:p>
          <a:endParaRPr lang="cs-CZ"/>
        </a:p>
      </dgm:t>
    </dgm:pt>
    <dgm:pt modelId="{D5D6780F-3D56-44D0-B114-D2854EBD0A2D}" type="pres">
      <dgm:prSet presAssocID="{97131A1B-F947-4A16-A631-58B4863873C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ACB082-F0BD-4C4F-A1D7-61C38F17BECE}" type="pres">
      <dgm:prSet presAssocID="{97131A1B-F947-4A16-A631-58B4863873C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D526C713-BEC0-4C10-9C64-CD4064E1CA79}" type="presOf" srcId="{30959378-792F-4C92-B60B-4A8E013BBAE6}" destId="{E4899BE6-AA26-4933-BF1E-19E3261F3C92}" srcOrd="0" destOrd="0" presId="urn:microsoft.com/office/officeart/2005/8/layout/matrix1"/>
    <dgm:cxn modelId="{CB711363-5E6C-4EAE-A9E7-541A7DB2382D}" type="presOf" srcId="{805F7F6D-3FC6-4E1E-BE54-90092251B29E}" destId="{BAD37DEC-7D7F-4E4C-9E54-64744CD448A1}" srcOrd="1" destOrd="0" presId="urn:microsoft.com/office/officeart/2005/8/layout/matrix1"/>
    <dgm:cxn modelId="{14D8129D-CB96-4394-A78A-B0EEA8867DF7}" type="presOf" srcId="{2032DD18-E832-4EC0-82D3-92A946CDDA9A}" destId="{A51668C0-E75A-4A4F-8FA5-CE5520F40B71}" srcOrd="0" destOrd="0" presId="urn:microsoft.com/office/officeart/2005/8/layout/matrix1"/>
    <dgm:cxn modelId="{9D55D28F-3198-4D02-B789-F9E70A120AB3}" type="presOf" srcId="{DC759C0C-FDD4-4128-A807-8C2EE4D310E2}" destId="{D5D6780F-3D56-44D0-B114-D2854EBD0A2D}" srcOrd="1" destOrd="0" presId="urn:microsoft.com/office/officeart/2005/8/layout/matrix1"/>
    <dgm:cxn modelId="{D6513454-A4C5-41C5-864A-00AE7F64B238}" srcId="{E31F658E-89C9-4AF9-9EAB-F109682C94BE}" destId="{2032DD18-E832-4EC0-82D3-92A946CDDA9A}" srcOrd="2" destOrd="0" parTransId="{9CC308B5-3272-4C59-B617-A7C1890886A2}" sibTransId="{3E4F1805-FB8E-47C9-8EB1-243FC60134FB}"/>
    <dgm:cxn modelId="{DA62C95D-2D4B-4C02-9742-8E8AC500D14D}" type="presOf" srcId="{2032DD18-E832-4EC0-82D3-92A946CDDA9A}" destId="{9FE03390-5191-4315-A273-F6B1A22B3D22}" srcOrd="1" destOrd="0" presId="urn:microsoft.com/office/officeart/2005/8/layout/matrix1"/>
    <dgm:cxn modelId="{41CF180F-7656-4873-B543-518B62B07790}" type="presOf" srcId="{E31F658E-89C9-4AF9-9EAB-F109682C94BE}" destId="{0DACB082-F0BD-4C4F-A1D7-61C38F17BECE}" srcOrd="0" destOrd="0" presId="urn:microsoft.com/office/officeart/2005/8/layout/matrix1"/>
    <dgm:cxn modelId="{14C347E7-86E3-4D8D-AEA8-119667BC758D}" srcId="{E31F658E-89C9-4AF9-9EAB-F109682C94BE}" destId="{30959378-792F-4C92-B60B-4A8E013BBAE6}" srcOrd="0" destOrd="0" parTransId="{D34B1F12-F92D-4C13-8776-40AF0BDC9E4F}" sibTransId="{CC4CF997-A8DF-4F7D-A242-C3C66145C530}"/>
    <dgm:cxn modelId="{1F932A6E-01C5-47E8-97CB-8A62698A8DB6}" type="presOf" srcId="{97131A1B-F947-4A16-A631-58B4863873C5}" destId="{22376CE2-C84E-4A1F-A6A6-6687D4E96CB9}" srcOrd="0" destOrd="0" presId="urn:microsoft.com/office/officeart/2005/8/layout/matrix1"/>
    <dgm:cxn modelId="{036F1B31-8857-40DF-8226-4097D6861606}" type="presOf" srcId="{30959378-792F-4C92-B60B-4A8E013BBAE6}" destId="{EB5D9D9D-6BC0-40A6-B7B9-01C12D7C373D}" srcOrd="1" destOrd="0" presId="urn:microsoft.com/office/officeart/2005/8/layout/matrix1"/>
    <dgm:cxn modelId="{D5CC6A67-0ECC-4759-A1DD-1E6D5CACC443}" srcId="{E31F658E-89C9-4AF9-9EAB-F109682C94BE}" destId="{DC759C0C-FDD4-4128-A807-8C2EE4D310E2}" srcOrd="3" destOrd="0" parTransId="{B222DFCE-440F-407A-8AE3-2795CEBB1128}" sibTransId="{74EBFFC7-9167-4AB1-BFF6-FCACBDFAB530}"/>
    <dgm:cxn modelId="{8F7504A0-1168-40C2-9F62-E29DD086A24E}" srcId="{97131A1B-F947-4A16-A631-58B4863873C5}" destId="{E31F658E-89C9-4AF9-9EAB-F109682C94BE}" srcOrd="0" destOrd="0" parTransId="{F4C36E58-5630-45D8-A499-D62576AF96F0}" sibTransId="{24147149-4F48-4FE9-A890-4A5991F5E9D5}"/>
    <dgm:cxn modelId="{F56284C1-A0CE-478D-9071-706775EA561E}" type="presOf" srcId="{805F7F6D-3FC6-4E1E-BE54-90092251B29E}" destId="{712D20DC-A5B8-4612-899A-D4CB83015BA1}" srcOrd="0" destOrd="0" presId="urn:microsoft.com/office/officeart/2005/8/layout/matrix1"/>
    <dgm:cxn modelId="{FB4D7883-4E6E-47F4-8F77-1CAED0329558}" srcId="{E31F658E-89C9-4AF9-9EAB-F109682C94BE}" destId="{805F7F6D-3FC6-4E1E-BE54-90092251B29E}" srcOrd="1" destOrd="0" parTransId="{65CE6D71-82A5-465D-ABB3-221D7411FB40}" sibTransId="{12C62971-B686-4A02-8323-88C26CB90BCC}"/>
    <dgm:cxn modelId="{B2014E1A-CED4-462E-9CC1-A5A305EDF7F8}" type="presOf" srcId="{DC759C0C-FDD4-4128-A807-8C2EE4D310E2}" destId="{404F9B22-DBD3-4231-A058-2F1675A5DDC8}" srcOrd="0" destOrd="0" presId="urn:microsoft.com/office/officeart/2005/8/layout/matrix1"/>
    <dgm:cxn modelId="{9892C176-9209-4D9B-A324-7A855C0BD991}" type="presParOf" srcId="{22376CE2-C84E-4A1F-A6A6-6687D4E96CB9}" destId="{9639F1E6-6093-4065-BF4E-B8000A748156}" srcOrd="0" destOrd="0" presId="urn:microsoft.com/office/officeart/2005/8/layout/matrix1"/>
    <dgm:cxn modelId="{1FBF24CA-03F7-4340-A1C0-09810832E8A3}" type="presParOf" srcId="{9639F1E6-6093-4065-BF4E-B8000A748156}" destId="{E4899BE6-AA26-4933-BF1E-19E3261F3C92}" srcOrd="0" destOrd="0" presId="urn:microsoft.com/office/officeart/2005/8/layout/matrix1"/>
    <dgm:cxn modelId="{94AD2DE2-772D-4643-8112-AFBB75DCD2D1}" type="presParOf" srcId="{9639F1E6-6093-4065-BF4E-B8000A748156}" destId="{EB5D9D9D-6BC0-40A6-B7B9-01C12D7C373D}" srcOrd="1" destOrd="0" presId="urn:microsoft.com/office/officeart/2005/8/layout/matrix1"/>
    <dgm:cxn modelId="{BBC4002E-F113-4623-A2BA-6B39019EA984}" type="presParOf" srcId="{9639F1E6-6093-4065-BF4E-B8000A748156}" destId="{712D20DC-A5B8-4612-899A-D4CB83015BA1}" srcOrd="2" destOrd="0" presId="urn:microsoft.com/office/officeart/2005/8/layout/matrix1"/>
    <dgm:cxn modelId="{314ABF92-743E-4992-940D-F9CB94C956A4}" type="presParOf" srcId="{9639F1E6-6093-4065-BF4E-B8000A748156}" destId="{BAD37DEC-7D7F-4E4C-9E54-64744CD448A1}" srcOrd="3" destOrd="0" presId="urn:microsoft.com/office/officeart/2005/8/layout/matrix1"/>
    <dgm:cxn modelId="{8AA4A157-CB0A-403C-97BF-3B698A0BE3FC}" type="presParOf" srcId="{9639F1E6-6093-4065-BF4E-B8000A748156}" destId="{A51668C0-E75A-4A4F-8FA5-CE5520F40B71}" srcOrd="4" destOrd="0" presId="urn:microsoft.com/office/officeart/2005/8/layout/matrix1"/>
    <dgm:cxn modelId="{1A1E4FAC-6A83-47FC-B175-F549BDF40B82}" type="presParOf" srcId="{9639F1E6-6093-4065-BF4E-B8000A748156}" destId="{9FE03390-5191-4315-A273-F6B1A22B3D22}" srcOrd="5" destOrd="0" presId="urn:microsoft.com/office/officeart/2005/8/layout/matrix1"/>
    <dgm:cxn modelId="{000AA840-A40A-48F7-87C8-2B6A9548BE2E}" type="presParOf" srcId="{9639F1E6-6093-4065-BF4E-B8000A748156}" destId="{404F9B22-DBD3-4231-A058-2F1675A5DDC8}" srcOrd="6" destOrd="0" presId="urn:microsoft.com/office/officeart/2005/8/layout/matrix1"/>
    <dgm:cxn modelId="{6499AA11-40EA-41F7-99E8-A697301F2A57}" type="presParOf" srcId="{9639F1E6-6093-4065-BF4E-B8000A748156}" destId="{D5D6780F-3D56-44D0-B114-D2854EBD0A2D}" srcOrd="7" destOrd="0" presId="urn:microsoft.com/office/officeart/2005/8/layout/matrix1"/>
    <dgm:cxn modelId="{AD2B38BA-8BDC-4AE8-A8C0-DBD297FB3EF9}" type="presParOf" srcId="{22376CE2-C84E-4A1F-A6A6-6687D4E96CB9}" destId="{0DACB082-F0BD-4C4F-A1D7-61C38F17BEC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A292-4CAA-48CE-8B4F-A578DA7AB8C0}" type="datetimeFigureOut">
              <a:rPr lang="cs-CZ" smtClean="0"/>
              <a:t>28.4.2014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FCAD-0806-43DD-8F19-45A663CA6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65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A292-4CAA-48CE-8B4F-A578DA7AB8C0}" type="datetimeFigureOut">
              <a:rPr lang="cs-CZ" smtClean="0"/>
              <a:t>28.4.2014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FCAD-0806-43DD-8F19-45A663CA6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274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A292-4CAA-48CE-8B4F-A578DA7AB8C0}" type="datetimeFigureOut">
              <a:rPr lang="cs-CZ" smtClean="0"/>
              <a:t>28.4.2014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FCAD-0806-43DD-8F19-45A663CA6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2285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0C49-4E1F-4D20-B663-4B7C0BC39D7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F06C-2DE7-46F9-8021-F261E88F30F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7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0C49-4E1F-4D20-B663-4B7C0BC39D7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F06C-2DE7-46F9-8021-F261E88F30F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42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0C49-4E1F-4D20-B663-4B7C0BC39D7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F06C-2DE7-46F9-8021-F261E88F30F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61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0C49-4E1F-4D20-B663-4B7C0BC39D7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F06C-2DE7-46F9-8021-F261E88F30F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639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0C49-4E1F-4D20-B663-4B7C0BC39D7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F06C-2DE7-46F9-8021-F261E88F30F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13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0C49-4E1F-4D20-B663-4B7C0BC39D7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F06C-2DE7-46F9-8021-F261E88F30F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89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0C49-4E1F-4D20-B663-4B7C0BC39D7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F06C-2DE7-46F9-8021-F261E88F30F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67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0C49-4E1F-4D20-B663-4B7C0BC39D7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F06C-2DE7-46F9-8021-F261E88F30F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5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A292-4CAA-48CE-8B4F-A578DA7AB8C0}" type="datetimeFigureOut">
              <a:rPr lang="cs-CZ" smtClean="0"/>
              <a:t>28.4.2014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FCAD-0806-43DD-8F19-45A663CA6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505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0C49-4E1F-4D20-B663-4B7C0BC39D7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F06C-2DE7-46F9-8021-F261E88F30F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14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0C49-4E1F-4D20-B663-4B7C0BC39D7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F06C-2DE7-46F9-8021-F261E88F30F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545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00C49-4E1F-4D20-B663-4B7C0BC39D7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2F06C-2DE7-46F9-8021-F261E88F30F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9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A292-4CAA-48CE-8B4F-A578DA7AB8C0}" type="datetimeFigureOut">
              <a:rPr lang="cs-CZ" smtClean="0"/>
              <a:t>28.4.2014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FCAD-0806-43DD-8F19-45A663CA6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102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A292-4CAA-48CE-8B4F-A578DA7AB8C0}" type="datetimeFigureOut">
              <a:rPr lang="cs-CZ" smtClean="0"/>
              <a:t>28.4.2014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FCAD-0806-43DD-8F19-45A663CA6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58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A292-4CAA-48CE-8B4F-A578DA7AB8C0}" type="datetimeFigureOut">
              <a:rPr lang="cs-CZ" smtClean="0"/>
              <a:t>28.4.2014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FCAD-0806-43DD-8F19-45A663CA6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982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A292-4CAA-48CE-8B4F-A578DA7AB8C0}" type="datetimeFigureOut">
              <a:rPr lang="cs-CZ" smtClean="0"/>
              <a:t>28.4.2014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FCAD-0806-43DD-8F19-45A663CA6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1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A292-4CAA-48CE-8B4F-A578DA7AB8C0}" type="datetimeFigureOut">
              <a:rPr lang="cs-CZ" smtClean="0"/>
              <a:t>28.4.2014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FCAD-0806-43DD-8F19-45A663CA6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767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A292-4CAA-48CE-8B4F-A578DA7AB8C0}" type="datetimeFigureOut">
              <a:rPr lang="cs-CZ" smtClean="0"/>
              <a:t>28.4.2014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FCAD-0806-43DD-8F19-45A663CA6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59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A292-4CAA-48CE-8B4F-A578DA7AB8C0}" type="datetimeFigureOut">
              <a:rPr lang="cs-CZ" smtClean="0"/>
              <a:t>28.4.2014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4FCAD-0806-43DD-8F19-45A663CA6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639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FA292-4CAA-48CE-8B4F-A578DA7AB8C0}" type="datetimeFigureOut">
              <a:rPr lang="cs-CZ" smtClean="0"/>
              <a:t>28.4.2014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FCAD-0806-43DD-8F19-45A663CA6C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132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00C49-4E1F-4D20-B663-4B7C0BC39D7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28.4.2014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2F06C-2DE7-46F9-8021-F261E88F30F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1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10" descr="UNHCR-PP_background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7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39763" y="83661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sk-SK" sz="4600" b="1" dirty="0" smtClean="0">
                <a:solidFill>
                  <a:srgbClr val="FFFF00"/>
                </a:solidFill>
                <a:cs typeface="Times New Roman" pitchFamily="18" charset="0"/>
              </a:rPr>
              <a:t>Mandát UNHCR a současné výzvy</a:t>
            </a:r>
            <a:endParaRPr lang="sk-SK" sz="4600" b="1" dirty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6" name="Rectangle 7"/>
          <p:cNvSpPr txBox="1">
            <a:spLocks/>
          </p:cNvSpPr>
          <p:nvPr/>
        </p:nvSpPr>
        <p:spPr>
          <a:xfrm>
            <a:off x="1325563" y="2084388"/>
            <a:ext cx="6400800" cy="20653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r>
              <a:rPr lang="sk-SK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Kristýna Andrlová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r>
              <a:rPr lang="sk-SK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UNHCR Praha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endParaRPr lang="sk-SK" sz="2800" b="1" dirty="0" smtClean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r>
              <a:rPr lang="cs-CZ" sz="2400" dirty="0">
                <a:solidFill>
                  <a:schemeClr val="bg1"/>
                </a:solidFill>
              </a:rPr>
              <a:t>Kurs </a:t>
            </a:r>
            <a:r>
              <a:rPr lang="cs-CZ" sz="2400" dirty="0" smtClean="0">
                <a:solidFill>
                  <a:schemeClr val="bg1"/>
                </a:solidFill>
              </a:rPr>
              <a:t>Vybrané kapitoly z lidských práv</a:t>
            </a:r>
          </a:p>
          <a:p>
            <a:pPr marL="0" indent="0" algn="ctr">
              <a:lnSpc>
                <a:spcPct val="80000"/>
              </a:lnSpc>
              <a:buFont typeface="Arial" charset="0"/>
              <a:buNone/>
              <a:defRPr/>
            </a:pPr>
            <a:r>
              <a:rPr lang="cs-CZ" sz="2400" dirty="0" smtClean="0">
                <a:solidFill>
                  <a:schemeClr val="bg1"/>
                </a:solidFill>
              </a:rPr>
              <a:t> 7</a:t>
            </a:r>
            <a:r>
              <a:rPr lang="sk-SK" sz="2400" dirty="0" smtClean="0">
                <a:solidFill>
                  <a:schemeClr val="bg1"/>
                </a:solidFill>
                <a:cs typeface="Times New Roman" pitchFamily="18" charset="0"/>
              </a:rPr>
              <a:t>.4.2014</a:t>
            </a:r>
            <a:endParaRPr lang="en-US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7988" y="6237288"/>
            <a:ext cx="8235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900" dirty="0">
                <a:solidFill>
                  <a:srgbClr val="FFFFFF"/>
                </a:solidFill>
              </a:rPr>
              <a:t>United Nations High Commissioner for Refugees</a:t>
            </a:r>
            <a:r>
              <a:rPr lang="cs-CZ" sz="900" dirty="0">
                <a:solidFill>
                  <a:srgbClr val="FFFFFF"/>
                </a:solidFill>
              </a:rPr>
              <a:t> </a:t>
            </a:r>
            <a:r>
              <a:rPr lang="en-US" sz="900" dirty="0">
                <a:solidFill>
                  <a:srgbClr val="FFFFFF"/>
                </a:solidFill>
              </a:rPr>
              <a:t>Office in the Czech Republic </a:t>
            </a:r>
            <a:endParaRPr lang="cs-CZ" sz="9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cs-CZ" sz="900" dirty="0">
                <a:solidFill>
                  <a:srgbClr val="FFFFFF"/>
                </a:solidFill>
              </a:rPr>
              <a:t>Rytířská 31</a:t>
            </a:r>
            <a:r>
              <a:rPr lang="en-US" sz="900" dirty="0">
                <a:solidFill>
                  <a:srgbClr val="FFFFFF"/>
                </a:solidFill>
              </a:rPr>
              <a:t>, 1</a:t>
            </a:r>
            <a:r>
              <a:rPr lang="cs-CZ" sz="900" dirty="0">
                <a:solidFill>
                  <a:srgbClr val="FFFFFF"/>
                </a:solidFill>
              </a:rPr>
              <a:t>1</a:t>
            </a:r>
            <a:r>
              <a:rPr lang="en-US" sz="900" dirty="0">
                <a:solidFill>
                  <a:srgbClr val="FFFFFF"/>
                </a:solidFill>
              </a:rPr>
              <a:t>000 </a:t>
            </a:r>
            <a:r>
              <a:rPr lang="en-US" sz="900" dirty="0" err="1">
                <a:solidFill>
                  <a:srgbClr val="FFFFFF"/>
                </a:solidFill>
              </a:rPr>
              <a:t>Praha</a:t>
            </a:r>
            <a:r>
              <a:rPr lang="en-US" sz="900" dirty="0">
                <a:solidFill>
                  <a:srgbClr val="FFFFFF"/>
                </a:solidFill>
              </a:rPr>
              <a:t> </a:t>
            </a:r>
            <a:r>
              <a:rPr lang="cs-CZ" sz="900" dirty="0">
                <a:solidFill>
                  <a:srgbClr val="FFFFFF"/>
                </a:solidFill>
              </a:rPr>
              <a:t>1</a:t>
            </a:r>
            <a:endParaRPr lang="hu-HU" sz="900" dirty="0">
              <a:solidFill>
                <a:srgbClr val="FFFFFF"/>
              </a:solidFill>
            </a:endParaRPr>
          </a:p>
          <a:p>
            <a:pPr algn="ctr" eaLnBrk="1" hangingPunct="1"/>
            <a:r>
              <a:rPr lang="en-US" sz="900" dirty="0">
                <a:solidFill>
                  <a:srgbClr val="FFFFFF"/>
                </a:solidFill>
              </a:rPr>
              <a:t> e-mail: czepr@unhcr.org, www.unhcr.cz</a:t>
            </a:r>
            <a:endParaRPr lang="sk-SK" sz="900" dirty="0">
              <a:solidFill>
                <a:srgbClr val="FFFFFF"/>
              </a:solidFill>
            </a:endParaRPr>
          </a:p>
          <a:p>
            <a:pPr algn="ctr" eaLnBrk="1" hangingPunct="1"/>
            <a:endParaRPr lang="en-US" sz="900" dirty="0">
              <a:solidFill>
                <a:srgbClr val="FFFFFF"/>
              </a:solidFill>
            </a:endParaRPr>
          </a:p>
          <a:p>
            <a:pPr eaLnBrk="1" hangingPunct="1"/>
            <a:endParaRPr lang="sk-SK" sz="900" dirty="0">
              <a:solidFill>
                <a:srgbClr val="FFFFFF"/>
              </a:solidFill>
            </a:endParaRPr>
          </a:p>
        </p:txBody>
      </p:sp>
      <p:pic>
        <p:nvPicPr>
          <p:cNvPr id="8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4149725"/>
            <a:ext cx="60960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3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85184"/>
            <a:ext cx="5486400" cy="936104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rgbClr val="FFFF00"/>
                </a:solidFill>
              </a:rPr>
              <a:t>UNHCR ve světě</a:t>
            </a:r>
            <a:endParaRPr lang="cs-CZ" sz="4400" dirty="0">
              <a:solidFill>
                <a:srgbClr val="FFFF00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 b="4027"/>
          <a:stretch>
            <a:fillRect/>
          </a:stretch>
        </p:blipFill>
        <p:spPr>
          <a:xfrm>
            <a:off x="323528" y="692696"/>
            <a:ext cx="8424863" cy="4400550"/>
          </a:xfrm>
        </p:spPr>
      </p:pic>
      <p:pic>
        <p:nvPicPr>
          <p:cNvPr id="12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73216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6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Uprchlíci ve světě 2012</a:t>
            </a:r>
            <a:endParaRPr lang="cs-CZ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1396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1816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Osoby pod mandátem UNHCR</a:t>
            </a:r>
            <a:endParaRPr lang="cs-CZ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5681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928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Zdrojové země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1"/>
            <a:ext cx="5256584" cy="469143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2080" y="1535113"/>
            <a:ext cx="3394720" cy="63976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01008"/>
            <a:ext cx="4041775" cy="2142987"/>
          </a:xfrm>
        </p:spPr>
      </p:pic>
    </p:spTree>
    <p:extLst>
      <p:ext uri="{BB962C8B-B14F-4D97-AF65-F5344CB8AC3E}">
        <p14:creationId xmlns:p14="http://schemas.microsoft.com/office/powerpoint/2010/main" val="3664042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Cílové země konec 2011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115239" cy="5076109"/>
          </a:xfrm>
        </p:spPr>
      </p:pic>
    </p:spTree>
    <p:extLst>
      <p:ext uri="{BB962C8B-B14F-4D97-AF65-F5344CB8AC3E}">
        <p14:creationId xmlns:p14="http://schemas.microsoft.com/office/powerpoint/2010/main" val="2257286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Vleklé uprchlické krize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48751"/>
            <a:ext cx="7128792" cy="5506993"/>
          </a:xfrm>
        </p:spPr>
      </p:pic>
    </p:spTree>
    <p:extLst>
      <p:ext uri="{BB962C8B-B14F-4D97-AF65-F5344CB8AC3E}">
        <p14:creationId xmlns:p14="http://schemas.microsoft.com/office/powerpoint/2010/main" val="154814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Nové uprchlické krize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Írák (2004, 2008, ???)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Libye (2011)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Sýrie (od 2011)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Středoafrická republika (od 2013)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Jižní Súdán (od 2013)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6377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900" b="1" dirty="0" smtClean="0">
                <a:solidFill>
                  <a:srgbClr val="FFFF00"/>
                </a:solidFill>
              </a:rPr>
              <a:t>Sýrie</a:t>
            </a:r>
            <a:r>
              <a:rPr lang="cs-CZ" b="1" dirty="0" smtClean="0">
                <a:solidFill>
                  <a:srgbClr val="FFFF00"/>
                </a:solidFill>
              </a:rPr>
              <a:t/>
            </a:r>
            <a:br>
              <a:rPr lang="cs-CZ" b="1" dirty="0" smtClean="0">
                <a:solidFill>
                  <a:srgbClr val="FFFF00"/>
                </a:solidFill>
              </a:rPr>
            </a:b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3" t="-6321" r="4333" b="6321"/>
          <a:stretch/>
        </p:blipFill>
        <p:spPr bwMode="auto">
          <a:xfrm>
            <a:off x="-108520" y="836712"/>
            <a:ext cx="8742426" cy="5829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84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Azylová procedura 2012</a:t>
            </a: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16888"/>
            <a:ext cx="7344815" cy="5508611"/>
          </a:xfrm>
        </p:spPr>
      </p:pic>
    </p:spTree>
    <p:extLst>
      <p:ext uri="{BB962C8B-B14F-4D97-AF65-F5344CB8AC3E}">
        <p14:creationId xmlns:p14="http://schemas.microsoft.com/office/powerpoint/2010/main" val="388254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200" dirty="0" smtClean="0">
                <a:solidFill>
                  <a:srgbClr val="FFFF00"/>
                </a:solidFill>
              </a:rPr>
              <a:t>Děkuji za pozornost!</a:t>
            </a:r>
            <a:endParaRPr lang="cs-CZ" sz="2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Kristýna Andrlová: </a:t>
            </a:r>
            <a:r>
              <a:rPr lang="cs-CZ" u="sng" dirty="0" smtClean="0">
                <a:solidFill>
                  <a:schemeClr val="bg1"/>
                </a:solidFill>
              </a:rPr>
              <a:t>ANDRLOVA@unhcr.org 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  <p:pic>
        <p:nvPicPr>
          <p:cNvPr id="4" name="Picture 6" descr="UNHCR-25x30-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88640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r="3166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9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Obsah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Historie UNHCR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Mandát a struktura UNHCR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UNHCR ve světě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Stav uprchlictví ve světě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Diskuze</a:t>
            </a:r>
          </a:p>
          <a:p>
            <a:endParaRPr lang="cs-CZ" dirty="0"/>
          </a:p>
        </p:txBody>
      </p:sp>
      <p:pic>
        <p:nvPicPr>
          <p:cNvPr id="5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770438"/>
            <a:ext cx="64484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336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Hlavní otázky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Právní vs. faktická ochrana: rozšiřování mandátu UNHCR ve světle téměř nezměněné právní úpravy na globální úrovni 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rgbClr val="FFFF00"/>
                </a:solidFill>
              </a:rPr>
              <a:t>Dvě tváře UNHCR: role rozhodce v rozhodovacích procedurách (jih) vs. role monitoringu rozhodčích a mitigace zpřísňování azylových systémů (sever).</a:t>
            </a:r>
          </a:p>
          <a:p>
            <a:pPr marL="514350" indent="-514350">
              <a:buAutoNum type="arabicPeriod"/>
            </a:pPr>
            <a:endParaRPr lang="cs-CZ" dirty="0" smtClean="0"/>
          </a:p>
          <a:p>
            <a:pPr marL="514350" indent="-514350">
              <a:buAutoNum type="arabicPeriod"/>
            </a:pPr>
            <a:r>
              <a:rPr lang="cs-CZ" dirty="0" smtClean="0">
                <a:solidFill>
                  <a:schemeClr val="bg1"/>
                </a:solidFill>
              </a:rPr>
              <a:t>Je UNHCR apolitická organizace?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  <p:pic>
        <p:nvPicPr>
          <p:cNvPr id="4" name="Picture 6" descr="UNHCR-25x30-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2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Počátky ochrany uprchlíků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Fridtjof Nansen - první Vysoký komisař pro uprchlíky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8" descr="nansen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4" b="23404"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16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Počátky ochrany uprchlíků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Začátek 20.století: WWI, revoluce v Rusku, Turecko</a:t>
            </a:r>
          </a:p>
          <a:p>
            <a:pPr marL="0" indent="0">
              <a:buNone/>
            </a:pPr>
            <a:r>
              <a:rPr lang="cs-CZ" dirty="0" smtClean="0"/>
              <a:t>              </a:t>
            </a:r>
            <a:r>
              <a:rPr lang="cs-CZ" dirty="0" smtClean="0">
                <a:solidFill>
                  <a:srgbClr val="FFFF00"/>
                </a:solidFill>
              </a:rPr>
              <a:t>Vysoký komisař pro uprchlíky (1921)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Krize v Německu: krize, Židé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</a:t>
            </a:r>
            <a:r>
              <a:rPr lang="cs-CZ" dirty="0" smtClean="0">
                <a:solidFill>
                  <a:srgbClr val="FFFF00"/>
                </a:solidFill>
              </a:rPr>
              <a:t>Vysoký komisař pro uprchlíky z Německa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Po WWII:</a:t>
            </a:r>
          </a:p>
          <a:p>
            <a:pPr marL="0" indent="0">
              <a:buNone/>
            </a:pPr>
            <a:r>
              <a:rPr lang="cs-CZ" dirty="0" smtClean="0"/>
              <a:t>              </a:t>
            </a:r>
            <a:r>
              <a:rPr lang="cs-CZ" dirty="0" smtClean="0">
                <a:solidFill>
                  <a:srgbClr val="FFFF00"/>
                </a:solidFill>
              </a:rPr>
              <a:t>Mezinárodní uprchlická organizace    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6" descr="UNHCR-25x30-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02243" y="27660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Right Arrow 5"/>
          <p:cNvSpPr/>
          <p:nvPr/>
        </p:nvSpPr>
        <p:spPr>
          <a:xfrm>
            <a:off x="702243" y="39330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ight Arrow 6"/>
          <p:cNvSpPr/>
          <p:nvPr/>
        </p:nvSpPr>
        <p:spPr>
          <a:xfrm>
            <a:off x="702243" y="50851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Picture 7" descr="nan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5805488"/>
            <a:ext cx="2305050" cy="792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79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UNHCR (1951 – ???)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Agentura OSN zřízená Statutem (1950)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Cíl: řešení uprchlické krize po WWII v souladu s Úmluvou o uprchlících 1951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Původně na omezenou dobu 3 roky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Od 2003 na neurčito „dokud nebude uprchlický problém vyřešen“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6" descr="UNHCR-25x30-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2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Řízení a struktura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FF00"/>
                </a:solidFill>
              </a:rPr>
              <a:t>Struktura OSN: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UNHCR podřízena VS OSN a ECOSOC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Hlavní orgány: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Výkonný výbor (Ex Com)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Vysoký komisař, Náměstek,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Komisař-asistent pro ochranu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a operace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					</a:t>
            </a:r>
            <a:r>
              <a:rPr lang="cs-CZ" dirty="0" smtClean="0">
                <a:solidFill>
                  <a:srgbClr val="FFFF00"/>
                </a:solidFill>
              </a:rPr>
              <a:t>Zvláštní vyslankyně</a:t>
            </a:r>
          </a:p>
          <a:p>
            <a:endParaRPr lang="cs-CZ" dirty="0"/>
          </a:p>
        </p:txBody>
      </p:sp>
      <p:pic>
        <p:nvPicPr>
          <p:cNvPr id="4" name="Picture 6" descr="UNHCR-25x30-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501008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Mandát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Striktně apolitický – výkon humanitární a sociální činnosti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Zajištění ochrany a základních práv uprchlíků, prosazování dlouhodobých řešení (návraty, přesídlení do 3.bezpečné země, integrace)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Více než 125 zemí světa</a:t>
            </a:r>
          </a:p>
          <a:p>
            <a:r>
              <a:rPr lang="cs-CZ" dirty="0" smtClean="0">
                <a:solidFill>
                  <a:srgbClr val="FFFF00"/>
                </a:solidFill>
              </a:rPr>
              <a:t>Rozšiřování: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– oběti v situacích neuznaných Úmluvou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– agentura účastnící se humanitárních operací v konfliktních zónách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– okruh osob: osoby bez státní příslušnosti (1954)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/>
                </a:solidFill>
              </a:rPr>
              <a:t>                          vnitřně přesídlené osoby (2005)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Picture 6" descr="UNHCR-25x30-E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8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Komu UNHCR pomáhá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Arial" charset="0"/>
              <a:buAutoNum type="arabicPeriod"/>
            </a:pPr>
            <a:r>
              <a:rPr lang="hu-HU" dirty="0" smtClean="0">
                <a:solidFill>
                  <a:schemeClr val="bg1"/>
                </a:solidFill>
                <a:cs typeface="Times New Roman" pitchFamily="18" charset="0"/>
              </a:rPr>
              <a:t>ŽADATELÉ O AZYL – AZYLOVÁ PROCEDURA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hu-HU" dirty="0" smtClean="0">
                <a:solidFill>
                  <a:schemeClr val="bg1"/>
                </a:solidFill>
                <a:cs typeface="Times New Roman" pitchFamily="18" charset="0"/>
              </a:rPr>
              <a:t>UPRCHLÍCI - INTEGRACE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hu-HU" dirty="0" smtClean="0">
                <a:solidFill>
                  <a:schemeClr val="bg1"/>
                </a:solidFill>
                <a:cs typeface="Times New Roman" pitchFamily="18" charset="0"/>
              </a:rPr>
              <a:t>VNITŘNĚ PŘESÍDLENÍ</a:t>
            </a:r>
          </a:p>
          <a:p>
            <a:pPr marL="609600" indent="-609600">
              <a:buFont typeface="Arial" charset="0"/>
              <a:buAutoNum type="arabicPeriod"/>
            </a:pPr>
            <a:r>
              <a:rPr lang="hu-HU" dirty="0" smtClean="0">
                <a:solidFill>
                  <a:schemeClr val="bg1"/>
                </a:solidFill>
                <a:cs typeface="Times New Roman" pitchFamily="18" charset="0"/>
              </a:rPr>
              <a:t>LIDÉ BEZ ST. PŘÍSLUŠNOSTI</a:t>
            </a:r>
          </a:p>
          <a:p>
            <a:endParaRPr lang="cs-CZ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4725144"/>
            <a:ext cx="60960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UNHCR-25x30-E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42875"/>
            <a:ext cx="9017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0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423</Words>
  <Application>Microsoft Office PowerPoint</Application>
  <PresentationFormat>Předvádění na obrazovce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Prezentace aplikace PowerPoint</vt:lpstr>
      <vt:lpstr>Obsah</vt:lpstr>
      <vt:lpstr>Hlavní otázky</vt:lpstr>
      <vt:lpstr>Počátky ochrany uprchlíků</vt:lpstr>
      <vt:lpstr>Počátky ochrany uprchlíků</vt:lpstr>
      <vt:lpstr>UNHCR (1951 – ???)</vt:lpstr>
      <vt:lpstr>Řízení a struktura</vt:lpstr>
      <vt:lpstr>Mandát</vt:lpstr>
      <vt:lpstr>Komu UNHCR pomáhá</vt:lpstr>
      <vt:lpstr>UNHCR ve světě</vt:lpstr>
      <vt:lpstr>Uprchlíci ve světě 2012</vt:lpstr>
      <vt:lpstr>Osoby pod mandátem UNHCR</vt:lpstr>
      <vt:lpstr>Zdrojové země</vt:lpstr>
      <vt:lpstr>Cílové země konec 2011</vt:lpstr>
      <vt:lpstr>Vleklé uprchlické krize</vt:lpstr>
      <vt:lpstr>Nové uprchlické krize</vt:lpstr>
      <vt:lpstr>Sýrie </vt:lpstr>
      <vt:lpstr>Azylová procedura 2012</vt:lpstr>
      <vt:lpstr>Děkuji za pozornost!</vt:lpstr>
    </vt:vector>
  </TitlesOfParts>
  <Company>UNHCR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UNHCRuser</dc:creator>
  <cp:lastModifiedBy>Štěpán Drahokoupil</cp:lastModifiedBy>
  <cp:revision>9</cp:revision>
  <dcterms:created xsi:type="dcterms:W3CDTF">2014-04-07T12:55:23Z</dcterms:created>
  <dcterms:modified xsi:type="dcterms:W3CDTF">2014-04-28T14:25:18Z</dcterms:modified>
</cp:coreProperties>
</file>