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40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30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195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452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0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54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24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33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24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1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7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1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3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47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2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7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8E3A-228E-49D1-807E-4A60E49BB8EC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EE9D-AE8F-4624-A60D-F6AC59651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56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Neurčitá a negativní zájmena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76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1" y="487680"/>
            <a:ext cx="10353156" cy="1478721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cs-CZ" sz="3200" dirty="0"/>
              <a:t>Zájmena neurčitá (</a:t>
            </a:r>
            <a:r>
              <a:rPr lang="cs-CZ" sz="3200" dirty="0" err="1"/>
              <a:t>pronouns</a:t>
            </a:r>
            <a:r>
              <a:rPr lang="cs-CZ" sz="3200" dirty="0"/>
              <a:t> </a:t>
            </a:r>
            <a:r>
              <a:rPr lang="cs-CZ" sz="3200" dirty="0" err="1"/>
              <a:t>indefinite</a:t>
            </a:r>
            <a:r>
              <a:rPr lang="cs-CZ" sz="3200" dirty="0"/>
              <a:t>) </a:t>
            </a:r>
            <a:br>
              <a:rPr lang="cs-CZ" dirty="0"/>
            </a:br>
            <a:r>
              <a:rPr lang="cs-CZ" dirty="0"/>
              <a:t>                                 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>
                <a:solidFill>
                  <a:srgbClr val="FFFF00"/>
                </a:solidFill>
              </a:rPr>
              <a:t>NĚ</a:t>
            </a:r>
            <a:r>
              <a:rPr lang="cs-CZ" dirty="0"/>
              <a:t>-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89560" y="2088318"/>
            <a:ext cx="5715025" cy="441916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Já nevím KDO</a:t>
            </a:r>
          </a:p>
          <a:p>
            <a:r>
              <a:rPr lang="cs-CZ" sz="3200" dirty="0"/>
              <a:t>Já nevím, CO</a:t>
            </a:r>
          </a:p>
          <a:p>
            <a:r>
              <a:rPr lang="cs-CZ" sz="3200" dirty="0"/>
              <a:t>Já nevím JAKÝ</a:t>
            </a:r>
          </a:p>
          <a:p>
            <a:r>
              <a:rPr lang="cs-CZ" sz="3200" dirty="0"/>
              <a:t>Já nevím JAK</a:t>
            </a:r>
          </a:p>
          <a:p>
            <a:r>
              <a:rPr lang="cs-CZ" sz="3200" dirty="0"/>
              <a:t>Já nevím KDE</a:t>
            </a:r>
          </a:p>
          <a:p>
            <a:r>
              <a:rPr lang="cs-CZ" sz="3200" dirty="0"/>
              <a:t>Já nevím KAM</a:t>
            </a:r>
          </a:p>
          <a:p>
            <a:r>
              <a:rPr lang="cs-CZ" sz="3200" dirty="0"/>
              <a:t>Já nevím KDY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41720" y="2088318"/>
            <a:ext cx="5125837" cy="3702883"/>
          </a:xfrm>
        </p:spPr>
        <p:txBody>
          <a:bodyPr>
            <a:noAutofit/>
          </a:bodyPr>
          <a:lstStyle/>
          <a:p>
            <a:r>
              <a:rPr lang="cs-CZ" sz="2800" b="1" dirty="0"/>
              <a:t>NĚKDO </a:t>
            </a:r>
          </a:p>
          <a:p>
            <a:r>
              <a:rPr lang="cs-CZ" sz="2800" b="1" dirty="0"/>
              <a:t>NĚCO</a:t>
            </a:r>
          </a:p>
          <a:p>
            <a:r>
              <a:rPr lang="cs-CZ" sz="2800" b="1" dirty="0"/>
              <a:t>NĚJAKÝ</a:t>
            </a:r>
          </a:p>
          <a:p>
            <a:r>
              <a:rPr lang="cs-CZ" sz="2800" b="1" dirty="0"/>
              <a:t>NĚJAK</a:t>
            </a:r>
          </a:p>
          <a:p>
            <a:r>
              <a:rPr lang="cs-CZ" sz="2800" b="1" dirty="0"/>
              <a:t>NĚKDE</a:t>
            </a:r>
          </a:p>
          <a:p>
            <a:r>
              <a:rPr lang="cs-CZ" sz="2800" b="1" dirty="0"/>
              <a:t>NĚKAM</a:t>
            </a:r>
          </a:p>
          <a:p>
            <a:r>
              <a:rPr lang="cs-CZ" sz="2800" b="1" dirty="0"/>
              <a:t>NĚKDY</a:t>
            </a:r>
          </a:p>
        </p:txBody>
      </p:sp>
    </p:spTree>
    <p:extLst>
      <p:ext uri="{BB962C8B-B14F-4D97-AF65-F5344CB8AC3E}">
        <p14:creationId xmlns:p14="http://schemas.microsoft.com/office/powerpoint/2010/main" val="6424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705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13795" y="1280161"/>
            <a:ext cx="10353762" cy="4511039"/>
          </a:xfrm>
        </p:spPr>
        <p:txBody>
          <a:bodyPr>
            <a:noAutofit/>
          </a:bodyPr>
          <a:lstStyle/>
          <a:p>
            <a:r>
              <a:rPr lang="cs-CZ" sz="3200" b="1" dirty="0"/>
              <a:t>NĚKDO     </a:t>
            </a:r>
            <a:r>
              <a:rPr lang="cs-CZ" sz="3200" b="1" dirty="0" err="1"/>
              <a:t>Někdo</a:t>
            </a:r>
            <a:r>
              <a:rPr lang="cs-CZ" sz="3200" b="1" dirty="0"/>
              <a:t> je na zahradě. Kdo to je?</a:t>
            </a:r>
          </a:p>
          <a:p>
            <a:r>
              <a:rPr lang="cs-CZ" sz="3200" b="1" dirty="0"/>
              <a:t>NĚCO        Chceš něco? Nevím, co máš rád.</a:t>
            </a:r>
          </a:p>
          <a:p>
            <a:r>
              <a:rPr lang="cs-CZ" sz="3200" b="1" dirty="0"/>
              <a:t>NĚJAKÝ    Chci nějaké ovoce, jaké máš?</a:t>
            </a:r>
          </a:p>
          <a:p>
            <a:r>
              <a:rPr lang="cs-CZ" sz="3200" b="1" dirty="0"/>
              <a:t>NĚJAK       Musím to nějak dělat, ale nevím, jak.</a:t>
            </a:r>
          </a:p>
          <a:p>
            <a:r>
              <a:rPr lang="cs-CZ" sz="3200" b="1" dirty="0"/>
              <a:t>NĚKDE       Bydlí někde v Anglii, ale nevím, kde.</a:t>
            </a:r>
          </a:p>
          <a:p>
            <a:r>
              <a:rPr lang="cs-CZ" sz="3200" b="1" dirty="0"/>
              <a:t>NĚKAM      Pojedeme někam? Nechci být doma.</a:t>
            </a:r>
          </a:p>
          <a:p>
            <a:r>
              <a:rPr lang="cs-CZ" sz="3200" b="1" dirty="0"/>
              <a:t>NĚKDY       Ve čtvrtek nemám čas. Pojedeme někdy v sobotu. Kdy máš čas? </a:t>
            </a:r>
          </a:p>
        </p:txBody>
      </p:sp>
    </p:spTree>
    <p:extLst>
      <p:ext uri="{BB962C8B-B14F-4D97-AF65-F5344CB8AC3E}">
        <p14:creationId xmlns:p14="http://schemas.microsoft.com/office/powerpoint/2010/main" val="118565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3795" y="563880"/>
            <a:ext cx="10353761" cy="868681"/>
          </a:xfrm>
        </p:spPr>
        <p:txBody>
          <a:bodyPr>
            <a:normAutofit fontScale="90000"/>
          </a:bodyPr>
          <a:lstStyle/>
          <a:p>
            <a:r>
              <a:rPr lang="cs-CZ" dirty="0"/>
              <a:t>Něco, někdo, </a:t>
            </a:r>
            <a:r>
              <a:rPr lang="cs-CZ" dirty="0" err="1"/>
              <a:t>NěKOHO</a:t>
            </a:r>
            <a:r>
              <a:rPr lang="cs-CZ" dirty="0"/>
              <a:t>. nějaký, někde, někam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913794" y="1280161"/>
            <a:ext cx="6462365" cy="4511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Znáš …………… nový film?</a:t>
            </a:r>
          </a:p>
          <a:p>
            <a:pPr marL="0" indent="0">
              <a:buNone/>
            </a:pPr>
            <a:r>
              <a:rPr lang="cs-CZ" sz="2800" dirty="0"/>
              <a:t>Mikulov je …….. na jižní Moravě.</a:t>
            </a:r>
          </a:p>
          <a:p>
            <a:pPr marL="0" indent="0">
              <a:buNone/>
            </a:pPr>
            <a:r>
              <a:rPr lang="cs-CZ" sz="2800" dirty="0"/>
              <a:t>Chtěl bych jet ……… na výlet. Kdy máš čas?</a:t>
            </a:r>
          </a:p>
          <a:p>
            <a:pPr marL="0" indent="0">
              <a:buNone/>
            </a:pPr>
            <a:r>
              <a:rPr lang="cs-CZ" sz="2800" dirty="0"/>
              <a:t>Znáš ……….. Z Ameriky?</a:t>
            </a:r>
          </a:p>
          <a:p>
            <a:pPr marL="0" indent="0">
              <a:buNone/>
            </a:pPr>
            <a:r>
              <a:rPr lang="cs-CZ" sz="2800" dirty="0"/>
              <a:t>Co to máš? To je ……. pro mě?</a:t>
            </a:r>
          </a:p>
          <a:p>
            <a:pPr marL="0" indent="0">
              <a:buNone/>
            </a:pPr>
            <a:r>
              <a:rPr lang="cs-CZ" sz="2800" dirty="0"/>
              <a:t>………... telefonoval. Ale nevím jeho jméno.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7604760" y="1280161"/>
            <a:ext cx="3662797" cy="451104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Nějaký</a:t>
            </a:r>
          </a:p>
          <a:p>
            <a:r>
              <a:rPr lang="cs-CZ" sz="2800" dirty="0"/>
              <a:t>Někde</a:t>
            </a:r>
          </a:p>
          <a:p>
            <a:r>
              <a:rPr lang="cs-CZ" sz="2800" dirty="0"/>
              <a:t>Někdy/ někam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Někoho</a:t>
            </a:r>
          </a:p>
          <a:p>
            <a:r>
              <a:rPr lang="cs-CZ" sz="2800" dirty="0"/>
              <a:t>Něco</a:t>
            </a:r>
          </a:p>
          <a:p>
            <a:r>
              <a:rPr lang="cs-CZ" sz="2800" dirty="0"/>
              <a:t>někdo</a:t>
            </a:r>
          </a:p>
        </p:txBody>
      </p:sp>
    </p:spTree>
    <p:extLst>
      <p:ext uri="{BB962C8B-B14F-4D97-AF65-F5344CB8AC3E}">
        <p14:creationId xmlns:p14="http://schemas.microsoft.com/office/powerpoint/2010/main" val="16495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426720"/>
            <a:ext cx="10353761" cy="1295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Zájmena negativní (negative)                                   </a:t>
            </a:r>
            <a:br>
              <a:rPr lang="cs-CZ" dirty="0"/>
            </a:br>
            <a:r>
              <a:rPr lang="cs-CZ" dirty="0">
                <a:solidFill>
                  <a:srgbClr val="FFFF00"/>
                </a:solidFill>
              </a:rPr>
              <a:t> Ni-       !!! + Verbum Negativní forma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3795" y="1722121"/>
            <a:ext cx="5106004" cy="4069080"/>
          </a:xfrm>
        </p:spPr>
        <p:txBody>
          <a:bodyPr>
            <a:noAutofit/>
          </a:bodyPr>
          <a:lstStyle/>
          <a:p>
            <a:r>
              <a:rPr lang="cs-CZ" sz="2800" b="1" dirty="0"/>
              <a:t>KDO ?</a:t>
            </a:r>
          </a:p>
          <a:p>
            <a:r>
              <a:rPr lang="cs-CZ" sz="2800" b="1" dirty="0"/>
              <a:t>CO?</a:t>
            </a:r>
          </a:p>
          <a:p>
            <a:r>
              <a:rPr lang="cs-CZ" sz="2800" b="1" dirty="0"/>
              <a:t>JAKÝ?                         !!!</a:t>
            </a:r>
          </a:p>
          <a:p>
            <a:r>
              <a:rPr lang="cs-CZ" sz="2800" b="1" dirty="0"/>
              <a:t>JAK?</a:t>
            </a:r>
          </a:p>
          <a:p>
            <a:r>
              <a:rPr lang="cs-CZ" sz="2800" b="1" dirty="0"/>
              <a:t>KDE?</a:t>
            </a:r>
          </a:p>
          <a:p>
            <a:r>
              <a:rPr lang="cs-CZ" sz="2800" b="1" dirty="0"/>
              <a:t>KAM?</a:t>
            </a:r>
          </a:p>
          <a:p>
            <a:r>
              <a:rPr lang="cs-CZ" sz="2800" b="1" dirty="0"/>
              <a:t>KDY?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0" y="1722121"/>
            <a:ext cx="5552557" cy="4556759"/>
          </a:xfrm>
        </p:spPr>
        <p:txBody>
          <a:bodyPr/>
          <a:lstStyle/>
          <a:p>
            <a:r>
              <a:rPr lang="cs-CZ" sz="2800" b="1" dirty="0"/>
              <a:t>NIKDO  ne….</a:t>
            </a:r>
          </a:p>
          <a:p>
            <a:r>
              <a:rPr lang="cs-CZ" sz="2800" b="1" dirty="0"/>
              <a:t>NIC ne…</a:t>
            </a:r>
          </a:p>
          <a:p>
            <a:r>
              <a:rPr lang="cs-CZ" sz="2800" b="1" dirty="0"/>
              <a:t>ŽÁDNÝ ne…</a:t>
            </a:r>
          </a:p>
          <a:p>
            <a:r>
              <a:rPr lang="cs-CZ" sz="2800" b="1" dirty="0"/>
              <a:t>NIJAK ne…</a:t>
            </a:r>
          </a:p>
          <a:p>
            <a:r>
              <a:rPr lang="cs-CZ" sz="2800" b="1" dirty="0"/>
              <a:t>NIKDE ne…</a:t>
            </a:r>
          </a:p>
          <a:p>
            <a:r>
              <a:rPr lang="cs-CZ" sz="2800" b="1" dirty="0"/>
              <a:t>NIKAM ne…</a:t>
            </a:r>
          </a:p>
          <a:p>
            <a:r>
              <a:rPr lang="cs-CZ" sz="2800" b="1" dirty="0"/>
              <a:t>NIKDY ne….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Žádný, žádná, žádnou, žádného, žádné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3794" y="1722121"/>
            <a:ext cx="7590125" cy="4069079"/>
          </a:xfrm>
        </p:spPr>
        <p:txBody>
          <a:bodyPr>
            <a:normAutofit/>
          </a:bodyPr>
          <a:lstStyle/>
          <a:p>
            <a:r>
              <a:rPr lang="cs-CZ" sz="2800" dirty="0"/>
              <a:t>Neznám ……….. Čecha.</a:t>
            </a:r>
          </a:p>
          <a:p>
            <a:r>
              <a:rPr lang="cs-CZ" sz="2800" dirty="0"/>
              <a:t>Nemám ……… českou věc (cosa).</a:t>
            </a:r>
          </a:p>
          <a:p>
            <a:r>
              <a:rPr lang="cs-CZ" sz="2800" dirty="0"/>
              <a:t>Nemám ………. nápad (idea).</a:t>
            </a:r>
          </a:p>
          <a:p>
            <a:r>
              <a:rPr lang="cs-CZ" sz="2800" dirty="0"/>
              <a:t>Není tam ……… holka, jenom kluci.</a:t>
            </a:r>
          </a:p>
          <a:p>
            <a:r>
              <a:rPr lang="cs-CZ" sz="2800" dirty="0"/>
              <a:t>Dnes nemáme ……. domácí úkol.</a:t>
            </a:r>
          </a:p>
          <a:p>
            <a:r>
              <a:rPr lang="cs-CZ" sz="2800" dirty="0"/>
              <a:t>Nepotřebuju  …………..peníze (</a:t>
            </a:r>
            <a:r>
              <a:rPr lang="cs-CZ" sz="2800" dirty="0" err="1"/>
              <a:t>soldi</a:t>
            </a:r>
            <a:r>
              <a:rPr lang="cs-CZ" sz="2800" dirty="0"/>
              <a:t>).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03919" y="1722121"/>
            <a:ext cx="2763637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Žádného</a:t>
            </a:r>
          </a:p>
          <a:p>
            <a:pPr marL="0" indent="0">
              <a:buNone/>
            </a:pPr>
            <a:r>
              <a:rPr lang="cs-CZ" sz="2800" dirty="0"/>
              <a:t>Žádnou</a:t>
            </a:r>
          </a:p>
          <a:p>
            <a:pPr marL="0" indent="0">
              <a:buNone/>
            </a:pPr>
            <a:r>
              <a:rPr lang="cs-CZ" sz="2800" dirty="0"/>
              <a:t>Žádný</a:t>
            </a:r>
          </a:p>
          <a:p>
            <a:pPr marL="0" indent="0">
              <a:buNone/>
            </a:pPr>
            <a:r>
              <a:rPr lang="cs-CZ" sz="2800" dirty="0"/>
              <a:t>Žádná</a:t>
            </a:r>
          </a:p>
          <a:p>
            <a:pPr marL="0" indent="0">
              <a:buNone/>
            </a:pPr>
            <a:r>
              <a:rPr lang="cs-CZ" sz="2800" dirty="0"/>
              <a:t>Žádný</a:t>
            </a:r>
          </a:p>
          <a:p>
            <a:pPr marL="0" indent="0">
              <a:buNone/>
            </a:pPr>
            <a:r>
              <a:rPr lang="cs-CZ" sz="2800" dirty="0"/>
              <a:t>žádné</a:t>
            </a:r>
          </a:p>
        </p:txBody>
      </p:sp>
    </p:spTree>
    <p:extLst>
      <p:ext uri="{BB962C8B-B14F-4D97-AF65-F5344CB8AC3E}">
        <p14:creationId xmlns:p14="http://schemas.microsoft.com/office/powerpoint/2010/main" val="26329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3795" y="426721"/>
            <a:ext cx="10353761" cy="868680"/>
          </a:xfrm>
        </p:spPr>
        <p:txBody>
          <a:bodyPr/>
          <a:lstStyle/>
          <a:p>
            <a:r>
              <a:rPr lang="cs-CZ" dirty="0" err="1"/>
              <a:t>oDPOVĚZTE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13795" y="1295401"/>
            <a:ext cx="10353762" cy="4495799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Co nikdy neděláte?</a:t>
            </a:r>
          </a:p>
          <a:p>
            <a:r>
              <a:rPr lang="cs-CZ" sz="2800" dirty="0"/>
              <a:t>Co nikdy nejíte?</a:t>
            </a:r>
          </a:p>
          <a:p>
            <a:r>
              <a:rPr lang="cs-CZ" sz="2800" dirty="0"/>
              <a:t>Znáte nějaké české jméno nebo jméno města?</a:t>
            </a:r>
          </a:p>
          <a:p>
            <a:r>
              <a:rPr lang="cs-CZ" sz="2800" dirty="0"/>
              <a:t>Znáte někoho, kdo umí česky?</a:t>
            </a:r>
          </a:p>
          <a:p>
            <a:r>
              <a:rPr lang="cs-CZ" sz="2800" dirty="0"/>
              <a:t>Máte něco z České republiky?</a:t>
            </a:r>
          </a:p>
          <a:p>
            <a:r>
              <a:rPr lang="cs-CZ" sz="2800" dirty="0"/>
              <a:t>Znáte nějakého slavného Čecha?</a:t>
            </a:r>
          </a:p>
          <a:p>
            <a:r>
              <a:rPr lang="cs-CZ" sz="2800" dirty="0"/>
              <a:t>Zpíváte/ tancujete/ hrajete karty někdy? </a:t>
            </a:r>
          </a:p>
          <a:p>
            <a:r>
              <a:rPr lang="cs-CZ" sz="2800" dirty="0"/>
              <a:t>Chcete jet někam do Asie nebo někam do Afriky? Kam?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8423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5" y="259080"/>
            <a:ext cx="11219186" cy="22655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Někdo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Nějakou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Někdo/ někdy, nějakou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Žádnou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Něco, nic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nějaký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012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6276"/>
            <a:ext cx="12184147" cy="17697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Někam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Nikdy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Někde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Nikde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nikdy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848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46</TotalTime>
  <Words>355</Words>
  <Application>Microsoft Office PowerPoint</Application>
  <PresentationFormat>Širokoúhlá obrazovka</PresentationFormat>
  <Paragraphs>90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Neurčitá a negativní zájmena</vt:lpstr>
      <vt:lpstr>Zájmena neurčitá (pronouns indefinite)                                      NĚ- </vt:lpstr>
      <vt:lpstr>Prezentace aplikace PowerPoint</vt:lpstr>
      <vt:lpstr>Něco, někdo, NěKOHO. nějaký, někde, někam </vt:lpstr>
      <vt:lpstr>Zájmena negativní (negative)                                     Ni-       !!! + Verbum Negativní forma</vt:lpstr>
      <vt:lpstr>Žádný, žádná, žádnou, žádného, žádné</vt:lpstr>
      <vt:lpstr>oDPOVĚZTE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Radomila Kotková</dc:creator>
  <cp:lastModifiedBy>kotkovar</cp:lastModifiedBy>
  <cp:revision>7</cp:revision>
  <dcterms:created xsi:type="dcterms:W3CDTF">2019-11-06T19:14:38Z</dcterms:created>
  <dcterms:modified xsi:type="dcterms:W3CDTF">2023-03-06T12:08:31Z</dcterms:modified>
</cp:coreProperties>
</file>