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3" r:id="rId3"/>
    <p:sldId id="259" r:id="rId4"/>
    <p:sldId id="260" r:id="rId5"/>
    <p:sldId id="261" r:id="rId6"/>
    <p:sldId id="262" r:id="rId7"/>
    <p:sldId id="267" r:id="rId8"/>
    <p:sldId id="264" r:id="rId9"/>
    <p:sldId id="265" r:id="rId10"/>
    <p:sldId id="268" r:id="rId11"/>
    <p:sldId id="269" r:id="rId1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1586C3-5765-49F7-BDF5-428DF7E6102D}" v="439" dt="2024-11-24T14:30:52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álíková, Andrea" userId="1a61158c-4e9a-414f-917b-09b3145abbee" providerId="ADAL" clId="{571586C3-5765-49F7-BDF5-428DF7E6102D}"/>
    <pc:docChg chg="custSel addSld delSld modSld">
      <pc:chgData name="Králíková, Andrea" userId="1a61158c-4e9a-414f-917b-09b3145abbee" providerId="ADAL" clId="{571586C3-5765-49F7-BDF5-428DF7E6102D}" dt="2024-11-24T14:35:51.989" v="1843" actId="21"/>
      <pc:docMkLst>
        <pc:docMk/>
      </pc:docMkLst>
      <pc:sldChg chg="addSp delSp modSp mod">
        <pc:chgData name="Králíková, Andrea" userId="1a61158c-4e9a-414f-917b-09b3145abbee" providerId="ADAL" clId="{571586C3-5765-49F7-BDF5-428DF7E6102D}" dt="2024-11-24T14:31:01.851" v="1840" actId="14100"/>
        <pc:sldMkLst>
          <pc:docMk/>
          <pc:sldMk cId="1894748888" sldId="259"/>
        </pc:sldMkLst>
        <pc:spChg chg="del">
          <ac:chgData name="Králíková, Andrea" userId="1a61158c-4e9a-414f-917b-09b3145abbee" providerId="ADAL" clId="{571586C3-5765-49F7-BDF5-428DF7E6102D}" dt="2024-11-24T14:30:11.477" v="1835" actId="931"/>
          <ac:spMkLst>
            <pc:docMk/>
            <pc:sldMk cId="1894748888" sldId="259"/>
            <ac:spMk id="9" creationId="{7821B22B-6BAF-729E-8698-315CC113DC9E}"/>
          </ac:spMkLst>
        </pc:spChg>
        <pc:spChg chg="del mod">
          <ac:chgData name="Králíková, Andrea" userId="1a61158c-4e9a-414f-917b-09b3145abbee" providerId="ADAL" clId="{571586C3-5765-49F7-BDF5-428DF7E6102D}" dt="2024-11-24T14:30:52.933" v="1838" actId="931"/>
          <ac:spMkLst>
            <pc:docMk/>
            <pc:sldMk cId="1894748888" sldId="259"/>
            <ac:spMk id="11" creationId="{A46C7BC4-9AAC-D3AC-E5E9-1E310BFF9DDB}"/>
          </ac:spMkLst>
        </pc:spChg>
        <pc:picChg chg="add mod">
          <ac:chgData name="Králíková, Andrea" userId="1a61158c-4e9a-414f-917b-09b3145abbee" providerId="ADAL" clId="{571586C3-5765-49F7-BDF5-428DF7E6102D}" dt="2024-11-24T14:30:16.469" v="1836" actId="1076"/>
          <ac:picMkLst>
            <pc:docMk/>
            <pc:sldMk cId="1894748888" sldId="259"/>
            <ac:picMk id="6" creationId="{9D76C863-B88C-9CB3-0953-6604FA78947B}"/>
          </ac:picMkLst>
        </pc:picChg>
        <pc:picChg chg="add mod">
          <ac:chgData name="Králíková, Andrea" userId="1a61158c-4e9a-414f-917b-09b3145abbee" providerId="ADAL" clId="{571586C3-5765-49F7-BDF5-428DF7E6102D}" dt="2024-11-24T14:31:01.851" v="1840" actId="14100"/>
          <ac:picMkLst>
            <pc:docMk/>
            <pc:sldMk cId="1894748888" sldId="259"/>
            <ac:picMk id="8" creationId="{7134329B-928F-3C3F-F488-ADF5075BA81A}"/>
          </ac:picMkLst>
        </pc:picChg>
      </pc:sldChg>
      <pc:sldChg chg="addSp delSp modSp mod">
        <pc:chgData name="Králíková, Andrea" userId="1a61158c-4e9a-414f-917b-09b3145abbee" providerId="ADAL" clId="{571586C3-5765-49F7-BDF5-428DF7E6102D}" dt="2024-11-24T14:22:09.262" v="822" actId="113"/>
        <pc:sldMkLst>
          <pc:docMk/>
          <pc:sldMk cId="3342864577" sldId="262"/>
        </pc:sldMkLst>
        <pc:spChg chg="mod">
          <ac:chgData name="Králíková, Andrea" userId="1a61158c-4e9a-414f-917b-09b3145abbee" providerId="ADAL" clId="{571586C3-5765-49F7-BDF5-428DF7E6102D}" dt="2024-11-24T14:15:48.842" v="237" actId="26606"/>
          <ac:spMkLst>
            <pc:docMk/>
            <pc:sldMk cId="3342864577" sldId="262"/>
            <ac:spMk id="2" creationId="{7A2D3B3F-3F86-9022-A1A7-76C9DD9A69A1}"/>
          </ac:spMkLst>
        </pc:spChg>
        <pc:spChg chg="del mod">
          <ac:chgData name="Králíková, Andrea" userId="1a61158c-4e9a-414f-917b-09b3145abbee" providerId="ADAL" clId="{571586C3-5765-49F7-BDF5-428DF7E6102D}" dt="2024-11-24T14:15:48.842" v="237" actId="26606"/>
          <ac:spMkLst>
            <pc:docMk/>
            <pc:sldMk cId="3342864577" sldId="262"/>
            <ac:spMk id="3" creationId="{2628C976-492B-C31B-4BA6-2EBB64D06EFB}"/>
          </ac:spMkLst>
        </pc:spChg>
        <pc:spChg chg="mod">
          <ac:chgData name="Králíková, Andrea" userId="1a61158c-4e9a-414f-917b-09b3145abbee" providerId="ADAL" clId="{571586C3-5765-49F7-BDF5-428DF7E6102D}" dt="2024-11-24T14:15:48.842" v="237" actId="26606"/>
          <ac:spMkLst>
            <pc:docMk/>
            <pc:sldMk cId="3342864577" sldId="262"/>
            <ac:spMk id="4" creationId="{567B7485-5665-D8DA-5983-3F1C916E297F}"/>
          </ac:spMkLst>
        </pc:spChg>
        <pc:graphicFrameChg chg="add mod">
          <ac:chgData name="Králíková, Andrea" userId="1a61158c-4e9a-414f-917b-09b3145abbee" providerId="ADAL" clId="{571586C3-5765-49F7-BDF5-428DF7E6102D}" dt="2024-11-24T14:22:09.262" v="822" actId="113"/>
          <ac:graphicFrameMkLst>
            <pc:docMk/>
            <pc:sldMk cId="3342864577" sldId="262"/>
            <ac:graphicFrameMk id="6" creationId="{5B97E458-64EB-05FF-ACA8-C0000555565A}"/>
          </ac:graphicFrameMkLst>
        </pc:graphicFrameChg>
      </pc:sldChg>
      <pc:sldChg chg="delSp mod">
        <pc:chgData name="Králíková, Andrea" userId="1a61158c-4e9a-414f-917b-09b3145abbee" providerId="ADAL" clId="{571586C3-5765-49F7-BDF5-428DF7E6102D}" dt="2024-11-24T14:35:51.989" v="1843" actId="21"/>
        <pc:sldMkLst>
          <pc:docMk/>
          <pc:sldMk cId="1895463047" sldId="263"/>
        </pc:sldMkLst>
        <pc:spChg chg="del">
          <ac:chgData name="Králíková, Andrea" userId="1a61158c-4e9a-414f-917b-09b3145abbee" providerId="ADAL" clId="{571586C3-5765-49F7-BDF5-428DF7E6102D}" dt="2024-11-24T14:35:51.989" v="1843" actId="21"/>
          <ac:spMkLst>
            <pc:docMk/>
            <pc:sldMk cId="1895463047" sldId="263"/>
            <ac:spMk id="2" creationId="{835760FC-C925-B1DA-C160-7589D291AAAE}"/>
          </ac:spMkLst>
        </pc:spChg>
      </pc:sldChg>
      <pc:sldChg chg="modSp mod">
        <pc:chgData name="Králíková, Andrea" userId="1a61158c-4e9a-414f-917b-09b3145abbee" providerId="ADAL" clId="{571586C3-5765-49F7-BDF5-428DF7E6102D}" dt="2024-11-24T14:16:05.521" v="261" actId="20577"/>
        <pc:sldMkLst>
          <pc:docMk/>
          <pc:sldMk cId="3919175145" sldId="264"/>
        </pc:sldMkLst>
        <pc:spChg chg="mod">
          <ac:chgData name="Králíková, Andrea" userId="1a61158c-4e9a-414f-917b-09b3145abbee" providerId="ADAL" clId="{571586C3-5765-49F7-BDF5-428DF7E6102D}" dt="2024-11-24T14:16:05.521" v="261" actId="20577"/>
          <ac:spMkLst>
            <pc:docMk/>
            <pc:sldMk cId="3919175145" sldId="264"/>
            <ac:spMk id="2" creationId="{2F116CCB-B10D-8AD3-065E-67CA55EED9B1}"/>
          </ac:spMkLst>
        </pc:spChg>
      </pc:sldChg>
      <pc:sldChg chg="modSp new mod">
        <pc:chgData name="Králíková, Andrea" userId="1a61158c-4e9a-414f-917b-09b3145abbee" providerId="ADAL" clId="{571586C3-5765-49F7-BDF5-428DF7E6102D}" dt="2024-11-24T14:28:41.295" v="1791" actId="20577"/>
        <pc:sldMkLst>
          <pc:docMk/>
          <pc:sldMk cId="2287097584" sldId="265"/>
        </pc:sldMkLst>
        <pc:spChg chg="mod">
          <ac:chgData name="Králíková, Andrea" userId="1a61158c-4e9a-414f-917b-09b3145abbee" providerId="ADAL" clId="{571586C3-5765-49F7-BDF5-428DF7E6102D}" dt="2024-11-24T14:14:35.555" v="143" actId="20577"/>
          <ac:spMkLst>
            <pc:docMk/>
            <pc:sldMk cId="2287097584" sldId="265"/>
            <ac:spMk id="2" creationId="{EA2D9DD9-20A7-D134-0760-5AD91AE70613}"/>
          </ac:spMkLst>
        </pc:spChg>
        <pc:spChg chg="mod">
          <ac:chgData name="Králíková, Andrea" userId="1a61158c-4e9a-414f-917b-09b3145abbee" providerId="ADAL" clId="{571586C3-5765-49F7-BDF5-428DF7E6102D}" dt="2024-11-24T14:28:41.295" v="1791" actId="20577"/>
          <ac:spMkLst>
            <pc:docMk/>
            <pc:sldMk cId="2287097584" sldId="265"/>
            <ac:spMk id="3" creationId="{ED555733-E4EA-4E54-39CA-902A6AC6B053}"/>
          </ac:spMkLst>
        </pc:spChg>
      </pc:sldChg>
      <pc:sldChg chg="modSp new del mod">
        <pc:chgData name="Králíková, Andrea" userId="1a61158c-4e9a-414f-917b-09b3145abbee" providerId="ADAL" clId="{571586C3-5765-49F7-BDF5-428DF7E6102D}" dt="2024-11-24T14:22:17.485" v="823" actId="2696"/>
        <pc:sldMkLst>
          <pc:docMk/>
          <pc:sldMk cId="3914482354" sldId="266"/>
        </pc:sldMkLst>
        <pc:spChg chg="mod">
          <ac:chgData name="Králíková, Andrea" userId="1a61158c-4e9a-414f-917b-09b3145abbee" providerId="ADAL" clId="{571586C3-5765-49F7-BDF5-428DF7E6102D}" dt="2024-11-24T14:16:24.731" v="283" actId="20577"/>
          <ac:spMkLst>
            <pc:docMk/>
            <pc:sldMk cId="3914482354" sldId="266"/>
            <ac:spMk id="2" creationId="{4DC3A9EB-CC45-B6A1-3BF5-A6B4C535BFD0}"/>
          </ac:spMkLst>
        </pc:spChg>
        <pc:spChg chg="mod">
          <ac:chgData name="Králíková, Andrea" userId="1a61158c-4e9a-414f-917b-09b3145abbee" providerId="ADAL" clId="{571586C3-5765-49F7-BDF5-428DF7E6102D}" dt="2024-11-24T14:17:15.713" v="388" actId="20577"/>
          <ac:spMkLst>
            <pc:docMk/>
            <pc:sldMk cId="3914482354" sldId="266"/>
            <ac:spMk id="3" creationId="{BF36A953-2000-49B7-A237-67A00A72CBBF}"/>
          </ac:spMkLst>
        </pc:spChg>
      </pc:sldChg>
      <pc:sldChg chg="modSp">
        <pc:chgData name="Králíková, Andrea" userId="1a61158c-4e9a-414f-917b-09b3145abbee" providerId="ADAL" clId="{571586C3-5765-49F7-BDF5-428DF7E6102D}" dt="2024-11-24T14:21:37.273" v="817"/>
        <pc:sldMkLst>
          <pc:docMk/>
          <pc:sldMk cId="1441803250" sldId="267"/>
        </pc:sldMkLst>
        <pc:graphicFrameChg chg="mod">
          <ac:chgData name="Králíková, Andrea" userId="1a61158c-4e9a-414f-917b-09b3145abbee" providerId="ADAL" clId="{571586C3-5765-49F7-BDF5-428DF7E6102D}" dt="2024-11-24T14:21:37.273" v="817"/>
          <ac:graphicFrameMkLst>
            <pc:docMk/>
            <pc:sldMk cId="1441803250" sldId="267"/>
            <ac:graphicFrameMk id="6" creationId="{02B76711-12A1-9935-6C90-7BB321479CCF}"/>
          </ac:graphicFrameMkLst>
        </pc:graphicFrameChg>
      </pc:sldChg>
      <pc:sldChg chg="addSp delSp modSp new mod modClrScheme chgLayout">
        <pc:chgData name="Králíková, Andrea" userId="1a61158c-4e9a-414f-917b-09b3145abbee" providerId="ADAL" clId="{571586C3-5765-49F7-BDF5-428DF7E6102D}" dt="2024-11-24T14:27:38.228" v="1752" actId="20577"/>
        <pc:sldMkLst>
          <pc:docMk/>
          <pc:sldMk cId="2227346654" sldId="268"/>
        </pc:sldMkLst>
        <pc:spChg chg="mod">
          <ac:chgData name="Králíková, Andrea" userId="1a61158c-4e9a-414f-917b-09b3145abbee" providerId="ADAL" clId="{571586C3-5765-49F7-BDF5-428DF7E6102D}" dt="2024-11-24T14:27:20.256" v="1708" actId="26606"/>
          <ac:spMkLst>
            <pc:docMk/>
            <pc:sldMk cId="2227346654" sldId="268"/>
            <ac:spMk id="2" creationId="{7FB40DFC-2D0F-AE8A-588A-C8D43112D14B}"/>
          </ac:spMkLst>
        </pc:spChg>
        <pc:spChg chg="del mod">
          <ac:chgData name="Králíková, Andrea" userId="1a61158c-4e9a-414f-917b-09b3145abbee" providerId="ADAL" clId="{571586C3-5765-49F7-BDF5-428DF7E6102D}" dt="2024-11-24T14:27:20.256" v="1708" actId="26606"/>
          <ac:spMkLst>
            <pc:docMk/>
            <pc:sldMk cId="2227346654" sldId="268"/>
            <ac:spMk id="3" creationId="{36B43C01-A171-26D6-83B5-FABEF07E3EEA}"/>
          </ac:spMkLst>
        </pc:spChg>
        <pc:spChg chg="mod">
          <ac:chgData name="Králíková, Andrea" userId="1a61158c-4e9a-414f-917b-09b3145abbee" providerId="ADAL" clId="{571586C3-5765-49F7-BDF5-428DF7E6102D}" dt="2024-11-24T14:27:20.256" v="1708" actId="26606"/>
          <ac:spMkLst>
            <pc:docMk/>
            <pc:sldMk cId="2227346654" sldId="268"/>
            <ac:spMk id="4" creationId="{6A5A5ECC-817D-48B3-F3A7-096EB49E85FC}"/>
          </ac:spMkLst>
        </pc:spChg>
        <pc:spChg chg="add mod">
          <ac:chgData name="Králíková, Andrea" userId="1a61158c-4e9a-414f-917b-09b3145abbee" providerId="ADAL" clId="{571586C3-5765-49F7-BDF5-428DF7E6102D}" dt="2024-11-24T14:27:38.228" v="1752" actId="20577"/>
          <ac:spMkLst>
            <pc:docMk/>
            <pc:sldMk cId="2227346654" sldId="268"/>
            <ac:spMk id="10" creationId="{D61690DC-09F6-8FE7-125B-96CB86AD6D88}"/>
          </ac:spMkLst>
        </pc:spChg>
        <pc:graphicFrameChg chg="add mod">
          <ac:chgData name="Králíková, Andrea" userId="1a61158c-4e9a-414f-917b-09b3145abbee" providerId="ADAL" clId="{571586C3-5765-49F7-BDF5-428DF7E6102D}" dt="2024-11-24T14:27:20.256" v="1708" actId="26606"/>
          <ac:graphicFrameMkLst>
            <pc:docMk/>
            <pc:sldMk cId="2227346654" sldId="268"/>
            <ac:graphicFrameMk id="6" creationId="{CB8F5442-78FF-69ED-B48B-D1C95846D92D}"/>
          </ac:graphicFrameMkLst>
        </pc:graphicFrameChg>
      </pc:sldChg>
      <pc:sldChg chg="addSp delSp modSp new mod modClrScheme chgLayout">
        <pc:chgData name="Králíková, Andrea" userId="1a61158c-4e9a-414f-917b-09b3145abbee" providerId="ADAL" clId="{571586C3-5765-49F7-BDF5-428DF7E6102D}" dt="2024-11-24T14:35:27.623" v="1842" actId="21"/>
        <pc:sldMkLst>
          <pc:docMk/>
          <pc:sldMk cId="12755317" sldId="269"/>
        </pc:sldMkLst>
        <pc:spChg chg="del">
          <ac:chgData name="Králíková, Andrea" userId="1a61158c-4e9a-414f-917b-09b3145abbee" providerId="ADAL" clId="{571586C3-5765-49F7-BDF5-428DF7E6102D}" dt="2024-11-24T14:28:59.587" v="1793" actId="26606"/>
          <ac:spMkLst>
            <pc:docMk/>
            <pc:sldMk cId="12755317" sldId="269"/>
            <ac:spMk id="2" creationId="{9292A03B-C53C-8964-9C84-6BDE668B3B60}"/>
          </ac:spMkLst>
        </pc:spChg>
        <pc:spChg chg="del">
          <ac:chgData name="Králíková, Andrea" userId="1a61158c-4e9a-414f-917b-09b3145abbee" providerId="ADAL" clId="{571586C3-5765-49F7-BDF5-428DF7E6102D}" dt="2024-11-24T14:28:59.587" v="1793" actId="26606"/>
          <ac:spMkLst>
            <pc:docMk/>
            <pc:sldMk cId="12755317" sldId="269"/>
            <ac:spMk id="3" creationId="{EA8FB8E7-4871-D966-BC18-343CE32C5348}"/>
          </ac:spMkLst>
        </pc:spChg>
        <pc:spChg chg="del">
          <ac:chgData name="Králíková, Andrea" userId="1a61158c-4e9a-414f-917b-09b3145abbee" providerId="ADAL" clId="{571586C3-5765-49F7-BDF5-428DF7E6102D}" dt="2024-11-24T14:28:59.587" v="1793" actId="26606"/>
          <ac:spMkLst>
            <pc:docMk/>
            <pc:sldMk cId="12755317" sldId="269"/>
            <ac:spMk id="4" creationId="{3584C613-9853-15B7-5635-0FA6ACD307D2}"/>
          </ac:spMkLst>
        </pc:spChg>
        <pc:spChg chg="mod">
          <ac:chgData name="Králíková, Andrea" userId="1a61158c-4e9a-414f-917b-09b3145abbee" providerId="ADAL" clId="{571586C3-5765-49F7-BDF5-428DF7E6102D}" dt="2024-11-24T14:35:17.584" v="1841" actId="26606"/>
          <ac:spMkLst>
            <pc:docMk/>
            <pc:sldMk cId="12755317" sldId="269"/>
            <ac:spMk id="5" creationId="{5E82E49E-A310-0E41-11FC-79CEC4017584}"/>
          </ac:spMkLst>
        </pc:spChg>
        <pc:spChg chg="add mod">
          <ac:chgData name="Králíková, Andrea" userId="1a61158c-4e9a-414f-917b-09b3145abbee" providerId="ADAL" clId="{571586C3-5765-49F7-BDF5-428DF7E6102D}" dt="2024-11-24T14:35:17.584" v="1841" actId="26606"/>
          <ac:spMkLst>
            <pc:docMk/>
            <pc:sldMk cId="12755317" sldId="269"/>
            <ac:spMk id="10" creationId="{75ABC507-7D14-B060-D33C-D9EBE02342AC}"/>
          </ac:spMkLst>
        </pc:spChg>
        <pc:spChg chg="add del mod">
          <ac:chgData name="Králíková, Andrea" userId="1a61158c-4e9a-414f-917b-09b3145abbee" providerId="ADAL" clId="{571586C3-5765-49F7-BDF5-428DF7E6102D}" dt="2024-11-24T14:35:17.584" v="1841" actId="26606"/>
          <ac:spMkLst>
            <pc:docMk/>
            <pc:sldMk cId="12755317" sldId="269"/>
            <ac:spMk id="12" creationId="{A10DFB2F-188C-C9F5-CA75-CF1CF8FF475B}"/>
          </ac:spMkLst>
        </pc:spChg>
        <pc:spChg chg="add del mod">
          <ac:chgData name="Králíková, Andrea" userId="1a61158c-4e9a-414f-917b-09b3145abbee" providerId="ADAL" clId="{571586C3-5765-49F7-BDF5-428DF7E6102D}" dt="2024-11-24T14:35:27.623" v="1842" actId="21"/>
          <ac:spMkLst>
            <pc:docMk/>
            <pc:sldMk cId="12755317" sldId="269"/>
            <ac:spMk id="17" creationId="{62E96797-6093-2F20-26FB-6225C35C4ED5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4E51E8-F671-4460-8F93-DD248C356E68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A5EF86C-9993-41B3-99D6-2723BDB32FA1}">
      <dgm:prSet/>
      <dgm:spPr/>
      <dgm:t>
        <a:bodyPr/>
        <a:lstStyle/>
        <a:p>
          <a:r>
            <a:rPr lang="cs-CZ" b="1" dirty="0" err="1"/>
            <a:t>textocentrické</a:t>
          </a:r>
          <a:r>
            <a:rPr lang="cs-CZ" dirty="0"/>
            <a:t> (strukturalismus, dekonstrukce, nová kritika…) </a:t>
          </a:r>
        </a:p>
      </dgm:t>
    </dgm:pt>
    <dgm:pt modelId="{CE116FCA-E85F-44ED-931A-F347946C199C}" type="parTrans" cxnId="{347B41DA-5010-48E3-80CE-E2603567A5C7}">
      <dgm:prSet/>
      <dgm:spPr/>
      <dgm:t>
        <a:bodyPr/>
        <a:lstStyle/>
        <a:p>
          <a:endParaRPr lang="en-US"/>
        </a:p>
      </dgm:t>
    </dgm:pt>
    <dgm:pt modelId="{CDC6FEC1-B71A-46E2-8CB6-7740C3AE0474}" type="sibTrans" cxnId="{347B41DA-5010-48E3-80CE-E2603567A5C7}">
      <dgm:prSet/>
      <dgm:spPr/>
      <dgm:t>
        <a:bodyPr/>
        <a:lstStyle/>
        <a:p>
          <a:endParaRPr lang="en-US"/>
        </a:p>
      </dgm:t>
    </dgm:pt>
    <dgm:pt modelId="{27E2B80E-2D8E-48FF-A272-8F76D6C3D95D}">
      <dgm:prSet/>
      <dgm:spPr/>
      <dgm:t>
        <a:bodyPr/>
        <a:lstStyle/>
        <a:p>
          <a:r>
            <a:rPr lang="cs-CZ" dirty="0"/>
            <a:t>zaměřené na </a:t>
          </a:r>
          <a:r>
            <a:rPr lang="cs-CZ" b="1" dirty="0"/>
            <a:t>čtenáře</a:t>
          </a:r>
          <a:r>
            <a:rPr lang="cs-CZ" dirty="0"/>
            <a:t> a </a:t>
          </a:r>
          <a:r>
            <a:rPr lang="cs-CZ" b="1" dirty="0"/>
            <a:t>autora</a:t>
          </a:r>
          <a:r>
            <a:rPr lang="cs-CZ" dirty="0"/>
            <a:t> (</a:t>
          </a:r>
          <a:r>
            <a:rPr lang="cs-CZ" dirty="0" err="1"/>
            <a:t>vnětextové</a:t>
          </a:r>
          <a:r>
            <a:rPr lang="cs-CZ" dirty="0"/>
            <a:t> subjekty):</a:t>
          </a:r>
        </a:p>
        <a:p>
          <a:r>
            <a:rPr lang="cs-CZ" dirty="0"/>
            <a:t>čtenářské očekávání, estetický efekt, psychoanalytická kritika</a:t>
          </a:r>
          <a:endParaRPr lang="en-US" dirty="0"/>
        </a:p>
      </dgm:t>
    </dgm:pt>
    <dgm:pt modelId="{F7EC2776-47FC-4CBF-86CA-6BBE90E3B86A}" type="parTrans" cxnId="{55849AAC-04EF-47A6-BB78-9ED178540F94}">
      <dgm:prSet/>
      <dgm:spPr/>
      <dgm:t>
        <a:bodyPr/>
        <a:lstStyle/>
        <a:p>
          <a:endParaRPr lang="en-US"/>
        </a:p>
      </dgm:t>
    </dgm:pt>
    <dgm:pt modelId="{E1ED14FA-30A3-4295-A883-D7189D206F69}" type="sibTrans" cxnId="{55849AAC-04EF-47A6-BB78-9ED178540F94}">
      <dgm:prSet/>
      <dgm:spPr/>
      <dgm:t>
        <a:bodyPr/>
        <a:lstStyle/>
        <a:p>
          <a:endParaRPr lang="en-US"/>
        </a:p>
      </dgm:t>
    </dgm:pt>
    <dgm:pt modelId="{EBB50E22-BBE8-444D-9A01-12CEA65A79BB}">
      <dgm:prSet/>
      <dgm:spPr/>
      <dgm:t>
        <a:bodyPr/>
        <a:lstStyle/>
        <a:p>
          <a:r>
            <a:rPr lang="cs-CZ" dirty="0"/>
            <a:t>zohledňující </a:t>
          </a:r>
          <a:r>
            <a:rPr lang="cs-CZ" b="1" dirty="0"/>
            <a:t>mimoliterární</a:t>
          </a:r>
          <a:r>
            <a:rPr lang="cs-CZ" dirty="0"/>
            <a:t> kontext (kulturní kontext, historický, intermediální…)</a:t>
          </a:r>
          <a:endParaRPr lang="en-US" dirty="0"/>
        </a:p>
      </dgm:t>
    </dgm:pt>
    <dgm:pt modelId="{EC0FE2AF-9725-40ED-AEE6-982F5DBAC97D}" type="parTrans" cxnId="{A01CFFBF-565E-4CF6-9CA2-D741FD9187D5}">
      <dgm:prSet/>
      <dgm:spPr/>
      <dgm:t>
        <a:bodyPr/>
        <a:lstStyle/>
        <a:p>
          <a:endParaRPr lang="en-US"/>
        </a:p>
      </dgm:t>
    </dgm:pt>
    <dgm:pt modelId="{1DF393B0-0D5F-4CA2-A517-97C094FF4B6D}" type="sibTrans" cxnId="{A01CFFBF-565E-4CF6-9CA2-D741FD9187D5}">
      <dgm:prSet/>
      <dgm:spPr/>
      <dgm:t>
        <a:bodyPr/>
        <a:lstStyle/>
        <a:p>
          <a:endParaRPr lang="en-US"/>
        </a:p>
      </dgm:t>
    </dgm:pt>
    <dgm:pt modelId="{DA817E24-702F-42EA-B13A-3B5FB7666140}">
      <dgm:prSet/>
      <dgm:spPr/>
      <dgm:t>
        <a:bodyPr/>
        <a:lstStyle/>
        <a:p>
          <a:r>
            <a:rPr lang="cs-CZ" dirty="0"/>
            <a:t>zaměřené </a:t>
          </a:r>
          <a:r>
            <a:rPr lang="cs-CZ" b="1" dirty="0"/>
            <a:t>intertextuálně  </a:t>
          </a:r>
          <a:endParaRPr lang="en-US" b="1" dirty="0"/>
        </a:p>
      </dgm:t>
    </dgm:pt>
    <dgm:pt modelId="{1992A052-2C49-4EA3-82AD-F89DE9FC3354}" type="parTrans" cxnId="{5FECBCA1-4A77-48E9-BD30-4F3EEB8469BB}">
      <dgm:prSet/>
      <dgm:spPr/>
      <dgm:t>
        <a:bodyPr/>
        <a:lstStyle/>
        <a:p>
          <a:endParaRPr lang="en-US"/>
        </a:p>
      </dgm:t>
    </dgm:pt>
    <dgm:pt modelId="{C1D6E6B1-0C94-4A13-8BF3-79367A47A40A}" type="sibTrans" cxnId="{5FECBCA1-4A77-48E9-BD30-4F3EEB8469BB}">
      <dgm:prSet/>
      <dgm:spPr/>
      <dgm:t>
        <a:bodyPr/>
        <a:lstStyle/>
        <a:p>
          <a:endParaRPr lang="en-US"/>
        </a:p>
      </dgm:t>
    </dgm:pt>
    <dgm:pt modelId="{0059007A-547E-4083-855B-56515CB40A2D}" type="pres">
      <dgm:prSet presAssocID="{EA4E51E8-F671-4460-8F93-DD248C356E68}" presName="linear" presStyleCnt="0">
        <dgm:presLayoutVars>
          <dgm:dir/>
          <dgm:animLvl val="lvl"/>
          <dgm:resizeHandles val="exact"/>
        </dgm:presLayoutVars>
      </dgm:prSet>
      <dgm:spPr/>
    </dgm:pt>
    <dgm:pt modelId="{E54E06F7-3D1F-40EE-AD2E-F5709927A9B9}" type="pres">
      <dgm:prSet presAssocID="{DA5EF86C-9993-41B3-99D6-2723BDB32FA1}" presName="parentLin" presStyleCnt="0"/>
      <dgm:spPr/>
    </dgm:pt>
    <dgm:pt modelId="{8DC81A22-EF1C-4EFD-8629-5721CF7FA6E6}" type="pres">
      <dgm:prSet presAssocID="{DA5EF86C-9993-41B3-99D6-2723BDB32FA1}" presName="parentLeftMargin" presStyleLbl="node1" presStyleIdx="0" presStyleCnt="4"/>
      <dgm:spPr/>
    </dgm:pt>
    <dgm:pt modelId="{49E330AE-7FC6-4830-B9A2-8B692A38AC2B}" type="pres">
      <dgm:prSet presAssocID="{DA5EF86C-9993-41B3-99D6-2723BDB32FA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27AF261-D38D-4072-AEA3-90B0BF43252D}" type="pres">
      <dgm:prSet presAssocID="{DA5EF86C-9993-41B3-99D6-2723BDB32FA1}" presName="negativeSpace" presStyleCnt="0"/>
      <dgm:spPr/>
    </dgm:pt>
    <dgm:pt modelId="{3088EFE2-C558-4C81-9EC2-A7F720809B89}" type="pres">
      <dgm:prSet presAssocID="{DA5EF86C-9993-41B3-99D6-2723BDB32FA1}" presName="childText" presStyleLbl="conFgAcc1" presStyleIdx="0" presStyleCnt="4">
        <dgm:presLayoutVars>
          <dgm:bulletEnabled val="1"/>
        </dgm:presLayoutVars>
      </dgm:prSet>
      <dgm:spPr/>
    </dgm:pt>
    <dgm:pt modelId="{E535C53D-6458-4253-B18B-B84598E52BD0}" type="pres">
      <dgm:prSet presAssocID="{CDC6FEC1-B71A-46E2-8CB6-7740C3AE0474}" presName="spaceBetweenRectangles" presStyleCnt="0"/>
      <dgm:spPr/>
    </dgm:pt>
    <dgm:pt modelId="{F1502F7D-DA91-43B8-A5F1-90F0DE6ACC85}" type="pres">
      <dgm:prSet presAssocID="{27E2B80E-2D8E-48FF-A272-8F76D6C3D95D}" presName="parentLin" presStyleCnt="0"/>
      <dgm:spPr/>
    </dgm:pt>
    <dgm:pt modelId="{6504972A-D12E-4735-8FE0-8E0BC6C9778A}" type="pres">
      <dgm:prSet presAssocID="{27E2B80E-2D8E-48FF-A272-8F76D6C3D95D}" presName="parentLeftMargin" presStyleLbl="node1" presStyleIdx="0" presStyleCnt="4"/>
      <dgm:spPr/>
    </dgm:pt>
    <dgm:pt modelId="{24C0799E-F760-4392-86D5-15C091896707}" type="pres">
      <dgm:prSet presAssocID="{27E2B80E-2D8E-48FF-A272-8F76D6C3D95D}" presName="parentText" presStyleLbl="node1" presStyleIdx="1" presStyleCnt="4" custScaleY="158038">
        <dgm:presLayoutVars>
          <dgm:chMax val="0"/>
          <dgm:bulletEnabled val="1"/>
        </dgm:presLayoutVars>
      </dgm:prSet>
      <dgm:spPr/>
    </dgm:pt>
    <dgm:pt modelId="{421DD77A-4394-4C85-9305-7D5BFED99981}" type="pres">
      <dgm:prSet presAssocID="{27E2B80E-2D8E-48FF-A272-8F76D6C3D95D}" presName="negativeSpace" presStyleCnt="0"/>
      <dgm:spPr/>
    </dgm:pt>
    <dgm:pt modelId="{1C6D7EF5-854F-402A-BF40-BF083245C9F6}" type="pres">
      <dgm:prSet presAssocID="{27E2B80E-2D8E-48FF-A272-8F76D6C3D95D}" presName="childText" presStyleLbl="conFgAcc1" presStyleIdx="1" presStyleCnt="4">
        <dgm:presLayoutVars>
          <dgm:bulletEnabled val="1"/>
        </dgm:presLayoutVars>
      </dgm:prSet>
      <dgm:spPr/>
    </dgm:pt>
    <dgm:pt modelId="{038F4709-DEEB-4B49-944C-E9066BE18C29}" type="pres">
      <dgm:prSet presAssocID="{E1ED14FA-30A3-4295-A883-D7189D206F69}" presName="spaceBetweenRectangles" presStyleCnt="0"/>
      <dgm:spPr/>
    </dgm:pt>
    <dgm:pt modelId="{D951F08C-ADED-4161-91F3-9972943CBAFB}" type="pres">
      <dgm:prSet presAssocID="{EBB50E22-BBE8-444D-9A01-12CEA65A79BB}" presName="parentLin" presStyleCnt="0"/>
      <dgm:spPr/>
    </dgm:pt>
    <dgm:pt modelId="{E7EF4DFD-5886-45A5-8127-99D965426CE4}" type="pres">
      <dgm:prSet presAssocID="{EBB50E22-BBE8-444D-9A01-12CEA65A79BB}" presName="parentLeftMargin" presStyleLbl="node1" presStyleIdx="1" presStyleCnt="4"/>
      <dgm:spPr/>
    </dgm:pt>
    <dgm:pt modelId="{724CEE9A-8301-4D19-A90D-2F6C88A3DEA4}" type="pres">
      <dgm:prSet presAssocID="{EBB50E22-BBE8-444D-9A01-12CEA65A79B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1C38B13-BD0A-4179-AB3D-02422F6B741D}" type="pres">
      <dgm:prSet presAssocID="{EBB50E22-BBE8-444D-9A01-12CEA65A79BB}" presName="negativeSpace" presStyleCnt="0"/>
      <dgm:spPr/>
    </dgm:pt>
    <dgm:pt modelId="{7F77B0CC-A21F-4003-A482-5F0BE70A53D6}" type="pres">
      <dgm:prSet presAssocID="{EBB50E22-BBE8-444D-9A01-12CEA65A79BB}" presName="childText" presStyleLbl="conFgAcc1" presStyleIdx="2" presStyleCnt="4">
        <dgm:presLayoutVars>
          <dgm:bulletEnabled val="1"/>
        </dgm:presLayoutVars>
      </dgm:prSet>
      <dgm:spPr/>
    </dgm:pt>
    <dgm:pt modelId="{AC45FB23-4838-41D8-9EFF-1731B306CF8C}" type="pres">
      <dgm:prSet presAssocID="{1DF393B0-0D5F-4CA2-A517-97C094FF4B6D}" presName="spaceBetweenRectangles" presStyleCnt="0"/>
      <dgm:spPr/>
    </dgm:pt>
    <dgm:pt modelId="{415F9C4F-3341-479E-8CF9-F543AB407A80}" type="pres">
      <dgm:prSet presAssocID="{DA817E24-702F-42EA-B13A-3B5FB7666140}" presName="parentLin" presStyleCnt="0"/>
      <dgm:spPr/>
    </dgm:pt>
    <dgm:pt modelId="{E9F3F0C7-16CD-42CD-960E-8F416D025FE3}" type="pres">
      <dgm:prSet presAssocID="{DA817E24-702F-42EA-B13A-3B5FB7666140}" presName="parentLeftMargin" presStyleLbl="node1" presStyleIdx="2" presStyleCnt="4"/>
      <dgm:spPr/>
    </dgm:pt>
    <dgm:pt modelId="{F715CEDD-E1B1-44BB-8271-A7CFCCB07864}" type="pres">
      <dgm:prSet presAssocID="{DA817E24-702F-42EA-B13A-3B5FB766614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15446B1-A612-4BF0-938D-2FA3C8B6BD6C}" type="pres">
      <dgm:prSet presAssocID="{DA817E24-702F-42EA-B13A-3B5FB7666140}" presName="negativeSpace" presStyleCnt="0"/>
      <dgm:spPr/>
    </dgm:pt>
    <dgm:pt modelId="{3567DCD9-CA46-4D09-A01C-703E7A70A571}" type="pres">
      <dgm:prSet presAssocID="{DA817E24-702F-42EA-B13A-3B5FB766614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5395726-003F-4B78-A1F0-37C34D0BBC12}" type="presOf" srcId="{EA4E51E8-F671-4460-8F93-DD248C356E68}" destId="{0059007A-547E-4083-855B-56515CB40A2D}" srcOrd="0" destOrd="0" presId="urn:microsoft.com/office/officeart/2005/8/layout/list1"/>
    <dgm:cxn modelId="{7AD4BF9A-00A7-47E3-BE69-B789021A7E6F}" type="presOf" srcId="{EBB50E22-BBE8-444D-9A01-12CEA65A79BB}" destId="{E7EF4DFD-5886-45A5-8127-99D965426CE4}" srcOrd="0" destOrd="0" presId="urn:microsoft.com/office/officeart/2005/8/layout/list1"/>
    <dgm:cxn modelId="{5FECBCA1-4A77-48E9-BD30-4F3EEB8469BB}" srcId="{EA4E51E8-F671-4460-8F93-DD248C356E68}" destId="{DA817E24-702F-42EA-B13A-3B5FB7666140}" srcOrd="3" destOrd="0" parTransId="{1992A052-2C49-4EA3-82AD-F89DE9FC3354}" sibTransId="{C1D6E6B1-0C94-4A13-8BF3-79367A47A40A}"/>
    <dgm:cxn modelId="{55849AAC-04EF-47A6-BB78-9ED178540F94}" srcId="{EA4E51E8-F671-4460-8F93-DD248C356E68}" destId="{27E2B80E-2D8E-48FF-A272-8F76D6C3D95D}" srcOrd="1" destOrd="0" parTransId="{F7EC2776-47FC-4CBF-86CA-6BBE90E3B86A}" sibTransId="{E1ED14FA-30A3-4295-A883-D7189D206F69}"/>
    <dgm:cxn modelId="{A01CFFBF-565E-4CF6-9CA2-D741FD9187D5}" srcId="{EA4E51E8-F671-4460-8F93-DD248C356E68}" destId="{EBB50E22-BBE8-444D-9A01-12CEA65A79BB}" srcOrd="2" destOrd="0" parTransId="{EC0FE2AF-9725-40ED-AEE6-982F5DBAC97D}" sibTransId="{1DF393B0-0D5F-4CA2-A517-97C094FF4B6D}"/>
    <dgm:cxn modelId="{13D18CD0-9946-49F7-A676-B6B8220507A1}" type="presOf" srcId="{DA817E24-702F-42EA-B13A-3B5FB7666140}" destId="{E9F3F0C7-16CD-42CD-960E-8F416D025FE3}" srcOrd="0" destOrd="0" presId="urn:microsoft.com/office/officeart/2005/8/layout/list1"/>
    <dgm:cxn modelId="{347B41DA-5010-48E3-80CE-E2603567A5C7}" srcId="{EA4E51E8-F671-4460-8F93-DD248C356E68}" destId="{DA5EF86C-9993-41B3-99D6-2723BDB32FA1}" srcOrd="0" destOrd="0" parTransId="{CE116FCA-E85F-44ED-931A-F347946C199C}" sibTransId="{CDC6FEC1-B71A-46E2-8CB6-7740C3AE0474}"/>
    <dgm:cxn modelId="{6D1E34DD-7B62-4902-AF9D-CCB11E29E322}" type="presOf" srcId="{DA817E24-702F-42EA-B13A-3B5FB7666140}" destId="{F715CEDD-E1B1-44BB-8271-A7CFCCB07864}" srcOrd="1" destOrd="0" presId="urn:microsoft.com/office/officeart/2005/8/layout/list1"/>
    <dgm:cxn modelId="{E4DDBADF-EAFF-4211-AD2E-F0369E78E696}" type="presOf" srcId="{EBB50E22-BBE8-444D-9A01-12CEA65A79BB}" destId="{724CEE9A-8301-4D19-A90D-2F6C88A3DEA4}" srcOrd="1" destOrd="0" presId="urn:microsoft.com/office/officeart/2005/8/layout/list1"/>
    <dgm:cxn modelId="{76D672E7-EE35-41DE-8E58-3ED8BD89F51A}" type="presOf" srcId="{27E2B80E-2D8E-48FF-A272-8F76D6C3D95D}" destId="{24C0799E-F760-4392-86D5-15C091896707}" srcOrd="1" destOrd="0" presId="urn:microsoft.com/office/officeart/2005/8/layout/list1"/>
    <dgm:cxn modelId="{220AC3E8-9768-4D4D-86C5-4D4655A457F4}" type="presOf" srcId="{DA5EF86C-9993-41B3-99D6-2723BDB32FA1}" destId="{8DC81A22-EF1C-4EFD-8629-5721CF7FA6E6}" srcOrd="0" destOrd="0" presId="urn:microsoft.com/office/officeart/2005/8/layout/list1"/>
    <dgm:cxn modelId="{66AA07FA-4D68-42B6-BC3D-EB1CDCBC8F1A}" type="presOf" srcId="{DA5EF86C-9993-41B3-99D6-2723BDB32FA1}" destId="{49E330AE-7FC6-4830-B9A2-8B692A38AC2B}" srcOrd="1" destOrd="0" presId="urn:microsoft.com/office/officeart/2005/8/layout/list1"/>
    <dgm:cxn modelId="{7D2359FA-C6E3-4660-9395-848E182A9BB0}" type="presOf" srcId="{27E2B80E-2D8E-48FF-A272-8F76D6C3D95D}" destId="{6504972A-D12E-4735-8FE0-8E0BC6C9778A}" srcOrd="0" destOrd="0" presId="urn:microsoft.com/office/officeart/2005/8/layout/list1"/>
    <dgm:cxn modelId="{87867244-9B79-47FE-8B2E-7A74DFCEF0F2}" type="presParOf" srcId="{0059007A-547E-4083-855B-56515CB40A2D}" destId="{E54E06F7-3D1F-40EE-AD2E-F5709927A9B9}" srcOrd="0" destOrd="0" presId="urn:microsoft.com/office/officeart/2005/8/layout/list1"/>
    <dgm:cxn modelId="{9189F0CF-3648-4102-BBC3-C7ABA3D8C957}" type="presParOf" srcId="{E54E06F7-3D1F-40EE-AD2E-F5709927A9B9}" destId="{8DC81A22-EF1C-4EFD-8629-5721CF7FA6E6}" srcOrd="0" destOrd="0" presId="urn:microsoft.com/office/officeart/2005/8/layout/list1"/>
    <dgm:cxn modelId="{E0E96D66-8D2E-4DEC-BD10-F80E53C2A73C}" type="presParOf" srcId="{E54E06F7-3D1F-40EE-AD2E-F5709927A9B9}" destId="{49E330AE-7FC6-4830-B9A2-8B692A38AC2B}" srcOrd="1" destOrd="0" presId="urn:microsoft.com/office/officeart/2005/8/layout/list1"/>
    <dgm:cxn modelId="{E8B7DB7E-5B95-41F9-8E1A-7CFAB1579EDB}" type="presParOf" srcId="{0059007A-547E-4083-855B-56515CB40A2D}" destId="{327AF261-D38D-4072-AEA3-90B0BF43252D}" srcOrd="1" destOrd="0" presId="urn:microsoft.com/office/officeart/2005/8/layout/list1"/>
    <dgm:cxn modelId="{E12FD854-F833-43FC-B55A-CDFBD2DABC66}" type="presParOf" srcId="{0059007A-547E-4083-855B-56515CB40A2D}" destId="{3088EFE2-C558-4C81-9EC2-A7F720809B89}" srcOrd="2" destOrd="0" presId="urn:microsoft.com/office/officeart/2005/8/layout/list1"/>
    <dgm:cxn modelId="{E1761C28-D350-4DAC-9627-9CB379CC15FF}" type="presParOf" srcId="{0059007A-547E-4083-855B-56515CB40A2D}" destId="{E535C53D-6458-4253-B18B-B84598E52BD0}" srcOrd="3" destOrd="0" presId="urn:microsoft.com/office/officeart/2005/8/layout/list1"/>
    <dgm:cxn modelId="{370504C2-210C-4680-A1CC-0D3E5AE2CF11}" type="presParOf" srcId="{0059007A-547E-4083-855B-56515CB40A2D}" destId="{F1502F7D-DA91-43B8-A5F1-90F0DE6ACC85}" srcOrd="4" destOrd="0" presId="urn:microsoft.com/office/officeart/2005/8/layout/list1"/>
    <dgm:cxn modelId="{48A6DDA0-26E8-47B9-8552-BA5957BEE698}" type="presParOf" srcId="{F1502F7D-DA91-43B8-A5F1-90F0DE6ACC85}" destId="{6504972A-D12E-4735-8FE0-8E0BC6C9778A}" srcOrd="0" destOrd="0" presId="urn:microsoft.com/office/officeart/2005/8/layout/list1"/>
    <dgm:cxn modelId="{1F4F61FE-C491-44F2-9E20-10ECE20172D6}" type="presParOf" srcId="{F1502F7D-DA91-43B8-A5F1-90F0DE6ACC85}" destId="{24C0799E-F760-4392-86D5-15C091896707}" srcOrd="1" destOrd="0" presId="urn:microsoft.com/office/officeart/2005/8/layout/list1"/>
    <dgm:cxn modelId="{44274C2A-EF2A-4F50-95F0-4E22AD523693}" type="presParOf" srcId="{0059007A-547E-4083-855B-56515CB40A2D}" destId="{421DD77A-4394-4C85-9305-7D5BFED99981}" srcOrd="5" destOrd="0" presId="urn:microsoft.com/office/officeart/2005/8/layout/list1"/>
    <dgm:cxn modelId="{B8E510E4-894F-461F-97B3-F6F0241CB3D4}" type="presParOf" srcId="{0059007A-547E-4083-855B-56515CB40A2D}" destId="{1C6D7EF5-854F-402A-BF40-BF083245C9F6}" srcOrd="6" destOrd="0" presId="urn:microsoft.com/office/officeart/2005/8/layout/list1"/>
    <dgm:cxn modelId="{9A2ADE93-3065-44E4-A51C-15C0B1A77E27}" type="presParOf" srcId="{0059007A-547E-4083-855B-56515CB40A2D}" destId="{038F4709-DEEB-4B49-944C-E9066BE18C29}" srcOrd="7" destOrd="0" presId="urn:microsoft.com/office/officeart/2005/8/layout/list1"/>
    <dgm:cxn modelId="{0EEC38E0-BFF0-4FF6-96B7-469A7E49B0B9}" type="presParOf" srcId="{0059007A-547E-4083-855B-56515CB40A2D}" destId="{D951F08C-ADED-4161-91F3-9972943CBAFB}" srcOrd="8" destOrd="0" presId="urn:microsoft.com/office/officeart/2005/8/layout/list1"/>
    <dgm:cxn modelId="{56A4817A-EE3E-4DD7-B954-8B83D3E52E58}" type="presParOf" srcId="{D951F08C-ADED-4161-91F3-9972943CBAFB}" destId="{E7EF4DFD-5886-45A5-8127-99D965426CE4}" srcOrd="0" destOrd="0" presId="urn:microsoft.com/office/officeart/2005/8/layout/list1"/>
    <dgm:cxn modelId="{F283A837-0C64-48AA-9BA7-19EC1098A084}" type="presParOf" srcId="{D951F08C-ADED-4161-91F3-9972943CBAFB}" destId="{724CEE9A-8301-4D19-A90D-2F6C88A3DEA4}" srcOrd="1" destOrd="0" presId="urn:microsoft.com/office/officeart/2005/8/layout/list1"/>
    <dgm:cxn modelId="{BC26B637-E0B8-46E8-91C2-373D4B6FB277}" type="presParOf" srcId="{0059007A-547E-4083-855B-56515CB40A2D}" destId="{E1C38B13-BD0A-4179-AB3D-02422F6B741D}" srcOrd="9" destOrd="0" presId="urn:microsoft.com/office/officeart/2005/8/layout/list1"/>
    <dgm:cxn modelId="{C49CC712-CA93-4DB6-815F-2D6517342A29}" type="presParOf" srcId="{0059007A-547E-4083-855B-56515CB40A2D}" destId="{7F77B0CC-A21F-4003-A482-5F0BE70A53D6}" srcOrd="10" destOrd="0" presId="urn:microsoft.com/office/officeart/2005/8/layout/list1"/>
    <dgm:cxn modelId="{C1008B74-9ECF-4E10-8941-BF161F19E5EB}" type="presParOf" srcId="{0059007A-547E-4083-855B-56515CB40A2D}" destId="{AC45FB23-4838-41D8-9EFF-1731B306CF8C}" srcOrd="11" destOrd="0" presId="urn:microsoft.com/office/officeart/2005/8/layout/list1"/>
    <dgm:cxn modelId="{0523A6E7-8C54-4861-8A06-19655C13D66E}" type="presParOf" srcId="{0059007A-547E-4083-855B-56515CB40A2D}" destId="{415F9C4F-3341-479E-8CF9-F543AB407A80}" srcOrd="12" destOrd="0" presId="urn:microsoft.com/office/officeart/2005/8/layout/list1"/>
    <dgm:cxn modelId="{5F423D14-9750-4620-8C39-1B4FDCAA9D54}" type="presParOf" srcId="{415F9C4F-3341-479E-8CF9-F543AB407A80}" destId="{E9F3F0C7-16CD-42CD-960E-8F416D025FE3}" srcOrd="0" destOrd="0" presId="urn:microsoft.com/office/officeart/2005/8/layout/list1"/>
    <dgm:cxn modelId="{38BBD8C8-CEFB-4B05-9BEC-C4F6F5E625A3}" type="presParOf" srcId="{415F9C4F-3341-479E-8CF9-F543AB407A80}" destId="{F715CEDD-E1B1-44BB-8271-A7CFCCB07864}" srcOrd="1" destOrd="0" presId="urn:microsoft.com/office/officeart/2005/8/layout/list1"/>
    <dgm:cxn modelId="{A1D3E210-7015-4EA7-9B34-0BB85CCF71CF}" type="presParOf" srcId="{0059007A-547E-4083-855B-56515CB40A2D}" destId="{615446B1-A612-4BF0-938D-2FA3C8B6BD6C}" srcOrd="13" destOrd="0" presId="urn:microsoft.com/office/officeart/2005/8/layout/list1"/>
    <dgm:cxn modelId="{5F6A8F81-2A1F-499C-B0E4-6ECCAB9E72F8}" type="presParOf" srcId="{0059007A-547E-4083-855B-56515CB40A2D}" destId="{3567DCD9-CA46-4D09-A01C-703E7A70A57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4E51E8-F671-4460-8F93-DD248C356E68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A5EF86C-9993-41B3-99D6-2723BDB32FA1}">
      <dgm:prSet/>
      <dgm:spPr/>
      <dgm:t>
        <a:bodyPr/>
        <a:lstStyle/>
        <a:p>
          <a:r>
            <a:rPr lang="cs-CZ" dirty="0"/>
            <a:t>kombinování přístupů  </a:t>
          </a:r>
        </a:p>
      </dgm:t>
    </dgm:pt>
    <dgm:pt modelId="{CE116FCA-E85F-44ED-931A-F347946C199C}" type="parTrans" cxnId="{347B41DA-5010-48E3-80CE-E2603567A5C7}">
      <dgm:prSet/>
      <dgm:spPr/>
      <dgm:t>
        <a:bodyPr/>
        <a:lstStyle/>
        <a:p>
          <a:endParaRPr lang="en-US"/>
        </a:p>
      </dgm:t>
    </dgm:pt>
    <dgm:pt modelId="{CDC6FEC1-B71A-46E2-8CB6-7740C3AE0474}" type="sibTrans" cxnId="{347B41DA-5010-48E3-80CE-E2603567A5C7}">
      <dgm:prSet/>
      <dgm:spPr/>
      <dgm:t>
        <a:bodyPr/>
        <a:lstStyle/>
        <a:p>
          <a:endParaRPr lang="en-US"/>
        </a:p>
      </dgm:t>
    </dgm:pt>
    <dgm:pt modelId="{27E2B80E-2D8E-48FF-A272-8F76D6C3D95D}">
      <dgm:prSet/>
      <dgm:spPr/>
      <dgm:t>
        <a:bodyPr/>
        <a:lstStyle/>
        <a:p>
          <a:r>
            <a:rPr lang="cs-CZ" dirty="0"/>
            <a:t>další: feministická kritika, postkoloniální přístupy aj. </a:t>
          </a:r>
          <a:endParaRPr lang="en-US" dirty="0"/>
        </a:p>
      </dgm:t>
    </dgm:pt>
    <dgm:pt modelId="{F7EC2776-47FC-4CBF-86CA-6BBE90E3B86A}" type="parTrans" cxnId="{55849AAC-04EF-47A6-BB78-9ED178540F94}">
      <dgm:prSet/>
      <dgm:spPr/>
      <dgm:t>
        <a:bodyPr/>
        <a:lstStyle/>
        <a:p>
          <a:endParaRPr lang="en-US"/>
        </a:p>
      </dgm:t>
    </dgm:pt>
    <dgm:pt modelId="{E1ED14FA-30A3-4295-A883-D7189D206F69}" type="sibTrans" cxnId="{55849AAC-04EF-47A6-BB78-9ED178540F94}">
      <dgm:prSet/>
      <dgm:spPr/>
      <dgm:t>
        <a:bodyPr/>
        <a:lstStyle/>
        <a:p>
          <a:endParaRPr lang="en-US"/>
        </a:p>
      </dgm:t>
    </dgm:pt>
    <dgm:pt modelId="{0059007A-547E-4083-855B-56515CB40A2D}" type="pres">
      <dgm:prSet presAssocID="{EA4E51E8-F671-4460-8F93-DD248C356E68}" presName="linear" presStyleCnt="0">
        <dgm:presLayoutVars>
          <dgm:dir/>
          <dgm:animLvl val="lvl"/>
          <dgm:resizeHandles val="exact"/>
        </dgm:presLayoutVars>
      </dgm:prSet>
      <dgm:spPr/>
    </dgm:pt>
    <dgm:pt modelId="{E54E06F7-3D1F-40EE-AD2E-F5709927A9B9}" type="pres">
      <dgm:prSet presAssocID="{DA5EF86C-9993-41B3-99D6-2723BDB32FA1}" presName="parentLin" presStyleCnt="0"/>
      <dgm:spPr/>
    </dgm:pt>
    <dgm:pt modelId="{8DC81A22-EF1C-4EFD-8629-5721CF7FA6E6}" type="pres">
      <dgm:prSet presAssocID="{DA5EF86C-9993-41B3-99D6-2723BDB32FA1}" presName="parentLeftMargin" presStyleLbl="node1" presStyleIdx="0" presStyleCnt="2"/>
      <dgm:spPr/>
    </dgm:pt>
    <dgm:pt modelId="{49E330AE-7FC6-4830-B9A2-8B692A38AC2B}" type="pres">
      <dgm:prSet presAssocID="{DA5EF86C-9993-41B3-99D6-2723BDB32FA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27AF261-D38D-4072-AEA3-90B0BF43252D}" type="pres">
      <dgm:prSet presAssocID="{DA5EF86C-9993-41B3-99D6-2723BDB32FA1}" presName="negativeSpace" presStyleCnt="0"/>
      <dgm:spPr/>
    </dgm:pt>
    <dgm:pt modelId="{3088EFE2-C558-4C81-9EC2-A7F720809B89}" type="pres">
      <dgm:prSet presAssocID="{DA5EF86C-9993-41B3-99D6-2723BDB32FA1}" presName="childText" presStyleLbl="conFgAcc1" presStyleIdx="0" presStyleCnt="2">
        <dgm:presLayoutVars>
          <dgm:bulletEnabled val="1"/>
        </dgm:presLayoutVars>
      </dgm:prSet>
      <dgm:spPr/>
    </dgm:pt>
    <dgm:pt modelId="{E535C53D-6458-4253-B18B-B84598E52BD0}" type="pres">
      <dgm:prSet presAssocID="{CDC6FEC1-B71A-46E2-8CB6-7740C3AE0474}" presName="spaceBetweenRectangles" presStyleCnt="0"/>
      <dgm:spPr/>
    </dgm:pt>
    <dgm:pt modelId="{F1502F7D-DA91-43B8-A5F1-90F0DE6ACC85}" type="pres">
      <dgm:prSet presAssocID="{27E2B80E-2D8E-48FF-A272-8F76D6C3D95D}" presName="parentLin" presStyleCnt="0"/>
      <dgm:spPr/>
    </dgm:pt>
    <dgm:pt modelId="{6504972A-D12E-4735-8FE0-8E0BC6C9778A}" type="pres">
      <dgm:prSet presAssocID="{27E2B80E-2D8E-48FF-A272-8F76D6C3D95D}" presName="parentLeftMargin" presStyleLbl="node1" presStyleIdx="0" presStyleCnt="2"/>
      <dgm:spPr/>
    </dgm:pt>
    <dgm:pt modelId="{24C0799E-F760-4392-86D5-15C091896707}" type="pres">
      <dgm:prSet presAssocID="{27E2B80E-2D8E-48FF-A272-8F76D6C3D95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21DD77A-4394-4C85-9305-7D5BFED99981}" type="pres">
      <dgm:prSet presAssocID="{27E2B80E-2D8E-48FF-A272-8F76D6C3D95D}" presName="negativeSpace" presStyleCnt="0"/>
      <dgm:spPr/>
    </dgm:pt>
    <dgm:pt modelId="{1C6D7EF5-854F-402A-BF40-BF083245C9F6}" type="pres">
      <dgm:prSet presAssocID="{27E2B80E-2D8E-48FF-A272-8F76D6C3D95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5395726-003F-4B78-A1F0-37C34D0BBC12}" type="presOf" srcId="{EA4E51E8-F671-4460-8F93-DD248C356E68}" destId="{0059007A-547E-4083-855B-56515CB40A2D}" srcOrd="0" destOrd="0" presId="urn:microsoft.com/office/officeart/2005/8/layout/list1"/>
    <dgm:cxn modelId="{55849AAC-04EF-47A6-BB78-9ED178540F94}" srcId="{EA4E51E8-F671-4460-8F93-DD248C356E68}" destId="{27E2B80E-2D8E-48FF-A272-8F76D6C3D95D}" srcOrd="1" destOrd="0" parTransId="{F7EC2776-47FC-4CBF-86CA-6BBE90E3B86A}" sibTransId="{E1ED14FA-30A3-4295-A883-D7189D206F69}"/>
    <dgm:cxn modelId="{347B41DA-5010-48E3-80CE-E2603567A5C7}" srcId="{EA4E51E8-F671-4460-8F93-DD248C356E68}" destId="{DA5EF86C-9993-41B3-99D6-2723BDB32FA1}" srcOrd="0" destOrd="0" parTransId="{CE116FCA-E85F-44ED-931A-F347946C199C}" sibTransId="{CDC6FEC1-B71A-46E2-8CB6-7740C3AE0474}"/>
    <dgm:cxn modelId="{76D672E7-EE35-41DE-8E58-3ED8BD89F51A}" type="presOf" srcId="{27E2B80E-2D8E-48FF-A272-8F76D6C3D95D}" destId="{24C0799E-F760-4392-86D5-15C091896707}" srcOrd="1" destOrd="0" presId="urn:microsoft.com/office/officeart/2005/8/layout/list1"/>
    <dgm:cxn modelId="{220AC3E8-9768-4D4D-86C5-4D4655A457F4}" type="presOf" srcId="{DA5EF86C-9993-41B3-99D6-2723BDB32FA1}" destId="{8DC81A22-EF1C-4EFD-8629-5721CF7FA6E6}" srcOrd="0" destOrd="0" presId="urn:microsoft.com/office/officeart/2005/8/layout/list1"/>
    <dgm:cxn modelId="{66AA07FA-4D68-42B6-BC3D-EB1CDCBC8F1A}" type="presOf" srcId="{DA5EF86C-9993-41B3-99D6-2723BDB32FA1}" destId="{49E330AE-7FC6-4830-B9A2-8B692A38AC2B}" srcOrd="1" destOrd="0" presId="urn:microsoft.com/office/officeart/2005/8/layout/list1"/>
    <dgm:cxn modelId="{7D2359FA-C6E3-4660-9395-848E182A9BB0}" type="presOf" srcId="{27E2B80E-2D8E-48FF-A272-8F76D6C3D95D}" destId="{6504972A-D12E-4735-8FE0-8E0BC6C9778A}" srcOrd="0" destOrd="0" presId="urn:microsoft.com/office/officeart/2005/8/layout/list1"/>
    <dgm:cxn modelId="{87867244-9B79-47FE-8B2E-7A74DFCEF0F2}" type="presParOf" srcId="{0059007A-547E-4083-855B-56515CB40A2D}" destId="{E54E06F7-3D1F-40EE-AD2E-F5709927A9B9}" srcOrd="0" destOrd="0" presId="urn:microsoft.com/office/officeart/2005/8/layout/list1"/>
    <dgm:cxn modelId="{9189F0CF-3648-4102-BBC3-C7ABA3D8C957}" type="presParOf" srcId="{E54E06F7-3D1F-40EE-AD2E-F5709927A9B9}" destId="{8DC81A22-EF1C-4EFD-8629-5721CF7FA6E6}" srcOrd="0" destOrd="0" presId="urn:microsoft.com/office/officeart/2005/8/layout/list1"/>
    <dgm:cxn modelId="{E0E96D66-8D2E-4DEC-BD10-F80E53C2A73C}" type="presParOf" srcId="{E54E06F7-3D1F-40EE-AD2E-F5709927A9B9}" destId="{49E330AE-7FC6-4830-B9A2-8B692A38AC2B}" srcOrd="1" destOrd="0" presId="urn:microsoft.com/office/officeart/2005/8/layout/list1"/>
    <dgm:cxn modelId="{E8B7DB7E-5B95-41F9-8E1A-7CFAB1579EDB}" type="presParOf" srcId="{0059007A-547E-4083-855B-56515CB40A2D}" destId="{327AF261-D38D-4072-AEA3-90B0BF43252D}" srcOrd="1" destOrd="0" presId="urn:microsoft.com/office/officeart/2005/8/layout/list1"/>
    <dgm:cxn modelId="{E12FD854-F833-43FC-B55A-CDFBD2DABC66}" type="presParOf" srcId="{0059007A-547E-4083-855B-56515CB40A2D}" destId="{3088EFE2-C558-4C81-9EC2-A7F720809B89}" srcOrd="2" destOrd="0" presId="urn:microsoft.com/office/officeart/2005/8/layout/list1"/>
    <dgm:cxn modelId="{E1761C28-D350-4DAC-9627-9CB379CC15FF}" type="presParOf" srcId="{0059007A-547E-4083-855B-56515CB40A2D}" destId="{E535C53D-6458-4253-B18B-B84598E52BD0}" srcOrd="3" destOrd="0" presId="urn:microsoft.com/office/officeart/2005/8/layout/list1"/>
    <dgm:cxn modelId="{370504C2-210C-4680-A1CC-0D3E5AE2CF11}" type="presParOf" srcId="{0059007A-547E-4083-855B-56515CB40A2D}" destId="{F1502F7D-DA91-43B8-A5F1-90F0DE6ACC85}" srcOrd="4" destOrd="0" presId="urn:microsoft.com/office/officeart/2005/8/layout/list1"/>
    <dgm:cxn modelId="{48A6DDA0-26E8-47B9-8552-BA5957BEE698}" type="presParOf" srcId="{F1502F7D-DA91-43B8-A5F1-90F0DE6ACC85}" destId="{6504972A-D12E-4735-8FE0-8E0BC6C9778A}" srcOrd="0" destOrd="0" presId="urn:microsoft.com/office/officeart/2005/8/layout/list1"/>
    <dgm:cxn modelId="{1F4F61FE-C491-44F2-9E20-10ECE20172D6}" type="presParOf" srcId="{F1502F7D-DA91-43B8-A5F1-90F0DE6ACC85}" destId="{24C0799E-F760-4392-86D5-15C091896707}" srcOrd="1" destOrd="0" presId="urn:microsoft.com/office/officeart/2005/8/layout/list1"/>
    <dgm:cxn modelId="{44274C2A-EF2A-4F50-95F0-4E22AD523693}" type="presParOf" srcId="{0059007A-547E-4083-855B-56515CB40A2D}" destId="{421DD77A-4394-4C85-9305-7D5BFED99981}" srcOrd="5" destOrd="0" presId="urn:microsoft.com/office/officeart/2005/8/layout/list1"/>
    <dgm:cxn modelId="{B8E510E4-894F-461F-97B3-F6F0241CB3D4}" type="presParOf" srcId="{0059007A-547E-4083-855B-56515CB40A2D}" destId="{1C6D7EF5-854F-402A-BF40-BF083245C9F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FCF3A9-22F6-42E0-BB57-EC18D40CCEC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749956E-DD2A-4B2D-88EE-46E3A78FA98F}">
      <dgm:prSet/>
      <dgm:spPr/>
      <dgm:t>
        <a:bodyPr/>
        <a:lstStyle/>
        <a:p>
          <a:r>
            <a:rPr lang="cs-CZ"/>
            <a:t>vyprávění </a:t>
          </a:r>
          <a:endParaRPr lang="en-US"/>
        </a:p>
      </dgm:t>
    </dgm:pt>
    <dgm:pt modelId="{CA53920B-092B-458B-9E65-2D44555FED72}" type="parTrans" cxnId="{26DC8401-3A15-4C43-B26D-D95C183AAC1F}">
      <dgm:prSet/>
      <dgm:spPr/>
      <dgm:t>
        <a:bodyPr/>
        <a:lstStyle/>
        <a:p>
          <a:endParaRPr lang="en-US"/>
        </a:p>
      </dgm:t>
    </dgm:pt>
    <dgm:pt modelId="{9DA3A509-1E8D-4430-837F-E96A2DA130A0}" type="sibTrans" cxnId="{26DC8401-3A15-4C43-B26D-D95C183AAC1F}">
      <dgm:prSet/>
      <dgm:spPr/>
      <dgm:t>
        <a:bodyPr/>
        <a:lstStyle/>
        <a:p>
          <a:endParaRPr lang="en-US"/>
        </a:p>
      </dgm:t>
    </dgm:pt>
    <dgm:pt modelId="{2FAB756E-03EE-4007-9A17-ACB34F9FC3F0}">
      <dgm:prSet/>
      <dgm:spPr/>
      <dgm:t>
        <a:bodyPr/>
        <a:lstStyle/>
        <a:p>
          <a:r>
            <a:rPr lang="cs-CZ"/>
            <a:t>svět lyriky</a:t>
          </a:r>
          <a:endParaRPr lang="en-US"/>
        </a:p>
      </dgm:t>
    </dgm:pt>
    <dgm:pt modelId="{4103D643-70CB-44CB-AFCE-B4FC6916937C}" type="parTrans" cxnId="{99026EE7-2FF0-4C34-80FD-72C6EFE7FC21}">
      <dgm:prSet/>
      <dgm:spPr/>
      <dgm:t>
        <a:bodyPr/>
        <a:lstStyle/>
        <a:p>
          <a:endParaRPr lang="en-US"/>
        </a:p>
      </dgm:t>
    </dgm:pt>
    <dgm:pt modelId="{E27F522B-53C7-43F6-ADB6-E2932010B24D}" type="sibTrans" cxnId="{99026EE7-2FF0-4C34-80FD-72C6EFE7FC21}">
      <dgm:prSet/>
      <dgm:spPr/>
      <dgm:t>
        <a:bodyPr/>
        <a:lstStyle/>
        <a:p>
          <a:endParaRPr lang="en-US"/>
        </a:p>
      </dgm:t>
    </dgm:pt>
    <dgm:pt modelId="{4F54703F-5B31-4987-A0FF-055377300C3E}">
      <dgm:prSet/>
      <dgm:spPr/>
      <dgm:t>
        <a:bodyPr/>
        <a:lstStyle/>
        <a:p>
          <a:r>
            <a:rPr lang="cs-CZ"/>
            <a:t>drama </a:t>
          </a:r>
          <a:endParaRPr lang="en-US"/>
        </a:p>
      </dgm:t>
    </dgm:pt>
    <dgm:pt modelId="{584E06D4-157F-439D-99E1-68E184420D73}" type="parTrans" cxnId="{AFA184A7-BE5C-418C-AB00-EBA28F890DF5}">
      <dgm:prSet/>
      <dgm:spPr/>
      <dgm:t>
        <a:bodyPr/>
        <a:lstStyle/>
        <a:p>
          <a:endParaRPr lang="en-US"/>
        </a:p>
      </dgm:t>
    </dgm:pt>
    <dgm:pt modelId="{0A2DBB48-52B7-4A55-87A2-8D3B0CDC89B8}" type="sibTrans" cxnId="{AFA184A7-BE5C-418C-AB00-EBA28F890DF5}">
      <dgm:prSet/>
      <dgm:spPr/>
      <dgm:t>
        <a:bodyPr/>
        <a:lstStyle/>
        <a:p>
          <a:endParaRPr lang="en-US"/>
        </a:p>
      </dgm:t>
    </dgm:pt>
    <dgm:pt modelId="{FAB95007-23A2-4D3F-AC09-8832AC17D6DF}" type="pres">
      <dgm:prSet presAssocID="{27FCF3A9-22F6-42E0-BB57-EC18D40CCEC3}" presName="root" presStyleCnt="0">
        <dgm:presLayoutVars>
          <dgm:dir/>
          <dgm:resizeHandles val="exact"/>
        </dgm:presLayoutVars>
      </dgm:prSet>
      <dgm:spPr/>
    </dgm:pt>
    <dgm:pt modelId="{09DD2C7E-218D-44BF-8320-E39905E1CA80}" type="pres">
      <dgm:prSet presAssocID="{2749956E-DD2A-4B2D-88EE-46E3A78FA98F}" presName="compNode" presStyleCnt="0"/>
      <dgm:spPr/>
    </dgm:pt>
    <dgm:pt modelId="{C34C1821-7B43-4573-8967-32573697B696}" type="pres">
      <dgm:prSet presAssocID="{2749956E-DD2A-4B2D-88EE-46E3A78FA98F}" presName="bgRect" presStyleLbl="bgShp" presStyleIdx="0" presStyleCnt="3"/>
      <dgm:spPr/>
    </dgm:pt>
    <dgm:pt modelId="{F2A977E2-2E06-4068-BB01-7FE2733B2930}" type="pres">
      <dgm:prSet presAssocID="{2749956E-DD2A-4B2D-88EE-46E3A78FA98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F4367C35-3283-476A-89F3-F073955AA9C6}" type="pres">
      <dgm:prSet presAssocID="{2749956E-DD2A-4B2D-88EE-46E3A78FA98F}" presName="spaceRect" presStyleCnt="0"/>
      <dgm:spPr/>
    </dgm:pt>
    <dgm:pt modelId="{E2432DC6-7C4B-4624-9E23-1F31497F9654}" type="pres">
      <dgm:prSet presAssocID="{2749956E-DD2A-4B2D-88EE-46E3A78FA98F}" presName="parTx" presStyleLbl="revTx" presStyleIdx="0" presStyleCnt="3">
        <dgm:presLayoutVars>
          <dgm:chMax val="0"/>
          <dgm:chPref val="0"/>
        </dgm:presLayoutVars>
      </dgm:prSet>
      <dgm:spPr/>
    </dgm:pt>
    <dgm:pt modelId="{944F4064-C7AD-4A86-9DE7-6A2A8C588DAD}" type="pres">
      <dgm:prSet presAssocID="{9DA3A509-1E8D-4430-837F-E96A2DA130A0}" presName="sibTrans" presStyleCnt="0"/>
      <dgm:spPr/>
    </dgm:pt>
    <dgm:pt modelId="{4E7AFD09-49F0-4F9C-84D8-55C7F9906356}" type="pres">
      <dgm:prSet presAssocID="{2FAB756E-03EE-4007-9A17-ACB34F9FC3F0}" presName="compNode" presStyleCnt="0"/>
      <dgm:spPr/>
    </dgm:pt>
    <dgm:pt modelId="{BE7AE768-BAE2-44ED-8AAE-DD5BD5A5A18E}" type="pres">
      <dgm:prSet presAssocID="{2FAB756E-03EE-4007-9A17-ACB34F9FC3F0}" presName="bgRect" presStyleLbl="bgShp" presStyleIdx="1" presStyleCnt="3"/>
      <dgm:spPr/>
    </dgm:pt>
    <dgm:pt modelId="{E05CA411-8F4A-41DB-83C2-547A3E05B166}" type="pres">
      <dgm:prSet presAssocID="{2FAB756E-03EE-4007-9A17-ACB34F9FC3F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8831DE59-EDD2-4D05-BD6F-CFE5050DDE91}" type="pres">
      <dgm:prSet presAssocID="{2FAB756E-03EE-4007-9A17-ACB34F9FC3F0}" presName="spaceRect" presStyleCnt="0"/>
      <dgm:spPr/>
    </dgm:pt>
    <dgm:pt modelId="{9CA6084E-E4CE-4114-8EAC-92E4610361F1}" type="pres">
      <dgm:prSet presAssocID="{2FAB756E-03EE-4007-9A17-ACB34F9FC3F0}" presName="parTx" presStyleLbl="revTx" presStyleIdx="1" presStyleCnt="3">
        <dgm:presLayoutVars>
          <dgm:chMax val="0"/>
          <dgm:chPref val="0"/>
        </dgm:presLayoutVars>
      </dgm:prSet>
      <dgm:spPr/>
    </dgm:pt>
    <dgm:pt modelId="{76758D75-5089-4A44-B0AB-9DEE12F1DE2B}" type="pres">
      <dgm:prSet presAssocID="{E27F522B-53C7-43F6-ADB6-E2932010B24D}" presName="sibTrans" presStyleCnt="0"/>
      <dgm:spPr/>
    </dgm:pt>
    <dgm:pt modelId="{277FCF17-4FCF-4765-9C26-15F9C069DEC6}" type="pres">
      <dgm:prSet presAssocID="{4F54703F-5B31-4987-A0FF-055377300C3E}" presName="compNode" presStyleCnt="0"/>
      <dgm:spPr/>
    </dgm:pt>
    <dgm:pt modelId="{EA3A7536-BFF8-48F4-8405-2307506C9B60}" type="pres">
      <dgm:prSet presAssocID="{4F54703F-5B31-4987-A0FF-055377300C3E}" presName="bgRect" presStyleLbl="bgShp" presStyleIdx="2" presStyleCnt="3"/>
      <dgm:spPr/>
    </dgm:pt>
    <dgm:pt modelId="{97A59A3A-FA87-4110-8655-864BDBFF607B}" type="pres">
      <dgm:prSet presAssocID="{4F54703F-5B31-4987-A0FF-055377300C3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171AA862-4D88-4314-B36A-B65B7F74B594}" type="pres">
      <dgm:prSet presAssocID="{4F54703F-5B31-4987-A0FF-055377300C3E}" presName="spaceRect" presStyleCnt="0"/>
      <dgm:spPr/>
    </dgm:pt>
    <dgm:pt modelId="{2340B74E-8C65-4B2C-97AC-4D6EDB0DD5B2}" type="pres">
      <dgm:prSet presAssocID="{4F54703F-5B31-4987-A0FF-055377300C3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6DC8401-3A15-4C43-B26D-D95C183AAC1F}" srcId="{27FCF3A9-22F6-42E0-BB57-EC18D40CCEC3}" destId="{2749956E-DD2A-4B2D-88EE-46E3A78FA98F}" srcOrd="0" destOrd="0" parTransId="{CA53920B-092B-458B-9E65-2D44555FED72}" sibTransId="{9DA3A509-1E8D-4430-837F-E96A2DA130A0}"/>
    <dgm:cxn modelId="{02254714-58CA-4B7C-9FBC-CDEC4C40BB6D}" type="presOf" srcId="{27FCF3A9-22F6-42E0-BB57-EC18D40CCEC3}" destId="{FAB95007-23A2-4D3F-AC09-8832AC17D6DF}" srcOrd="0" destOrd="0" presId="urn:microsoft.com/office/officeart/2018/2/layout/IconVerticalSolidList"/>
    <dgm:cxn modelId="{768E9842-2378-4CA1-BBE9-4BF0664E14BF}" type="presOf" srcId="{2FAB756E-03EE-4007-9A17-ACB34F9FC3F0}" destId="{9CA6084E-E4CE-4114-8EAC-92E4610361F1}" srcOrd="0" destOrd="0" presId="urn:microsoft.com/office/officeart/2018/2/layout/IconVerticalSolidList"/>
    <dgm:cxn modelId="{D71A3090-127B-450D-9DE3-BEEC97F5DD2D}" type="presOf" srcId="{4F54703F-5B31-4987-A0FF-055377300C3E}" destId="{2340B74E-8C65-4B2C-97AC-4D6EDB0DD5B2}" srcOrd="0" destOrd="0" presId="urn:microsoft.com/office/officeart/2018/2/layout/IconVerticalSolidList"/>
    <dgm:cxn modelId="{AFA184A7-BE5C-418C-AB00-EBA28F890DF5}" srcId="{27FCF3A9-22F6-42E0-BB57-EC18D40CCEC3}" destId="{4F54703F-5B31-4987-A0FF-055377300C3E}" srcOrd="2" destOrd="0" parTransId="{584E06D4-157F-439D-99E1-68E184420D73}" sibTransId="{0A2DBB48-52B7-4A55-87A2-8D3B0CDC89B8}"/>
    <dgm:cxn modelId="{2F4D74AF-FE8E-4906-B6D4-0D7A6AA00DB5}" type="presOf" srcId="{2749956E-DD2A-4B2D-88EE-46E3A78FA98F}" destId="{E2432DC6-7C4B-4624-9E23-1F31497F9654}" srcOrd="0" destOrd="0" presId="urn:microsoft.com/office/officeart/2018/2/layout/IconVerticalSolidList"/>
    <dgm:cxn modelId="{99026EE7-2FF0-4C34-80FD-72C6EFE7FC21}" srcId="{27FCF3A9-22F6-42E0-BB57-EC18D40CCEC3}" destId="{2FAB756E-03EE-4007-9A17-ACB34F9FC3F0}" srcOrd="1" destOrd="0" parTransId="{4103D643-70CB-44CB-AFCE-B4FC6916937C}" sibTransId="{E27F522B-53C7-43F6-ADB6-E2932010B24D}"/>
    <dgm:cxn modelId="{8B335B78-1DEC-445D-A8F6-BAC218B9DBBC}" type="presParOf" srcId="{FAB95007-23A2-4D3F-AC09-8832AC17D6DF}" destId="{09DD2C7E-218D-44BF-8320-E39905E1CA80}" srcOrd="0" destOrd="0" presId="urn:microsoft.com/office/officeart/2018/2/layout/IconVerticalSolidList"/>
    <dgm:cxn modelId="{1D8DEA61-4802-461A-9478-642C2D5998C4}" type="presParOf" srcId="{09DD2C7E-218D-44BF-8320-E39905E1CA80}" destId="{C34C1821-7B43-4573-8967-32573697B696}" srcOrd="0" destOrd="0" presId="urn:microsoft.com/office/officeart/2018/2/layout/IconVerticalSolidList"/>
    <dgm:cxn modelId="{9C4E737C-6CD7-4DD8-AA8D-C5952D14DDC9}" type="presParOf" srcId="{09DD2C7E-218D-44BF-8320-E39905E1CA80}" destId="{F2A977E2-2E06-4068-BB01-7FE2733B2930}" srcOrd="1" destOrd="0" presId="urn:microsoft.com/office/officeart/2018/2/layout/IconVerticalSolidList"/>
    <dgm:cxn modelId="{AB99E11F-6DAF-43C9-B48D-22FA943FFC35}" type="presParOf" srcId="{09DD2C7E-218D-44BF-8320-E39905E1CA80}" destId="{F4367C35-3283-476A-89F3-F073955AA9C6}" srcOrd="2" destOrd="0" presId="urn:microsoft.com/office/officeart/2018/2/layout/IconVerticalSolidList"/>
    <dgm:cxn modelId="{ED63403E-C687-45F5-A895-7FE91DFA108C}" type="presParOf" srcId="{09DD2C7E-218D-44BF-8320-E39905E1CA80}" destId="{E2432DC6-7C4B-4624-9E23-1F31497F9654}" srcOrd="3" destOrd="0" presId="urn:microsoft.com/office/officeart/2018/2/layout/IconVerticalSolidList"/>
    <dgm:cxn modelId="{E3F08324-0018-4A27-A46F-39371CE55948}" type="presParOf" srcId="{FAB95007-23A2-4D3F-AC09-8832AC17D6DF}" destId="{944F4064-C7AD-4A86-9DE7-6A2A8C588DAD}" srcOrd="1" destOrd="0" presId="urn:microsoft.com/office/officeart/2018/2/layout/IconVerticalSolidList"/>
    <dgm:cxn modelId="{E5C67E25-7A1E-467E-A396-F445CFB92CD0}" type="presParOf" srcId="{FAB95007-23A2-4D3F-AC09-8832AC17D6DF}" destId="{4E7AFD09-49F0-4F9C-84D8-55C7F9906356}" srcOrd="2" destOrd="0" presId="urn:microsoft.com/office/officeart/2018/2/layout/IconVerticalSolidList"/>
    <dgm:cxn modelId="{52D53359-F361-45C4-B1AD-D96E87322509}" type="presParOf" srcId="{4E7AFD09-49F0-4F9C-84D8-55C7F9906356}" destId="{BE7AE768-BAE2-44ED-8AAE-DD5BD5A5A18E}" srcOrd="0" destOrd="0" presId="urn:microsoft.com/office/officeart/2018/2/layout/IconVerticalSolidList"/>
    <dgm:cxn modelId="{8EB84EAE-A8D4-4A2D-8A80-206F9A713DE5}" type="presParOf" srcId="{4E7AFD09-49F0-4F9C-84D8-55C7F9906356}" destId="{E05CA411-8F4A-41DB-83C2-547A3E05B166}" srcOrd="1" destOrd="0" presId="urn:microsoft.com/office/officeart/2018/2/layout/IconVerticalSolidList"/>
    <dgm:cxn modelId="{14521E53-D400-43D7-9145-7F147E02F19C}" type="presParOf" srcId="{4E7AFD09-49F0-4F9C-84D8-55C7F9906356}" destId="{8831DE59-EDD2-4D05-BD6F-CFE5050DDE91}" srcOrd="2" destOrd="0" presId="urn:microsoft.com/office/officeart/2018/2/layout/IconVerticalSolidList"/>
    <dgm:cxn modelId="{B9B16AFD-9039-48AD-A9A2-07F2BECB6E3C}" type="presParOf" srcId="{4E7AFD09-49F0-4F9C-84D8-55C7F9906356}" destId="{9CA6084E-E4CE-4114-8EAC-92E4610361F1}" srcOrd="3" destOrd="0" presId="urn:microsoft.com/office/officeart/2018/2/layout/IconVerticalSolidList"/>
    <dgm:cxn modelId="{BA9DA036-E219-4305-84E9-4EC1197D7F95}" type="presParOf" srcId="{FAB95007-23A2-4D3F-AC09-8832AC17D6DF}" destId="{76758D75-5089-4A44-B0AB-9DEE12F1DE2B}" srcOrd="3" destOrd="0" presId="urn:microsoft.com/office/officeart/2018/2/layout/IconVerticalSolidList"/>
    <dgm:cxn modelId="{85467FD0-EFD7-4627-A688-C3FF606B737D}" type="presParOf" srcId="{FAB95007-23A2-4D3F-AC09-8832AC17D6DF}" destId="{277FCF17-4FCF-4765-9C26-15F9C069DEC6}" srcOrd="4" destOrd="0" presId="urn:microsoft.com/office/officeart/2018/2/layout/IconVerticalSolidList"/>
    <dgm:cxn modelId="{AE0AE5A8-9943-4607-8419-8DBF8DAB8204}" type="presParOf" srcId="{277FCF17-4FCF-4765-9C26-15F9C069DEC6}" destId="{EA3A7536-BFF8-48F4-8405-2307506C9B60}" srcOrd="0" destOrd="0" presId="urn:microsoft.com/office/officeart/2018/2/layout/IconVerticalSolidList"/>
    <dgm:cxn modelId="{8E2A9D36-2306-485E-8765-16A260F1D8EF}" type="presParOf" srcId="{277FCF17-4FCF-4765-9C26-15F9C069DEC6}" destId="{97A59A3A-FA87-4110-8655-864BDBFF607B}" srcOrd="1" destOrd="0" presId="urn:microsoft.com/office/officeart/2018/2/layout/IconVerticalSolidList"/>
    <dgm:cxn modelId="{4DD42E80-A24C-4ADA-AB98-3C9BDBE09DFD}" type="presParOf" srcId="{277FCF17-4FCF-4765-9C26-15F9C069DEC6}" destId="{171AA862-4D88-4314-B36A-B65B7F74B594}" srcOrd="2" destOrd="0" presId="urn:microsoft.com/office/officeart/2018/2/layout/IconVerticalSolidList"/>
    <dgm:cxn modelId="{81A48AB7-B345-4EE2-92E9-D3FF7C2E994B}" type="presParOf" srcId="{277FCF17-4FCF-4765-9C26-15F9C069DEC6}" destId="{2340B74E-8C65-4B2C-97AC-4D6EDB0DD5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8EFE2-C558-4C81-9EC2-A7F720809B89}">
      <dsp:nvSpPr>
        <dsp:cNvPr id="0" name=""/>
        <dsp:cNvSpPr/>
      </dsp:nvSpPr>
      <dsp:spPr>
        <a:xfrm>
          <a:off x="0" y="325743"/>
          <a:ext cx="1005839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330AE-7FC6-4830-B9A2-8B692A38AC2B}">
      <dsp:nvSpPr>
        <dsp:cNvPr id="0" name=""/>
        <dsp:cNvSpPr/>
      </dsp:nvSpPr>
      <dsp:spPr>
        <a:xfrm>
          <a:off x="502920" y="45303"/>
          <a:ext cx="704088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 err="1"/>
            <a:t>textocentrické</a:t>
          </a:r>
          <a:r>
            <a:rPr lang="cs-CZ" sz="1900" kern="1200" dirty="0"/>
            <a:t> (strukturalismus, dekonstrukce, nová kritika…) </a:t>
          </a:r>
        </a:p>
      </dsp:txBody>
      <dsp:txXfrm>
        <a:off x="530300" y="72683"/>
        <a:ext cx="6986120" cy="506120"/>
      </dsp:txXfrm>
    </dsp:sp>
    <dsp:sp modelId="{1C6D7EF5-854F-402A-BF40-BF083245C9F6}">
      <dsp:nvSpPr>
        <dsp:cNvPr id="0" name=""/>
        <dsp:cNvSpPr/>
      </dsp:nvSpPr>
      <dsp:spPr>
        <a:xfrm>
          <a:off x="0" y="1513107"/>
          <a:ext cx="1005839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0799E-F760-4392-86D5-15C091896707}">
      <dsp:nvSpPr>
        <dsp:cNvPr id="0" name=""/>
        <dsp:cNvSpPr/>
      </dsp:nvSpPr>
      <dsp:spPr>
        <a:xfrm>
          <a:off x="502920" y="907143"/>
          <a:ext cx="7040880" cy="8864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zaměřené na </a:t>
          </a:r>
          <a:r>
            <a:rPr lang="cs-CZ" sz="1900" b="1" kern="1200" dirty="0"/>
            <a:t>čtenáře</a:t>
          </a:r>
          <a:r>
            <a:rPr lang="cs-CZ" sz="1900" kern="1200" dirty="0"/>
            <a:t> a </a:t>
          </a:r>
          <a:r>
            <a:rPr lang="cs-CZ" sz="1900" b="1" kern="1200" dirty="0"/>
            <a:t>autora</a:t>
          </a:r>
          <a:r>
            <a:rPr lang="cs-CZ" sz="1900" kern="1200" dirty="0"/>
            <a:t> (</a:t>
          </a:r>
          <a:r>
            <a:rPr lang="cs-CZ" sz="1900" kern="1200" dirty="0" err="1"/>
            <a:t>vnětextové</a:t>
          </a:r>
          <a:r>
            <a:rPr lang="cs-CZ" sz="1900" kern="1200" dirty="0"/>
            <a:t> subjekty):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čtenářské očekávání, estetický efekt, psychoanalytická kritika</a:t>
          </a:r>
          <a:endParaRPr lang="en-US" sz="1900" kern="1200" dirty="0"/>
        </a:p>
      </dsp:txBody>
      <dsp:txXfrm>
        <a:off x="546191" y="950414"/>
        <a:ext cx="6954338" cy="799861"/>
      </dsp:txXfrm>
    </dsp:sp>
    <dsp:sp modelId="{7F77B0CC-A21F-4003-A482-5F0BE70A53D6}">
      <dsp:nvSpPr>
        <dsp:cNvPr id="0" name=""/>
        <dsp:cNvSpPr/>
      </dsp:nvSpPr>
      <dsp:spPr>
        <a:xfrm>
          <a:off x="0" y="2374947"/>
          <a:ext cx="1005839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CEE9A-8301-4D19-A90D-2F6C88A3DEA4}">
      <dsp:nvSpPr>
        <dsp:cNvPr id="0" name=""/>
        <dsp:cNvSpPr/>
      </dsp:nvSpPr>
      <dsp:spPr>
        <a:xfrm>
          <a:off x="502920" y="2094507"/>
          <a:ext cx="704088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zohledňující </a:t>
          </a:r>
          <a:r>
            <a:rPr lang="cs-CZ" sz="1900" b="1" kern="1200" dirty="0"/>
            <a:t>mimoliterární</a:t>
          </a:r>
          <a:r>
            <a:rPr lang="cs-CZ" sz="1900" kern="1200" dirty="0"/>
            <a:t> kontext (kulturní kontext, historický, intermediální…)</a:t>
          </a:r>
          <a:endParaRPr lang="en-US" sz="1900" kern="1200" dirty="0"/>
        </a:p>
      </dsp:txBody>
      <dsp:txXfrm>
        <a:off x="530300" y="2121887"/>
        <a:ext cx="6986120" cy="506120"/>
      </dsp:txXfrm>
    </dsp:sp>
    <dsp:sp modelId="{3567DCD9-CA46-4D09-A01C-703E7A70A571}">
      <dsp:nvSpPr>
        <dsp:cNvPr id="0" name=""/>
        <dsp:cNvSpPr/>
      </dsp:nvSpPr>
      <dsp:spPr>
        <a:xfrm>
          <a:off x="0" y="3236787"/>
          <a:ext cx="1005839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15CEDD-E1B1-44BB-8271-A7CFCCB07864}">
      <dsp:nvSpPr>
        <dsp:cNvPr id="0" name=""/>
        <dsp:cNvSpPr/>
      </dsp:nvSpPr>
      <dsp:spPr>
        <a:xfrm>
          <a:off x="502920" y="2956347"/>
          <a:ext cx="704088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zaměřené </a:t>
          </a:r>
          <a:r>
            <a:rPr lang="cs-CZ" sz="1900" b="1" kern="1200" dirty="0"/>
            <a:t>intertextuálně  </a:t>
          </a:r>
          <a:endParaRPr lang="en-US" sz="1900" b="1" kern="1200" dirty="0"/>
        </a:p>
      </dsp:txBody>
      <dsp:txXfrm>
        <a:off x="530300" y="2983727"/>
        <a:ext cx="6986120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8EFE2-C558-4C81-9EC2-A7F720809B89}">
      <dsp:nvSpPr>
        <dsp:cNvPr id="0" name=""/>
        <dsp:cNvSpPr/>
      </dsp:nvSpPr>
      <dsp:spPr>
        <a:xfrm>
          <a:off x="0" y="652845"/>
          <a:ext cx="10058399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330AE-7FC6-4830-B9A2-8B692A38AC2B}">
      <dsp:nvSpPr>
        <dsp:cNvPr id="0" name=""/>
        <dsp:cNvSpPr/>
      </dsp:nvSpPr>
      <dsp:spPr>
        <a:xfrm>
          <a:off x="502920" y="3405"/>
          <a:ext cx="7040880" cy="1298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/>
            <a:t>kombinování přístupů  </a:t>
          </a:r>
        </a:p>
      </dsp:txBody>
      <dsp:txXfrm>
        <a:off x="566326" y="66811"/>
        <a:ext cx="6914068" cy="1172068"/>
      </dsp:txXfrm>
    </dsp:sp>
    <dsp:sp modelId="{1C6D7EF5-854F-402A-BF40-BF083245C9F6}">
      <dsp:nvSpPr>
        <dsp:cNvPr id="0" name=""/>
        <dsp:cNvSpPr/>
      </dsp:nvSpPr>
      <dsp:spPr>
        <a:xfrm>
          <a:off x="0" y="2648685"/>
          <a:ext cx="10058399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0799E-F760-4392-86D5-15C091896707}">
      <dsp:nvSpPr>
        <dsp:cNvPr id="0" name=""/>
        <dsp:cNvSpPr/>
      </dsp:nvSpPr>
      <dsp:spPr>
        <a:xfrm>
          <a:off x="502920" y="1999245"/>
          <a:ext cx="7040880" cy="1298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/>
            <a:t>další: feministická kritika, postkoloniální přístupy aj. </a:t>
          </a:r>
          <a:endParaRPr lang="en-US" sz="4400" kern="1200" dirty="0"/>
        </a:p>
      </dsp:txBody>
      <dsp:txXfrm>
        <a:off x="566326" y="2062651"/>
        <a:ext cx="6914068" cy="1172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C1821-7B43-4573-8967-32573697B696}">
      <dsp:nvSpPr>
        <dsp:cNvPr id="0" name=""/>
        <dsp:cNvSpPr/>
      </dsp:nvSpPr>
      <dsp:spPr>
        <a:xfrm>
          <a:off x="0" y="646"/>
          <a:ext cx="5928344" cy="151241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977E2-2E06-4068-BB01-7FE2733B2930}">
      <dsp:nvSpPr>
        <dsp:cNvPr id="0" name=""/>
        <dsp:cNvSpPr/>
      </dsp:nvSpPr>
      <dsp:spPr>
        <a:xfrm>
          <a:off x="457506" y="340940"/>
          <a:ext cx="831830" cy="831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32DC6-7C4B-4624-9E23-1F31497F9654}">
      <dsp:nvSpPr>
        <dsp:cNvPr id="0" name=""/>
        <dsp:cNvSpPr/>
      </dsp:nvSpPr>
      <dsp:spPr>
        <a:xfrm>
          <a:off x="1746843" y="646"/>
          <a:ext cx="4181500" cy="1512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64" tIns="160064" rIns="160064" bIns="16006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vyprávění </a:t>
          </a:r>
          <a:endParaRPr lang="en-US" sz="2500" kern="1200"/>
        </a:p>
      </dsp:txBody>
      <dsp:txXfrm>
        <a:off x="1746843" y="646"/>
        <a:ext cx="4181500" cy="1512418"/>
      </dsp:txXfrm>
    </dsp:sp>
    <dsp:sp modelId="{BE7AE768-BAE2-44ED-8AAE-DD5BD5A5A18E}">
      <dsp:nvSpPr>
        <dsp:cNvPr id="0" name=""/>
        <dsp:cNvSpPr/>
      </dsp:nvSpPr>
      <dsp:spPr>
        <a:xfrm>
          <a:off x="0" y="1891169"/>
          <a:ext cx="5928344" cy="151241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CA411-8F4A-41DB-83C2-547A3E05B166}">
      <dsp:nvSpPr>
        <dsp:cNvPr id="0" name=""/>
        <dsp:cNvSpPr/>
      </dsp:nvSpPr>
      <dsp:spPr>
        <a:xfrm>
          <a:off x="457506" y="2231463"/>
          <a:ext cx="831830" cy="831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6084E-E4CE-4114-8EAC-92E4610361F1}">
      <dsp:nvSpPr>
        <dsp:cNvPr id="0" name=""/>
        <dsp:cNvSpPr/>
      </dsp:nvSpPr>
      <dsp:spPr>
        <a:xfrm>
          <a:off x="1746843" y="1891169"/>
          <a:ext cx="4181500" cy="1512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64" tIns="160064" rIns="160064" bIns="16006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svět lyriky</a:t>
          </a:r>
          <a:endParaRPr lang="en-US" sz="2500" kern="1200"/>
        </a:p>
      </dsp:txBody>
      <dsp:txXfrm>
        <a:off x="1746843" y="1891169"/>
        <a:ext cx="4181500" cy="1512418"/>
      </dsp:txXfrm>
    </dsp:sp>
    <dsp:sp modelId="{EA3A7536-BFF8-48F4-8405-2307506C9B60}">
      <dsp:nvSpPr>
        <dsp:cNvPr id="0" name=""/>
        <dsp:cNvSpPr/>
      </dsp:nvSpPr>
      <dsp:spPr>
        <a:xfrm>
          <a:off x="0" y="3781692"/>
          <a:ext cx="5928344" cy="151241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59A3A-FA87-4110-8655-864BDBFF607B}">
      <dsp:nvSpPr>
        <dsp:cNvPr id="0" name=""/>
        <dsp:cNvSpPr/>
      </dsp:nvSpPr>
      <dsp:spPr>
        <a:xfrm>
          <a:off x="457506" y="4121986"/>
          <a:ext cx="831830" cy="831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0B74E-8C65-4B2C-97AC-4D6EDB0DD5B2}">
      <dsp:nvSpPr>
        <dsp:cNvPr id="0" name=""/>
        <dsp:cNvSpPr/>
      </dsp:nvSpPr>
      <dsp:spPr>
        <a:xfrm>
          <a:off x="1746843" y="3781692"/>
          <a:ext cx="4181500" cy="1512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64" tIns="160064" rIns="160064" bIns="16006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drama </a:t>
          </a:r>
          <a:endParaRPr lang="en-US" sz="2500" kern="1200"/>
        </a:p>
      </dsp:txBody>
      <dsp:txXfrm>
        <a:off x="1746843" y="3781692"/>
        <a:ext cx="4181500" cy="1512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8AE666-829D-48E8-9FC3-85FF0D1DB2B5}" type="datetime1">
              <a:rPr lang="cs-CZ" smtClean="0"/>
              <a:t>24.11.2024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200E62-9364-4CB9-89C4-77645E764019}" type="datetime1">
              <a:rPr lang="cs-CZ" smtClean="0"/>
              <a:t>24.11.2024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D239E7-27CF-40C7-8F0A-BFE4D4394C35}" type="datetime1">
              <a:rPr lang="cs-CZ" smtClean="0"/>
              <a:t>24.11.2024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79535A-A064-470E-AB26-E7F9E0FAA2CE}" type="datetime1">
              <a:rPr lang="cs-CZ" smtClean="0"/>
              <a:t>24.11.2024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A97A77-74DD-4E76-8172-DB6859F6630F}" type="datetime1">
              <a:rPr lang="cs-CZ" smtClean="0"/>
              <a:t>24.11.2024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CB81F3-DDE0-4DA4-BA3D-DCA17B514D85}" type="datetime1">
              <a:rPr lang="cs-CZ" smtClean="0"/>
              <a:t>24.11.2024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E4E29C-9478-40CB-B885-8083C7A499E9}" type="datetime1">
              <a:rPr lang="cs-CZ" smtClean="0"/>
              <a:t>24.11.2024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D01282-382C-4BEC-BF1E-B43C436AE95C}" type="datetime1">
              <a:rPr lang="cs-CZ" smtClean="0"/>
              <a:t>24.11.2024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FFA001-1288-4B91-8F38-F652FDAD1948}" type="datetime1">
              <a:rPr lang="cs-CZ" smtClean="0"/>
              <a:t>24.11.2024</a:t>
            </a:fld>
            <a:endParaRPr lang="en-US" dirty="0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F2F52B-EF36-4385-B68C-26B683FC6FB0}" type="datetime1">
              <a:rPr lang="cs-CZ" smtClean="0"/>
              <a:t>24.11.2024</a:t>
            </a:fld>
            <a:endParaRPr lang="en-US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2C2BC2-E937-462E-A053-77029519E0A6}" type="datetime1">
              <a:rPr lang="cs-CZ" smtClean="0"/>
              <a:t>24.11.2024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AE82B159-E07C-4CB9-92A4-E7A9600AB687}" type="datetime1">
              <a:rPr lang="cs-CZ" smtClean="0"/>
              <a:t>24.11.2024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3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E121A66-A1E7-4CF3-A514-5864B0060CFE}" type="datetime1">
              <a:rPr lang="cs-CZ" smtClean="0"/>
              <a:t>24.11.2024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4A0AA7D3-9C6A-469F-BADB-E9850326DE88}" type="datetime1">
              <a:rPr lang="cs-CZ" smtClean="0"/>
              <a:t>24.11.2024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Obdélní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cs" dirty="0"/>
              <a:t>Zkušenost s textem</a:t>
            </a:r>
            <a:endParaRPr lang="cs" sz="8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</a:t>
            </a:r>
            <a:r>
              <a:rPr lang="c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ako východisko výuky literatury</a:t>
            </a:r>
          </a:p>
        </p:txBody>
      </p:sp>
      <p:pic>
        <p:nvPicPr>
          <p:cNvPr id="5" name="Obrázek 4" descr="Obrázek s budovou, sezením, lavičkou a stěnou&#10;&#10;Automaticky generovaný popi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B40DFC-2D0F-AE8A-588A-C8D43112D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cs-CZ" dirty="0"/>
              <a:t>Epika – lyrika - drama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61690DC-09F6-8FE7-125B-96CB86AD6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r>
              <a:rPr lang="cs-CZ" dirty="0"/>
              <a:t>možné posloupnosti ve výuce literatury 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5A5ECC-817D-48B3-F3A7-096EB49E85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CCB81F3-DDE0-4DA4-BA3D-DCA17B514D85}" type="datetime1">
              <a:rPr lang="cs-CZ" smtClean="0"/>
              <a:pPr rtl="0">
                <a:spcAft>
                  <a:spcPts val="600"/>
                </a:spcAft>
              </a:pPr>
              <a:t>24.11.2024</a:t>
            </a:fld>
            <a:endParaRPr lang="en-US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CB8F5442-78FF-69ED-B48B-D1C95846D9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303695"/>
              </p:ext>
            </p:extLst>
          </p:nvPr>
        </p:nvGraphicFramePr>
        <p:xfrm>
          <a:off x="5458984" y="812799"/>
          <a:ext cx="5928344" cy="5294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7346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5ABC507-7D14-B060-D33C-D9EBE0234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/>
          <a:p>
            <a:r>
              <a:rPr lang="cs-CZ" dirty="0"/>
              <a:t>Vyprávění: didaktické transformace </a:t>
            </a:r>
            <a:endParaRPr lang="en-US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82E49E-A310-0E41-11FC-79CEC40175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AE82B159-E07C-4CB9-92A4-E7A9600AB687}" type="datetime1">
              <a:rPr lang="cs-CZ" smtClean="0"/>
              <a:pPr rtl="0">
                <a:spcAft>
                  <a:spcPts val="600"/>
                </a:spcAft>
              </a:pPr>
              <a:t>24.11.2024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4D2ED1-37F5-8425-2761-F153BD53F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„Uvědomil jsem si, že interpretace textu je v podstatě jeden a týž proces, ať ji koncipujeme jako vědeckou analýzu či jako esej, ať ji praktikují gymnazisté či studenti pedagogické nebo filosofické fakulty, ať probíhá veřejně nebo v intimitě našeho obeznávání textu, ať je zcela uvědomělá, logizovaná, nebo ať je spíš jen záležitostí takříkajíc naší duše“ (Zdeněk </a:t>
            </a:r>
            <a:r>
              <a:rPr lang="cs-CZ" sz="2800" dirty="0" err="1"/>
              <a:t>Kožmín</a:t>
            </a:r>
            <a:r>
              <a:rPr lang="cs-CZ" sz="2800" dirty="0"/>
              <a:t> 1997).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78B0F4-E337-D4CB-0DC4-79636C03A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24.11.2024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6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348FC2-9073-A23E-8798-36B17C261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cs-CZ" dirty="0"/>
              <a:t>Mezi emocionalitou a racionalitou</a:t>
            </a:r>
          </a:p>
        </p:txBody>
      </p:sp>
      <p:pic>
        <p:nvPicPr>
          <p:cNvPr id="6" name="Zástupný obsah 5" descr="Výsečový graf a znak procenta tužky">
            <a:extLst>
              <a:ext uri="{FF2B5EF4-FFF2-40B4-BE49-F238E27FC236}">
                <a16:creationId xmlns:a16="http://schemas.microsoft.com/office/drawing/2014/main" id="{9D76C863-B88C-9CB3-0953-6604FA7894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20" y="2208574"/>
            <a:ext cx="4640262" cy="3093767"/>
          </a:xfrm>
        </p:spPr>
      </p:pic>
      <p:pic>
        <p:nvPicPr>
          <p:cNvPr id="8" name="Zástupný obsah 7" descr="Prázdný černý gauč">
            <a:extLst>
              <a:ext uri="{FF2B5EF4-FFF2-40B4-BE49-F238E27FC236}">
                <a16:creationId xmlns:a16="http://schemas.microsoft.com/office/drawing/2014/main" id="{7134329B-928F-3C3F-F488-ADF5075BA8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38" y="2208574"/>
            <a:ext cx="4640262" cy="3093767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6631F7-976A-6674-7652-8595709B5B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CCB81F3-DDE0-4DA4-BA3D-DCA17B514D85}" type="datetime1">
              <a:rPr lang="cs-CZ" smtClean="0"/>
              <a:pPr rtl="0">
                <a:spcAft>
                  <a:spcPts val="600"/>
                </a:spcAft>
              </a:pPr>
              <a:t>24.11.2024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48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121F30-7184-3B7B-7039-21AC545EF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zkušenost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683BCA-E271-25D5-C0BB-03ECD286F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individuální čtenářská zkušenost</a:t>
            </a:r>
          </a:p>
          <a:p>
            <a:endParaRPr lang="cs-CZ" dirty="0"/>
          </a:p>
          <a:p>
            <a:r>
              <a:rPr lang="cs-CZ" dirty="0"/>
              <a:t>návyky čtenářské rutiny</a:t>
            </a:r>
          </a:p>
          <a:p>
            <a:endParaRPr lang="cs-CZ" dirty="0"/>
          </a:p>
          <a:p>
            <a:r>
              <a:rPr lang="cs-CZ" dirty="0"/>
              <a:t>orientace v literatuře a vlastní preference (její pojmenování a reflexe)</a:t>
            </a:r>
          </a:p>
          <a:p>
            <a:endParaRPr lang="cs-CZ" dirty="0"/>
          </a:p>
          <a:p>
            <a:r>
              <a:rPr lang="cs-CZ" dirty="0"/>
              <a:t>čtenářské zážitky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9CEDA4-996C-1A77-BC30-374E260D2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24.11.2024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1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E2A65-CC48-BABF-72E0-BC6CE6D64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Společná báze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ABCD44-368E-A732-3C5F-FE84B01DE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190480" cy="4231639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- mluvíme společným jazykem: terminologie </a:t>
            </a:r>
          </a:p>
          <a:p>
            <a:endParaRPr lang="cs-CZ" dirty="0"/>
          </a:p>
          <a:p>
            <a:r>
              <a:rPr lang="cs-CZ" dirty="0"/>
              <a:t>- víme, jaké rysy textu je možné vzít v úvahu </a:t>
            </a:r>
          </a:p>
          <a:p>
            <a:endParaRPr lang="cs-CZ" dirty="0"/>
          </a:p>
          <a:p>
            <a:r>
              <a:rPr lang="cs-CZ" dirty="0"/>
              <a:t>- umíme se detailně koncentrovat na význam a sémantiku (lexikální, syntaktický aj.)</a:t>
            </a:r>
          </a:p>
          <a:p>
            <a:endParaRPr lang="cs-CZ" dirty="0"/>
          </a:p>
          <a:p>
            <a:r>
              <a:rPr lang="cs-CZ" dirty="0"/>
              <a:t>- umím (pokouším se) reflektovat svou pozici jako interpreta: </a:t>
            </a:r>
          </a:p>
          <a:p>
            <a:r>
              <a:rPr lang="cs-CZ" dirty="0"/>
              <a:t>A/ znám metodologická východiska a </a:t>
            </a:r>
          </a:p>
          <a:p>
            <a:r>
              <a:rPr lang="cs-CZ" dirty="0"/>
              <a:t>B/ dokážu reflektovat sebe sama, dokážu formulovat svou interpretaci textu (shrnutí, rozumění)</a:t>
            </a:r>
          </a:p>
          <a:p>
            <a:r>
              <a:rPr lang="cs-CZ" dirty="0"/>
              <a:t>C/ dokážu formulovat to, co chci prostřednictvím své interpretace sdělit, naučit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6337B7-EC2D-2AD8-10C2-E297893E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24.11.2024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47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2D3B3F-3F86-9022-A1A7-76C9DD9A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cs-CZ" dirty="0"/>
              <a:t>Interpretační přístupy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7B7485-5665-D8DA-5983-3F1C916E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CCB81F3-DDE0-4DA4-BA3D-DCA17B514D85}" type="datetime1">
              <a:rPr lang="cs-CZ" smtClean="0"/>
              <a:pPr rtl="0">
                <a:spcAft>
                  <a:spcPts val="600"/>
                </a:spcAft>
              </a:pPr>
              <a:t>24.11.2024</a:t>
            </a:fld>
            <a:endParaRPr lang="en-US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5B97E458-64EB-05FF-ACA8-C000055556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546222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286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E6F1C-68BE-D41C-79D6-E74FC4004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9A169-490C-736D-0F58-80EE7C1A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cs-CZ" dirty="0"/>
              <a:t>Interpretační přístupy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3C1442-0E19-4768-2703-71730DB2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ECCB81F3-DDE0-4DA4-BA3D-DCA17B514D85}" type="datetime1">
              <a:rPr lang="cs-CZ" smtClean="0"/>
              <a:pPr rtl="0">
                <a:spcAft>
                  <a:spcPts val="600"/>
                </a:spcAft>
              </a:pPr>
              <a:t>24.11.2024</a:t>
            </a:fld>
            <a:endParaRPr lang="en-US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02B76711-12A1-9935-6C90-7BB321479C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949156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180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116CCB-B10D-8AD3-065E-67CA55EE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Odborná literatura: interpretační přístupy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9EBD2A-379E-E1AD-0F1E-977978F12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Odborná literatura:</a:t>
            </a:r>
          </a:p>
          <a:p>
            <a:r>
              <a:rPr lang="cs-CZ" dirty="0"/>
              <a:t>Ondřej Vojtíšek: Metodologické vlivy v současných didaktických interpretacích na SŠ. </a:t>
            </a:r>
            <a:r>
              <a:rPr lang="cs-CZ" i="1" dirty="0"/>
              <a:t>Slovo a smysl </a:t>
            </a:r>
            <a:r>
              <a:rPr lang="cs-CZ" dirty="0"/>
              <a:t>31, 2019.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Newton, Kenneth M.: </a:t>
            </a:r>
            <a:r>
              <a:rPr lang="cs-CZ" i="1" dirty="0"/>
              <a:t>Jak interpretovat text. Kritický úvod do teorie a praxe literární</a:t>
            </a:r>
          </a:p>
          <a:p>
            <a:r>
              <a:rPr lang="cs-CZ" i="1" dirty="0"/>
              <a:t>interpretace, </a:t>
            </a:r>
            <a:r>
              <a:rPr lang="cs-CZ" dirty="0"/>
              <a:t>přel. Milan Orálek. </a:t>
            </a:r>
            <a:r>
              <a:rPr lang="cs-CZ" dirty="0" err="1"/>
              <a:t>Periplum</a:t>
            </a:r>
            <a:r>
              <a:rPr lang="cs-CZ" dirty="0"/>
              <a:t>, Olomouc 2008.</a:t>
            </a:r>
          </a:p>
          <a:p>
            <a:r>
              <a:rPr lang="cs-CZ" dirty="0"/>
              <a:t>Bílek, Petr A.: </a:t>
            </a:r>
            <a:r>
              <a:rPr lang="cs-CZ" i="1" dirty="0"/>
              <a:t>Hledání jazyka interpretace: k modernímu prozaickému textu. </a:t>
            </a:r>
            <a:r>
              <a:rPr lang="cs-CZ" dirty="0"/>
              <a:t>Host, Brno 2003.</a:t>
            </a:r>
          </a:p>
          <a:p>
            <a:r>
              <a:rPr lang="cs-CZ" dirty="0" err="1"/>
              <a:t>Eco</a:t>
            </a:r>
            <a:r>
              <a:rPr lang="cs-CZ" dirty="0"/>
              <a:t>, Umberto: </a:t>
            </a:r>
            <a:r>
              <a:rPr lang="cs-CZ" i="1" dirty="0"/>
              <a:t>Meze interpretace</a:t>
            </a:r>
            <a:r>
              <a:rPr lang="cs-CZ" dirty="0"/>
              <a:t>, přel. Ladislav Nagy. Karolinum, Praha 2009.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9815C-D7A7-A42A-ECC4-4539DD0FF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24.11.2024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75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2D9DD9-20A7-D134-0760-5AD91AE7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Myšlenkové operace a žánry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555733-E4EA-4E54-39CA-902A6AC6B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657" y="2111829"/>
            <a:ext cx="10361023" cy="3757263"/>
          </a:xfrm>
        </p:spPr>
        <p:txBody>
          <a:bodyPr>
            <a:normAutofit/>
          </a:bodyPr>
          <a:lstStyle/>
          <a:p>
            <a:r>
              <a:rPr lang="cs-CZ" sz="2400" dirty="0"/>
              <a:t>„…Emil </a:t>
            </a:r>
            <a:r>
              <a:rPr lang="cs-CZ" sz="2400" dirty="0" err="1"/>
              <a:t>Staiger</a:t>
            </a:r>
            <a:r>
              <a:rPr lang="cs-CZ" sz="2400" dirty="0"/>
              <a:t> vidí v lyrice analogii dětství, v epice analogii mládí a v dramatu analogii lidské zralosti. Lyrika konstituuje oblast </a:t>
            </a:r>
            <a:r>
              <a:rPr lang="cs-CZ" sz="2400" dirty="0" err="1"/>
              <a:t>emocionálna</a:t>
            </a:r>
            <a:r>
              <a:rPr lang="cs-CZ" sz="2400" dirty="0"/>
              <a:t>, epika oblast představování si a drama oblast </a:t>
            </a:r>
            <a:r>
              <a:rPr lang="cs-CZ" sz="2400" dirty="0" err="1"/>
              <a:t>logična</a:t>
            </a:r>
            <a:r>
              <a:rPr lang="cs-CZ" sz="2400" dirty="0"/>
              <a:t>. V lyrice není podle </a:t>
            </a:r>
            <a:r>
              <a:rPr lang="cs-CZ" sz="2400" dirty="0" err="1"/>
              <a:t>Staigera</a:t>
            </a:r>
            <a:r>
              <a:rPr lang="cs-CZ" sz="2400" dirty="0"/>
              <a:t> ještě rozlišitelný rozdíl mezi subjektem a objektem, ale obojí tu splývá a vytváří jedinečnou niternost, náladu básně. Proto vidí </a:t>
            </a:r>
            <a:r>
              <a:rPr lang="cs-CZ" sz="2400" dirty="0" err="1"/>
              <a:t>Staiger</a:t>
            </a:r>
            <a:r>
              <a:rPr lang="cs-CZ" sz="2400" dirty="0"/>
              <a:t> interpretaci lyriky na bázi osobního setkání s poselstvím textu a je si vědom, že </a:t>
            </a:r>
            <a:r>
              <a:rPr lang="cs-CZ" sz="2400" i="1" dirty="0"/>
              <a:t>kdo interpretuje, vystavuje se nebezpečí, že nabídne jen sbírku motýlů.</a:t>
            </a:r>
            <a:r>
              <a:rPr lang="cs-CZ" sz="2400" dirty="0"/>
              <a:t>“</a:t>
            </a:r>
          </a:p>
          <a:p>
            <a:pPr marL="201168" lvl="1" indent="0">
              <a:buNone/>
            </a:pPr>
            <a:r>
              <a:rPr lang="cs-CZ" sz="2200" dirty="0"/>
              <a:t>                                                                                                                                                       (</a:t>
            </a:r>
            <a:r>
              <a:rPr lang="cs-CZ" sz="2200" dirty="0" err="1"/>
              <a:t>Kožmín</a:t>
            </a:r>
            <a:r>
              <a:rPr lang="cs-CZ" sz="2200" dirty="0"/>
              <a:t> 1986, s. 10</a:t>
            </a:r>
            <a:r>
              <a:rPr lang="cs-CZ" dirty="0"/>
              <a:t>)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0CACBC-5774-399F-F1B1-4E43C5F54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24.11.2024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09758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5_TF56160789" id="{8AF6F0AA-8C72-4967-968E-D4393B06EDB9}" vid="{ACB952D6-6656-4F55-89C5-890C0D27D2F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207</TotalTime>
  <Words>462</Words>
  <Application>Microsoft Office PowerPoint</Application>
  <PresentationFormat>Širokoúhlá obrazovka</PresentationFormat>
  <Paragraphs>60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Calibri</vt:lpstr>
      <vt:lpstr>Franklin Gothic Book</vt:lpstr>
      <vt:lpstr>1_RetrospectVTI</vt:lpstr>
      <vt:lpstr>Zkušenost s textem</vt:lpstr>
      <vt:lpstr>Prezentace aplikace PowerPoint</vt:lpstr>
      <vt:lpstr>Mezi emocionalitou a racionalitou</vt:lpstr>
      <vt:lpstr>Individuální zkušenost</vt:lpstr>
      <vt:lpstr>Společná báze </vt:lpstr>
      <vt:lpstr>Interpretační přístupy</vt:lpstr>
      <vt:lpstr>Interpretační přístupy</vt:lpstr>
      <vt:lpstr>Odborná literatura: interpretační přístupy</vt:lpstr>
      <vt:lpstr>Myšlenkové operace a žánry</vt:lpstr>
      <vt:lpstr>Epika – lyrika - drama</vt:lpstr>
      <vt:lpstr>Vyprávění: didaktické transformace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Králíková, Andrea</dc:creator>
  <cp:lastModifiedBy>Králíková, Andrea</cp:lastModifiedBy>
  <cp:revision>2</cp:revision>
  <dcterms:created xsi:type="dcterms:W3CDTF">2024-11-24T11:08:08Z</dcterms:created>
  <dcterms:modified xsi:type="dcterms:W3CDTF">2024-11-24T14:35:58Z</dcterms:modified>
</cp:coreProperties>
</file>