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28"/>
  </p:normalViewPr>
  <p:slideViewPr>
    <p:cSldViewPr snapToGrid="0" snapToObjects="1">
      <p:cViewPr varScale="1">
        <p:scale>
          <a:sx n="109" d="100"/>
          <a:sy n="109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0056B-0209-2045-A03A-81D551CC6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479AD4-135B-DC48-8433-89574DA792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93DAFF-9451-1846-982D-CB822B37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BC5E5C-4491-FA4B-93DC-77D20E9A9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A9B047-3BD5-AE42-83AF-B5F3B6C52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92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F49236-F25A-434B-9B7A-D14BF35D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DC76AB-1C57-5945-A478-6C1C2FD79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A27A95-1612-544D-B0D1-5583D9470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761F0C-0BDC-8949-AA20-E4E00328B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391094-FF51-434D-A191-FF609ADE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73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D411B7C-958F-7E43-B08F-F9E3917E5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86D52C4-8776-BE41-B4A1-378615BBA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42653F-0594-DC4C-821B-8B03753A5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95ECBF-B826-B746-BBF2-47FE9BE5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E94C84-E79D-DF47-B618-810E4B62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75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1B4BE3-F06C-6049-8EC1-5833530C5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D0783-976D-2F4A-B574-A67320A4C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1839A4-FD64-BA4A-8CFF-57216B4F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EA2BE1-3729-1E46-BA3E-CC0A2AA46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7236E0-B970-B84B-B49F-CE100410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293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6289FF-22FF-7C4B-8E60-F3561066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EBC826-94AD-C547-B9CA-B07FAF27E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33F33E-C44A-EA4C-8509-436309F58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5ABEA8-2CAD-FE47-9588-88B2B21B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A8C0F4-9832-4B45-872B-64EB2335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51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09289-8AFE-2742-8E46-98AC1DDDE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8A5F31-2948-1A48-BC68-46A7BB474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49ECA8-9698-4042-A18B-FC73B57C0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1BA3F5-96EE-D548-A5E9-DEBB17684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D4DB86-B36D-B741-9D3D-E80B1F0EA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2CF7F9-79DD-C247-8138-1C579570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68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92C60-CA86-344E-BB4D-35739C22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B8B0CF-AFF0-634E-964A-B4AD13DD2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F6F6724-67AA-B640-A46C-FE126D5AD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E3B3576-7659-4D4E-AAA6-508D2BA33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EB34056-CA6F-F64C-A25C-F2C3E0E60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0759279-C689-1245-A12D-2AC16E433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AC9B9C-E88F-224E-922F-D15348C4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05014E7-8673-754D-974D-414EF475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46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BCF24-9DED-B046-BB74-8AE7936B2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8F47420-5F7B-AF4B-854D-EF9958FC6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F04B43C-10D7-724D-B01E-C9067AE1E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E55D764-E8ED-284F-BE24-7228C5D8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8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1D2283-0CCC-194E-85E8-69CFB9C1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4B80E4-14B6-9842-B60D-EC2249BE0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930A7B-A51B-E04E-BCEB-B7F1A6E1F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61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1D219F-9109-A643-B0AB-6C9BA8E2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91D3EF-392D-0C42-9E38-A3D6E2FC2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C855BBC-6F39-D942-9229-C43F1F6D2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7F2EFF-FC81-894E-9D66-366A295F0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DBFD96-01B6-E242-A0AE-223DBF9A1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CB99555-64D3-EF47-993D-522E0E64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92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78CD1A-7C4C-9643-B84A-F6056913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5750936-7926-B64B-8C66-1737402A7F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CFDA45-B14C-8B4F-92F5-D61AD341A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683CD8-1272-C744-9BCB-BD7F82C7A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720309-F259-0648-9140-AFE50C03E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54BC87-8CEC-A744-962E-C310EFF6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23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0BB5ACB-C362-AF44-A699-0F8B31E8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0F08C97-8634-5C42-B2F0-8553CD369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5E70D3-4BA7-DE43-8C15-CFED68916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25774-5214-154A-9761-FA9F55E86C84}" type="datetimeFigureOut">
              <a:rPr lang="cs-CZ" smtClean="0"/>
              <a:t>19.04.2021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81221A-EAE7-194F-8375-0AAC84077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20197E-C93A-524B-9326-3466E1857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F1DB5-04F0-6F4E-BAC7-CC38352C30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39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5400"/>
              <a:t>Future Media Experiences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B3F48588-2192-4080-B55D-A1067CD8E1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9" r="28350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90837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9CBF1D5-B62F-E24C-B7E4-FF79641CF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Future Media Experiences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438400"/>
            <a:ext cx="10515600" cy="37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600" b="1" dirty="0"/>
              <a:t>Exposition</a:t>
            </a:r>
            <a:r>
              <a:rPr lang="en-US" sz="2600" dirty="0"/>
              <a:t>: introduction of characters, establishing the setting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600" b="1" dirty="0"/>
              <a:t>Rising action</a:t>
            </a:r>
            <a:r>
              <a:rPr lang="en-US" sz="2600" dirty="0"/>
              <a:t>: the primary conflict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600" b="1" dirty="0"/>
              <a:t>Climax</a:t>
            </a:r>
            <a:r>
              <a:rPr lang="en-US" sz="2600" dirty="0"/>
              <a:t>: the turning point in the story — the point of the highest tension and conflict, the point which changes the protagonist's fate. This is the moment that should leave the reader wondering what’s next. 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600" b="1" dirty="0"/>
              <a:t>Falling action</a:t>
            </a:r>
            <a:r>
              <a:rPr lang="en-US" sz="2600" dirty="0"/>
              <a:t>: the story begins to calm down and work toward a satisfying ending</a:t>
            </a:r>
          </a:p>
          <a:p>
            <a:pPr marL="3429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600" b="1" dirty="0"/>
              <a:t>Resolution</a:t>
            </a:r>
            <a:r>
              <a:rPr lang="en-US" sz="2600" dirty="0"/>
              <a:t>: the main conflict gets resolved and the story ends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381156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9CBF1D5-B62F-E24C-B7E4-FF79641CF4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Future Media Experiences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438400"/>
            <a:ext cx="10515600" cy="37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Narrator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Music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Charts, quotations, interviews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End titles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b="1"/>
              <a:t>References!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149471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100</Words>
  <Application>Microsoft Macintosh PowerPoint</Application>
  <PresentationFormat>Širokoúhlá obrazovka</PresentationFormat>
  <Paragraphs>13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Future Media Experiences</vt:lpstr>
      <vt:lpstr>Future Media Experiences</vt:lpstr>
      <vt:lpstr>Future Media Experiences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Media Experiences</dc:title>
  <dc:creator>Jana Rosenfeldová</dc:creator>
  <cp:lastModifiedBy>Jana Rosenfeldová</cp:lastModifiedBy>
  <cp:revision>15</cp:revision>
  <dcterms:created xsi:type="dcterms:W3CDTF">2021-02-14T11:14:56Z</dcterms:created>
  <dcterms:modified xsi:type="dcterms:W3CDTF">2021-04-19T16:09:26Z</dcterms:modified>
</cp:coreProperties>
</file>