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28"/>
  </p:normalViewPr>
  <p:slideViewPr>
    <p:cSldViewPr snapToGrid="0" snapToObjects="1">
      <p:cViewPr varScale="1">
        <p:scale>
          <a:sx n="109" d="100"/>
          <a:sy n="109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50056B-0209-2045-A03A-81D551CC6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8479AD4-135B-DC48-8433-89574DA79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393DAFF-9451-1846-982D-CB822B37C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0BC5E5C-4491-FA4B-93DC-77D20E9A9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A9B047-3BD5-AE42-83AF-B5F3B6C5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2929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F49236-F25A-434B-9B7A-D14BF35D5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FDC76AB-1C57-5945-A478-6C1C2FD79C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A27A95-1612-544D-B0D1-5583D9470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F761F0C-0BDC-8949-AA20-E4E00328B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391094-FF51-434D-A191-FF609ADE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73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D411B7C-958F-7E43-B08F-F9E3917E5C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86D52C4-8776-BE41-B4A1-378615BBAE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42653F-0594-DC4C-821B-8B03753A5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95ECBF-B826-B746-BBF2-47FE9BE5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E94C84-E79D-DF47-B618-810E4B62A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475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1B4BE3-F06C-6049-8EC1-5833530C5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CD0783-976D-2F4A-B574-A67320A4C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1839A4-FD64-BA4A-8CFF-57216B4F6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EA2BE1-3729-1E46-BA3E-CC0A2AA46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47236E0-B970-B84B-B49F-CE1004106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93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6289FF-22FF-7C4B-8E60-F3561066A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7EBC826-94AD-C547-B9CA-B07FAF27E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533F33E-C44A-EA4C-8509-436309F58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5ABEA8-2CAD-FE47-9588-88B2B21B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FA8C0F4-9832-4B45-872B-64EB23353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51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809289-8AFE-2742-8E46-98AC1DDDE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8A5F31-2948-1A48-BC68-46A7BB4741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849ECA8-9698-4042-A18B-FC73B57C0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1BA3F5-96EE-D548-A5E9-DEBB17684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ED4DB86-B36D-B741-9D3D-E80B1F0EA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F2CF7F9-79DD-C247-8138-1C579570D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68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F92C60-CA86-344E-BB4D-35739C221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1B8B0CF-AFF0-634E-964A-B4AD13DD2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F6F6724-67AA-B640-A46C-FE126D5AD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E3B3576-7659-4D4E-AAA6-508D2BA338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EB34056-CA6F-F64C-A25C-F2C3E0E60D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0759279-C689-1245-A12D-2AC16E433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9AC9B9C-E88F-224E-922F-D15348C42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05014E7-8673-754D-974D-414EF475A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946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7BCF24-9DED-B046-BB74-8AE7936B2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8F47420-5F7B-AF4B-854D-EF9958FC6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F04B43C-10D7-724D-B01E-C9067AE1E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E55D764-E8ED-284F-BE24-7228C5D84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8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71D2283-0CCC-194E-85E8-69CFB9C12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94B80E4-14B6-9842-B60D-EC2249BE0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930A7B-A51B-E04E-BCEB-B7F1A6E1F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61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1D219F-9109-A643-B0AB-6C9BA8E24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91D3EF-392D-0C42-9E38-A3D6E2FC2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C855BBC-6F39-D942-9229-C43F1F6D2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17F2EFF-FC81-894E-9D66-366A295F0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DDBFD96-01B6-E242-A0AE-223DBF9A1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CB99555-64D3-EF47-993D-522E0E644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92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78CD1A-7C4C-9643-B84A-F60569132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5750936-7926-B64B-8C66-1737402A7F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5CFDA45-B14C-8B4F-92F5-D61AD341A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1683CD8-1272-C744-9BCB-BD7F82C7A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E720309-F259-0648-9140-AFE50C03E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B54BC87-8CEC-A744-962E-C310EFF6E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23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0BB5ACB-C362-AF44-A699-0F8B31E8C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0F08C97-8634-5C42-B2F0-8553CD369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5E70D3-4BA7-DE43-8C15-CFED68916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25774-5214-154A-9761-FA9F55E86C84}" type="datetimeFigureOut">
              <a:rPr lang="cs-CZ" smtClean="0"/>
              <a:t>19.04.2021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81221A-EAE7-194F-8375-0AAC84077C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920197E-C93A-524B-9326-3466E18576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F1DB5-04F0-6F4E-BAC7-CC38352C30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739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en-US" sz="5400"/>
              <a:t>Future Media Experiences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Camera lens">
            <a:extLst>
              <a:ext uri="{FF2B5EF4-FFF2-40B4-BE49-F238E27FC236}">
                <a16:creationId xmlns:a16="http://schemas.microsoft.com/office/drawing/2014/main" id="{B3F48588-2192-4080-B55D-A1067CD8E1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39" r="28350"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908372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C9CBF1D5-B62F-E24C-B7E4-FF79641CF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Future Media Experiences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2438400"/>
            <a:ext cx="10515600" cy="3738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b="1" dirty="0"/>
              <a:t>Exposition</a:t>
            </a:r>
            <a:r>
              <a:rPr lang="en-US" sz="2600" dirty="0"/>
              <a:t>: introduction of characters, establishing the setting</a:t>
            </a:r>
          </a:p>
          <a:p>
            <a:pPr marL="3429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b="1" dirty="0"/>
              <a:t>Rising action</a:t>
            </a:r>
            <a:r>
              <a:rPr lang="en-US" sz="2600" dirty="0"/>
              <a:t>: the primary conflict</a:t>
            </a:r>
          </a:p>
          <a:p>
            <a:pPr marL="3429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b="1" dirty="0"/>
              <a:t>Climax</a:t>
            </a:r>
            <a:r>
              <a:rPr lang="en-US" sz="2600" dirty="0"/>
              <a:t>: the turning point in the story — the point of the highest tension and conflict, the point which changes the protagonist's fate. This is the moment that should leave the reader wondering what’s next. </a:t>
            </a:r>
          </a:p>
          <a:p>
            <a:pPr marL="3429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b="1" dirty="0"/>
              <a:t>Falling action</a:t>
            </a:r>
            <a:r>
              <a:rPr lang="en-US" sz="2600" dirty="0"/>
              <a:t>: the story begins to calm down and work toward a satisfying ending</a:t>
            </a:r>
          </a:p>
          <a:p>
            <a:pPr marL="3429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b="1" dirty="0"/>
              <a:t>Resolution</a:t>
            </a:r>
            <a:r>
              <a:rPr lang="en-US" sz="2600" dirty="0"/>
              <a:t>: the main conflict gets resolved and the story ends</a:t>
            </a:r>
          </a:p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81156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C9CBF1D5-B62F-E24C-B7E4-FF79641CF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Future Media Experiences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2438400"/>
            <a:ext cx="10515600" cy="3738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1" dirty="0"/>
              <a:t>Narrator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1" dirty="0"/>
              <a:t>Music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1" dirty="0"/>
              <a:t>Charts, quotations, interviews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1" dirty="0"/>
              <a:t>End titles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1"/>
              <a:t>References!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1494714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100</Words>
  <Application>Microsoft Macintosh PowerPoint</Application>
  <PresentationFormat>Širokoúhlá obrazovka</PresentationFormat>
  <Paragraphs>13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Future Media Experiences</vt:lpstr>
      <vt:lpstr>Future Media Experiences</vt:lpstr>
      <vt:lpstr>Future Media Experiences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Media Experiences</dc:title>
  <dc:creator>Jana Rosenfeldová</dc:creator>
  <cp:lastModifiedBy>Jana Rosenfeldová</cp:lastModifiedBy>
  <cp:revision>15</cp:revision>
  <dcterms:created xsi:type="dcterms:W3CDTF">2021-02-14T11:14:56Z</dcterms:created>
  <dcterms:modified xsi:type="dcterms:W3CDTF">2021-04-19T16:09:26Z</dcterms:modified>
</cp:coreProperties>
</file>