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3" r:id="rId4"/>
    <p:sldId id="264" r:id="rId5"/>
    <p:sldId id="262" r:id="rId6"/>
    <p:sldId id="270" r:id="rId7"/>
    <p:sldId id="271" r:id="rId8"/>
    <p:sldId id="267" r:id="rId9"/>
    <p:sldId id="268" r:id="rId10"/>
    <p:sldId id="259" r:id="rId11"/>
    <p:sldId id="265" r:id="rId12"/>
    <p:sldId id="261" r:id="rId13"/>
    <p:sldId id="257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ška Härtelová" initials="EH" lastIdx="1" clrIdx="0">
    <p:extLst>
      <p:ext uri="{19B8F6BF-5375-455C-9EA6-DF929625EA0E}">
        <p15:presenceInfo xmlns:p15="http://schemas.microsoft.com/office/powerpoint/2012/main" userId="S::hartelova@novyporg.cz::210bb6ad-ca76-47d4-bafa-7f3a36ab6d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35"/>
    <p:restoredTop sz="91914"/>
  </p:normalViewPr>
  <p:slideViewPr>
    <p:cSldViewPr snapToGrid="0" snapToObjects="1">
      <p:cViewPr>
        <p:scale>
          <a:sx n="133" d="100"/>
          <a:sy n="133" d="100"/>
        </p:scale>
        <p:origin x="-17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A2F20-FB54-274D-A666-677C8C2A95AB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B2099-748E-1C42-A06B-479BBE34EA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847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česky poprvé 1969, anglicky 1971 v překladu Iana a Jarmily </a:t>
            </a:r>
            <a:r>
              <a:rPr lang="cs-CZ" dirty="0" err="1"/>
              <a:t>Milner</a:t>
            </a:r>
            <a:r>
              <a:rPr lang="cs-CZ" dirty="0"/>
              <a:t>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B2099-748E-1C42-A06B-479BBE34EAF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4311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první vydání, 1963, pak rozšířené 1964. Já mám čtvrté vydání z r. </a:t>
            </a:r>
            <a:r>
              <a:rPr lang="cs-CZ"/>
              <a:t>1966.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B2099-748E-1C42-A06B-479BBE34EAF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008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Dva almanachy časopisu Květen. První próza i poezie, druhý jen poezie, ale zato z mnoha zemí.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B2099-748E-1C42-A06B-479BBE34EAF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2990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 almanachu Hlubší než smrt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B2099-748E-1C42-A06B-479BBE34EAF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9329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057BD-A40C-7249-B9BE-73B1A566C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DF61F42-7ABA-B346-AE1F-70EB1746F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07D206-EA97-6F47-9242-ADD4EC067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4057-9471-2E43-AEE8-E7D8DFDFD899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B77A5F-49E1-3247-9629-BC78BFD92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A9FB88-54CA-494B-A0AC-35DF8C1DE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896B-3CC6-F24A-96E0-F9B8F2FF4D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421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9CF764-5220-5741-A501-35956C447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09900E9-A532-FE40-8144-15A3092B9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1A4A3F-7C1A-2E42-A93E-55924E89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4057-9471-2E43-AEE8-E7D8DFDFD899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28E5E9-3361-0248-8EF3-AC008B27F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B8C7D3-0CFD-384F-ABD5-2BE4331D8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896B-3CC6-F24A-96E0-F9B8F2FF4D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9914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01C2078-9863-144C-8F6F-B9A49E34D8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C7B9F7C-D33B-8A47-AA26-3DC2DDDBF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9FBDC8-2D52-3C42-A350-F8A57C57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4057-9471-2E43-AEE8-E7D8DFDFD899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72C5B8-DD4E-2C4B-9775-B4C69A72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B3B88A-F604-9D48-9543-22927B11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896B-3CC6-F24A-96E0-F9B8F2FF4D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87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4E380B-C657-C143-A4E1-0ECBCF0F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58E4A3-2EEA-2249-830E-DD362703F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E983F8-F878-6647-827B-F7BF121B1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4057-9471-2E43-AEE8-E7D8DFDFD899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75546E-CB67-7244-B8AD-8F92E177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D4ACD7-69BF-5A49-9D3D-D198280A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896B-3CC6-F24A-96E0-F9B8F2FF4D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47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22F3D-206C-0043-9D55-FB8B0695C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A98460-208B-BD41-8461-9B853652A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0F7BBE-466F-564E-90AD-692B951D2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4057-9471-2E43-AEE8-E7D8DFDFD899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5A2593-6DCF-B443-8514-D9646386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4A87D3-632D-BF4D-80A3-FB5DD7622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896B-3CC6-F24A-96E0-F9B8F2FF4D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26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440438-5FC7-D34E-8AFA-EAFF83D9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DEE1B8-6269-F249-BABF-9969A55F9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3DD514-286B-C54E-9335-35BDA7FD7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B23096-D542-5347-9A1B-E8176D62D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4057-9471-2E43-AEE8-E7D8DFDFD899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5D7900D-3DFB-6C46-BE50-4CC99A7C8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298626-F3DE-CB40-826D-764BFC0B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896B-3CC6-F24A-96E0-F9B8F2FF4D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447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05D62C-BB9D-724C-9D9D-326AF84B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0697CA-FD9E-C24B-9261-EECB5151D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04F073-154F-DD45-B37C-F86944D69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57E2609-15AE-2646-BF08-E5FE26E4A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D9D8D5-26F9-4E4F-A2F1-BA23269F0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D671B38-A19D-504B-9CB7-316AAD31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4057-9471-2E43-AEE8-E7D8DFDFD899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A3A975F-5455-B642-9908-CA6227306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C046576-1F7C-0246-BFFE-D0249E9C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896B-3CC6-F24A-96E0-F9B8F2FF4D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2118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19EA4E-C9C8-CC46-90D4-715513CED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0E48A33-EDD3-FD48-8B9C-C3CECFAE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4057-9471-2E43-AEE8-E7D8DFDFD899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51AAB78-CFA8-8841-A7D9-C2033B4DC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874DA99-0562-CC4C-8B11-A3C4AB63D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896B-3CC6-F24A-96E0-F9B8F2FF4D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04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7737BF2-6037-E44B-B1D2-E2425FFF6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4057-9471-2E43-AEE8-E7D8DFDFD899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249B93F-D7AB-8749-9107-A058529C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B70F4CB-7EF0-7347-B77B-40C97FF6C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896B-3CC6-F24A-96E0-F9B8F2FF4D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0015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02B2E8-6B49-E948-82AD-384302D3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30CABF-C784-8141-99AA-ED7B35502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D7BF2FF-C44F-0B42-9450-91FEB6AF7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2C1D45-C94C-1740-A045-B76371649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4057-9471-2E43-AEE8-E7D8DFDFD899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5200AE-1481-3143-88E3-80261CB0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333D970-9B59-FB44-B164-D69BC308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896B-3CC6-F24A-96E0-F9B8F2FF4D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431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CB6F1-D5A1-C84D-A32D-4CFD617A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13C1F6F-8BE0-3344-A814-185C6FA462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CC2BFD-6629-0B48-81A9-D207509B9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80FD6A-CDF9-694F-8CED-5F73BE1CC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4057-9471-2E43-AEE8-E7D8DFDFD899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FDD979-31FB-4F40-8837-CEF9E9D6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2C9B10-B4AA-D940-B1B9-96393BC14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C896B-3CC6-F24A-96E0-F9B8F2FF4D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156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3818BD9-2FED-4346-8193-26FFE1FB3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E2B470-205E-3647-B6E4-FA67C0A21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57F78D-5CC5-9249-9D95-7B3F9EAEC2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4057-9471-2E43-AEE8-E7D8DFDFD899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2CDF3A-4853-2D40-A747-0CCB74796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157A82-ADE8-D04D-9F44-FC790D2C3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C896B-3CC6-F24A-96E0-F9B8F2FF4D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05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1083BD-9997-1844-998B-417BEE4B64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miroslav</a:t>
            </a:r>
            <a:r>
              <a:rPr lang="cs-CZ" dirty="0"/>
              <a:t> holub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5A6F160-9CC3-084A-819C-C186D16F98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1923–1998</a:t>
            </a:r>
          </a:p>
        </p:txBody>
      </p:sp>
    </p:spTree>
    <p:extLst>
      <p:ext uri="{BB962C8B-B14F-4D97-AF65-F5344CB8AC3E}">
        <p14:creationId xmlns:p14="http://schemas.microsoft.com/office/powerpoint/2010/main" val="1016661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43886-FAF3-E74F-AD15-9916AB02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625" y="184822"/>
            <a:ext cx="6502758" cy="987156"/>
          </a:xfrm>
        </p:spPr>
        <p:txBody>
          <a:bodyPr/>
          <a:lstStyle/>
          <a:p>
            <a:r>
              <a:rPr lang="cs-CZ" dirty="0"/>
              <a:t>časopis Květen 1955–1959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31E035D-96F9-C843-84CD-C55B82FC1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271525"/>
            <a:ext cx="7302321" cy="558647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6EF5311-6201-7A43-9242-0E60AAF57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320" y="1794753"/>
            <a:ext cx="4632501" cy="21574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70B81C1-03C1-624A-83E4-0FF8354A4EEE}"/>
              </a:ext>
            </a:extLst>
          </p:cNvPr>
          <p:cNvSpPr txBox="1"/>
          <p:nvPr/>
        </p:nvSpPr>
        <p:spPr>
          <a:xfrm>
            <a:off x="8006576" y="4549698"/>
            <a:ext cx="2029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č. 1/1956–1957</a:t>
            </a:r>
          </a:p>
        </p:txBody>
      </p:sp>
    </p:spTree>
    <p:extLst>
      <p:ext uri="{BB962C8B-B14F-4D97-AF65-F5344CB8AC3E}">
        <p14:creationId xmlns:p14="http://schemas.microsoft.com/office/powerpoint/2010/main" val="224967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020BB9-0A28-674C-8A77-842C6389C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58E825B-3FC3-7F43-8DD7-B0FA24037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617836" cy="68580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1CE5CB9-14CA-6347-B9EC-03EAB74B6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553" y="165100"/>
            <a:ext cx="6299200" cy="6527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3587F10-9DEA-D64D-A7C2-CF0262CD7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068" y="4699000"/>
            <a:ext cx="36195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08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D17533F-8BFC-1249-8EF3-5D6A7A713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100"/>
            <a:ext cx="6273800" cy="6527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3EB65D-45C8-AE4F-90AF-A92F66C72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314" y="1319680"/>
            <a:ext cx="5975038" cy="421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11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DDC141D-9742-1049-BF42-3C2B51C44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0"/>
            <a:ext cx="5114925" cy="687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EDF42AD-8DEF-7947-BEDC-456787B5F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855" y="0"/>
            <a:ext cx="1647825" cy="1325563"/>
          </a:xfrm>
        </p:spPr>
        <p:txBody>
          <a:bodyPr/>
          <a:lstStyle/>
          <a:p>
            <a:r>
              <a:rPr lang="cs-CZ" b="1" dirty="0"/>
              <a:t>1958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86945A0-91FC-BB48-955E-DF22354F6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235" y="0"/>
            <a:ext cx="3416754" cy="6858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D42A4EE-F07C-574C-83EA-EC7A84A15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300" y="1325563"/>
            <a:ext cx="3441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94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C51ACC4-E655-8C4E-8270-21EF80CFE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422058" cy="684371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697FD8C-D0BF-304D-B31E-F6075CCCF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058" y="794078"/>
            <a:ext cx="3769942" cy="52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51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FE40EA8-BB10-EF42-A1EB-8268E4968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8899469" cy="6297769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D378E8B-61F5-BA44-96DA-0036A2D69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191750"/>
            <a:ext cx="3619500" cy="447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25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85B1765-CE12-8747-A316-8134AD57D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66401"/>
            <a:ext cx="12192000" cy="572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47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9E5DD54-A852-AD43-BF29-3613F75F9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0021"/>
            <a:ext cx="11822806" cy="6868021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4A1CC2E-53E0-D043-8F29-D0D5A9FA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247" y="3621823"/>
            <a:ext cx="3351559" cy="1325563"/>
          </a:xfrm>
        </p:spPr>
        <p:txBody>
          <a:bodyPr/>
          <a:lstStyle/>
          <a:p>
            <a:r>
              <a:rPr lang="cs-CZ" i="1" dirty="0">
                <a:solidFill>
                  <a:srgbClr val="C00000"/>
                </a:solidFill>
              </a:rPr>
              <a:t>Ačkoli</a:t>
            </a:r>
            <a:r>
              <a:rPr lang="cs-CZ" dirty="0">
                <a:solidFill>
                  <a:srgbClr val="C00000"/>
                </a:solidFill>
              </a:rPr>
              <a:t> (1969)</a:t>
            </a:r>
          </a:p>
        </p:txBody>
      </p:sp>
    </p:spTree>
    <p:extLst>
      <p:ext uri="{BB962C8B-B14F-4D97-AF65-F5344CB8AC3E}">
        <p14:creationId xmlns:p14="http://schemas.microsoft.com/office/powerpoint/2010/main" val="240475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C51ACC4-E655-8C4E-8270-21EF80CFE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422058" cy="6843712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7B2CCD4-54A1-3F4A-97A6-35A51CD3DB57}"/>
              </a:ext>
            </a:extLst>
          </p:cNvPr>
          <p:cNvSpPr txBox="1"/>
          <p:nvPr/>
        </p:nvSpPr>
        <p:spPr>
          <a:xfrm>
            <a:off x="8663520" y="1485249"/>
            <a:ext cx="32676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1923–1998, maturita Plzeň 1942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MUDr. 1953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imunologie, CSc. 1958, IKEM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cesty do zahraniční od 60. let </a:t>
            </a:r>
          </a:p>
        </p:txBody>
      </p:sp>
    </p:spTree>
    <p:extLst>
      <p:ext uri="{BB962C8B-B14F-4D97-AF65-F5344CB8AC3E}">
        <p14:creationId xmlns:p14="http://schemas.microsoft.com/office/powerpoint/2010/main" val="2336429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CAB76130-59C6-D849-8EFE-829D6550A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030" t="19742"/>
          <a:stretch/>
        </p:blipFill>
        <p:spPr>
          <a:xfrm>
            <a:off x="0" y="339467"/>
            <a:ext cx="4188516" cy="521367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D2961F4-8D92-C44F-BEF2-60A85C3D10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00"/>
          <a:stretch/>
        </p:blipFill>
        <p:spPr>
          <a:xfrm>
            <a:off x="3862181" y="1371600"/>
            <a:ext cx="5143500" cy="54864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F51E86E-3E43-F44C-9B74-E5E83C1F5C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50" t="20000" r="9017"/>
          <a:stretch/>
        </p:blipFill>
        <p:spPr>
          <a:xfrm>
            <a:off x="8003484" y="0"/>
            <a:ext cx="418851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31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C51ACC4-E655-8C4E-8270-21EF80CFE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422058" cy="6843712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7B2CCD4-54A1-3F4A-97A6-35A51CD3DB57}"/>
              </a:ext>
            </a:extLst>
          </p:cNvPr>
          <p:cNvSpPr txBox="1"/>
          <p:nvPr/>
        </p:nvSpPr>
        <p:spPr>
          <a:xfrm>
            <a:off x="8663520" y="1485249"/>
            <a:ext cx="32676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50. léta a doba tání ve druhé polovině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XX. sjezd sovětské komunistické strany, Chruščov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témže roce 1956 II Sjezd ČS spisovatelů (Hrubín a Seifert)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ale 1959 opět SČSS vede L. </a:t>
            </a:r>
            <a:r>
              <a:rPr lang="cs-CZ" dirty="0" err="1"/>
              <a:t>Štoll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7103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BD5E49-A05C-4C45-AD42-7D21296DD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613" y="5766281"/>
            <a:ext cx="5957455" cy="810491"/>
          </a:xfrm>
        </p:spPr>
        <p:txBody>
          <a:bodyPr>
            <a:noAutofit/>
          </a:bodyPr>
          <a:lstStyle/>
          <a:p>
            <a:r>
              <a:rPr lang="cs-CZ" sz="3200" dirty="0"/>
              <a:t>Ivan Skála, Dopis básníkům. </a:t>
            </a:r>
            <a:br>
              <a:rPr lang="cs-CZ" sz="3200" dirty="0"/>
            </a:br>
            <a:r>
              <a:rPr lang="cs-CZ" sz="3200" dirty="0"/>
              <a:t>Máj země 1950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C6C9850-BCD8-8749-A4FE-63FE4B139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190" y="281228"/>
            <a:ext cx="4376320" cy="629576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CB6ECDB-459C-C048-916E-321565691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67"/>
          <a:stretch/>
        </p:blipFill>
        <p:spPr>
          <a:xfrm>
            <a:off x="5502613" y="281228"/>
            <a:ext cx="4376320" cy="528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483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145</Words>
  <Application>Microsoft Macintosh PowerPoint</Application>
  <PresentationFormat>Širokoúhlá obrazovka</PresentationFormat>
  <Paragraphs>23</Paragraphs>
  <Slides>13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miroslav holub </vt:lpstr>
      <vt:lpstr>Prezentace aplikace PowerPoint</vt:lpstr>
      <vt:lpstr>Prezentace aplikace PowerPoint</vt:lpstr>
      <vt:lpstr>Prezentace aplikace PowerPoint</vt:lpstr>
      <vt:lpstr>Ačkoli (1969)</vt:lpstr>
      <vt:lpstr>Prezentace aplikace PowerPoint</vt:lpstr>
      <vt:lpstr>Prezentace aplikace PowerPoint</vt:lpstr>
      <vt:lpstr>Prezentace aplikace PowerPoint</vt:lpstr>
      <vt:lpstr>Ivan Skála, Dopis básníkům.  Máj země 1950</vt:lpstr>
      <vt:lpstr>časopis Květen 1955–1959</vt:lpstr>
      <vt:lpstr>Prezentace aplikace PowerPoint</vt:lpstr>
      <vt:lpstr>Prezentace aplikace PowerPoint</vt:lpstr>
      <vt:lpstr>1958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miroslav holub </dc:title>
  <dc:creator>Eliška Härtelová</dc:creator>
  <cp:lastModifiedBy>Eliška Härtelová</cp:lastModifiedBy>
  <cp:revision>16</cp:revision>
  <dcterms:created xsi:type="dcterms:W3CDTF">2021-03-24T21:34:07Z</dcterms:created>
  <dcterms:modified xsi:type="dcterms:W3CDTF">2021-03-25T12:47:54Z</dcterms:modified>
</cp:coreProperties>
</file>