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Nunito"/>
      <p:regular r:id="rId16"/>
      <p:bold r:id="rId17"/>
      <p:italic r:id="rId18"/>
      <p:boldItalic r:id="rId19"/>
    </p:embeddedFont>
    <p:embeddedFont>
      <p:font typeface="Maven Pro"/>
      <p:regular r:id="rId20"/>
      <p:bold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avenPro-regular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MavenPro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Nunito-bold.fntdata"/><Relationship Id="rId16" Type="http://schemas.openxmlformats.org/officeDocument/2006/relationships/font" Target="fonts/Nunito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Nunito-boldItalic.fntdata"/><Relationship Id="rId6" Type="http://schemas.openxmlformats.org/officeDocument/2006/relationships/slide" Target="slides/slide1.xml"/><Relationship Id="rId18" Type="http://schemas.openxmlformats.org/officeDocument/2006/relationships/font" Target="fonts/Nunito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3575b8ac763_0_18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3575b8ac763_0_18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575b8ac76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3575b8ac76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3575b8ac763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3575b8ac763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3575b8ac763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3575b8ac763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3575b8ac763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3575b8ac763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3575b8ac763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3575b8ac763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3575b8ac763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3575b8ac763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3575b8ac763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3575b8ac763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357721a516a_3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357721a516a_3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accent3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7343003" y="3409675"/>
            <a:ext cx="1691422" cy="1732548"/>
            <a:chOff x="7343003" y="3409675"/>
            <a:chExt cx="1691422" cy="1732548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7343003" y="4453711"/>
              <a:ext cx="316800" cy="688513"/>
              <a:chOff x="7343003" y="4453711"/>
              <a:chExt cx="316800" cy="688513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7343003" y="4453711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7343003" y="4801723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" name="Google Shape;14;p2"/>
            <p:cNvGrpSpPr/>
            <p:nvPr/>
          </p:nvGrpSpPr>
          <p:grpSpPr>
            <a:xfrm>
              <a:off x="7801210" y="4105700"/>
              <a:ext cx="316800" cy="1036523"/>
              <a:chOff x="7801210" y="4105700"/>
              <a:chExt cx="316800" cy="1036523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7801210" y="4453711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7801210" y="4105700"/>
                <a:ext cx="316800" cy="1036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7801210" y="4801723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" name="Google Shape;18;p2"/>
            <p:cNvGrpSpPr/>
            <p:nvPr/>
          </p:nvGrpSpPr>
          <p:grpSpPr>
            <a:xfrm>
              <a:off x="8259418" y="3757688"/>
              <a:ext cx="316800" cy="1384535"/>
              <a:chOff x="8259418" y="3757688"/>
              <a:chExt cx="316800" cy="1384535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8259418" y="4453711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259418" y="3757688"/>
                <a:ext cx="316800" cy="1384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8259418" y="4105700"/>
                <a:ext cx="316800" cy="1036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8259418" y="4801723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" name="Google Shape;23;p2"/>
            <p:cNvGrpSpPr/>
            <p:nvPr/>
          </p:nvGrpSpPr>
          <p:grpSpPr>
            <a:xfrm>
              <a:off x="8717625" y="3409675"/>
              <a:ext cx="316800" cy="1732548"/>
              <a:chOff x="8717625" y="3409675"/>
              <a:chExt cx="316800" cy="1732548"/>
            </a:xfrm>
          </p:grpSpPr>
          <p:sp>
            <p:nvSpPr>
              <p:cNvPr id="24" name="Google Shape;24;p2"/>
              <p:cNvSpPr/>
              <p:nvPr/>
            </p:nvSpPr>
            <p:spPr>
              <a:xfrm>
                <a:off x="8717625" y="4453711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8717625" y="3757688"/>
                <a:ext cx="316800" cy="1384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8717625" y="4105700"/>
                <a:ext cx="316800" cy="1036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8717625" y="3409675"/>
                <a:ext cx="316800" cy="1732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8717625" y="4801723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9" name="Google Shape;29;p2"/>
          <p:cNvGrpSpPr/>
          <p:nvPr/>
        </p:nvGrpSpPr>
        <p:grpSpPr>
          <a:xfrm>
            <a:off x="5043503" y="0"/>
            <a:ext cx="3814072" cy="3839102"/>
            <a:chOff x="5043503" y="0"/>
            <a:chExt cx="3814072" cy="3839102"/>
          </a:xfrm>
        </p:grpSpPr>
        <p:sp>
          <p:nvSpPr>
            <p:cNvPr id="30" name="Google Shape;30;p2"/>
            <p:cNvSpPr/>
            <p:nvPr/>
          </p:nvSpPr>
          <p:spPr>
            <a:xfrm>
              <a:off x="8460975" y="1817775"/>
              <a:ext cx="396600" cy="3966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rot="-9830444">
              <a:off x="6469759" y="3480728"/>
              <a:ext cx="320148" cy="320148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32" name="Google Shape;32;p2"/>
            <p:cNvGrpSpPr/>
            <p:nvPr/>
          </p:nvGrpSpPr>
          <p:grpSpPr>
            <a:xfrm>
              <a:off x="7647812" y="2704283"/>
              <a:ext cx="635219" cy="635219"/>
              <a:chOff x="6725724" y="2701260"/>
              <a:chExt cx="1208101" cy="1208100"/>
            </a:xfrm>
          </p:grpSpPr>
          <p:sp>
            <p:nvSpPr>
              <p:cNvPr id="33" name="Google Shape;33;p2"/>
              <p:cNvSpPr/>
              <p:nvPr/>
            </p:nvSpPr>
            <p:spPr>
              <a:xfrm rot="5400000">
                <a:off x="6725725" y="2701260"/>
                <a:ext cx="1208100" cy="12081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 rot="5400000">
                <a:off x="6725724" y="2701260"/>
                <a:ext cx="1208100" cy="1208100"/>
              </a:xfrm>
              <a:prstGeom prst="pie">
                <a:avLst>
                  <a:gd fmla="val 8244818" name="adj1"/>
                  <a:gd fmla="val 16246175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 rot="5400000">
                <a:off x="6954988" y="2930398"/>
                <a:ext cx="749700" cy="7497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6" name="Google Shape;36;p2"/>
            <p:cNvSpPr/>
            <p:nvPr/>
          </p:nvSpPr>
          <p:spPr>
            <a:xfrm>
              <a:off x="8460975" y="1817775"/>
              <a:ext cx="396600" cy="396600"/>
            </a:xfrm>
            <a:prstGeom prst="pie">
              <a:avLst>
                <a:gd fmla="val 19376841" name="adj1"/>
                <a:gd fmla="val 16200000" name="adj2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37" name="Google Shape;37;p2"/>
            <p:cNvGrpSpPr/>
            <p:nvPr/>
          </p:nvGrpSpPr>
          <p:grpSpPr>
            <a:xfrm>
              <a:off x="7952720" y="179238"/>
              <a:ext cx="873165" cy="873003"/>
              <a:chOff x="7754428" y="208725"/>
              <a:chExt cx="541800" cy="541800"/>
            </a:xfrm>
          </p:grpSpPr>
          <p:sp>
            <p:nvSpPr>
              <p:cNvPr id="38" name="Google Shape;38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pie">
                <a:avLst>
                  <a:gd fmla="val 19376841" name="adj1"/>
                  <a:gd fmla="val 12313574" name="adj2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40" name="Google Shape;40;p2"/>
            <p:cNvSpPr/>
            <p:nvPr/>
          </p:nvSpPr>
          <p:spPr>
            <a:xfrm>
              <a:off x="5399840" y="356365"/>
              <a:ext cx="2577000" cy="25770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2043858">
              <a:off x="5503813" y="460310"/>
              <a:ext cx="2369480" cy="236948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99795" y="360281"/>
              <a:ext cx="2577000" cy="2577000"/>
            </a:xfrm>
            <a:prstGeom prst="pie">
              <a:avLst>
                <a:gd fmla="val 8801158" name="adj1"/>
                <a:gd fmla="val 16200000" name="adj2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rot="2044777">
              <a:off x="5911449" y="867729"/>
              <a:ext cx="1554223" cy="15542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399795" y="356358"/>
              <a:ext cx="2577000" cy="2577000"/>
            </a:xfrm>
            <a:prstGeom prst="pie">
              <a:avLst>
                <a:gd fmla="val 12554101" name="adj1"/>
                <a:gd fmla="val 16200000" name="adj2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 rot="-9830444">
              <a:off x="6469759" y="3480727"/>
              <a:ext cx="320148" cy="320148"/>
            </a:xfrm>
            <a:prstGeom prst="pie">
              <a:avLst>
                <a:gd fmla="val 19376841" name="adj1"/>
                <a:gd fmla="val 16200000" name="adj2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6" name="Google Shape;46;p2"/>
          <p:cNvSpPr txBox="1"/>
          <p:nvPr>
            <p:ph type="ctrTitle"/>
          </p:nvPr>
        </p:nvSpPr>
        <p:spPr>
          <a:xfrm>
            <a:off x="824000" y="1613813"/>
            <a:ext cx="4255500" cy="187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2"/>
          <p:cNvSpPr txBox="1"/>
          <p:nvPr>
            <p:ph idx="1" type="subTitle"/>
          </p:nvPr>
        </p:nvSpPr>
        <p:spPr>
          <a:xfrm>
            <a:off x="824000" y="3596300"/>
            <a:ext cx="4255500" cy="69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8" name="Google Shape;48;p2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3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11"/>
          <p:cNvGrpSpPr/>
          <p:nvPr/>
        </p:nvGrpSpPr>
        <p:grpSpPr>
          <a:xfrm>
            <a:off x="52" y="4099200"/>
            <a:ext cx="9144036" cy="1044300"/>
            <a:chOff x="52" y="4099200"/>
            <a:chExt cx="9144036" cy="1044300"/>
          </a:xfrm>
        </p:grpSpPr>
        <p:grpSp>
          <p:nvGrpSpPr>
            <p:cNvPr id="143" name="Google Shape;143;p11"/>
            <p:cNvGrpSpPr/>
            <p:nvPr/>
          </p:nvGrpSpPr>
          <p:grpSpPr>
            <a:xfrm>
              <a:off x="52" y="4309200"/>
              <a:ext cx="231622" cy="834300"/>
              <a:chOff x="2688737" y="4301380"/>
              <a:chExt cx="231900" cy="834300"/>
            </a:xfrm>
          </p:grpSpPr>
          <p:sp>
            <p:nvSpPr>
              <p:cNvPr id="144" name="Google Shape;144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" name="Google Shape;145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" name="Google Shape;146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" name="Google Shape;147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8" name="Google Shape;148;p11"/>
            <p:cNvGrpSpPr/>
            <p:nvPr/>
          </p:nvGrpSpPr>
          <p:grpSpPr>
            <a:xfrm>
              <a:off x="371406" y="4099200"/>
              <a:ext cx="231622" cy="1044300"/>
              <a:chOff x="2688737" y="4091380"/>
              <a:chExt cx="231900" cy="1044300"/>
            </a:xfrm>
          </p:grpSpPr>
          <p:sp>
            <p:nvSpPr>
              <p:cNvPr id="149" name="Google Shape;149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0" name="Google Shape;150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" name="Google Shape;15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" name="Google Shape;152;p11"/>
              <p:cNvSpPr/>
              <p:nvPr/>
            </p:nvSpPr>
            <p:spPr>
              <a:xfrm flipH="1">
                <a:off x="2688737" y="4091380"/>
                <a:ext cx="2319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" name="Google Shape;153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4" name="Google Shape;154;p11"/>
            <p:cNvGrpSpPr/>
            <p:nvPr/>
          </p:nvGrpSpPr>
          <p:grpSpPr>
            <a:xfrm>
              <a:off x="742761" y="4309200"/>
              <a:ext cx="231622" cy="834300"/>
              <a:chOff x="2688737" y="4301380"/>
              <a:chExt cx="231900" cy="834300"/>
            </a:xfrm>
          </p:grpSpPr>
          <p:sp>
            <p:nvSpPr>
              <p:cNvPr id="155" name="Google Shape;155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" name="Google Shape;156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" name="Google Shape;157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" name="Google Shape;158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59" name="Google Shape;159;p11"/>
            <p:cNvGrpSpPr/>
            <p:nvPr/>
          </p:nvGrpSpPr>
          <p:grpSpPr>
            <a:xfrm>
              <a:off x="1114115" y="4518900"/>
              <a:ext cx="231622" cy="624600"/>
              <a:chOff x="2688737" y="4511080"/>
              <a:chExt cx="231900" cy="624600"/>
            </a:xfrm>
          </p:grpSpPr>
          <p:sp>
            <p:nvSpPr>
              <p:cNvPr id="160" name="Google Shape;160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" name="Google Shape;16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" name="Google Shape;162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3" name="Google Shape;163;p11"/>
            <p:cNvGrpSpPr/>
            <p:nvPr/>
          </p:nvGrpSpPr>
          <p:grpSpPr>
            <a:xfrm>
              <a:off x="1856753" y="4099200"/>
              <a:ext cx="231600" cy="1044300"/>
              <a:chOff x="1856753" y="4099200"/>
              <a:chExt cx="231600" cy="1044300"/>
            </a:xfrm>
          </p:grpSpPr>
          <p:sp>
            <p:nvSpPr>
              <p:cNvPr id="164" name="Google Shape;164;p11"/>
              <p:cNvSpPr/>
              <p:nvPr/>
            </p:nvSpPr>
            <p:spPr>
              <a:xfrm flipH="1">
                <a:off x="1856753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" name="Google Shape;165;p11"/>
              <p:cNvSpPr/>
              <p:nvPr/>
            </p:nvSpPr>
            <p:spPr>
              <a:xfrm flipH="1">
                <a:off x="1856753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" name="Google Shape;166;p11"/>
              <p:cNvSpPr/>
              <p:nvPr/>
            </p:nvSpPr>
            <p:spPr>
              <a:xfrm flipH="1">
                <a:off x="1856753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" name="Google Shape;167;p11"/>
              <p:cNvSpPr/>
              <p:nvPr/>
            </p:nvSpPr>
            <p:spPr>
              <a:xfrm flipH="1">
                <a:off x="1856753" y="4099200"/>
                <a:ext cx="2316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" name="Google Shape;168;p11"/>
              <p:cNvSpPr/>
              <p:nvPr/>
            </p:nvSpPr>
            <p:spPr>
              <a:xfrm flipH="1">
                <a:off x="1856753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69" name="Google Shape;169;p11"/>
            <p:cNvGrpSpPr/>
            <p:nvPr/>
          </p:nvGrpSpPr>
          <p:grpSpPr>
            <a:xfrm>
              <a:off x="2228107" y="4309200"/>
              <a:ext cx="231600" cy="834300"/>
              <a:chOff x="2228107" y="4309200"/>
              <a:chExt cx="231600" cy="834300"/>
            </a:xfrm>
          </p:grpSpPr>
          <p:sp>
            <p:nvSpPr>
              <p:cNvPr id="170" name="Google Shape;170;p11"/>
              <p:cNvSpPr/>
              <p:nvPr/>
            </p:nvSpPr>
            <p:spPr>
              <a:xfrm flipH="1">
                <a:off x="2228107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1" name="Google Shape;171;p11"/>
              <p:cNvSpPr/>
              <p:nvPr/>
            </p:nvSpPr>
            <p:spPr>
              <a:xfrm flipH="1">
                <a:off x="2228107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2" name="Google Shape;172;p11"/>
              <p:cNvSpPr/>
              <p:nvPr/>
            </p:nvSpPr>
            <p:spPr>
              <a:xfrm flipH="1">
                <a:off x="2228107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3" name="Google Shape;173;p11"/>
              <p:cNvSpPr/>
              <p:nvPr/>
            </p:nvSpPr>
            <p:spPr>
              <a:xfrm flipH="1">
                <a:off x="2228107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4" name="Google Shape;174;p11"/>
            <p:cNvGrpSpPr/>
            <p:nvPr/>
          </p:nvGrpSpPr>
          <p:grpSpPr>
            <a:xfrm>
              <a:off x="2599462" y="4518900"/>
              <a:ext cx="231600" cy="624600"/>
              <a:chOff x="2599462" y="4518900"/>
              <a:chExt cx="231600" cy="624600"/>
            </a:xfrm>
          </p:grpSpPr>
          <p:sp>
            <p:nvSpPr>
              <p:cNvPr id="175" name="Google Shape;175;p11"/>
              <p:cNvSpPr/>
              <p:nvPr/>
            </p:nvSpPr>
            <p:spPr>
              <a:xfrm flipH="1">
                <a:off x="2599462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" name="Google Shape;176;p11"/>
              <p:cNvSpPr/>
              <p:nvPr/>
            </p:nvSpPr>
            <p:spPr>
              <a:xfrm flipH="1">
                <a:off x="2599462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" name="Google Shape;177;p11"/>
              <p:cNvSpPr/>
              <p:nvPr/>
            </p:nvSpPr>
            <p:spPr>
              <a:xfrm flipH="1">
                <a:off x="2599462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78" name="Google Shape;178;p11"/>
            <p:cNvGrpSpPr/>
            <p:nvPr/>
          </p:nvGrpSpPr>
          <p:grpSpPr>
            <a:xfrm>
              <a:off x="3342171" y="4099200"/>
              <a:ext cx="231600" cy="1044300"/>
              <a:chOff x="3342171" y="4099200"/>
              <a:chExt cx="231600" cy="1044300"/>
            </a:xfrm>
          </p:grpSpPr>
          <p:sp>
            <p:nvSpPr>
              <p:cNvPr id="179" name="Google Shape;179;p11"/>
              <p:cNvSpPr/>
              <p:nvPr/>
            </p:nvSpPr>
            <p:spPr>
              <a:xfrm flipH="1">
                <a:off x="3342171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" name="Google Shape;180;p11"/>
              <p:cNvSpPr/>
              <p:nvPr/>
            </p:nvSpPr>
            <p:spPr>
              <a:xfrm flipH="1">
                <a:off x="3342171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" name="Google Shape;181;p11"/>
              <p:cNvSpPr/>
              <p:nvPr/>
            </p:nvSpPr>
            <p:spPr>
              <a:xfrm flipH="1">
                <a:off x="3342171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" name="Google Shape;182;p11"/>
              <p:cNvSpPr/>
              <p:nvPr/>
            </p:nvSpPr>
            <p:spPr>
              <a:xfrm flipH="1">
                <a:off x="3342171" y="4099200"/>
                <a:ext cx="2316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" name="Google Shape;183;p11"/>
              <p:cNvSpPr/>
              <p:nvPr/>
            </p:nvSpPr>
            <p:spPr>
              <a:xfrm flipH="1">
                <a:off x="3342171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4" name="Google Shape;184;p11"/>
            <p:cNvGrpSpPr/>
            <p:nvPr/>
          </p:nvGrpSpPr>
          <p:grpSpPr>
            <a:xfrm>
              <a:off x="3713525" y="4309200"/>
              <a:ext cx="231600" cy="834300"/>
              <a:chOff x="3713525" y="4309200"/>
              <a:chExt cx="231600" cy="834300"/>
            </a:xfrm>
          </p:grpSpPr>
          <p:sp>
            <p:nvSpPr>
              <p:cNvPr id="185" name="Google Shape;185;p11"/>
              <p:cNvSpPr/>
              <p:nvPr/>
            </p:nvSpPr>
            <p:spPr>
              <a:xfrm flipH="1">
                <a:off x="3713525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" name="Google Shape;186;p11"/>
              <p:cNvSpPr/>
              <p:nvPr/>
            </p:nvSpPr>
            <p:spPr>
              <a:xfrm flipH="1">
                <a:off x="3713525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" name="Google Shape;187;p11"/>
              <p:cNvSpPr/>
              <p:nvPr/>
            </p:nvSpPr>
            <p:spPr>
              <a:xfrm flipH="1">
                <a:off x="3713525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8" name="Google Shape;188;p11"/>
              <p:cNvSpPr/>
              <p:nvPr/>
            </p:nvSpPr>
            <p:spPr>
              <a:xfrm flipH="1">
                <a:off x="3713525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9" name="Google Shape;189;p11"/>
            <p:cNvGrpSpPr/>
            <p:nvPr/>
          </p:nvGrpSpPr>
          <p:grpSpPr>
            <a:xfrm>
              <a:off x="1485398" y="4309200"/>
              <a:ext cx="231600" cy="834300"/>
              <a:chOff x="1485398" y="4309200"/>
              <a:chExt cx="231600" cy="834300"/>
            </a:xfrm>
          </p:grpSpPr>
          <p:sp>
            <p:nvSpPr>
              <p:cNvPr id="190" name="Google Shape;190;p11"/>
              <p:cNvSpPr/>
              <p:nvPr/>
            </p:nvSpPr>
            <p:spPr>
              <a:xfrm flipH="1">
                <a:off x="1485398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1" name="Google Shape;191;p11"/>
              <p:cNvSpPr/>
              <p:nvPr/>
            </p:nvSpPr>
            <p:spPr>
              <a:xfrm flipH="1">
                <a:off x="1485398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2" name="Google Shape;192;p11"/>
              <p:cNvSpPr/>
              <p:nvPr/>
            </p:nvSpPr>
            <p:spPr>
              <a:xfrm flipH="1">
                <a:off x="1485398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" name="Google Shape;193;p11"/>
              <p:cNvSpPr/>
              <p:nvPr/>
            </p:nvSpPr>
            <p:spPr>
              <a:xfrm flipH="1">
                <a:off x="1485398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94" name="Google Shape;194;p11"/>
            <p:cNvGrpSpPr/>
            <p:nvPr/>
          </p:nvGrpSpPr>
          <p:grpSpPr>
            <a:xfrm>
              <a:off x="4084879" y="4518900"/>
              <a:ext cx="231600" cy="624600"/>
              <a:chOff x="4084879" y="4518900"/>
              <a:chExt cx="231600" cy="624600"/>
            </a:xfrm>
          </p:grpSpPr>
          <p:sp>
            <p:nvSpPr>
              <p:cNvPr id="195" name="Google Shape;195;p11"/>
              <p:cNvSpPr/>
              <p:nvPr/>
            </p:nvSpPr>
            <p:spPr>
              <a:xfrm flipH="1">
                <a:off x="4084879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" name="Google Shape;196;p11"/>
              <p:cNvSpPr/>
              <p:nvPr/>
            </p:nvSpPr>
            <p:spPr>
              <a:xfrm flipH="1">
                <a:off x="4084879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" name="Google Shape;197;p11"/>
              <p:cNvSpPr/>
              <p:nvPr/>
            </p:nvSpPr>
            <p:spPr>
              <a:xfrm flipH="1">
                <a:off x="4084879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98" name="Google Shape;198;p11"/>
            <p:cNvGrpSpPr/>
            <p:nvPr/>
          </p:nvGrpSpPr>
          <p:grpSpPr>
            <a:xfrm>
              <a:off x="2970816" y="4309200"/>
              <a:ext cx="231600" cy="834300"/>
              <a:chOff x="2970816" y="4309200"/>
              <a:chExt cx="231600" cy="834300"/>
            </a:xfrm>
          </p:grpSpPr>
          <p:sp>
            <p:nvSpPr>
              <p:cNvPr id="199" name="Google Shape;199;p11"/>
              <p:cNvSpPr/>
              <p:nvPr/>
            </p:nvSpPr>
            <p:spPr>
              <a:xfrm flipH="1">
                <a:off x="2970816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" name="Google Shape;200;p11"/>
              <p:cNvSpPr/>
              <p:nvPr/>
            </p:nvSpPr>
            <p:spPr>
              <a:xfrm flipH="1">
                <a:off x="2970816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" name="Google Shape;201;p11"/>
              <p:cNvSpPr/>
              <p:nvPr/>
            </p:nvSpPr>
            <p:spPr>
              <a:xfrm flipH="1">
                <a:off x="2970816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" name="Google Shape;202;p11"/>
              <p:cNvSpPr/>
              <p:nvPr/>
            </p:nvSpPr>
            <p:spPr>
              <a:xfrm flipH="1">
                <a:off x="2970816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3" name="Google Shape;203;p11"/>
            <p:cNvGrpSpPr/>
            <p:nvPr/>
          </p:nvGrpSpPr>
          <p:grpSpPr>
            <a:xfrm>
              <a:off x="4456234" y="4309200"/>
              <a:ext cx="231600" cy="834300"/>
              <a:chOff x="4456234" y="4309200"/>
              <a:chExt cx="231600" cy="834300"/>
            </a:xfrm>
          </p:grpSpPr>
          <p:sp>
            <p:nvSpPr>
              <p:cNvPr id="204" name="Google Shape;204;p11"/>
              <p:cNvSpPr/>
              <p:nvPr/>
            </p:nvSpPr>
            <p:spPr>
              <a:xfrm flipH="1">
                <a:off x="4456234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" name="Google Shape;205;p11"/>
              <p:cNvSpPr/>
              <p:nvPr/>
            </p:nvSpPr>
            <p:spPr>
              <a:xfrm flipH="1">
                <a:off x="4456234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" name="Google Shape;206;p11"/>
              <p:cNvSpPr/>
              <p:nvPr/>
            </p:nvSpPr>
            <p:spPr>
              <a:xfrm flipH="1">
                <a:off x="4456234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7" name="Google Shape;207;p11"/>
              <p:cNvSpPr/>
              <p:nvPr/>
            </p:nvSpPr>
            <p:spPr>
              <a:xfrm flipH="1">
                <a:off x="4456234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8" name="Google Shape;208;p11"/>
            <p:cNvGrpSpPr/>
            <p:nvPr/>
          </p:nvGrpSpPr>
          <p:grpSpPr>
            <a:xfrm>
              <a:off x="4827588" y="4099200"/>
              <a:ext cx="231600" cy="1044300"/>
              <a:chOff x="4827588" y="4099200"/>
              <a:chExt cx="231600" cy="1044300"/>
            </a:xfrm>
          </p:grpSpPr>
          <p:sp>
            <p:nvSpPr>
              <p:cNvPr id="209" name="Google Shape;209;p11"/>
              <p:cNvSpPr/>
              <p:nvPr/>
            </p:nvSpPr>
            <p:spPr>
              <a:xfrm flipH="1">
                <a:off x="4827588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" name="Google Shape;210;p11"/>
              <p:cNvSpPr/>
              <p:nvPr/>
            </p:nvSpPr>
            <p:spPr>
              <a:xfrm flipH="1">
                <a:off x="4827588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1" name="Google Shape;211;p11"/>
              <p:cNvSpPr/>
              <p:nvPr/>
            </p:nvSpPr>
            <p:spPr>
              <a:xfrm flipH="1">
                <a:off x="4827588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" name="Google Shape;212;p11"/>
              <p:cNvSpPr/>
              <p:nvPr/>
            </p:nvSpPr>
            <p:spPr>
              <a:xfrm flipH="1">
                <a:off x="4827588" y="4099200"/>
                <a:ext cx="2316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" name="Google Shape;213;p11"/>
              <p:cNvSpPr/>
              <p:nvPr/>
            </p:nvSpPr>
            <p:spPr>
              <a:xfrm flipH="1">
                <a:off x="4827588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14" name="Google Shape;214;p11"/>
            <p:cNvGrpSpPr/>
            <p:nvPr/>
          </p:nvGrpSpPr>
          <p:grpSpPr>
            <a:xfrm>
              <a:off x="5198943" y="4309200"/>
              <a:ext cx="231600" cy="834300"/>
              <a:chOff x="5198943" y="4309200"/>
              <a:chExt cx="231600" cy="834300"/>
            </a:xfrm>
          </p:grpSpPr>
          <p:sp>
            <p:nvSpPr>
              <p:cNvPr id="215" name="Google Shape;215;p11"/>
              <p:cNvSpPr/>
              <p:nvPr/>
            </p:nvSpPr>
            <p:spPr>
              <a:xfrm flipH="1">
                <a:off x="5198943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6" name="Google Shape;216;p11"/>
              <p:cNvSpPr/>
              <p:nvPr/>
            </p:nvSpPr>
            <p:spPr>
              <a:xfrm flipH="1">
                <a:off x="5198943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7" name="Google Shape;217;p11"/>
              <p:cNvSpPr/>
              <p:nvPr/>
            </p:nvSpPr>
            <p:spPr>
              <a:xfrm flipH="1">
                <a:off x="5198943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" name="Google Shape;218;p11"/>
              <p:cNvSpPr/>
              <p:nvPr/>
            </p:nvSpPr>
            <p:spPr>
              <a:xfrm flipH="1">
                <a:off x="5198943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19" name="Google Shape;219;p11"/>
            <p:cNvGrpSpPr/>
            <p:nvPr/>
          </p:nvGrpSpPr>
          <p:grpSpPr>
            <a:xfrm>
              <a:off x="5570297" y="4518900"/>
              <a:ext cx="231600" cy="624600"/>
              <a:chOff x="5570297" y="4518900"/>
              <a:chExt cx="231600" cy="624600"/>
            </a:xfrm>
          </p:grpSpPr>
          <p:sp>
            <p:nvSpPr>
              <p:cNvPr id="220" name="Google Shape;220;p11"/>
              <p:cNvSpPr/>
              <p:nvPr/>
            </p:nvSpPr>
            <p:spPr>
              <a:xfrm flipH="1">
                <a:off x="5570297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1" name="Google Shape;221;p11"/>
              <p:cNvSpPr/>
              <p:nvPr/>
            </p:nvSpPr>
            <p:spPr>
              <a:xfrm flipH="1">
                <a:off x="5570297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2" name="Google Shape;222;p11"/>
              <p:cNvSpPr/>
              <p:nvPr/>
            </p:nvSpPr>
            <p:spPr>
              <a:xfrm flipH="1">
                <a:off x="5570297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23" name="Google Shape;223;p11"/>
            <p:cNvGrpSpPr/>
            <p:nvPr/>
          </p:nvGrpSpPr>
          <p:grpSpPr>
            <a:xfrm>
              <a:off x="5941652" y="4309200"/>
              <a:ext cx="231600" cy="834300"/>
              <a:chOff x="5941652" y="4309200"/>
              <a:chExt cx="231600" cy="834300"/>
            </a:xfrm>
          </p:grpSpPr>
          <p:sp>
            <p:nvSpPr>
              <p:cNvPr id="224" name="Google Shape;224;p11"/>
              <p:cNvSpPr/>
              <p:nvPr/>
            </p:nvSpPr>
            <p:spPr>
              <a:xfrm flipH="1">
                <a:off x="5941652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" name="Google Shape;225;p11"/>
              <p:cNvSpPr/>
              <p:nvPr/>
            </p:nvSpPr>
            <p:spPr>
              <a:xfrm flipH="1">
                <a:off x="5941652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" name="Google Shape;226;p11"/>
              <p:cNvSpPr/>
              <p:nvPr/>
            </p:nvSpPr>
            <p:spPr>
              <a:xfrm flipH="1">
                <a:off x="5941652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" name="Google Shape;227;p11"/>
              <p:cNvSpPr/>
              <p:nvPr/>
            </p:nvSpPr>
            <p:spPr>
              <a:xfrm flipH="1">
                <a:off x="5941652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28" name="Google Shape;228;p11"/>
            <p:cNvGrpSpPr/>
            <p:nvPr/>
          </p:nvGrpSpPr>
          <p:grpSpPr>
            <a:xfrm>
              <a:off x="6313006" y="4099200"/>
              <a:ext cx="231600" cy="1044300"/>
              <a:chOff x="6313006" y="4099200"/>
              <a:chExt cx="231600" cy="1044300"/>
            </a:xfrm>
          </p:grpSpPr>
          <p:sp>
            <p:nvSpPr>
              <p:cNvPr id="229" name="Google Shape;229;p11"/>
              <p:cNvSpPr/>
              <p:nvPr/>
            </p:nvSpPr>
            <p:spPr>
              <a:xfrm flipH="1">
                <a:off x="6313006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" name="Google Shape;230;p11"/>
              <p:cNvSpPr/>
              <p:nvPr/>
            </p:nvSpPr>
            <p:spPr>
              <a:xfrm flipH="1">
                <a:off x="6313006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" name="Google Shape;231;p11"/>
              <p:cNvSpPr/>
              <p:nvPr/>
            </p:nvSpPr>
            <p:spPr>
              <a:xfrm flipH="1">
                <a:off x="6313006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" name="Google Shape;232;p11"/>
              <p:cNvSpPr/>
              <p:nvPr/>
            </p:nvSpPr>
            <p:spPr>
              <a:xfrm flipH="1">
                <a:off x="6313006" y="4099200"/>
                <a:ext cx="2316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3" name="Google Shape;233;p11"/>
              <p:cNvSpPr/>
              <p:nvPr/>
            </p:nvSpPr>
            <p:spPr>
              <a:xfrm flipH="1">
                <a:off x="6313006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4" name="Google Shape;234;p11"/>
            <p:cNvGrpSpPr/>
            <p:nvPr/>
          </p:nvGrpSpPr>
          <p:grpSpPr>
            <a:xfrm>
              <a:off x="6684361" y="4309200"/>
              <a:ext cx="231600" cy="834300"/>
              <a:chOff x="6684361" y="4309200"/>
              <a:chExt cx="231600" cy="834300"/>
            </a:xfrm>
          </p:grpSpPr>
          <p:sp>
            <p:nvSpPr>
              <p:cNvPr id="235" name="Google Shape;235;p11"/>
              <p:cNvSpPr/>
              <p:nvPr/>
            </p:nvSpPr>
            <p:spPr>
              <a:xfrm flipH="1">
                <a:off x="6684361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6" name="Google Shape;236;p11"/>
              <p:cNvSpPr/>
              <p:nvPr/>
            </p:nvSpPr>
            <p:spPr>
              <a:xfrm flipH="1">
                <a:off x="6684361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" name="Google Shape;237;p11"/>
              <p:cNvSpPr/>
              <p:nvPr/>
            </p:nvSpPr>
            <p:spPr>
              <a:xfrm flipH="1">
                <a:off x="6684361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" name="Google Shape;238;p11"/>
              <p:cNvSpPr/>
              <p:nvPr/>
            </p:nvSpPr>
            <p:spPr>
              <a:xfrm flipH="1">
                <a:off x="6684361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39" name="Google Shape;239;p11"/>
            <p:cNvGrpSpPr/>
            <p:nvPr/>
          </p:nvGrpSpPr>
          <p:grpSpPr>
            <a:xfrm>
              <a:off x="7055715" y="4518900"/>
              <a:ext cx="231600" cy="624600"/>
              <a:chOff x="7055715" y="4518900"/>
              <a:chExt cx="231600" cy="624600"/>
            </a:xfrm>
          </p:grpSpPr>
          <p:sp>
            <p:nvSpPr>
              <p:cNvPr id="240" name="Google Shape;240;p11"/>
              <p:cNvSpPr/>
              <p:nvPr/>
            </p:nvSpPr>
            <p:spPr>
              <a:xfrm flipH="1">
                <a:off x="7055715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1" name="Google Shape;241;p11"/>
              <p:cNvSpPr/>
              <p:nvPr/>
            </p:nvSpPr>
            <p:spPr>
              <a:xfrm flipH="1">
                <a:off x="7055715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" name="Google Shape;242;p11"/>
              <p:cNvSpPr/>
              <p:nvPr/>
            </p:nvSpPr>
            <p:spPr>
              <a:xfrm flipH="1">
                <a:off x="7055715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3" name="Google Shape;243;p11"/>
            <p:cNvGrpSpPr/>
            <p:nvPr/>
          </p:nvGrpSpPr>
          <p:grpSpPr>
            <a:xfrm>
              <a:off x="7798424" y="4099200"/>
              <a:ext cx="231600" cy="1044300"/>
              <a:chOff x="7798424" y="4099200"/>
              <a:chExt cx="231600" cy="1044300"/>
            </a:xfrm>
          </p:grpSpPr>
          <p:sp>
            <p:nvSpPr>
              <p:cNvPr id="244" name="Google Shape;244;p11"/>
              <p:cNvSpPr/>
              <p:nvPr/>
            </p:nvSpPr>
            <p:spPr>
              <a:xfrm flipH="1">
                <a:off x="7798424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5" name="Google Shape;245;p11"/>
              <p:cNvSpPr/>
              <p:nvPr/>
            </p:nvSpPr>
            <p:spPr>
              <a:xfrm flipH="1">
                <a:off x="7798424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6" name="Google Shape;246;p11"/>
              <p:cNvSpPr/>
              <p:nvPr/>
            </p:nvSpPr>
            <p:spPr>
              <a:xfrm flipH="1">
                <a:off x="7798424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" name="Google Shape;247;p11"/>
              <p:cNvSpPr/>
              <p:nvPr/>
            </p:nvSpPr>
            <p:spPr>
              <a:xfrm flipH="1">
                <a:off x="7798424" y="4099200"/>
                <a:ext cx="231600" cy="104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" name="Google Shape;248;p11"/>
              <p:cNvSpPr/>
              <p:nvPr/>
            </p:nvSpPr>
            <p:spPr>
              <a:xfrm flipH="1">
                <a:off x="7798424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49" name="Google Shape;249;p11"/>
            <p:cNvGrpSpPr/>
            <p:nvPr/>
          </p:nvGrpSpPr>
          <p:grpSpPr>
            <a:xfrm>
              <a:off x="8169779" y="4309200"/>
              <a:ext cx="231600" cy="834300"/>
              <a:chOff x="8169779" y="4309200"/>
              <a:chExt cx="231600" cy="834300"/>
            </a:xfrm>
          </p:grpSpPr>
          <p:sp>
            <p:nvSpPr>
              <p:cNvPr id="250" name="Google Shape;250;p11"/>
              <p:cNvSpPr/>
              <p:nvPr/>
            </p:nvSpPr>
            <p:spPr>
              <a:xfrm flipH="1">
                <a:off x="8169779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" name="Google Shape;251;p11"/>
              <p:cNvSpPr/>
              <p:nvPr/>
            </p:nvSpPr>
            <p:spPr>
              <a:xfrm flipH="1">
                <a:off x="8169779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2" name="Google Shape;252;p11"/>
              <p:cNvSpPr/>
              <p:nvPr/>
            </p:nvSpPr>
            <p:spPr>
              <a:xfrm flipH="1">
                <a:off x="8169779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3" name="Google Shape;253;p11"/>
              <p:cNvSpPr/>
              <p:nvPr/>
            </p:nvSpPr>
            <p:spPr>
              <a:xfrm flipH="1">
                <a:off x="8169779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4" name="Google Shape;254;p11"/>
            <p:cNvGrpSpPr/>
            <p:nvPr/>
          </p:nvGrpSpPr>
          <p:grpSpPr>
            <a:xfrm>
              <a:off x="7427070" y="4309200"/>
              <a:ext cx="231600" cy="834300"/>
              <a:chOff x="7427070" y="4309200"/>
              <a:chExt cx="231600" cy="834300"/>
            </a:xfrm>
          </p:grpSpPr>
          <p:sp>
            <p:nvSpPr>
              <p:cNvPr id="255" name="Google Shape;255;p11"/>
              <p:cNvSpPr/>
              <p:nvPr/>
            </p:nvSpPr>
            <p:spPr>
              <a:xfrm flipH="1">
                <a:off x="7427070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6" name="Google Shape;256;p11"/>
              <p:cNvSpPr/>
              <p:nvPr/>
            </p:nvSpPr>
            <p:spPr>
              <a:xfrm flipH="1">
                <a:off x="7427070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" name="Google Shape;257;p11"/>
              <p:cNvSpPr/>
              <p:nvPr/>
            </p:nvSpPr>
            <p:spPr>
              <a:xfrm flipH="1">
                <a:off x="7427070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8" name="Google Shape;258;p11"/>
              <p:cNvSpPr/>
              <p:nvPr/>
            </p:nvSpPr>
            <p:spPr>
              <a:xfrm flipH="1">
                <a:off x="7427070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59" name="Google Shape;259;p11"/>
            <p:cNvGrpSpPr/>
            <p:nvPr/>
          </p:nvGrpSpPr>
          <p:grpSpPr>
            <a:xfrm>
              <a:off x="8541133" y="4518900"/>
              <a:ext cx="231600" cy="624600"/>
              <a:chOff x="8541133" y="4518900"/>
              <a:chExt cx="231600" cy="624600"/>
            </a:xfrm>
          </p:grpSpPr>
          <p:sp>
            <p:nvSpPr>
              <p:cNvPr id="260" name="Google Shape;260;p11"/>
              <p:cNvSpPr/>
              <p:nvPr/>
            </p:nvSpPr>
            <p:spPr>
              <a:xfrm flipH="1">
                <a:off x="8541133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" name="Google Shape;261;p11"/>
              <p:cNvSpPr/>
              <p:nvPr/>
            </p:nvSpPr>
            <p:spPr>
              <a:xfrm flipH="1">
                <a:off x="8541133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" name="Google Shape;262;p11"/>
              <p:cNvSpPr/>
              <p:nvPr/>
            </p:nvSpPr>
            <p:spPr>
              <a:xfrm flipH="1">
                <a:off x="8541133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63" name="Google Shape;263;p11"/>
            <p:cNvGrpSpPr/>
            <p:nvPr/>
          </p:nvGrpSpPr>
          <p:grpSpPr>
            <a:xfrm>
              <a:off x="8912488" y="4309200"/>
              <a:ext cx="231600" cy="834300"/>
              <a:chOff x="8912488" y="4309200"/>
              <a:chExt cx="231600" cy="834300"/>
            </a:xfrm>
          </p:grpSpPr>
          <p:sp>
            <p:nvSpPr>
              <p:cNvPr id="264" name="Google Shape;264;p11"/>
              <p:cNvSpPr/>
              <p:nvPr/>
            </p:nvSpPr>
            <p:spPr>
              <a:xfrm flipH="1">
                <a:off x="8912488" y="4728600"/>
                <a:ext cx="231600" cy="4149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" name="Google Shape;265;p11"/>
              <p:cNvSpPr/>
              <p:nvPr/>
            </p:nvSpPr>
            <p:spPr>
              <a:xfrm flipH="1">
                <a:off x="8912488" y="4309200"/>
                <a:ext cx="231600" cy="8343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" name="Google Shape;266;p11"/>
              <p:cNvSpPr/>
              <p:nvPr/>
            </p:nvSpPr>
            <p:spPr>
              <a:xfrm flipH="1">
                <a:off x="8912488" y="4518900"/>
                <a:ext cx="231600" cy="6246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" name="Google Shape;267;p11"/>
              <p:cNvSpPr/>
              <p:nvPr/>
            </p:nvSpPr>
            <p:spPr>
              <a:xfrm flipH="1">
                <a:off x="8912488" y="4938300"/>
                <a:ext cx="231600" cy="2052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268" name="Google Shape;268;p11"/>
          <p:cNvSpPr txBox="1"/>
          <p:nvPr>
            <p:ph hasCustomPrompt="1" type="title"/>
          </p:nvPr>
        </p:nvSpPr>
        <p:spPr>
          <a:xfrm>
            <a:off x="1388625" y="772725"/>
            <a:ext cx="6366900" cy="186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69" name="Google Shape;269;p11"/>
          <p:cNvSpPr txBox="1"/>
          <p:nvPr>
            <p:ph idx="1" type="body"/>
          </p:nvPr>
        </p:nvSpPr>
        <p:spPr>
          <a:xfrm>
            <a:off x="1388625" y="2712300"/>
            <a:ext cx="6366900" cy="11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70" name="Google Shape;270;p11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2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3"/>
          <p:cNvGrpSpPr/>
          <p:nvPr/>
        </p:nvGrpSpPr>
        <p:grpSpPr>
          <a:xfrm>
            <a:off x="146769" y="3406"/>
            <a:ext cx="1233215" cy="1384535"/>
            <a:chOff x="146769" y="3406"/>
            <a:chExt cx="1233215" cy="1384535"/>
          </a:xfrm>
        </p:grpSpPr>
        <p:grpSp>
          <p:nvGrpSpPr>
            <p:cNvPr id="51" name="Google Shape;51;p3"/>
            <p:cNvGrpSpPr/>
            <p:nvPr/>
          </p:nvGrpSpPr>
          <p:grpSpPr>
            <a:xfrm>
              <a:off x="1063183" y="3406"/>
              <a:ext cx="316800" cy="688513"/>
              <a:chOff x="1063183" y="3406"/>
              <a:chExt cx="316800" cy="688513"/>
            </a:xfrm>
          </p:grpSpPr>
          <p:sp>
            <p:nvSpPr>
              <p:cNvPr id="52" name="Google Shape;52;p3"/>
              <p:cNvSpPr/>
              <p:nvPr/>
            </p:nvSpPr>
            <p:spPr>
              <a:xfrm rot="10800000">
                <a:off x="1063183" y="3419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" name="Google Shape;53;p3"/>
              <p:cNvSpPr/>
              <p:nvPr/>
            </p:nvSpPr>
            <p:spPr>
              <a:xfrm rot="10800000">
                <a:off x="1063183" y="3406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4" name="Google Shape;54;p3"/>
            <p:cNvGrpSpPr/>
            <p:nvPr/>
          </p:nvGrpSpPr>
          <p:grpSpPr>
            <a:xfrm>
              <a:off x="604976" y="3406"/>
              <a:ext cx="316800" cy="1036524"/>
              <a:chOff x="604976" y="3406"/>
              <a:chExt cx="316800" cy="1036524"/>
            </a:xfrm>
          </p:grpSpPr>
          <p:sp>
            <p:nvSpPr>
              <p:cNvPr id="55" name="Google Shape;55;p3"/>
              <p:cNvSpPr/>
              <p:nvPr/>
            </p:nvSpPr>
            <p:spPr>
              <a:xfrm rot="10800000">
                <a:off x="604976" y="3419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" name="Google Shape;56;p3"/>
              <p:cNvSpPr/>
              <p:nvPr/>
            </p:nvSpPr>
            <p:spPr>
              <a:xfrm rot="10800000">
                <a:off x="604976" y="3430"/>
                <a:ext cx="316800" cy="1036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" name="Google Shape;57;p3"/>
              <p:cNvSpPr/>
              <p:nvPr/>
            </p:nvSpPr>
            <p:spPr>
              <a:xfrm rot="10800000">
                <a:off x="604976" y="3406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8" name="Google Shape;58;p3"/>
            <p:cNvGrpSpPr/>
            <p:nvPr/>
          </p:nvGrpSpPr>
          <p:grpSpPr>
            <a:xfrm>
              <a:off x="146769" y="3406"/>
              <a:ext cx="316800" cy="1384535"/>
              <a:chOff x="146769" y="3406"/>
              <a:chExt cx="316800" cy="1384535"/>
            </a:xfrm>
          </p:grpSpPr>
          <p:sp>
            <p:nvSpPr>
              <p:cNvPr id="59" name="Google Shape;59;p3"/>
              <p:cNvSpPr/>
              <p:nvPr/>
            </p:nvSpPr>
            <p:spPr>
              <a:xfrm rot="10800000">
                <a:off x="146769" y="3419"/>
                <a:ext cx="316800" cy="688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" name="Google Shape;60;p3"/>
              <p:cNvSpPr/>
              <p:nvPr/>
            </p:nvSpPr>
            <p:spPr>
              <a:xfrm rot="10800000">
                <a:off x="146769" y="3441"/>
                <a:ext cx="316800" cy="1384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" name="Google Shape;61;p3"/>
              <p:cNvSpPr/>
              <p:nvPr/>
            </p:nvSpPr>
            <p:spPr>
              <a:xfrm rot="10800000">
                <a:off x="146769" y="3430"/>
                <a:ext cx="316800" cy="1036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" name="Google Shape;62;p3"/>
              <p:cNvSpPr/>
              <p:nvPr/>
            </p:nvSpPr>
            <p:spPr>
              <a:xfrm rot="10800000">
                <a:off x="146769" y="3406"/>
                <a:ext cx="316800" cy="340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63" name="Google Shape;63;p3"/>
          <p:cNvGrpSpPr/>
          <p:nvPr/>
        </p:nvGrpSpPr>
        <p:grpSpPr>
          <a:xfrm>
            <a:off x="6775084" y="2904008"/>
            <a:ext cx="2186148" cy="2239500"/>
            <a:chOff x="6775084" y="2904008"/>
            <a:chExt cx="2186148" cy="2239500"/>
          </a:xfrm>
        </p:grpSpPr>
        <p:grpSp>
          <p:nvGrpSpPr>
            <p:cNvPr id="64" name="Google Shape;64;p3"/>
            <p:cNvGrpSpPr/>
            <p:nvPr/>
          </p:nvGrpSpPr>
          <p:grpSpPr>
            <a:xfrm>
              <a:off x="6775084" y="4253708"/>
              <a:ext cx="409500" cy="889800"/>
              <a:chOff x="6775084" y="4253708"/>
              <a:chExt cx="409500" cy="889800"/>
            </a:xfrm>
          </p:grpSpPr>
          <p:sp>
            <p:nvSpPr>
              <p:cNvPr id="65" name="Google Shape;65;p3"/>
              <p:cNvSpPr/>
              <p:nvPr/>
            </p:nvSpPr>
            <p:spPr>
              <a:xfrm>
                <a:off x="6775084" y="4253708"/>
                <a:ext cx="409500" cy="8898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6" name="Google Shape;66;p3"/>
              <p:cNvSpPr/>
              <p:nvPr/>
            </p:nvSpPr>
            <p:spPr>
              <a:xfrm>
                <a:off x="6775084" y="4703408"/>
                <a:ext cx="409500" cy="4401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7" name="Google Shape;67;p3"/>
            <p:cNvGrpSpPr/>
            <p:nvPr/>
          </p:nvGrpSpPr>
          <p:grpSpPr>
            <a:xfrm>
              <a:off x="7367299" y="3804008"/>
              <a:ext cx="409500" cy="1339500"/>
              <a:chOff x="7367299" y="3804008"/>
              <a:chExt cx="409500" cy="1339500"/>
            </a:xfrm>
          </p:grpSpPr>
          <p:sp>
            <p:nvSpPr>
              <p:cNvPr id="68" name="Google Shape;68;p3"/>
              <p:cNvSpPr/>
              <p:nvPr/>
            </p:nvSpPr>
            <p:spPr>
              <a:xfrm>
                <a:off x="7367299" y="4253708"/>
                <a:ext cx="409500" cy="8898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" name="Google Shape;69;p3"/>
              <p:cNvSpPr/>
              <p:nvPr/>
            </p:nvSpPr>
            <p:spPr>
              <a:xfrm>
                <a:off x="7367299" y="3804008"/>
                <a:ext cx="409500" cy="133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" name="Google Shape;70;p3"/>
              <p:cNvSpPr/>
              <p:nvPr/>
            </p:nvSpPr>
            <p:spPr>
              <a:xfrm>
                <a:off x="7367299" y="4703408"/>
                <a:ext cx="409500" cy="4401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1" name="Google Shape;71;p3"/>
            <p:cNvGrpSpPr/>
            <p:nvPr/>
          </p:nvGrpSpPr>
          <p:grpSpPr>
            <a:xfrm>
              <a:off x="7959516" y="3354008"/>
              <a:ext cx="409500" cy="1789500"/>
              <a:chOff x="7959516" y="3354008"/>
              <a:chExt cx="409500" cy="1789500"/>
            </a:xfrm>
          </p:grpSpPr>
          <p:sp>
            <p:nvSpPr>
              <p:cNvPr id="72" name="Google Shape;72;p3"/>
              <p:cNvSpPr/>
              <p:nvPr/>
            </p:nvSpPr>
            <p:spPr>
              <a:xfrm>
                <a:off x="7959516" y="4253708"/>
                <a:ext cx="409500" cy="8898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" name="Google Shape;73;p3"/>
              <p:cNvSpPr/>
              <p:nvPr/>
            </p:nvSpPr>
            <p:spPr>
              <a:xfrm>
                <a:off x="7959516" y="3354008"/>
                <a:ext cx="409500" cy="178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" name="Google Shape;74;p3"/>
              <p:cNvSpPr/>
              <p:nvPr/>
            </p:nvSpPr>
            <p:spPr>
              <a:xfrm>
                <a:off x="7959516" y="3804008"/>
                <a:ext cx="409500" cy="133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" name="Google Shape;75;p3"/>
              <p:cNvSpPr/>
              <p:nvPr/>
            </p:nvSpPr>
            <p:spPr>
              <a:xfrm>
                <a:off x="7959516" y="4703408"/>
                <a:ext cx="409500" cy="4401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6" name="Google Shape;76;p3"/>
            <p:cNvGrpSpPr/>
            <p:nvPr/>
          </p:nvGrpSpPr>
          <p:grpSpPr>
            <a:xfrm>
              <a:off x="8551731" y="2904008"/>
              <a:ext cx="409500" cy="2239500"/>
              <a:chOff x="8551731" y="2904008"/>
              <a:chExt cx="409500" cy="2239500"/>
            </a:xfrm>
          </p:grpSpPr>
          <p:sp>
            <p:nvSpPr>
              <p:cNvPr id="77" name="Google Shape;77;p3"/>
              <p:cNvSpPr/>
              <p:nvPr/>
            </p:nvSpPr>
            <p:spPr>
              <a:xfrm>
                <a:off x="8551731" y="4253708"/>
                <a:ext cx="409500" cy="8898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" name="Google Shape;78;p3"/>
              <p:cNvSpPr/>
              <p:nvPr/>
            </p:nvSpPr>
            <p:spPr>
              <a:xfrm>
                <a:off x="8551731" y="3354008"/>
                <a:ext cx="409500" cy="178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" name="Google Shape;79;p3"/>
              <p:cNvSpPr/>
              <p:nvPr/>
            </p:nvSpPr>
            <p:spPr>
              <a:xfrm>
                <a:off x="8551731" y="3804008"/>
                <a:ext cx="409500" cy="133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" name="Google Shape;80;p3"/>
              <p:cNvSpPr/>
              <p:nvPr/>
            </p:nvSpPr>
            <p:spPr>
              <a:xfrm>
                <a:off x="8551731" y="2904008"/>
                <a:ext cx="409500" cy="22395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" name="Google Shape;81;p3"/>
              <p:cNvSpPr/>
              <p:nvPr/>
            </p:nvSpPr>
            <p:spPr>
              <a:xfrm>
                <a:off x="8551731" y="4703408"/>
                <a:ext cx="409500" cy="440100"/>
              </a:xfrm>
              <a:prstGeom prst="round2SameRect">
                <a:avLst>
                  <a:gd fmla="val 50000" name="adj1"/>
                  <a:gd fmla="val 0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82" name="Google Shape;82;p3"/>
          <p:cNvSpPr txBox="1"/>
          <p:nvPr>
            <p:ph type="title"/>
          </p:nvPr>
        </p:nvSpPr>
        <p:spPr>
          <a:xfrm>
            <a:off x="824000" y="1613825"/>
            <a:ext cx="5857800" cy="187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3" name="Google Shape;83;p3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4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86" name="Google Shape;86;p4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8" name="Google Shape;88;p4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9" name="Google Shape;89;p4"/>
          <p:cNvSpPr txBox="1"/>
          <p:nvPr>
            <p:ph idx="1" type="body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0" name="Google Shape;90;p4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5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93" name="Google Shape;93;p5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5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5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" name="Google Shape;96;p5"/>
          <p:cNvSpPr txBox="1"/>
          <p:nvPr>
            <p:ph idx="1" type="body"/>
          </p:nvPr>
        </p:nvSpPr>
        <p:spPr>
          <a:xfrm>
            <a:off x="1303800" y="1990050"/>
            <a:ext cx="34305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7" name="Google Shape;97;p5"/>
          <p:cNvSpPr txBox="1"/>
          <p:nvPr>
            <p:ph idx="2" type="body"/>
          </p:nvPr>
        </p:nvSpPr>
        <p:spPr>
          <a:xfrm>
            <a:off x="4903650" y="1990050"/>
            <a:ext cx="34305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5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6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1" name="Google Shape;101;p6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6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6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4" name="Google Shape;104;p6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7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7" name="Google Shape;107;p7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7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9" name="Google Shape;109;p7"/>
          <p:cNvSpPr txBox="1"/>
          <p:nvPr>
            <p:ph type="title"/>
          </p:nvPr>
        </p:nvSpPr>
        <p:spPr>
          <a:xfrm>
            <a:off x="1303800" y="598575"/>
            <a:ext cx="3312000" cy="159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0" name="Google Shape;110;p7"/>
          <p:cNvSpPr txBox="1"/>
          <p:nvPr>
            <p:ph idx="1" type="body"/>
          </p:nvPr>
        </p:nvSpPr>
        <p:spPr>
          <a:xfrm>
            <a:off x="1303800" y="2309675"/>
            <a:ext cx="3312000" cy="222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11" name="Google Shape;111;p7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dk1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oogle Shape;113;p8"/>
          <p:cNvGrpSpPr/>
          <p:nvPr/>
        </p:nvGrpSpPr>
        <p:grpSpPr>
          <a:xfrm>
            <a:off x="6866714" y="1306"/>
            <a:ext cx="2267451" cy="2601690"/>
            <a:chOff x="6790514" y="1306"/>
            <a:chExt cx="2267451" cy="2601690"/>
          </a:xfrm>
        </p:grpSpPr>
        <p:grpSp>
          <p:nvGrpSpPr>
            <p:cNvPr id="114" name="Google Shape;114;p8"/>
            <p:cNvGrpSpPr/>
            <p:nvPr/>
          </p:nvGrpSpPr>
          <p:grpSpPr>
            <a:xfrm>
              <a:off x="7067465" y="1306"/>
              <a:ext cx="1990500" cy="1990200"/>
              <a:chOff x="7067465" y="1306"/>
              <a:chExt cx="1990500" cy="1990200"/>
            </a:xfrm>
          </p:grpSpPr>
          <p:sp>
            <p:nvSpPr>
              <p:cNvPr id="115" name="Google Shape;115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" name="Google Shape;116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pie">
                <a:avLst>
                  <a:gd fmla="val 19376841" name="adj1"/>
                  <a:gd fmla="val 12313574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" name="Google Shape;117;p8"/>
              <p:cNvSpPr/>
              <p:nvPr/>
            </p:nvSpPr>
            <p:spPr>
              <a:xfrm rot="-8649154">
                <a:off x="7349891" y="283705"/>
                <a:ext cx="1425647" cy="14254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18" name="Google Shape;118;p8"/>
            <p:cNvGrpSpPr/>
            <p:nvPr/>
          </p:nvGrpSpPr>
          <p:grpSpPr>
            <a:xfrm>
              <a:off x="8207126" y="1807996"/>
              <a:ext cx="795000" cy="795000"/>
              <a:chOff x="8207126" y="1807996"/>
              <a:chExt cx="795000" cy="795000"/>
            </a:xfrm>
          </p:grpSpPr>
          <p:sp>
            <p:nvSpPr>
              <p:cNvPr id="119" name="Google Shape;119;p8"/>
              <p:cNvSpPr/>
              <p:nvPr/>
            </p:nvSpPr>
            <p:spPr>
              <a:xfrm rot="2152054">
                <a:off x="8319942" y="1920813"/>
                <a:ext cx="569367" cy="569367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" name="Google Shape;120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" name="Google Shape;121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pie">
                <a:avLst>
                  <a:gd fmla="val 5699893" name="adj1"/>
                  <a:gd fmla="val 12313574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22" name="Google Shape;122;p8"/>
            <p:cNvGrpSpPr/>
            <p:nvPr/>
          </p:nvGrpSpPr>
          <p:grpSpPr>
            <a:xfrm>
              <a:off x="6790514" y="118857"/>
              <a:ext cx="548700" cy="548700"/>
              <a:chOff x="6790514" y="118857"/>
              <a:chExt cx="548700" cy="548700"/>
            </a:xfrm>
          </p:grpSpPr>
          <p:sp>
            <p:nvSpPr>
              <p:cNvPr id="123" name="Google Shape;123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" name="Google Shape;124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pie">
                <a:avLst>
                  <a:gd fmla="val 5699893" name="adj1"/>
                  <a:gd fmla="val 12313574" name="adj2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125" name="Google Shape;125;p8"/>
          <p:cNvSpPr txBox="1"/>
          <p:nvPr>
            <p:ph type="title"/>
          </p:nvPr>
        </p:nvSpPr>
        <p:spPr>
          <a:xfrm>
            <a:off x="824000" y="763600"/>
            <a:ext cx="5857800" cy="357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6" name="Google Shape;126;p8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oogle Shape;128;p9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29" name="Google Shape;129;p9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" name="Google Shape;130;p9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1" name="Google Shape;131;p9"/>
          <p:cNvSpPr txBox="1"/>
          <p:nvPr>
            <p:ph type="title"/>
          </p:nvPr>
        </p:nvSpPr>
        <p:spPr>
          <a:xfrm>
            <a:off x="1303800" y="598575"/>
            <a:ext cx="3430500" cy="19902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2" name="Google Shape;132;p9"/>
          <p:cNvSpPr txBox="1"/>
          <p:nvPr>
            <p:ph idx="1" type="subTitle"/>
          </p:nvPr>
        </p:nvSpPr>
        <p:spPr>
          <a:xfrm>
            <a:off x="1303800" y="2743203"/>
            <a:ext cx="3430500" cy="7260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33" name="Google Shape;133;p9"/>
          <p:cNvSpPr txBox="1"/>
          <p:nvPr>
            <p:ph idx="2" type="body"/>
          </p:nvPr>
        </p:nvSpPr>
        <p:spPr>
          <a:xfrm>
            <a:off x="4903700" y="661000"/>
            <a:ext cx="3430500" cy="38706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34" name="Google Shape;134;p9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10"/>
          <p:cNvGrpSpPr/>
          <p:nvPr/>
        </p:nvGrpSpPr>
        <p:grpSpPr>
          <a:xfrm>
            <a:off x="713373" y="3847119"/>
            <a:ext cx="825392" cy="825392"/>
            <a:chOff x="348199" y="179450"/>
            <a:chExt cx="1116300" cy="1116300"/>
          </a:xfrm>
        </p:grpSpPr>
        <p:sp>
          <p:nvSpPr>
            <p:cNvPr id="137" name="Google Shape;137;p10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" name="Google Shape;138;p10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fmla="val 10792838" name="adj1"/>
                <a:gd fmla="val 16200000" name="adj2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9" name="Google Shape;139;p10"/>
          <p:cNvSpPr txBox="1"/>
          <p:nvPr>
            <p:ph idx="1" type="body"/>
          </p:nvPr>
        </p:nvSpPr>
        <p:spPr>
          <a:xfrm>
            <a:off x="1303800" y="4138975"/>
            <a:ext cx="5843100" cy="5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40" name="Google Shape;140;p10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omentu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b="1" sz="28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Nunito"/>
              <a:buChar char="●"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3"/>
          <p:cNvSpPr txBox="1"/>
          <p:nvPr>
            <p:ph type="ctrTitle"/>
          </p:nvPr>
        </p:nvSpPr>
        <p:spPr>
          <a:xfrm>
            <a:off x="311700" y="822875"/>
            <a:ext cx="8520600" cy="83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Manažeři vs. řidiči</a:t>
            </a:r>
            <a:r>
              <a:rPr lang="cs"/>
              <a:t> </a:t>
            </a:r>
            <a:endParaRPr/>
          </a:p>
        </p:txBody>
      </p:sp>
      <p:sp>
        <p:nvSpPr>
          <p:cNvPr id="278" name="Google Shape;278;p13"/>
          <p:cNvSpPr txBox="1"/>
          <p:nvPr>
            <p:ph idx="1" type="subTitle"/>
          </p:nvPr>
        </p:nvSpPr>
        <p:spPr>
          <a:xfrm>
            <a:off x="311700" y="1893785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Skupina 14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2"/>
          <p:cNvSpPr txBox="1"/>
          <p:nvPr>
            <p:ph type="title"/>
          </p:nvPr>
        </p:nvSpPr>
        <p:spPr>
          <a:xfrm>
            <a:off x="1336600" y="634250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3600">
                <a:solidFill>
                  <a:srgbClr val="000000"/>
                </a:solidFill>
              </a:rPr>
              <a:t>Děkujeme za pozornost</a:t>
            </a:r>
            <a:endParaRPr sz="36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4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1. </a:t>
            </a:r>
            <a:r>
              <a:rPr lang="cs">
                <a:solidFill>
                  <a:srgbClr val="000000"/>
                </a:solidFill>
              </a:rPr>
              <a:t>Konformita vs. odpor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84" name="Google Shape;284;p14"/>
          <p:cNvSpPr txBox="1"/>
          <p:nvPr>
            <p:ph idx="1" type="body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Proč většina nerovnost toleruje?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Normativní sociální vliv (Deutsch &amp; Gerard, 1955)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System Justification Theory (Jost &amp; Banaji, 1994)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Studie Kay et al. (2009) ukázala, že když lidem připomeneme, že společnost je hierarchická, častěji ospravedlňují nerovnost („manažeři mají víc, protože to tak patří“).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Český kontext: Průzkum CVVM (2022) 65 % Čechů považuje příjmové rozdíly za příliš velké, ale jen 23 % aktivně podporuje změnu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5"/>
          <p:cNvSpPr txBox="1"/>
          <p:nvPr>
            <p:ph type="title"/>
          </p:nvPr>
        </p:nvSpPr>
        <p:spPr>
          <a:xfrm>
            <a:off x="1303800" y="6178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2. Sociální identita a polarizace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90" name="Google Shape;290;p15"/>
          <p:cNvSpPr txBox="1"/>
          <p:nvPr>
            <p:ph idx="1" type="body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My vs. oni - v profesích a regionech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Teorie</a:t>
            </a:r>
            <a:r>
              <a:rPr lang="cs">
                <a:solidFill>
                  <a:srgbClr val="000000"/>
                </a:solidFill>
              </a:rPr>
              <a:t> sociální identity </a:t>
            </a:r>
            <a:r>
              <a:rPr lang="cs">
                <a:solidFill>
                  <a:srgbClr val="000000"/>
                </a:solidFill>
              </a:rPr>
              <a:t>(Tajfel &amp; Turner, 1979)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Český kontext: Průzkumy STEM/MARK ukazují, že 58 % lidí mimo Prahu vnímá Pražany jako „privilegované“, ačkoli data o platech jsou složitější (průměrný plat v Praze je o 30 % vyšší, ale životní náklady také).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6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3. Stereotypy a předsudky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96" name="Google Shape;296;p16"/>
          <p:cNvSpPr txBox="1"/>
          <p:nvPr>
            <p:ph idx="1" type="body"/>
          </p:nvPr>
        </p:nvSpPr>
        <p:spPr>
          <a:xfrm>
            <a:off x="541501" y="1401300"/>
            <a:ext cx="8061000" cy="374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cs">
                <a:solidFill>
                  <a:srgbClr val="000000"/>
                </a:solidFill>
              </a:rPr>
              <a:t>Jak zkreslené kategorie posilují resentiment</a:t>
            </a:r>
            <a:endParaRPr i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KATEGORIZACE 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cs">
                <a:solidFill>
                  <a:srgbClr val="000000"/>
                </a:solidFill>
              </a:rPr>
              <a:t>Tajfel a Turner - Teorie </a:t>
            </a:r>
            <a:r>
              <a:rPr lang="cs">
                <a:solidFill>
                  <a:srgbClr val="000000"/>
                </a:solidFill>
              </a:rPr>
              <a:t>sociální identity - sociální kategorizace a srovnání 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b="1" lang="cs">
                <a:solidFill>
                  <a:srgbClr val="000000"/>
                </a:solidFill>
              </a:rPr>
              <a:t>my </a:t>
            </a:r>
            <a:r>
              <a:rPr b="1" lang="cs">
                <a:solidFill>
                  <a:srgbClr val="000000"/>
                </a:solidFill>
              </a:rPr>
              <a:t>vs. oni </a:t>
            </a:r>
            <a:r>
              <a:rPr lang="cs">
                <a:solidFill>
                  <a:srgbClr val="000000"/>
                </a:solidFill>
              </a:rPr>
              <a:t>-&gt; lid vs. elita, venkov vs. Praha 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cs">
                <a:solidFill>
                  <a:srgbClr val="000000"/>
                </a:solidFill>
              </a:rPr>
              <a:t>identifikace se svou skupinou - in-group favoritismus, out-group resentiment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STEREOTYPIZACE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cs">
                <a:solidFill>
                  <a:srgbClr val="000000"/>
                </a:solidFill>
              </a:rPr>
              <a:t>Allport, 1954 - zjednodušení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Teorie realistického konfliktu - Sherif, 1961 - vnímaný konflikt o ekonomické zdroje a sociální frustrace 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b="1" lang="cs">
                <a:solidFill>
                  <a:srgbClr val="000000"/>
                </a:solidFill>
              </a:rPr>
              <a:t>SCM</a:t>
            </a:r>
            <a:r>
              <a:rPr lang="cs">
                <a:solidFill>
                  <a:srgbClr val="000000"/>
                </a:solidFill>
              </a:rPr>
              <a:t> - stereotype content model  (Fiske et al.) - competent - warmt dimenze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cs">
                <a:solidFill>
                  <a:srgbClr val="000000"/>
                </a:solidFill>
              </a:rPr>
              <a:t>manažeři - nepřináší hodnotu společnosti, ale přesto jsou odměňováni více - resentiment - outgroup homogeneity bias 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cs">
                <a:solidFill>
                  <a:srgbClr val="000000"/>
                </a:solidFill>
              </a:rPr>
              <a:t>obyčejní lidé - potřební, skromní pracovití 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cs">
                <a:solidFill>
                  <a:srgbClr val="000000"/>
                </a:solidFill>
              </a:rPr>
              <a:t>Praha vs. venkov 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cs">
                <a:solidFill>
                  <a:srgbClr val="000000"/>
                </a:solidFill>
              </a:rPr>
              <a:t>Scapegoat theory (Girard, 1986) 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7"/>
          <p:cNvSpPr txBox="1"/>
          <p:nvPr>
            <p:ph type="title"/>
          </p:nvPr>
        </p:nvSpPr>
        <p:spPr>
          <a:xfrm>
            <a:off x="1303800" y="598575"/>
            <a:ext cx="75570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cs" sz="2820">
                <a:solidFill>
                  <a:srgbClr val="000000"/>
                </a:solidFill>
              </a:rPr>
              <a:t>4. Morální rozpor a kognitivní disonance</a:t>
            </a:r>
            <a:endParaRPr sz="2820">
              <a:solidFill>
                <a:srgbClr val="000000"/>
              </a:solidFill>
            </a:endParaRPr>
          </a:p>
        </p:txBody>
      </p:sp>
      <p:sp>
        <p:nvSpPr>
          <p:cNvPr id="302" name="Google Shape;302;p17"/>
          <p:cNvSpPr txBox="1"/>
          <p:nvPr>
            <p:ph idx="1" type="body"/>
          </p:nvPr>
        </p:nvSpPr>
        <p:spPr>
          <a:xfrm>
            <a:off x="1303800" y="1354025"/>
            <a:ext cx="7030500" cy="378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cs">
                <a:solidFill>
                  <a:srgbClr val="000000"/>
                </a:solidFill>
              </a:rPr>
              <a:t>Proč lidé cítí, že systém je nefér?</a:t>
            </a:r>
            <a:endParaRPr i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Moral foundations theory - Haidt a Graham, 2013</a:t>
            </a:r>
            <a:endParaRPr>
              <a:solidFill>
                <a:srgbClr val="000000"/>
              </a:solidFill>
            </a:endParaRPr>
          </a:p>
          <a:p>
            <a:pPr indent="-298767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-"/>
            </a:pPr>
            <a:r>
              <a:rPr lang="cs">
                <a:solidFill>
                  <a:srgbClr val="000000"/>
                </a:solidFill>
              </a:rPr>
              <a:t>Morální rozhořčení - došlo k porušení spravedlnosti, odpor k moci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Teorie základních hodnot - Schwartz, 1992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Teorie spravedlivého světa - Lerner, 1980</a:t>
            </a:r>
            <a:endParaRPr>
              <a:solidFill>
                <a:srgbClr val="000000"/>
              </a:solidFill>
            </a:endParaRPr>
          </a:p>
          <a:p>
            <a:pPr indent="-298767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-"/>
            </a:pPr>
            <a:r>
              <a:rPr lang="cs">
                <a:solidFill>
                  <a:srgbClr val="000000"/>
                </a:solidFill>
              </a:rPr>
              <a:t>morální kognitivní šok, zpochybnění - “Možná se ti lidé naštvou a něco udělají”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Teorie ospravedlňování systému - Jost a Burgess, 2000</a:t>
            </a:r>
            <a:endParaRPr>
              <a:solidFill>
                <a:srgbClr val="000000"/>
              </a:solidFill>
            </a:endParaRPr>
          </a:p>
          <a:p>
            <a:pPr indent="-298767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-"/>
            </a:pPr>
            <a:r>
              <a:rPr lang="cs">
                <a:solidFill>
                  <a:srgbClr val="000000"/>
                </a:solidFill>
              </a:rPr>
              <a:t>paradox, “Zdá se mi to nemorální, ale taky nebezpečné.”</a:t>
            </a:r>
            <a:endParaRPr>
              <a:solidFill>
                <a:srgbClr val="000000"/>
              </a:solidFill>
            </a:endParaRPr>
          </a:p>
          <a:p>
            <a:pPr indent="-298767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-"/>
            </a:pPr>
            <a:r>
              <a:rPr lang="cs">
                <a:solidFill>
                  <a:srgbClr val="000000"/>
                </a:solidFill>
              </a:rPr>
              <a:t>“Možná z toho vychází averze k Praze.”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KOGNITIVNÍ DISONANCE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Festinger, 1957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5. Sociální stratifikace a equity theory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308" name="Google Shape;308;p18"/>
          <p:cNvSpPr txBox="1"/>
          <p:nvPr>
            <p:ph idx="1" type="body"/>
          </p:nvPr>
        </p:nvSpPr>
        <p:spPr>
          <a:xfrm>
            <a:off x="352950" y="1428375"/>
            <a:ext cx="8790900" cy="371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62500" lnSpcReduction="20000"/>
          </a:bodyPr>
          <a:lstStyle/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cs" sz="2068">
                <a:solidFill>
                  <a:srgbClr val="000000"/>
                </a:solidFill>
              </a:rPr>
              <a:t>„Manažer 200 tisíc, řidič 30. Jeho práce je opravdu 7× méně hodnotná?“</a:t>
            </a:r>
            <a:endParaRPr b="1" i="1" sz="2068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cs" sz="2068">
                <a:solidFill>
                  <a:srgbClr val="000000"/>
                </a:solidFill>
              </a:rPr>
              <a:t>Sociální stratifikace</a:t>
            </a:r>
            <a:endParaRPr b="1" sz="2068">
              <a:solidFill>
                <a:srgbClr val="000000"/>
              </a:solidFill>
            </a:endParaRPr>
          </a:p>
          <a:p>
            <a:pPr indent="-310693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lang="cs" sz="2068">
                <a:solidFill>
                  <a:srgbClr val="000000"/>
                </a:solidFill>
              </a:rPr>
              <a:t>Společnost rozděluje profese hierarchicky: moc, prestiž, příjem</a:t>
            </a:r>
            <a:br>
              <a:rPr lang="cs" sz="2068">
                <a:solidFill>
                  <a:srgbClr val="000000"/>
                </a:solidFill>
              </a:rPr>
            </a:br>
            <a:endParaRPr sz="2068">
              <a:solidFill>
                <a:srgbClr val="000000"/>
              </a:solidFill>
            </a:endParaRPr>
          </a:p>
          <a:p>
            <a:pPr indent="-310693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b="1" lang="cs" sz="2068">
                <a:solidFill>
                  <a:srgbClr val="000000"/>
                </a:solidFill>
              </a:rPr>
              <a:t>Stereotypy ospravedlňují nerovnosti</a:t>
            </a:r>
            <a:r>
              <a:rPr lang="cs" sz="2068">
                <a:solidFill>
                  <a:srgbClr val="000000"/>
                </a:solidFill>
              </a:rPr>
              <a:t> (např. „manažer = inteligentní, řidič = nahraditelný“)</a:t>
            </a:r>
            <a:br>
              <a:rPr lang="cs" sz="2068">
                <a:solidFill>
                  <a:srgbClr val="000000"/>
                </a:solidFill>
              </a:rPr>
            </a:br>
            <a:endParaRPr sz="2068">
              <a:solidFill>
                <a:srgbClr val="000000"/>
              </a:solidFill>
            </a:endParaRPr>
          </a:p>
          <a:p>
            <a:pPr indent="-310693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lang="cs" sz="2068">
                <a:solidFill>
                  <a:srgbClr val="000000"/>
                </a:solidFill>
              </a:rPr>
              <a:t>Většina lidí podporuje status quo → </a:t>
            </a:r>
            <a:r>
              <a:rPr b="1" lang="cs" sz="2068">
                <a:solidFill>
                  <a:srgbClr val="000000"/>
                </a:solidFill>
              </a:rPr>
              <a:t>System Justification Theory </a:t>
            </a:r>
            <a:br>
              <a:rPr b="1" lang="cs" sz="2068">
                <a:solidFill>
                  <a:srgbClr val="000000"/>
                </a:solidFill>
              </a:rPr>
            </a:br>
            <a:endParaRPr b="1" sz="2068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cs" sz="2068">
                <a:solidFill>
                  <a:srgbClr val="000000"/>
                </a:solidFill>
              </a:rPr>
              <a:t>Equity Theory (Adams)</a:t>
            </a:r>
            <a:endParaRPr b="1" sz="2068">
              <a:solidFill>
                <a:srgbClr val="000000"/>
              </a:solidFill>
            </a:endParaRPr>
          </a:p>
          <a:p>
            <a:pPr indent="-310693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lang="cs" sz="2068">
                <a:solidFill>
                  <a:srgbClr val="000000"/>
                </a:solidFill>
              </a:rPr>
              <a:t>Lidé porovnávají svůj </a:t>
            </a:r>
            <a:r>
              <a:rPr b="1" lang="cs" sz="2068">
                <a:solidFill>
                  <a:srgbClr val="000000"/>
                </a:solidFill>
              </a:rPr>
              <a:t>poměr vstupů a výstupů</a:t>
            </a:r>
            <a:r>
              <a:rPr lang="cs" sz="2068">
                <a:solidFill>
                  <a:srgbClr val="000000"/>
                </a:solidFill>
              </a:rPr>
              <a:t> s ostatními</a:t>
            </a:r>
            <a:br>
              <a:rPr lang="cs" sz="2068">
                <a:solidFill>
                  <a:srgbClr val="000000"/>
                </a:solidFill>
              </a:rPr>
            </a:br>
            <a:endParaRPr sz="2068">
              <a:solidFill>
                <a:srgbClr val="000000"/>
              </a:solidFill>
            </a:endParaRPr>
          </a:p>
          <a:p>
            <a:pPr indent="-310693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lang="cs" sz="2068">
                <a:solidFill>
                  <a:srgbClr val="000000"/>
                </a:solidFill>
              </a:rPr>
              <a:t>Nevyváženost → pocit </a:t>
            </a:r>
            <a:r>
              <a:rPr b="1" lang="cs" sz="2068">
                <a:solidFill>
                  <a:srgbClr val="000000"/>
                </a:solidFill>
              </a:rPr>
              <a:t>nespravedlnosti</a:t>
            </a:r>
            <a:r>
              <a:rPr lang="cs" sz="2068">
                <a:solidFill>
                  <a:srgbClr val="000000"/>
                </a:solidFill>
              </a:rPr>
              <a:t> → </a:t>
            </a:r>
            <a:r>
              <a:rPr b="1" lang="cs" sz="2068">
                <a:solidFill>
                  <a:srgbClr val="000000"/>
                </a:solidFill>
              </a:rPr>
              <a:t>kognitivní disonance</a:t>
            </a:r>
            <a:br>
              <a:rPr b="1" lang="cs" sz="2068">
                <a:solidFill>
                  <a:srgbClr val="000000"/>
                </a:solidFill>
              </a:rPr>
            </a:br>
            <a:endParaRPr b="1" sz="2068">
              <a:solidFill>
                <a:srgbClr val="000000"/>
              </a:solidFill>
            </a:endParaRPr>
          </a:p>
          <a:p>
            <a:pPr indent="-300439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87509"/>
              <a:buChar char="●"/>
            </a:pPr>
            <a:r>
              <a:rPr lang="cs" sz="2068">
                <a:solidFill>
                  <a:srgbClr val="000000"/>
                </a:solidFill>
              </a:rPr>
              <a:t>Typické reakce: racionalizace, demotivace, nebo zlost</a:t>
            </a:r>
            <a:endParaRPr sz="181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9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6. Frustrace - agrese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314" name="Google Shape;314;p19"/>
          <p:cNvSpPr txBox="1"/>
          <p:nvPr>
            <p:ph idx="1" type="body"/>
          </p:nvPr>
        </p:nvSpPr>
        <p:spPr>
          <a:xfrm>
            <a:off x="311700" y="1289250"/>
            <a:ext cx="8520600" cy="3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b="1" i="1" lang="cs" sz="1241">
                <a:solidFill>
                  <a:srgbClr val="000000"/>
                </a:solidFill>
              </a:rPr>
              <a:t>„Lidi jsou naštvaní… Možná proto ta averze k Praze.“</a:t>
            </a:r>
            <a:endParaRPr b="1" i="1" sz="1241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b="1" lang="cs" sz="1241">
                <a:solidFill>
                  <a:srgbClr val="000000"/>
                </a:solidFill>
              </a:rPr>
              <a:t>Teorie frustrace–agrese (Dollard et al.)</a:t>
            </a:r>
            <a:endParaRPr b="1" sz="1241">
              <a:solidFill>
                <a:srgbClr val="000000"/>
              </a:solidFill>
            </a:endParaRPr>
          </a:p>
          <a:p>
            <a:pPr indent="-307463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42"/>
              <a:buChar char="●"/>
            </a:pPr>
            <a:r>
              <a:rPr b="1" lang="cs" sz="1241">
                <a:solidFill>
                  <a:srgbClr val="000000"/>
                </a:solidFill>
              </a:rPr>
              <a:t>Nenaplněná očekávání</a:t>
            </a:r>
            <a:r>
              <a:rPr lang="cs" sz="1241">
                <a:solidFill>
                  <a:srgbClr val="000000"/>
                </a:solidFill>
              </a:rPr>
              <a:t> vyvolávají frustraci</a:t>
            </a:r>
            <a:br>
              <a:rPr lang="cs" sz="1241">
                <a:solidFill>
                  <a:srgbClr val="000000"/>
                </a:solidFill>
              </a:rPr>
            </a:br>
            <a:endParaRPr sz="1241">
              <a:solidFill>
                <a:srgbClr val="000000"/>
              </a:solidFill>
            </a:endParaRPr>
          </a:p>
          <a:p>
            <a:pPr indent="-307463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42"/>
              <a:buChar char="●"/>
            </a:pPr>
            <a:r>
              <a:rPr lang="cs" sz="1241">
                <a:solidFill>
                  <a:srgbClr val="000000"/>
                </a:solidFill>
              </a:rPr>
              <a:t>Agrese se obrací </a:t>
            </a:r>
            <a:r>
              <a:rPr b="1" lang="cs" sz="1241">
                <a:solidFill>
                  <a:srgbClr val="000000"/>
                </a:solidFill>
              </a:rPr>
              <a:t>zástupně</a:t>
            </a:r>
            <a:r>
              <a:rPr lang="cs" sz="1241">
                <a:solidFill>
                  <a:srgbClr val="000000"/>
                </a:solidFill>
              </a:rPr>
              <a:t> – na elity, „Pražáky“, migranty</a:t>
            </a:r>
            <a:br>
              <a:rPr lang="cs" sz="1241">
                <a:solidFill>
                  <a:srgbClr val="000000"/>
                </a:solidFill>
              </a:rPr>
            </a:br>
            <a:endParaRPr sz="1241">
              <a:solidFill>
                <a:srgbClr val="000000"/>
              </a:solidFill>
            </a:endParaRPr>
          </a:p>
          <a:p>
            <a:pPr indent="-307463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42"/>
              <a:buChar char="●"/>
            </a:pPr>
            <a:r>
              <a:rPr b="1" lang="cs" sz="1241">
                <a:solidFill>
                  <a:srgbClr val="000000"/>
                </a:solidFill>
              </a:rPr>
              <a:t>nejde o logiku, ale o emoce a symboly</a:t>
            </a:r>
            <a:br>
              <a:rPr b="1" lang="cs" sz="1241">
                <a:solidFill>
                  <a:srgbClr val="000000"/>
                </a:solidFill>
              </a:rPr>
            </a:br>
            <a:endParaRPr b="1" sz="1241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b="1" lang="cs" sz="1241">
                <a:solidFill>
                  <a:srgbClr val="000000"/>
                </a:solidFill>
              </a:rPr>
              <a:t>Sociálně psychologický kontext</a:t>
            </a:r>
            <a:endParaRPr b="1" sz="1241">
              <a:solidFill>
                <a:srgbClr val="000000"/>
              </a:solidFill>
            </a:endParaRPr>
          </a:p>
          <a:p>
            <a:pPr indent="-307463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42"/>
              <a:buChar char="●"/>
            </a:pPr>
            <a:r>
              <a:rPr b="1" lang="cs" sz="1241">
                <a:solidFill>
                  <a:srgbClr val="000000"/>
                </a:solidFill>
              </a:rPr>
              <a:t>Morální vyloučení a dehumanizace</a:t>
            </a:r>
            <a:r>
              <a:rPr lang="cs" sz="1241">
                <a:solidFill>
                  <a:srgbClr val="000000"/>
                </a:solidFill>
              </a:rPr>
              <a:t>: „oni nejsou jako my“ → ztráta empatie</a:t>
            </a:r>
            <a:br>
              <a:rPr lang="cs" sz="1241">
                <a:solidFill>
                  <a:srgbClr val="000000"/>
                </a:solidFill>
              </a:rPr>
            </a:br>
            <a:endParaRPr sz="1241">
              <a:solidFill>
                <a:srgbClr val="000000"/>
              </a:solidFill>
            </a:endParaRPr>
          </a:p>
          <a:p>
            <a:pPr indent="-307463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42"/>
              <a:buChar char="●"/>
            </a:pPr>
            <a:r>
              <a:rPr b="1" lang="cs" sz="1241">
                <a:solidFill>
                  <a:srgbClr val="000000"/>
                </a:solidFill>
              </a:rPr>
              <a:t>Stereotype Content Model (Fiske)</a:t>
            </a:r>
            <a:r>
              <a:rPr lang="cs" sz="1241">
                <a:solidFill>
                  <a:srgbClr val="000000"/>
                </a:solidFill>
              </a:rPr>
              <a:t>:</a:t>
            </a:r>
            <a:br>
              <a:rPr lang="cs" sz="1241">
                <a:solidFill>
                  <a:srgbClr val="000000"/>
                </a:solidFill>
              </a:rPr>
            </a:br>
            <a:endParaRPr sz="1241">
              <a:solidFill>
                <a:srgbClr val="000000"/>
              </a:solidFill>
            </a:endParaRPr>
          </a:p>
          <a:p>
            <a:pPr indent="-307463" lvl="1" marL="9144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42"/>
              <a:buChar char="○"/>
            </a:pPr>
            <a:r>
              <a:rPr lang="cs" sz="1241">
                <a:solidFill>
                  <a:srgbClr val="000000"/>
                </a:solidFill>
              </a:rPr>
              <a:t>Řidiči: vřelí, nekompetentní → lítost</a:t>
            </a:r>
            <a:br>
              <a:rPr lang="cs" sz="1241">
                <a:solidFill>
                  <a:srgbClr val="000000"/>
                </a:solidFill>
              </a:rPr>
            </a:br>
            <a:endParaRPr sz="1241">
              <a:solidFill>
                <a:srgbClr val="000000"/>
              </a:solidFill>
            </a:endParaRPr>
          </a:p>
          <a:p>
            <a:pPr indent="-307463" lvl="1" marL="9144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42"/>
              <a:buChar char="○"/>
            </a:pPr>
            <a:r>
              <a:rPr lang="cs" sz="1241">
                <a:solidFill>
                  <a:srgbClr val="000000"/>
                </a:solidFill>
              </a:rPr>
              <a:t>Manažeři: kompetentní, nevřelí → závist, opovržení</a:t>
            </a:r>
            <a:endParaRPr sz="1241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275"/>
              <a:buNone/>
            </a:pPr>
            <a:r>
              <a:t/>
            </a:r>
            <a:endParaRPr sz="325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0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Sociální role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320" name="Google Shape;320;p20"/>
          <p:cNvSpPr txBox="1"/>
          <p:nvPr>
            <p:ph idx="1" type="body"/>
          </p:nvPr>
        </p:nvSpPr>
        <p:spPr>
          <a:xfrm>
            <a:off x="901825" y="1288150"/>
            <a:ext cx="7030500" cy="348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">
                <a:solidFill>
                  <a:srgbClr val="000000"/>
                </a:solidFill>
              </a:rPr>
              <a:t>Jak společnost konstruuje hodnotu profesí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cs">
                <a:solidFill>
                  <a:srgbClr val="000000"/>
                </a:solidFill>
              </a:rPr>
              <a:t>Davis a Moore (1945):</a:t>
            </a:r>
            <a:r>
              <a:rPr lang="cs">
                <a:solidFill>
                  <a:srgbClr val="000000"/>
                </a:solidFill>
              </a:rPr>
              <a:t> Společnost odmě</a:t>
            </a:r>
            <a:r>
              <a:rPr lang="cs">
                <a:solidFill>
                  <a:srgbClr val="000000"/>
                </a:solidFill>
              </a:rPr>
              <a:t>ňuje role na základě jejich významu pro fungování celku. Profese vyžadující vyšší kvalifikaci (manažeři) jsou vnímány jako funkčně důležitější a jsou nadhodnoceny.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cs">
                <a:solidFill>
                  <a:srgbClr val="000000"/>
                </a:solidFill>
              </a:rPr>
              <a:t>P. Bourdieu (1984):</a:t>
            </a:r>
            <a:r>
              <a:rPr lang="cs">
                <a:solidFill>
                  <a:srgbClr val="000000"/>
                </a:solidFill>
              </a:rPr>
              <a:t> Koncept kulturního a symbolického kapitálu - Praha spojována s vyšším kulturním kapitálem a společenským uznáním </a:t>
            </a:r>
            <a:br>
              <a:rPr lang="cs">
                <a:solidFill>
                  <a:srgbClr val="000000"/>
                </a:solidFill>
              </a:rPr>
            </a:br>
            <a:r>
              <a:rPr lang="cs">
                <a:solidFill>
                  <a:srgbClr val="000000"/>
                </a:solidFill>
              </a:rPr>
              <a:t>Venkovské profese (řidiči autobusů, pekaři..) vnímány jako méně prestižní, přestože mohou být pro místní komunity stejně důležité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cs">
                <a:solidFill>
                  <a:srgbClr val="000000"/>
                </a:solidFill>
              </a:rPr>
              <a:t>Hochschild (1983): </a:t>
            </a:r>
            <a:r>
              <a:rPr lang="cs">
                <a:solidFill>
                  <a:srgbClr val="000000"/>
                </a:solidFill>
              </a:rPr>
              <a:t>Teorie emocionální práce - neviditelné, ale zásadní role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cs">
                <a:solidFill>
                  <a:srgbClr val="000000"/>
                </a:solidFill>
              </a:rPr>
              <a:t>Berger a Luckmann (1966):</a:t>
            </a:r>
            <a:r>
              <a:rPr lang="cs">
                <a:solidFill>
                  <a:srgbClr val="000000"/>
                </a:solidFill>
              </a:rPr>
              <a:t> společnost konstruuje význam a hodnotu různých profesí na základě sdílených představ a očekávání. 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1"/>
          <p:cNvSpPr txBox="1"/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000000"/>
                </a:solidFill>
              </a:rPr>
              <a:t>Sociální role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326" name="Google Shape;326;p21"/>
          <p:cNvSpPr txBox="1"/>
          <p:nvPr>
            <p:ph idx="1" type="body"/>
          </p:nvPr>
        </p:nvSpPr>
        <p:spPr>
          <a:xfrm>
            <a:off x="901825" y="1597875"/>
            <a:ext cx="7030500" cy="25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2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5200">
                <a:solidFill>
                  <a:srgbClr val="000000"/>
                </a:solidFill>
              </a:rPr>
              <a:t>Důsledek těchto nerovností: </a:t>
            </a:r>
            <a:endParaRPr b="1" sz="5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5200">
                <a:solidFill>
                  <a:srgbClr val="000000"/>
                </a:solidFill>
              </a:rPr>
              <a:t>Ekonomická marginalizace určitých profesí </a:t>
            </a:r>
            <a:endParaRPr sz="5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5200">
                <a:solidFill>
                  <a:srgbClr val="000000"/>
                </a:solidFill>
              </a:rPr>
              <a:t>Sociální deprivace </a:t>
            </a:r>
            <a:endParaRPr sz="5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5200">
                <a:solidFill>
                  <a:srgbClr val="000000"/>
                </a:solidFill>
              </a:rPr>
              <a:t>Pocit nespravedlnosti </a:t>
            </a:r>
            <a:endParaRPr sz="5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5200">
                <a:solidFill>
                  <a:srgbClr val="000000"/>
                </a:solidFill>
              </a:rPr>
              <a:t>Demotivace, ztráta smyslu </a:t>
            </a:r>
            <a:endParaRPr sz="5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5200">
                <a:solidFill>
                  <a:srgbClr val="000000"/>
                </a:solidFill>
              </a:rPr>
              <a:t>Sociální konflikt </a:t>
            </a:r>
            <a:endParaRPr sz="5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5200">
                <a:solidFill>
                  <a:srgbClr val="000000"/>
                </a:solidFill>
              </a:rPr>
              <a:t>Oslabení sociální soudržnosti </a:t>
            </a:r>
            <a:endParaRPr sz="5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omentum">
  <a:themeElements>
    <a:clrScheme name="Momentum">
      <a:dk1>
        <a:srgbClr val="C0791B"/>
      </a:dk1>
      <a:lt1>
        <a:srgbClr val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