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1"/>
  </p:sldMasterIdLst>
  <p:sldIdLst>
    <p:sldId id="256" r:id="rId2"/>
    <p:sldId id="257" r:id="rId3"/>
    <p:sldId id="263" r:id="rId4"/>
    <p:sldId id="259" r:id="rId5"/>
    <p:sldId id="264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3"/>
    <p:restoredTop sz="94609"/>
  </p:normalViewPr>
  <p:slideViewPr>
    <p:cSldViewPr snapToGrid="0" snapToObjects="1">
      <p:cViewPr varScale="1">
        <p:scale>
          <a:sx n="70" d="100"/>
          <a:sy n="70" d="100"/>
        </p:scale>
        <p:origin x="72" y="3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Vedení části výcvikové hodiny – boj zblízka </a:t>
            </a:r>
            <a:br>
              <a:rPr lang="cs-CZ" dirty="0">
                <a:solidFill>
                  <a:srgbClr val="FFFFFF"/>
                </a:solidFill>
              </a:rPr>
            </a:br>
            <a:r>
              <a:rPr lang="cs-CZ" dirty="0">
                <a:solidFill>
                  <a:srgbClr val="FFFFFF"/>
                </a:solidFill>
              </a:rPr>
              <a:t>(boj na zemi)</a:t>
            </a: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Cíl: </a:t>
            </a:r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vedení boje na zemi – polohy a pohyb, údery, obranné a vítězné pozice, přechod do </a:t>
            </a:r>
            <a:r>
              <a:rPr lang="cs-CZ" b="0" i="0">
                <a:solidFill>
                  <a:srgbClr val="212529"/>
                </a:solidFill>
                <a:effectLst/>
                <a:latin typeface="-apple-system"/>
              </a:rPr>
              <a:t>vítězných pozic</a:t>
            </a:r>
          </a:p>
          <a:p>
            <a:pPr marL="0" indent="0">
              <a:buNone/>
            </a:pPr>
            <a:r>
              <a:rPr lang="cs-CZ" b="1"/>
              <a:t>Průběh</a:t>
            </a:r>
            <a:r>
              <a:rPr lang="cs-CZ" b="1" dirty="0"/>
              <a:t>: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500" b="1" dirty="0"/>
              <a:t>připravit písemnou přípravu; 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500" b="1" dirty="0"/>
              <a:t>průpravné cvičení, boj na zemi </a:t>
            </a:r>
            <a:r>
              <a:rPr lang="cs-CZ" sz="1600" dirty="0"/>
              <a:t>dle didaktických zásad, forem, stylů a metod;</a:t>
            </a:r>
          </a:p>
          <a:p>
            <a:pPr marL="0" indent="0">
              <a:lnSpc>
                <a:spcPct val="100000"/>
              </a:lnSpc>
              <a:buNone/>
            </a:pPr>
            <a:endParaRPr lang="cs-CZ" sz="1600" b="1" dirty="0"/>
          </a:p>
          <a:p>
            <a:pPr marL="0" indent="0">
              <a:lnSpc>
                <a:spcPct val="100000"/>
              </a:lnSpc>
              <a:buNone/>
            </a:pPr>
            <a:r>
              <a:rPr lang="cs-CZ" b="1" dirty="0"/>
              <a:t> Klíčová slova: </a:t>
            </a:r>
            <a:r>
              <a:rPr lang="cs-CZ" sz="1600" dirty="0"/>
              <a:t>sebeobrana, boj na zemi 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sz="1500" b="1" dirty="0"/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3943A40-C977-A009-61EF-0A037B85061B}"/>
              </a:ext>
            </a:extLst>
          </p:cNvPr>
          <p:cNvSpPr txBox="1"/>
          <p:nvPr/>
        </p:nvSpPr>
        <p:spPr>
          <a:xfrm>
            <a:off x="645927" y="511766"/>
            <a:ext cx="3426343" cy="12557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</a:pPr>
            <a:r>
              <a:rPr lang="cs-CZ" sz="42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Písemná příprava - vzor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031FA5B-C315-4DA9-8684-FE360368A4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8779" y="0"/>
            <a:ext cx="4920200" cy="6390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721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Boj na zemi</a:t>
            </a:r>
            <a:endParaRPr lang="cs-CZ" sz="3600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 algn="just"/>
            <a:r>
              <a:rPr lang="cs-CZ" sz="1300" b="1" i="1" dirty="0"/>
              <a:t>Účelem výcviku technik v BZ je nácvik a zdokonalení: reakce na protivníkův podnět; přechodu do vlastního útoku; kombinace základních technik boje zblízka.</a:t>
            </a:r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F11E60-17C6-100F-8FBC-7D8DAEA5D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Praktické přezkoušení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F7AD76-F699-BAD0-471B-EFE7001B1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/>
              <a:t> pohyb na zemi;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 přechod do útočné pozice využitím kolene – nůžky;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 přechod do útočné pozice podtočením, přetočením;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 páka na loket v lehu, na rameno klíčem na předloktí, na kotník se zatlačením vpřed.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  <a:p>
            <a:br>
              <a:rPr lang="cs-CZ" dirty="0"/>
            </a:b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9093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786</TotalTime>
  <Words>185</Words>
  <Application>Microsoft Office PowerPoint</Application>
  <PresentationFormat>Širokoúhlá obrazovka</PresentationFormat>
  <Paragraphs>22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3" baseType="lpstr">
      <vt:lpstr>-apple-system</vt:lpstr>
      <vt:lpstr>Arial</vt:lpstr>
      <vt:lpstr>Arial Nova</vt:lpstr>
      <vt:lpstr>Arial Nova Light</vt:lpstr>
      <vt:lpstr>Calibri</vt:lpstr>
      <vt:lpstr>Wingdings</vt:lpstr>
      <vt:lpstr>RetrospectVTI</vt:lpstr>
      <vt:lpstr>Boj zblízka</vt:lpstr>
      <vt:lpstr>Boj zblízka</vt:lpstr>
      <vt:lpstr>Prezentace aplikace PowerPoint</vt:lpstr>
      <vt:lpstr>Boj na zemi</vt:lpstr>
      <vt:lpstr>Praktické přezkoušení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Michal Vágner</cp:lastModifiedBy>
  <cp:revision>17</cp:revision>
  <dcterms:created xsi:type="dcterms:W3CDTF">2021-12-01T12:47:50Z</dcterms:created>
  <dcterms:modified xsi:type="dcterms:W3CDTF">2022-10-11T11:55:25Z</dcterms:modified>
</cp:coreProperties>
</file>