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36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5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09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9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18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7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6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2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2400-6EFF-4111-A793-20C41C18AB8A}" type="datetimeFigureOut">
              <a:rPr lang="cs-CZ" smtClean="0"/>
              <a:t>30.9.2020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43A1-1D74-4195-8ADF-5671E38E3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5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Lov a sběr -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Charvát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32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1. </a:t>
            </a:r>
            <a:r>
              <a:rPr lang="cs-CZ" dirty="0"/>
              <a:t>Tábořiště lovců a </a:t>
            </a:r>
            <a:r>
              <a:rPr lang="cs-CZ" dirty="0" smtClean="0"/>
              <a:t>sběračů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9" y="1825625"/>
            <a:ext cx="313900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3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2. Sběr </a:t>
            </a:r>
            <a:r>
              <a:rPr lang="cs-CZ" sz="3600" dirty="0"/>
              <a:t>nabývá u </a:t>
            </a:r>
            <a:r>
              <a:rPr lang="cs-CZ" sz="3600" dirty="0" err="1"/>
              <a:t>levecko</a:t>
            </a:r>
            <a:r>
              <a:rPr lang="cs-CZ" sz="3600" dirty="0"/>
              <a:t>-sběračských skupin významu většího než </a:t>
            </a:r>
            <a:r>
              <a:rPr lang="cs-CZ" sz="3600" dirty="0" smtClean="0"/>
              <a:t>lov (sběr 90-80%, lov 10-20%).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57" y="1870755"/>
            <a:ext cx="5983485" cy="426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6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3. </a:t>
            </a:r>
            <a:r>
              <a:rPr lang="cs-CZ" dirty="0"/>
              <a:t>Tato ozdůbka zachycuje pár ryb, jedné ze základních složek potravy lovců a sběračů.</a:t>
            </a:r>
          </a:p>
        </p:txBody>
      </p:sp>
      <p:pic>
        <p:nvPicPr>
          <p:cNvPr id="4" name="Zástupný symbol pro obsah 3" descr="C:\Users\uzivatel\Documents\Bárta_Kovář_obrázky_2\Obr. 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43" y="1825625"/>
            <a:ext cx="326291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6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4. </a:t>
            </a:r>
            <a:r>
              <a:rPr lang="cs-CZ" sz="3200" dirty="0"/>
              <a:t>Lovecko-sběračské skupiny sídlící u velkých vodotečí či na mořském pobřeží často zanechaly velké množství skořápek plžů, kterými se živily.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931" y="2568610"/>
            <a:ext cx="379813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5. </a:t>
            </a:r>
            <a:r>
              <a:rPr lang="cs-CZ" dirty="0"/>
              <a:t>Takovéto domy s totemy si staví usedlí lovci a sběrači lidu </a:t>
            </a:r>
            <a:r>
              <a:rPr lang="cs-CZ" dirty="0" err="1"/>
              <a:t>Tlingit</a:t>
            </a:r>
            <a:r>
              <a:rPr lang="cs-CZ" dirty="0"/>
              <a:t> na Aljašce.</a:t>
            </a:r>
          </a:p>
        </p:txBody>
      </p:sp>
      <p:pic>
        <p:nvPicPr>
          <p:cNvPr id="4" name="Zástupný symbol pro obsah 3" descr="C:\Users\uzivatel\Documents\Bárta_Kovář_obrázky\Obr_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939131"/>
            <a:ext cx="5238750" cy="412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4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6. </a:t>
            </a:r>
            <a:r>
              <a:rPr lang="cs-CZ" dirty="0"/>
              <a:t>Tábor </a:t>
            </a:r>
            <a:r>
              <a:rPr lang="cs-CZ" dirty="0" smtClean="0"/>
              <a:t>lovců </a:t>
            </a:r>
            <a:r>
              <a:rPr lang="cs-CZ" dirty="0"/>
              <a:t>a </a:t>
            </a:r>
            <a:r>
              <a:rPr lang="cs-CZ" dirty="0" smtClean="0"/>
              <a:t>sběračů ovšem může vypadat i takto.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60" y="1825625"/>
            <a:ext cx="864948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52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7. </a:t>
            </a:r>
            <a:r>
              <a:rPr lang="cs-CZ" dirty="0"/>
              <a:t>Lovci často dodávali usedlým populacím zboží vysoce ceněná, jako třeba kůže velkých šelem.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2586899"/>
            <a:ext cx="2621507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70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105</Words>
  <Application>Microsoft Office PowerPoint</Application>
  <PresentationFormat>Širokoúhlá obrazovka</PresentationFormat>
  <Paragraphs>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Lov a sběr - prezentace</vt:lpstr>
      <vt:lpstr>1. Tábořiště lovců a sběračů</vt:lpstr>
      <vt:lpstr>2. Sběr nabývá u levecko-sběračských skupin významu většího než lov (sběr 90-80%, lov 10-20%).</vt:lpstr>
      <vt:lpstr>3. Tato ozdůbka zachycuje pár ryb, jedné ze základních složek potravy lovců a sběračů.</vt:lpstr>
      <vt:lpstr>4. Lovecko-sběračské skupiny sídlící u velkých vodotečí či na mořském pobřeží často zanechaly velké množství skořápek plžů, kterými se živily.</vt:lpstr>
      <vt:lpstr>5. Takovéto domy s totemy si staví usedlí lovci a sběrači lidu Tlingit na Aljašce.</vt:lpstr>
      <vt:lpstr>6. Tábor lovců a sběračů ovšem může vypadat i takto. </vt:lpstr>
      <vt:lpstr>7. Lovci často dodávali usedlým populacím zboží vysoce ceněná, jako třeba kůže velkých šelem. 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 a sběr - prezentace</dc:title>
  <dc:creator>uzivatel</dc:creator>
  <cp:lastModifiedBy>uzivatel</cp:lastModifiedBy>
  <cp:revision>6</cp:revision>
  <dcterms:created xsi:type="dcterms:W3CDTF">2020-09-30T11:58:07Z</dcterms:created>
  <dcterms:modified xsi:type="dcterms:W3CDTF">2020-09-30T12:12:52Z</dcterms:modified>
</cp:coreProperties>
</file>