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7"/>
  </p:notesMasterIdLst>
  <p:handoutMasterIdLst>
    <p:handoutMasterId r:id="rId18"/>
  </p:handoutMasterIdLst>
  <p:sldIdLst>
    <p:sldId id="306" r:id="rId3"/>
    <p:sldId id="262" r:id="rId4"/>
    <p:sldId id="307" r:id="rId5"/>
    <p:sldId id="258" r:id="rId6"/>
    <p:sldId id="308" r:id="rId7"/>
    <p:sldId id="309" r:id="rId8"/>
    <p:sldId id="263" r:id="rId9"/>
    <p:sldId id="260" r:id="rId10"/>
    <p:sldId id="295" r:id="rId11"/>
    <p:sldId id="268" r:id="rId12"/>
    <p:sldId id="293" r:id="rId13"/>
    <p:sldId id="267" r:id="rId14"/>
    <p:sldId id="270" r:id="rId15"/>
    <p:sldId id="299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lang="cs-CZ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cs-CZ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cs-CZ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cs-CZ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cs-CZ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cs-CZ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cs-CZ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cs-CZ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cs-CZ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7500"/>
    <a:srgbClr val="F25F29"/>
    <a:srgbClr val="91BED4"/>
    <a:srgbClr val="F0F0F0"/>
    <a:srgbClr val="304269"/>
    <a:srgbClr val="D9E8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74" autoAdjust="0"/>
    <p:restoredTop sz="87368" autoAdjust="0"/>
  </p:normalViewPr>
  <p:slideViewPr>
    <p:cSldViewPr>
      <p:cViewPr varScale="1">
        <p:scale>
          <a:sx n="85" d="100"/>
          <a:sy n="85" d="100"/>
        </p:scale>
        <p:origin x="-1656" y="-78"/>
      </p:cViewPr>
      <p:guideLst>
        <p:guide orient="horz" pos="3168"/>
        <p:guide pos="43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09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ustomXml" Target="../customXml/item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ustomXml" Target="../customXml/item2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cs-CZ"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cs-CZ" sz="1200"/>
            </a:lvl1pPr>
          </a:lstStyle>
          <a:p>
            <a:fld id="{744D7EC3-CD50-4DA5-B722-330229C0073D}" type="datetimeFigureOut">
              <a:rPr lang="cs-CZ" smtClean="0"/>
              <a:t>1.4.2011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cs-CZ" sz="1200"/>
            </a:lvl1pPr>
          </a:lstStyle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cs-CZ" sz="1200"/>
            </a:lvl1pPr>
          </a:lstStyle>
          <a:p>
            <a:fld id="{A9712E5A-FBEB-4329-9E4A-5F20B492F5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80385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cs-CZ"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cs-CZ" sz="1200"/>
            </a:lvl1pPr>
          </a:lstStyle>
          <a:p>
            <a:fld id="{85BE0011-04E0-4F3F-BFCE-633C944A425A}" type="datetimeFigureOut">
              <a:t>12/17/2009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cs-CZ"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cs-CZ" sz="1200"/>
            </a:lvl1pPr>
          </a:lstStyle>
          <a:p>
            <a:fld id="{DD7D2AD7-BD31-48B9-8C8A-7D4EAE7F6485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7536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cs-CZ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cs-CZ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cs-CZ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cs-CZ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cs-CZ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cs-CZ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cs-CZ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cs-CZ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cs-CZ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cs-CZ"/>
            </a:pPr>
            <a:r>
              <a:rPr lang="cs-CZ" dirty="0" smtClean="0"/>
              <a:t>Tuto šablonu lze použít jako počáteční soubor pro fotoalbum.</a:t>
            </a:r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cs-CZ" smtClean="0"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cs-CZ" smtClean="0"/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cs-CZ" smtClean="0"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cs-CZ" smtClean="0"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cs-CZ" smtClean="0"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cs-CZ" smtClean="0"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cs-CZ" smtClean="0"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cs-CZ" smtClean="0"/>
              <a:t>9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cs-CZ" smtClean="0"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cs-CZ" smtClean="0"/>
              <a:t>12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álka fotoal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8458200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950957" y="1191150"/>
            <a:ext cx="4937760" cy="983431"/>
          </a:xfrm>
          <a:solidFill>
            <a:schemeClr val="tx1">
              <a:lumMod val="95000"/>
              <a:lumOff val="5000"/>
              <a:alpha val="64000"/>
            </a:schemeClr>
          </a:solidFill>
          <a:ln w="38100" cmpd="dbl">
            <a:noFill/>
          </a:ln>
        </p:spPr>
        <p:txBody>
          <a:bodyPr tIns="137160" anchor="ctr" anchorCtr="0">
            <a:normAutofit/>
          </a:bodyPr>
          <a:lstStyle>
            <a:lvl1pPr algn="ctr" eaLnBrk="1" latinLnBrk="0" hangingPunct="1">
              <a:buNone/>
              <a:defRPr kumimoji="0" lang="cs-CZ"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cs-CZ"/>
              <a:t>Po kliknutí lze přidat předlohu nadpisů.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2906973" y="1143000"/>
            <a:ext cx="5029200" cy="1066800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stránky na šířku s titulky na lis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800600" y="914400"/>
            <a:ext cx="3962400" cy="29718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cs-CZ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cs-CZ" smtClean="0"/>
              <a:t>Kliknutím na ikonu přidáte obrázek.</a:t>
            </a:r>
            <a:endParaRPr/>
          </a:p>
        </p:txBody>
      </p:sp>
      <p:sp>
        <p:nvSpPr>
          <p:cNvPr id="7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914400"/>
            <a:ext cx="3962400" cy="29718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cs-CZ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cs-CZ" smtClean="0"/>
              <a:t>Kliknutím na ikonu přidáte obrázek.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114800"/>
            <a:ext cx="3962400" cy="1214887"/>
          </a:xfrm>
        </p:spPr>
        <p:txBody>
          <a:bodyPr vert="horz" lIns="91440" tIns="45720" rIns="9144" bIns="45720" rtlCol="0" anchor="t" anchorCtr="0">
            <a:noAutofit/>
          </a:bodyPr>
          <a:lstStyle>
            <a:lvl1pPr marL="0" marR="0" indent="0" algn="ctr" rtl="0" eaLnBrk="1" latinLnBrk="0" hangingPunct="1">
              <a:spcBef>
                <a:spcPct val="20000"/>
              </a:spcBef>
              <a:buFontTx/>
              <a:buNone/>
              <a:defRPr kumimoji="0" lang="cs-CZ"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lvl="0" indent="0" algn="l" defTabSz="914400" eaLnBrk="1" latinLnBrk="0" hangingPunct="1">
              <a:spcBef>
                <a:spcPct val="20000"/>
              </a:spcBef>
              <a:buFontTx/>
              <a:buNone/>
            </a:pPr>
            <a:r>
              <a:rPr kumimoji="0" lang="cs-CZ"/>
              <a:t>Po kliknutí lze přidat titulek.</a:t>
            </a: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4800599" y="4114800"/>
            <a:ext cx="3990975" cy="1214887"/>
          </a:xfrm>
        </p:spPr>
        <p:txBody>
          <a:bodyPr vert="horz" lIns="91440" tIns="45720" rIns="9144" bIns="45720" rtlCol="0" anchor="t" anchorCtr="0">
            <a:noAutofit/>
          </a:bodyPr>
          <a:lstStyle>
            <a:lvl1pPr marL="0" marR="0" indent="0" algn="ctr" rtl="0" eaLnBrk="1" latinLnBrk="0" hangingPunct="1">
              <a:spcBef>
                <a:spcPct val="20000"/>
              </a:spcBef>
              <a:buFontTx/>
              <a:buNone/>
              <a:defRPr kumimoji="0" lang="cs-CZ"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lvl="0" indent="0" algn="l" defTabSz="914400" eaLnBrk="1" latinLnBrk="0" hangingPunct="1">
              <a:spcBef>
                <a:spcPct val="20000"/>
              </a:spcBef>
              <a:buFontTx/>
              <a:buNone/>
            </a:pPr>
            <a:r>
              <a:rPr kumimoji="0" lang="cs-CZ"/>
              <a:t>Po kliknutí lze přidat titulek.</a:t>
            </a:r>
          </a:p>
        </p:txBody>
      </p:sp>
      <p:grpSp>
        <p:nvGrpSpPr>
          <p:cNvPr id="10" name="Group 9"/>
          <p:cNvGrpSpPr/>
          <p:nvPr userDrawn="1"/>
        </p:nvGrpSpPr>
        <p:grpSpPr>
          <a:xfrm rot="5400000">
            <a:off x="4277032" y="1991032"/>
            <a:ext cx="589936" cy="9144000"/>
            <a:chOff x="8524568" y="0"/>
            <a:chExt cx="589936" cy="68580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8524568" y="0"/>
              <a:ext cx="540774" cy="6858000"/>
            </a:xfrm>
            <a:prstGeom prst="rect">
              <a:avLst/>
            </a:prstGeom>
            <a:solidFill>
              <a:srgbClr val="FC7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0" lang="cs-CZ">
                <a:solidFill>
                  <a:srgbClr val="FC7500"/>
                </a:solidFill>
              </a:endParaRPr>
            </a:p>
          </p:txBody>
        </p:sp>
        <p:cxnSp>
          <p:nvCxnSpPr>
            <p:cNvPr id="12" name="Straight Connector 11"/>
            <p:cNvCxnSpPr/>
            <p:nvPr userDrawn="1"/>
          </p:nvCxnSpPr>
          <p:spPr>
            <a:xfrm rot="5400000">
              <a:off x="5685504" y="3429000"/>
              <a:ext cx="6858000" cy="0"/>
            </a:xfrm>
            <a:prstGeom prst="line">
              <a:avLst/>
            </a:prstGeom>
            <a:ln w="50800">
              <a:solidFill>
                <a:srgbClr val="FC7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>
            <a:lvl1pPr eaLnBrk="1" latinLnBrk="0" hangingPunct="1">
              <a:defRPr kumimoji="0" lang="cs-CZ"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pPr/>
              <a:t>12/17/2009</a:t>
            </a:fld>
            <a:endParaRPr kumimoji="0" lang="cs-CZ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>
            <a:lvl1pPr eaLnBrk="1" latinLnBrk="0" hangingPunct="1">
              <a:defRPr kumimoji="0" lang="cs-CZ">
                <a:solidFill>
                  <a:schemeClr val="bg1"/>
                </a:solidFill>
              </a:defRPr>
            </a:lvl1pPr>
          </a:lstStyle>
          <a:p>
            <a:endParaRPr kumimoji="0" lang="cs-CZ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>
            <a:lvl1pPr eaLnBrk="1" latinLnBrk="0" hangingPunct="1">
              <a:defRPr kumimoji="0" lang="cs-CZ"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pPr/>
              <a:t>‹#›</a:t>
            </a:fld>
            <a:endParaRPr kumimoji="0"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snímky na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 rot="1223811">
            <a:off x="4598124" y="530555"/>
            <a:ext cx="2282441" cy="2467504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36000">
                <a:schemeClr val="bg1"/>
              </a:gs>
            </a:gsLst>
            <a:lin ang="14400000" scaled="0"/>
          </a:gradFill>
          <a:ln w="9525">
            <a:solidFill>
              <a:schemeClr val="bg1">
                <a:lumMod val="85000"/>
              </a:schemeClr>
            </a:solidFill>
          </a:ln>
          <a:effectLst>
            <a:outerShdw blurRad="25400" dist="127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cs-CZ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 rot="1223811">
            <a:off x="4794084" y="657037"/>
            <a:ext cx="2035690" cy="1912315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cs-CZ" sz="160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cs-CZ" smtClean="0"/>
              <a:t>Kliknutím na ikonu přidáte obrázek.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t>12/17/2009</a:t>
            </a:fld>
            <a:endParaRPr kumimoji="0"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t>‹#›</a:t>
            </a:fld>
            <a:endParaRPr kumimoji="0" lang="cs-CZ"/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5943600"/>
            <a:ext cx="8204200" cy="457200"/>
          </a:xfrm>
        </p:spPr>
        <p:txBody>
          <a:bodyPr>
            <a:normAutofit/>
          </a:bodyPr>
          <a:lstStyle>
            <a:lvl1pPr eaLnBrk="1" latinLnBrk="0" hangingPunct="1">
              <a:buNone/>
              <a:defRPr kumimoji="0" lang="cs-CZ"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kumimoji="0" lang="cs-CZ"/>
              <a:t>Po kliknutí lze přidat nadpis.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533400" y="1172146"/>
            <a:ext cx="3810000" cy="4148667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36000">
                <a:schemeClr val="bg1"/>
              </a:gs>
            </a:gsLst>
            <a:lin ang="14400000" scaled="0"/>
          </a:gradFill>
          <a:ln w="9525">
            <a:solidFill>
              <a:schemeClr val="bg1">
                <a:lumMod val="85000"/>
              </a:schemeClr>
            </a:solidFill>
          </a:ln>
          <a:effectLst>
            <a:outerShdw blurRad="25400" dist="127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cs-CZ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80535" y="1439693"/>
            <a:ext cx="3346622" cy="3175000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cs-CZ" sz="220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cs-CZ" smtClean="0"/>
              <a:t>Kliknutím na ikonu přidáte obrázek.</a:t>
            </a:r>
            <a:endParaRPr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81050" y="4754393"/>
            <a:ext cx="3333750" cy="317500"/>
          </a:xfrm>
        </p:spPr>
        <p:txBody>
          <a:bodyPr>
            <a:noAutofit/>
          </a:bodyPr>
          <a:lstStyle>
            <a:lvl1pPr algn="ctr" eaLnBrk="1" latinLnBrk="0" hangingPunct="1">
              <a:buNone/>
              <a:defRPr kumimoji="0" lang="cs-CZ" sz="16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cs-CZ"/>
              <a:t>Po kliknutí lze přidat krátký titulek.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5985608" y="2877171"/>
            <a:ext cx="2624992" cy="2837829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36000">
                <a:schemeClr val="bg1"/>
              </a:gs>
            </a:gsLst>
            <a:lin ang="14400000" scaled="0"/>
          </a:gradFill>
          <a:ln w="9525">
            <a:solidFill>
              <a:schemeClr val="bg1">
                <a:lumMod val="85000"/>
              </a:schemeClr>
            </a:solidFill>
          </a:ln>
          <a:effectLst>
            <a:outerShdw blurRad="25400" dist="127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cs-CZ"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6137438" y="3013976"/>
            <a:ext cx="2341209" cy="2199318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cs-CZ" sz="160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cs-CZ" smtClean="0"/>
              <a:t>Kliknutím na ikonu přidáte obrázek.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s se 3 snímky na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0599" y="1371600"/>
            <a:ext cx="4026757" cy="4038600"/>
          </a:xfrm>
          <a:prstGeom prst="rect">
            <a:avLst/>
          </a:prstGeom>
        </p:spPr>
      </p:pic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1592249" y="2370152"/>
            <a:ext cx="2804822" cy="1788380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cs-CZ" sz="1400" baseline="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cs-CZ" smtClean="0"/>
              <a:t>Kliknutím na ikonu přidáte obrázek.</a:t>
            </a:r>
            <a:endParaRPr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5176" y="685801"/>
            <a:ext cx="2507224" cy="2514599"/>
          </a:xfrm>
          <a:prstGeom prst="rect">
            <a:avLst/>
          </a:prstGeom>
        </p:spPr>
      </p:pic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5706474" y="1371600"/>
            <a:ext cx="1600200" cy="1002547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cs-CZ" sz="1100" baseline="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cs-CZ" smtClean="0"/>
              <a:t>Kliknutím na ikonu přidáte obrázek.</a:t>
            </a:r>
            <a:endParaRPr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5176" y="3429001"/>
            <a:ext cx="2507224" cy="2514599"/>
          </a:xfrm>
          <a:prstGeom prst="rect">
            <a:avLst/>
          </a:prstGeom>
        </p:spPr>
      </p:pic>
      <p:sp>
        <p:nvSpPr>
          <p:cNvPr id="17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5706474" y="4114800"/>
            <a:ext cx="1600200" cy="1002547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cs-CZ" sz="1100" baseline="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cs-CZ" smtClean="0"/>
              <a:t>Kliknutím na ikonu přidáte obrázek.</a:t>
            </a:r>
            <a:endParaRPr/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12/17/2009</a:t>
            </a:fld>
            <a:endParaRPr kumimoji="0" lang="cs-CZ"/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cs-CZ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t>‹#›</a:t>
            </a:fld>
            <a:endParaRPr kumimoji="0"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stránky na výšku s titulky na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spect="1"/>
          </p:cNvSpPr>
          <p:nvPr>
            <p:ph type="pic" sz="quarter" idx="13"/>
          </p:nvPr>
        </p:nvSpPr>
        <p:spPr>
          <a:xfrm>
            <a:off x="228600" y="533400"/>
            <a:ext cx="2743200" cy="36576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cs-CZ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cs-CZ" smtClean="0"/>
              <a:t>Kliknutím na ikonu přidáte obrázek.</a:t>
            </a:r>
            <a:endParaRPr/>
          </a:p>
        </p:txBody>
      </p:sp>
      <p:sp>
        <p:nvSpPr>
          <p:cNvPr id="7" name="Rectangle 8"/>
          <p:cNvSpPr>
            <a:spLocks noGrp="1" noChangeAspect="1"/>
          </p:cNvSpPr>
          <p:nvPr>
            <p:ph type="pic" sz="quarter" idx="14"/>
          </p:nvPr>
        </p:nvSpPr>
        <p:spPr>
          <a:xfrm>
            <a:off x="3200400" y="533400"/>
            <a:ext cx="2743200" cy="36576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kumimoji="0" lang="cs-CZ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cs-CZ" smtClean="0"/>
              <a:t>Kliknutím na ikonu přidáte obrázek.</a:t>
            </a:r>
            <a:endParaRPr/>
          </a:p>
        </p:txBody>
      </p:sp>
      <p:sp>
        <p:nvSpPr>
          <p:cNvPr id="8" name="Rectangle 8"/>
          <p:cNvSpPr>
            <a:spLocks noGrp="1" noChangeAspect="1"/>
          </p:cNvSpPr>
          <p:nvPr>
            <p:ph type="pic" sz="quarter" idx="15"/>
          </p:nvPr>
        </p:nvSpPr>
        <p:spPr>
          <a:xfrm>
            <a:off x="6172200" y="533400"/>
            <a:ext cx="2743200" cy="36576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kumimoji="0" lang="cs-CZ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cs-CZ" smtClean="0"/>
              <a:t>Kliknutím na ikonu přidáte obrázek.</a:t>
            </a:r>
            <a:endParaRPr/>
          </a:p>
        </p:txBody>
      </p:sp>
      <p:sp>
        <p:nvSpPr>
          <p:cNvPr id="9" name="Rectangle 6"/>
          <p:cNvSpPr>
            <a:spLocks noGrp="1"/>
          </p:cNvSpPr>
          <p:nvPr>
            <p:ph type="body" sz="quarter" idx="16" hasCustomPrompt="1"/>
          </p:nvPr>
        </p:nvSpPr>
        <p:spPr>
          <a:xfrm>
            <a:off x="228600" y="44196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cs-CZ"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cs-CZ"/>
              <a:t>Po kliknutí lze přidat titulek.</a:t>
            </a:r>
          </a:p>
        </p:txBody>
      </p:sp>
      <p:sp>
        <p:nvSpPr>
          <p:cNvPr id="10" name="Rectangle 6"/>
          <p:cNvSpPr>
            <a:spLocks noGrp="1"/>
          </p:cNvSpPr>
          <p:nvPr>
            <p:ph type="body" sz="quarter" idx="17" hasCustomPrompt="1"/>
          </p:nvPr>
        </p:nvSpPr>
        <p:spPr>
          <a:xfrm>
            <a:off x="3200400" y="44196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cs-CZ"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cs-CZ"/>
              <a:t>Po kliknutí lze přidat titulek.</a:t>
            </a:r>
          </a:p>
        </p:txBody>
      </p:sp>
      <p:sp>
        <p:nvSpPr>
          <p:cNvPr id="11" name="Rectangle 6"/>
          <p:cNvSpPr>
            <a:spLocks noGrp="1"/>
          </p:cNvSpPr>
          <p:nvPr>
            <p:ph type="body" sz="quarter" idx="18" hasCustomPrompt="1"/>
          </p:nvPr>
        </p:nvSpPr>
        <p:spPr>
          <a:xfrm>
            <a:off x="6172200" y="44196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cs-CZ"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cs-CZ"/>
              <a:t>Po kliknutí lze přidat titulek.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 rot="5400000">
            <a:off x="4277032" y="1991032"/>
            <a:ext cx="589936" cy="9144000"/>
            <a:chOff x="8524568" y="0"/>
            <a:chExt cx="589936" cy="6858000"/>
          </a:xfrm>
        </p:grpSpPr>
        <p:sp>
          <p:nvSpPr>
            <p:cNvPr id="13" name="Rectangle 12"/>
            <p:cNvSpPr/>
            <p:nvPr userDrawn="1"/>
          </p:nvSpPr>
          <p:spPr>
            <a:xfrm>
              <a:off x="8524568" y="0"/>
              <a:ext cx="540774" cy="6858000"/>
            </a:xfrm>
            <a:prstGeom prst="rect">
              <a:avLst/>
            </a:prstGeom>
            <a:solidFill>
              <a:srgbClr val="FC7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0" lang="cs-CZ">
                <a:solidFill>
                  <a:srgbClr val="FC7500"/>
                </a:solidFill>
              </a:endParaRPr>
            </a:p>
          </p:txBody>
        </p:sp>
        <p:cxnSp>
          <p:nvCxnSpPr>
            <p:cNvPr id="14" name="Straight Connector 13"/>
            <p:cNvCxnSpPr/>
            <p:nvPr userDrawn="1"/>
          </p:nvCxnSpPr>
          <p:spPr>
            <a:xfrm rot="5400000">
              <a:off x="5685504" y="3429000"/>
              <a:ext cx="6858000" cy="0"/>
            </a:xfrm>
            <a:prstGeom prst="line">
              <a:avLst/>
            </a:prstGeom>
            <a:ln w="50800">
              <a:solidFill>
                <a:srgbClr val="FC7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>
            <a:lvl1pPr eaLnBrk="1" latinLnBrk="0" hangingPunct="1">
              <a:defRPr kumimoji="0" lang="cs-CZ"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pPr/>
              <a:t>12/17/2009</a:t>
            </a:fld>
            <a:endParaRPr kumimoji="0" lang="cs-CZ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>
            <a:lvl1pPr eaLnBrk="1" latinLnBrk="0" hangingPunct="1">
              <a:defRPr kumimoji="0" lang="cs-CZ">
                <a:solidFill>
                  <a:schemeClr val="bg1"/>
                </a:solidFill>
              </a:defRPr>
            </a:lvl1pPr>
          </a:lstStyle>
          <a:p>
            <a:endParaRPr kumimoji="0" lang="cs-CZ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>
            <a:lvl1pPr eaLnBrk="1" latinLnBrk="0" hangingPunct="1">
              <a:defRPr kumimoji="0" lang="cs-CZ"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pPr/>
              <a:t>‹#›</a:t>
            </a:fld>
            <a:endParaRPr kumimoji="0"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stránky na šířku s titulkem na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t>12/17/2009</a:t>
            </a:fld>
            <a:endParaRPr kumimoji="0"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t>‹#›</a:t>
            </a:fld>
            <a:endParaRPr kumimoji="0" lang="cs-CZ"/>
          </a:p>
        </p:txBody>
      </p:sp>
      <p:sp>
        <p:nvSpPr>
          <p:cNvPr id="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741631" y="3480023"/>
            <a:ext cx="3792769" cy="2844577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kumimoji="0" lang="cs-CZ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cs-CZ" smtClean="0"/>
              <a:t>Kliknutím na ikonu přidáte obrázek.</a:t>
            </a:r>
            <a:endParaRPr/>
          </a:p>
        </p:txBody>
      </p:sp>
      <p:sp>
        <p:nvSpPr>
          <p:cNvPr id="7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558800" y="3480023"/>
            <a:ext cx="3792769" cy="2844577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kumimoji="0" lang="cs-CZ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cs-CZ" smtClean="0"/>
              <a:t>Kliknutím na ikonu přidáte obrázek.</a:t>
            </a:r>
            <a:endParaRPr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5"/>
          </p:nvPr>
        </p:nvSpPr>
        <p:spPr>
          <a:xfrm>
            <a:off x="4741631" y="355823"/>
            <a:ext cx="3792769" cy="2844577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kumimoji="0" lang="cs-CZ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cs-CZ" smtClean="0"/>
              <a:t>Kliknutím na ikonu přidáte obrázek.</a:t>
            </a:r>
            <a:endParaRPr/>
          </a:p>
        </p:txBody>
      </p:sp>
      <p:sp>
        <p:nvSpPr>
          <p:cNvPr id="9" name="Rectangle 11"/>
          <p:cNvSpPr>
            <a:spLocks noGrp="1"/>
          </p:cNvSpPr>
          <p:nvPr>
            <p:ph type="body" sz="quarter" idx="16" hasCustomPrompt="1"/>
          </p:nvPr>
        </p:nvSpPr>
        <p:spPr>
          <a:xfrm>
            <a:off x="558800" y="355823"/>
            <a:ext cx="3792769" cy="2844577"/>
          </a:xfrm>
        </p:spPr>
        <p:txBody>
          <a:bodyPr anchor="b" anchorCtr="0">
            <a:noAutofit/>
          </a:bodyPr>
          <a:lstStyle>
            <a:lvl1pPr marL="0" marR="0" indent="0" algn="ctr" rtl="0" eaLnBrk="1" latinLnBrk="0" hangingPunct="1">
              <a:spcBef>
                <a:spcPct val="20000"/>
              </a:spcBef>
              <a:buFontTx/>
              <a:buNone/>
              <a:defRPr kumimoji="0" lang="cs-CZ" sz="1800" b="1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cs-CZ"/>
              <a:t>Po kliknutí lze přidat titulek.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norama smíšené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12/17/2009</a:t>
            </a:fld>
            <a:endParaRPr kumimoji="0"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08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t>‹#›</a:t>
            </a:fld>
            <a:endParaRPr kumimoji="0" lang="cs-CZ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92392" y="592392"/>
            <a:ext cx="73914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cs-CZ"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eaLnBrk="1" latinLnBrk="0" hangingPunct="1"/>
            <a:r>
              <a:rPr lang="cs-CZ" smtClean="0"/>
              <a:t>Kliknutím na ikonu přidáte obrázek.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09600" y="3352800"/>
            <a:ext cx="22860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cs-CZ" sz="16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eaLnBrk="1" latinLnBrk="0" hangingPunct="1"/>
            <a:r>
              <a:rPr lang="cs-CZ" smtClean="0"/>
              <a:t>Kliknutím na ikonu přidáte obrázek.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276600" y="3352800"/>
            <a:ext cx="22860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cs-CZ" sz="16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eaLnBrk="1" latinLnBrk="0" hangingPunct="1"/>
            <a:r>
              <a:rPr lang="cs-CZ" smtClean="0"/>
              <a:t>Kliknutím na ikonu přidáte obrázek.</a:t>
            </a:r>
            <a:endParaRPr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5791200" y="3352800"/>
            <a:ext cx="2286000" cy="381000"/>
          </a:xfrm>
        </p:spPr>
        <p:txBody>
          <a:bodyPr>
            <a:normAutofit/>
          </a:bodyPr>
          <a:lstStyle>
            <a:lvl1pPr eaLnBrk="1" latinLnBrk="0" hangingPunct="1">
              <a:buNone/>
              <a:defRPr kumimoji="0" lang="cs-CZ" sz="18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kumimoji="0" lang="cs-CZ" sz="1000"/>
              <a:t>PO KLIKNUTÍ LZE PŘIDAT NADPIS.</a:t>
            </a:r>
            <a:endParaRPr kumimoji="0" lang="cs-CZ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91200" y="3886200"/>
            <a:ext cx="2286000" cy="1752600"/>
          </a:xfrm>
        </p:spPr>
        <p:txBody>
          <a:bodyPr>
            <a:normAutofit/>
          </a:bodyPr>
          <a:lstStyle>
            <a:lvl1pPr eaLnBrk="1" latinLnBrk="0" hangingPunct="1">
              <a:buNone/>
              <a:defRPr kumimoji="0" lang="cs-CZ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kumimoji="0" lang="cs-CZ"/>
              <a:t>Po kliknutí lze přidat text nižší úrovně.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8524568" y="0"/>
            <a:ext cx="540774" cy="6858000"/>
          </a:xfrm>
          <a:prstGeom prst="rect">
            <a:avLst/>
          </a:prstGeom>
          <a:solidFill>
            <a:srgbClr val="91B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cs-CZ">
              <a:solidFill>
                <a:srgbClr val="FC7500"/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 rot="5400000">
            <a:off x="5693734" y="3429000"/>
            <a:ext cx="6858000" cy="0"/>
          </a:xfrm>
          <a:prstGeom prst="line">
            <a:avLst/>
          </a:prstGeom>
          <a:ln w="50800">
            <a:solidFill>
              <a:srgbClr val="91BE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stránky na výšku s barevnými titulky na list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t>12/17/2009</a:t>
            </a:fld>
            <a:endParaRPr kumimoji="0"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t>‹#›</a:t>
            </a:fld>
            <a:endParaRPr kumimoji="0" lang="cs-CZ"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2209800" y="2411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cs-CZ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cs-CZ" smtClean="0"/>
              <a:t>Kliknutím na ikonu přidáte obrázek.</a:t>
            </a:r>
            <a:endParaRPr/>
          </a:p>
        </p:txBody>
      </p:sp>
      <p:sp>
        <p:nvSpPr>
          <p:cNvPr id="7" name="Rectangle 7"/>
          <p:cNvSpPr>
            <a:spLocks noGrp="1"/>
          </p:cNvSpPr>
          <p:nvPr>
            <p:ph type="pic" sz="quarter" idx="26"/>
          </p:nvPr>
        </p:nvSpPr>
        <p:spPr>
          <a:xfrm>
            <a:off x="2209800" y="33653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cs-CZ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cs-CZ" smtClean="0"/>
              <a:t>Kliknutím na ikonu přidáte obrázek.</a:t>
            </a:r>
            <a:endParaRPr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25"/>
          </p:nvPr>
        </p:nvSpPr>
        <p:spPr>
          <a:xfrm>
            <a:off x="4652720" y="241192"/>
            <a:ext cx="2217698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cs-CZ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cs-CZ" smtClean="0"/>
              <a:t>Kliknutím na ikonu přidáte obrázek.</a:t>
            </a:r>
            <a:endParaRPr/>
          </a:p>
        </p:txBody>
      </p:sp>
      <p:sp>
        <p:nvSpPr>
          <p:cNvPr id="9" name="Rectangle 7"/>
          <p:cNvSpPr>
            <a:spLocks noGrp="1"/>
          </p:cNvSpPr>
          <p:nvPr>
            <p:ph type="pic" sz="quarter" idx="27"/>
          </p:nvPr>
        </p:nvSpPr>
        <p:spPr>
          <a:xfrm>
            <a:off x="4648200" y="33653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cs-CZ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cs-CZ" smtClean="0"/>
              <a:t>Kliknutím na ikonu přidáte obrázek.</a:t>
            </a:r>
            <a:endParaRPr/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00497" y="1295400"/>
            <a:ext cx="1676400" cy="1905000"/>
          </a:xfrm>
          <a:solidFill>
            <a:srgbClr val="91BED4"/>
          </a:solidFill>
        </p:spPr>
        <p:txBody>
          <a:bodyPr anchor="b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cs-CZ" sz="16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cs-CZ"/>
              <a:t>Po kliknutí lze přidat titulek.</a:t>
            </a:r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7086600" y="1295400"/>
            <a:ext cx="1676400" cy="1905000"/>
          </a:xfrm>
          <a:solidFill>
            <a:srgbClr val="FC7500"/>
          </a:solidFill>
        </p:spPr>
        <p:txBody>
          <a:bodyPr anchor="b" anchorCtr="0"/>
          <a:lstStyle>
            <a:lvl1pPr marL="0" marR="0" indent="0" algn="l" eaLnBrk="1" latinLnBrk="0" hangingPunct="1">
              <a:buFontTx/>
              <a:buNone/>
              <a:defRPr kumimoji="0" lang="cs-CZ" sz="160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cs-CZ"/>
              <a:t>Po kliknutí lze přidat titulek.</a:t>
            </a:r>
          </a:p>
        </p:txBody>
      </p:sp>
      <p:sp>
        <p:nvSpPr>
          <p:cNvPr id="12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400497" y="3352800"/>
            <a:ext cx="1676400" cy="1905000"/>
          </a:xfrm>
          <a:solidFill>
            <a:srgbClr val="FC7500"/>
          </a:solidFill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cs-CZ" sz="160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cs-CZ"/>
              <a:t>Po kliknutí lze přidat titulek.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086600" y="3352800"/>
            <a:ext cx="1676400" cy="1905000"/>
          </a:xfrm>
          <a:solidFill>
            <a:srgbClr val="91BED4"/>
          </a:solidFill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cs-CZ" sz="160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cs-CZ"/>
              <a:t>Po kliknutí lze vložit titulek.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stránky na výšku s titulky na lis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t>12/17/2009</a:t>
            </a:fld>
            <a:endParaRPr kumimoji="0"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t>‹#›</a:t>
            </a:fld>
            <a:endParaRPr kumimoji="0" lang="cs-CZ"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2247900" y="2411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cs-CZ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cs-CZ" smtClean="0"/>
              <a:t>Kliknutím na ikonu přidáte obrázek.</a:t>
            </a:r>
            <a:endParaRPr/>
          </a:p>
        </p:txBody>
      </p:sp>
      <p:sp>
        <p:nvSpPr>
          <p:cNvPr id="7" name="Rectangle 7"/>
          <p:cNvSpPr>
            <a:spLocks noGrp="1"/>
          </p:cNvSpPr>
          <p:nvPr>
            <p:ph type="pic" sz="quarter" idx="26"/>
          </p:nvPr>
        </p:nvSpPr>
        <p:spPr>
          <a:xfrm>
            <a:off x="2247900" y="33653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cs-CZ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cs-CZ" smtClean="0"/>
              <a:t>Kliknutím na ikonu přidáte obrázek.</a:t>
            </a:r>
            <a:endParaRPr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25"/>
          </p:nvPr>
        </p:nvSpPr>
        <p:spPr>
          <a:xfrm>
            <a:off x="4690820" y="241192"/>
            <a:ext cx="2217698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cs-CZ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cs-CZ" smtClean="0"/>
              <a:t>Kliknutím na ikonu přidáte obrázek.</a:t>
            </a:r>
            <a:endParaRPr/>
          </a:p>
        </p:txBody>
      </p:sp>
      <p:sp>
        <p:nvSpPr>
          <p:cNvPr id="9" name="Rectangle 7"/>
          <p:cNvSpPr>
            <a:spLocks noGrp="1"/>
          </p:cNvSpPr>
          <p:nvPr>
            <p:ph type="pic" sz="quarter" idx="27"/>
          </p:nvPr>
        </p:nvSpPr>
        <p:spPr>
          <a:xfrm>
            <a:off x="4686300" y="33653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cs-CZ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cs-CZ" smtClean="0"/>
              <a:t>Kliknutím na ikonu přidáte obrázek.</a:t>
            </a:r>
            <a:endParaRPr/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342900" y="1257300"/>
            <a:ext cx="1676400" cy="1905000"/>
          </a:xfrm>
          <a:noFill/>
        </p:spPr>
        <p:txBody>
          <a:bodyPr anchor="b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cs-CZ" sz="16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cs-CZ"/>
              <a:t>Po kliknutí lze přidat titulek.</a:t>
            </a:r>
          </a:p>
        </p:txBody>
      </p:sp>
      <p:sp>
        <p:nvSpPr>
          <p:cNvPr id="12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342900" y="3352800"/>
            <a:ext cx="1676400" cy="1905000"/>
          </a:xfrm>
          <a:noFill/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cs-CZ"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extLst/>
          </a:lstStyle>
          <a:p>
            <a:pPr lvl="0"/>
            <a:r>
              <a:rPr kumimoji="0" lang="cs-CZ"/>
              <a:t>Po kliknutí lze přidat titulek.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124700" y="3352800"/>
            <a:ext cx="1676400" cy="1905000"/>
          </a:xfrm>
          <a:noFill/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cs-CZ"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extLst/>
          </a:lstStyle>
          <a:p>
            <a:pPr lvl="0"/>
            <a:r>
              <a:rPr kumimoji="0" lang="cs-CZ"/>
              <a:t>Po kliknutí lze přidat titulek.</a:t>
            </a:r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31" hasCustomPrompt="1"/>
          </p:nvPr>
        </p:nvSpPr>
        <p:spPr>
          <a:xfrm>
            <a:off x="7124700" y="1257300"/>
            <a:ext cx="1676400" cy="1905000"/>
          </a:xfrm>
        </p:spPr>
        <p:txBody>
          <a:bodyPr anchor="b" anchorCtr="0"/>
          <a:lstStyle>
            <a:lvl1pPr marL="0" marR="0" indent="0" algn="l" eaLnBrk="1" latinLnBrk="0" hangingPunct="1">
              <a:buFontTx/>
              <a:buNone/>
              <a:defRPr kumimoji="0" lang="cs-CZ"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extLst/>
          </a:lstStyle>
          <a:p>
            <a:pPr lvl="0"/>
            <a:r>
              <a:rPr kumimoji="0" lang="cs-CZ"/>
              <a:t>Po kliknutí lze přidat titulek.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stránky na výšku s nadpisem a velkým titulkem na lis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228600" y="838200"/>
            <a:ext cx="2000252" cy="26670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cs-CZ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cs-CZ" smtClean="0"/>
              <a:t>Kliknutím na ikonu přidáte obrázek.</a:t>
            </a:r>
            <a:endParaRPr/>
          </a:p>
        </p:txBody>
      </p:sp>
      <p:sp>
        <p:nvSpPr>
          <p:cNvPr id="7" name="Rectangle 7"/>
          <p:cNvSpPr>
            <a:spLocks noGrp="1"/>
          </p:cNvSpPr>
          <p:nvPr>
            <p:ph type="pic" sz="quarter" idx="31"/>
          </p:nvPr>
        </p:nvSpPr>
        <p:spPr>
          <a:xfrm>
            <a:off x="4622800" y="838200"/>
            <a:ext cx="2000252" cy="26670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cs-CZ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cs-CZ" smtClean="0"/>
              <a:t>Kliknutím na ikonu přidáte obrázek.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30"/>
          </p:nvPr>
        </p:nvSpPr>
        <p:spPr>
          <a:xfrm>
            <a:off x="2425260" y="838200"/>
            <a:ext cx="2000252" cy="26670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cs-CZ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cs-CZ" smtClean="0"/>
              <a:t>Kliknutím na ikonu přidáte obrázek.</a:t>
            </a:r>
            <a:endParaRPr/>
          </a:p>
        </p:txBody>
      </p:sp>
      <p:sp>
        <p:nvSpPr>
          <p:cNvPr id="9" name="Rectangle 7"/>
          <p:cNvSpPr>
            <a:spLocks noGrp="1"/>
          </p:cNvSpPr>
          <p:nvPr>
            <p:ph type="pic" sz="quarter" idx="32"/>
          </p:nvPr>
        </p:nvSpPr>
        <p:spPr>
          <a:xfrm>
            <a:off x="6816366" y="838200"/>
            <a:ext cx="2000252" cy="26670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cs-CZ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cs-CZ" smtClean="0"/>
              <a:t>Kliknutím na ikonu přidáte obrázek.</a:t>
            </a:r>
            <a:endParaRPr/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228600" y="3733799"/>
            <a:ext cx="8610600" cy="4572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cs-CZ" sz="2600" b="1" baseline="0">
                <a:solidFill>
                  <a:srgbClr val="FC7500"/>
                </a:solidFill>
              </a:defRPr>
            </a:lvl1pPr>
            <a:extLst/>
          </a:lstStyle>
          <a:p>
            <a:pPr lvl="0"/>
            <a:r>
              <a:rPr kumimoji="0" lang="cs-CZ"/>
              <a:t>Po kliknutí lze přidat styl nadpisu.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3" hasCustomPrompt="1"/>
          </p:nvPr>
        </p:nvSpPr>
        <p:spPr>
          <a:xfrm>
            <a:off x="228600" y="4343399"/>
            <a:ext cx="8610600" cy="1600200"/>
          </a:xfrm>
        </p:spPr>
        <p:txBody>
          <a:bodyPr>
            <a:normAutofit/>
          </a:bodyPr>
          <a:lstStyle>
            <a:lvl1pPr eaLnBrk="1" latinLnBrk="0" hangingPunct="1">
              <a:buNone/>
              <a:defRPr kumimoji="0" lang="cs-CZ"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kumimoji="0" lang="cs-CZ"/>
              <a:t>Po kliknutí lze přidat text titulku.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 rot="5400000">
            <a:off x="4277032" y="1991032"/>
            <a:ext cx="589936" cy="9144000"/>
            <a:chOff x="8524568" y="0"/>
            <a:chExt cx="589936" cy="6858000"/>
          </a:xfrm>
        </p:grpSpPr>
        <p:sp>
          <p:nvSpPr>
            <p:cNvPr id="13" name="Rectangle 12"/>
            <p:cNvSpPr/>
            <p:nvPr userDrawn="1"/>
          </p:nvSpPr>
          <p:spPr>
            <a:xfrm>
              <a:off x="8524568" y="0"/>
              <a:ext cx="540774" cy="6858000"/>
            </a:xfrm>
            <a:prstGeom prst="rect">
              <a:avLst/>
            </a:prstGeom>
            <a:solidFill>
              <a:srgbClr val="FC7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0" lang="cs-CZ">
                <a:solidFill>
                  <a:srgbClr val="FC7500"/>
                </a:solidFill>
              </a:endParaRPr>
            </a:p>
          </p:txBody>
        </p:sp>
        <p:cxnSp>
          <p:nvCxnSpPr>
            <p:cNvPr id="14" name="Straight Connector 13"/>
            <p:cNvCxnSpPr/>
            <p:nvPr userDrawn="1"/>
          </p:nvCxnSpPr>
          <p:spPr>
            <a:xfrm rot="5400000">
              <a:off x="5685504" y="3429000"/>
              <a:ext cx="6858000" cy="0"/>
            </a:xfrm>
            <a:prstGeom prst="line">
              <a:avLst/>
            </a:prstGeom>
            <a:ln w="50800">
              <a:solidFill>
                <a:srgbClr val="FC7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>
            <a:lvl1pPr eaLnBrk="1" latinLnBrk="0" hangingPunct="1">
              <a:defRPr kumimoji="0" lang="cs-CZ"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pPr/>
              <a:t>12/17/2009</a:t>
            </a:fld>
            <a:endParaRPr kumimoji="0" lang="cs-CZ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>
            <a:lvl1pPr eaLnBrk="1" latinLnBrk="0" hangingPunct="1">
              <a:defRPr kumimoji="0" lang="cs-CZ">
                <a:solidFill>
                  <a:schemeClr val="bg1"/>
                </a:solidFill>
              </a:defRPr>
            </a:lvl1pPr>
          </a:lstStyle>
          <a:p>
            <a:endParaRPr kumimoji="0" lang="cs-CZ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>
            <a:lvl1pPr eaLnBrk="1" latinLnBrk="0" hangingPunct="1">
              <a:defRPr kumimoji="0" lang="cs-CZ"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pPr/>
              <a:t>‹#›</a:t>
            </a:fld>
            <a:endParaRPr kumimoji="0"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stránky smíšené na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762000" y="257665"/>
            <a:ext cx="4481957" cy="5990735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cs-CZ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cs-CZ" smtClean="0"/>
              <a:t>Kliknutím na ikonu přidáte obrázek.</a:t>
            </a:r>
            <a:endParaRPr/>
          </a:p>
        </p:txBody>
      </p:sp>
      <p:sp>
        <p:nvSpPr>
          <p:cNvPr id="7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5655438" y="257665"/>
            <a:ext cx="2366713" cy="1775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cs-CZ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cs-CZ" smtClean="0"/>
              <a:t>Kliknutím na ikonu přidáte obrázek.</a:t>
            </a:r>
            <a:endParaRPr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22"/>
          </p:nvPr>
        </p:nvSpPr>
        <p:spPr>
          <a:xfrm>
            <a:off x="5655438" y="2362200"/>
            <a:ext cx="2366713" cy="1775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cs-CZ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cs-CZ" smtClean="0"/>
              <a:t>Kliknutím na ikonu přidáte obrázek.</a:t>
            </a:r>
            <a:endParaRPr/>
          </a:p>
        </p:txBody>
      </p:sp>
      <p:sp>
        <p:nvSpPr>
          <p:cNvPr id="9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5655438" y="4495800"/>
            <a:ext cx="2366713" cy="1775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cs-CZ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cs-CZ" smtClean="0"/>
              <a:t>Kliknutím na ikonu přidáte obrázek.</a:t>
            </a:r>
            <a:endParaRPr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12/17/2009</a:t>
            </a:fld>
            <a:endParaRPr kumimoji="0" lang="cs-CZ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cs-CZ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t>‹#›</a:t>
            </a:fld>
            <a:endParaRPr kumimoji="0" lang="cs-CZ"/>
          </a:p>
        </p:txBody>
      </p:sp>
      <p:sp>
        <p:nvSpPr>
          <p:cNvPr id="15" name="Rectangle 14"/>
          <p:cNvSpPr/>
          <p:nvPr userDrawn="1"/>
        </p:nvSpPr>
        <p:spPr>
          <a:xfrm>
            <a:off x="8524568" y="0"/>
            <a:ext cx="540774" cy="6858000"/>
          </a:xfrm>
          <a:prstGeom prst="rect">
            <a:avLst/>
          </a:prstGeom>
          <a:solidFill>
            <a:srgbClr val="91B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cs-CZ">
              <a:solidFill>
                <a:srgbClr val="FC7500"/>
              </a:solidFill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 rot="5400000">
            <a:off x="5693734" y="3429000"/>
            <a:ext cx="6858000" cy="0"/>
          </a:xfrm>
          <a:prstGeom prst="line">
            <a:avLst/>
          </a:prstGeom>
          <a:ln w="50800">
            <a:solidFill>
              <a:srgbClr val="91BE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ddíl fotoalb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646839"/>
            <a:ext cx="7772400" cy="1362075"/>
          </a:xfrm>
        </p:spPr>
        <p:txBody>
          <a:bodyPr anchor="t"/>
          <a:lstStyle>
            <a:lvl1pPr algn="l" eaLnBrk="1" latinLnBrk="0" hangingPunct="1">
              <a:defRPr kumimoji="0" lang="cs-CZ" sz="4000" b="1" cap="all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eaLnBrk="1" latinLnBrk="0" hangingPunct="1"/>
            <a:r>
              <a:rPr lang="cs-CZ" smtClean="0"/>
              <a:t>Kliknutím lze upravit styl.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146652"/>
            <a:ext cx="7772400" cy="1500187"/>
          </a:xfrm>
        </p:spPr>
        <p:txBody>
          <a:bodyPr anchor="b"/>
          <a:lstStyle>
            <a:lvl1pPr marL="0" indent="0" eaLnBrk="1" latinLnBrk="0" hangingPunct="1">
              <a:buNone/>
              <a:defRPr kumimoji="0" lang="cs-CZ"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cs-CZ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cs-CZ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cs-CZ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cs-CZ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cs-CZ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cs-CZ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cs-CZ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cs-CZ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12/17/2009</a:t>
            </a:fld>
            <a:endParaRPr kumimoji="0" lang="cs-CZ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cs-CZ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t>‹#›</a:t>
            </a:fld>
            <a:endParaRPr kumimoji="0"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tránek na list: 3 na šířku a 2 na výšku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609600" y="3480498"/>
            <a:ext cx="1920956" cy="275762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cs-CZ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cs-CZ" smtClean="0"/>
              <a:t>Kliknutím na ikonu přidáte obrázek.</a:t>
            </a:r>
            <a:endParaRPr/>
          </a:p>
        </p:txBody>
      </p:sp>
      <p:sp>
        <p:nvSpPr>
          <p:cNvPr id="7" name="Rectangle 7"/>
          <p:cNvSpPr>
            <a:spLocks noGrp="1"/>
          </p:cNvSpPr>
          <p:nvPr>
            <p:ph type="pic" sz="quarter" idx="17"/>
          </p:nvPr>
        </p:nvSpPr>
        <p:spPr>
          <a:xfrm>
            <a:off x="2881448" y="228600"/>
            <a:ext cx="5259410" cy="394455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cs-CZ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cs-CZ" smtClean="0"/>
              <a:t>Kliknutím na ikonu přidáte obrázek.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6"/>
          </p:nvPr>
        </p:nvSpPr>
        <p:spPr>
          <a:xfrm>
            <a:off x="609600" y="228601"/>
            <a:ext cx="1920956" cy="275762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cs-CZ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cs-CZ" smtClean="0"/>
              <a:t>Kliknutím na ikonu přidáte obrázek.</a:t>
            </a:r>
            <a:endParaRPr/>
          </a:p>
        </p:txBody>
      </p:sp>
      <p:sp>
        <p:nvSpPr>
          <p:cNvPr id="9" name="Rectangle 7"/>
          <p:cNvSpPr>
            <a:spLocks noGrp="1" noChangeAspect="1"/>
          </p:cNvSpPr>
          <p:nvPr>
            <p:ph type="pic" sz="quarter" idx="27"/>
          </p:nvPr>
        </p:nvSpPr>
        <p:spPr>
          <a:xfrm>
            <a:off x="5799895" y="4563306"/>
            <a:ext cx="2429706" cy="1707737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cs-CZ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cs-CZ" smtClean="0"/>
              <a:t>Kliknutím na ikonu přidáte obrázek.</a:t>
            </a:r>
            <a:endParaRPr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28"/>
          </p:nvPr>
        </p:nvSpPr>
        <p:spPr>
          <a:xfrm>
            <a:off x="2895600" y="4563306"/>
            <a:ext cx="2512020" cy="1707737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cs-CZ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cs-CZ" smtClean="0"/>
              <a:t>Kliknutím na ikonu přidáte obrázek.</a:t>
            </a:r>
            <a:endParaRPr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12/17/2009</a:t>
            </a:fld>
            <a:endParaRPr kumimoji="0" lang="cs-CZ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cs-CZ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t>‹#›</a:t>
            </a:fld>
            <a:endParaRPr kumimoji="0"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 stránek na list: 2 na šířku a 3 na výšku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t>12/17/2009</a:t>
            </a:fld>
            <a:endParaRPr kumimoji="0"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t>‹#›</a:t>
            </a:fld>
            <a:endParaRPr kumimoji="0" lang="cs-CZ"/>
          </a:p>
        </p:txBody>
      </p:sp>
      <p:sp>
        <p:nvSpPr>
          <p:cNvPr id="10" name="Rectangle 7"/>
          <p:cNvSpPr>
            <a:spLocks noGrp="1"/>
          </p:cNvSpPr>
          <p:nvPr>
            <p:ph type="pic" sz="quarter" idx="26"/>
          </p:nvPr>
        </p:nvSpPr>
        <p:spPr>
          <a:xfrm>
            <a:off x="529105" y="3124200"/>
            <a:ext cx="2518895" cy="3167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cs-CZ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cs-CZ" smtClean="0"/>
              <a:t>Kliknutím na ikonu přidáte obrázek.</a:t>
            </a:r>
            <a:endParaRPr/>
          </a:p>
        </p:txBody>
      </p:sp>
      <p:sp>
        <p:nvSpPr>
          <p:cNvPr id="11" name="Rectangle 7"/>
          <p:cNvSpPr>
            <a:spLocks noGrp="1"/>
          </p:cNvSpPr>
          <p:nvPr>
            <p:ph type="pic" sz="quarter" idx="29"/>
          </p:nvPr>
        </p:nvSpPr>
        <p:spPr>
          <a:xfrm>
            <a:off x="511374" y="228601"/>
            <a:ext cx="3829900" cy="2651469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cs-CZ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cs-CZ" smtClean="0"/>
              <a:t>Kliknutím na ikonu přidáte obrázek.</a:t>
            </a:r>
            <a:endParaRPr/>
          </a:p>
        </p:txBody>
      </p:sp>
      <p:sp>
        <p:nvSpPr>
          <p:cNvPr id="12" name="Rectangle 7"/>
          <p:cNvSpPr>
            <a:spLocks noGrp="1"/>
          </p:cNvSpPr>
          <p:nvPr>
            <p:ph type="pic" sz="quarter" idx="30"/>
          </p:nvPr>
        </p:nvSpPr>
        <p:spPr>
          <a:xfrm>
            <a:off x="4780700" y="228601"/>
            <a:ext cx="3829900" cy="2651469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cs-CZ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cs-CZ" smtClean="0"/>
              <a:t>Kliknutím na ikonu přidáte obrázek.</a:t>
            </a:r>
            <a:endParaRPr/>
          </a:p>
        </p:txBody>
      </p:sp>
      <p:sp>
        <p:nvSpPr>
          <p:cNvPr id="13" name="Rectangle 7"/>
          <p:cNvSpPr>
            <a:spLocks noGrp="1"/>
          </p:cNvSpPr>
          <p:nvPr>
            <p:ph type="pic" sz="quarter" idx="27"/>
          </p:nvPr>
        </p:nvSpPr>
        <p:spPr>
          <a:xfrm>
            <a:off x="3310405" y="3124200"/>
            <a:ext cx="2518895" cy="3167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cs-CZ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cs-CZ" smtClean="0"/>
              <a:t>Kliknutím na ikonu přidáte obrázek.</a:t>
            </a:r>
            <a:endParaRPr/>
          </a:p>
        </p:txBody>
      </p:sp>
      <p:sp>
        <p:nvSpPr>
          <p:cNvPr id="14" name="Rectangle 7"/>
          <p:cNvSpPr>
            <a:spLocks noGrp="1"/>
          </p:cNvSpPr>
          <p:nvPr>
            <p:ph type="pic" sz="quarter" idx="28"/>
          </p:nvPr>
        </p:nvSpPr>
        <p:spPr>
          <a:xfrm>
            <a:off x="6091705" y="3124200"/>
            <a:ext cx="2518895" cy="3167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cs-CZ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cs-CZ" smtClean="0"/>
              <a:t>Kliknutím na ikonu přidáte obrázek.</a:t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řížka fotografií s titulk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/>
          <p:nvPr userDrawn="1"/>
        </p:nvSpPr>
        <p:spPr>
          <a:xfrm>
            <a:off x="4648200" y="45582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cs-CZ"/>
          </a:p>
        </p:txBody>
      </p:sp>
      <p:sp>
        <p:nvSpPr>
          <p:cNvPr id="66" name="Text Placeholder 25"/>
          <p:cNvSpPr>
            <a:spLocks noGrp="1"/>
          </p:cNvSpPr>
          <p:nvPr>
            <p:ph type="body" sz="quarter" idx="31" hasCustomPrompt="1"/>
          </p:nvPr>
        </p:nvSpPr>
        <p:spPr>
          <a:xfrm>
            <a:off x="4724400" y="47106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cs-CZ"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kumimoji="0" lang="cs-CZ"/>
              <a:t>CLICK TO ADD TITLE</a:t>
            </a:r>
          </a:p>
        </p:txBody>
      </p:sp>
      <p:sp>
        <p:nvSpPr>
          <p:cNvPr id="67" name="Text Placeholder 28"/>
          <p:cNvSpPr>
            <a:spLocks noGrp="1"/>
          </p:cNvSpPr>
          <p:nvPr>
            <p:ph type="body" sz="quarter" idx="32" hasCustomPrompt="1"/>
          </p:nvPr>
        </p:nvSpPr>
        <p:spPr>
          <a:xfrm>
            <a:off x="4724400" y="51678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cs-CZ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cs-CZ"/>
              <a:t>Po kliknutí lze přidat text pro obrázek napravo.</a:t>
            </a:r>
          </a:p>
        </p:txBody>
      </p:sp>
      <p:sp>
        <p:nvSpPr>
          <p:cNvPr id="33" name="Rectangle 32"/>
          <p:cNvSpPr/>
          <p:nvPr userDrawn="1"/>
        </p:nvSpPr>
        <p:spPr>
          <a:xfrm>
            <a:off x="4648200" y="2910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cs-CZ"/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4724400" y="4434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cs-CZ"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kumimoji="0" lang="cs-CZ" sz="1000"/>
              <a:t>PO KLIKNUTÍ LZE PŘIDAT NADPIS.</a:t>
            </a:r>
            <a:endParaRPr kumimoji="0" lang="cs-CZ"/>
          </a:p>
        </p:txBody>
      </p:sp>
      <p:sp>
        <p:nvSpPr>
          <p:cNvPr id="35" name="Text Placeholder 28"/>
          <p:cNvSpPr>
            <a:spLocks noGrp="1"/>
          </p:cNvSpPr>
          <p:nvPr>
            <p:ph type="body" sz="quarter" idx="20" hasCustomPrompt="1"/>
          </p:nvPr>
        </p:nvSpPr>
        <p:spPr>
          <a:xfrm>
            <a:off x="4724400" y="9006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cs-CZ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cs-CZ"/>
              <a:t>Po kliknutí lze přidat text pro obrázek napravo.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228600" y="2910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cs-CZ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2438400" y="2910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cs-CZ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cs-CZ" smtClean="0"/>
              <a:t>Kliknutím na ikonu přidáte obrázek.</a:t>
            </a:r>
            <a:endParaRPr/>
          </a:p>
        </p:txBody>
      </p:sp>
      <p:sp>
        <p:nvSpPr>
          <p:cNvPr id="24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6858000" y="2910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cs-CZ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cs-CZ" smtClean="0"/>
              <a:t>Kliknutím na ikonu přidáte obrázek.</a:t>
            </a:r>
            <a:endParaRPr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0" y="4434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cs-CZ"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kumimoji="0" lang="cs-CZ" sz="1000"/>
              <a:t>PO KLIKNUTÍ LZE PŘIDAT NADPIS.</a:t>
            </a:r>
            <a:endParaRPr kumimoji="0" lang="cs-CZ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8" hasCustomPrompt="1"/>
          </p:nvPr>
        </p:nvSpPr>
        <p:spPr>
          <a:xfrm>
            <a:off x="304800" y="9006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cs-CZ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cs-CZ"/>
              <a:t>Po kliknutí lze přidat text pro obrázek napravo.</a:t>
            </a:r>
          </a:p>
        </p:txBody>
      </p:sp>
      <p:sp>
        <p:nvSpPr>
          <p:cNvPr id="52" name="Rectangle 51"/>
          <p:cNvSpPr/>
          <p:nvPr userDrawn="1"/>
        </p:nvSpPr>
        <p:spPr>
          <a:xfrm>
            <a:off x="2440857" y="24246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cs-CZ"/>
          </a:p>
        </p:txBody>
      </p:sp>
      <p:sp>
        <p:nvSpPr>
          <p:cNvPr id="53" name="Picture Placeholder 11"/>
          <p:cNvSpPr>
            <a:spLocks noGrp="1"/>
          </p:cNvSpPr>
          <p:nvPr>
            <p:ph type="pic" sz="quarter" idx="21"/>
          </p:nvPr>
        </p:nvSpPr>
        <p:spPr>
          <a:xfrm>
            <a:off x="228600" y="24246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cs-CZ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cs-CZ" smtClean="0"/>
              <a:t>Kliknutím na ikonu přidáte obrázek.</a:t>
            </a:r>
            <a:endParaRPr/>
          </a:p>
        </p:txBody>
      </p:sp>
      <p:sp>
        <p:nvSpPr>
          <p:cNvPr id="54" name="Picture Placeholder 11"/>
          <p:cNvSpPr>
            <a:spLocks noGrp="1"/>
          </p:cNvSpPr>
          <p:nvPr>
            <p:ph type="pic" sz="quarter" idx="22"/>
          </p:nvPr>
        </p:nvSpPr>
        <p:spPr>
          <a:xfrm>
            <a:off x="4650657" y="24246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cs-CZ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cs-CZ" smtClean="0"/>
              <a:t>Kliknutím na ikonu přidáte obrázek.</a:t>
            </a:r>
            <a:endParaRPr/>
          </a:p>
        </p:txBody>
      </p:sp>
      <p:sp>
        <p:nvSpPr>
          <p:cNvPr id="55" name="Text Placeholder 25"/>
          <p:cNvSpPr>
            <a:spLocks noGrp="1"/>
          </p:cNvSpPr>
          <p:nvPr>
            <p:ph type="body" sz="quarter" idx="23" hasCustomPrompt="1"/>
          </p:nvPr>
        </p:nvSpPr>
        <p:spPr>
          <a:xfrm>
            <a:off x="2517057" y="25770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cs-CZ"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kumimoji="0" lang="cs-CZ" sz="1000"/>
              <a:t>PO KLIKNUTÍ LZE PŘIDAT NADPIS.</a:t>
            </a:r>
            <a:endParaRPr kumimoji="0" lang="cs-CZ"/>
          </a:p>
        </p:txBody>
      </p:sp>
      <p:sp>
        <p:nvSpPr>
          <p:cNvPr id="56" name="Text Placeholder 28"/>
          <p:cNvSpPr>
            <a:spLocks noGrp="1"/>
          </p:cNvSpPr>
          <p:nvPr>
            <p:ph type="body" sz="quarter" idx="24" hasCustomPrompt="1"/>
          </p:nvPr>
        </p:nvSpPr>
        <p:spPr>
          <a:xfrm>
            <a:off x="2517057" y="30342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cs-CZ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cs-CZ"/>
              <a:t>Po kliknutí lze přidat text pro obrázek nalevo.</a:t>
            </a:r>
          </a:p>
        </p:txBody>
      </p:sp>
      <p:sp>
        <p:nvSpPr>
          <p:cNvPr id="57" name="Rectangle 56"/>
          <p:cNvSpPr/>
          <p:nvPr userDrawn="1"/>
        </p:nvSpPr>
        <p:spPr>
          <a:xfrm>
            <a:off x="6860457" y="24246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cs-CZ"/>
          </a:p>
        </p:txBody>
      </p:sp>
      <p:sp>
        <p:nvSpPr>
          <p:cNvPr id="58" name="Text Placeholder 25"/>
          <p:cNvSpPr>
            <a:spLocks noGrp="1"/>
          </p:cNvSpPr>
          <p:nvPr>
            <p:ph type="body" sz="quarter" idx="25" hasCustomPrompt="1"/>
          </p:nvPr>
        </p:nvSpPr>
        <p:spPr>
          <a:xfrm>
            <a:off x="6936657" y="25770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cs-CZ"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kumimoji="0" lang="cs-CZ" sz="1000"/>
              <a:t>PO KLIKNUTÍ LZE PŘIDAT NADPIS.</a:t>
            </a:r>
            <a:endParaRPr kumimoji="0" lang="cs-CZ"/>
          </a:p>
        </p:txBody>
      </p:sp>
      <p:sp>
        <p:nvSpPr>
          <p:cNvPr id="59" name="Text Placeholder 28"/>
          <p:cNvSpPr>
            <a:spLocks noGrp="1"/>
          </p:cNvSpPr>
          <p:nvPr>
            <p:ph type="body" sz="quarter" idx="26" hasCustomPrompt="1"/>
          </p:nvPr>
        </p:nvSpPr>
        <p:spPr>
          <a:xfrm>
            <a:off x="6936657" y="30342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cs-CZ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cs-CZ"/>
              <a:t>Po kliknutí lze přidat text pro obrázek nalevo.</a:t>
            </a:r>
          </a:p>
        </p:txBody>
      </p:sp>
      <p:sp>
        <p:nvSpPr>
          <p:cNvPr id="60" name="Rectangle 59"/>
          <p:cNvSpPr/>
          <p:nvPr userDrawn="1"/>
        </p:nvSpPr>
        <p:spPr>
          <a:xfrm>
            <a:off x="228600" y="45582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cs-CZ"/>
          </a:p>
        </p:txBody>
      </p:sp>
      <p:sp>
        <p:nvSpPr>
          <p:cNvPr id="61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2435942" y="45582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cs-CZ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cs-CZ" smtClean="0"/>
              <a:t>Kliknutím na ikonu přidáte obrázek.</a:t>
            </a:r>
            <a:endParaRPr/>
          </a:p>
        </p:txBody>
      </p:sp>
      <p:sp>
        <p:nvSpPr>
          <p:cNvPr id="62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6855542" y="45582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cs-CZ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cs-CZ" smtClean="0"/>
              <a:t>Kliknutím na ikonu přidáte obrázek.</a:t>
            </a:r>
            <a:endParaRPr/>
          </a:p>
        </p:txBody>
      </p:sp>
      <p:sp>
        <p:nvSpPr>
          <p:cNvPr id="63" name="Text Placeholder 25"/>
          <p:cNvSpPr>
            <a:spLocks noGrp="1"/>
          </p:cNvSpPr>
          <p:nvPr>
            <p:ph type="body" sz="quarter" idx="29" hasCustomPrompt="1"/>
          </p:nvPr>
        </p:nvSpPr>
        <p:spPr>
          <a:xfrm>
            <a:off x="304800" y="47106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cs-CZ"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kumimoji="0" lang="cs-CZ" sz="1000"/>
              <a:t>PO KLIKNUTÍ LZE PŘIDAT NADPIS.</a:t>
            </a:r>
            <a:endParaRPr kumimoji="0" lang="cs-CZ"/>
          </a:p>
        </p:txBody>
      </p:sp>
      <p:sp>
        <p:nvSpPr>
          <p:cNvPr id="64" name="Text Placeholder 28"/>
          <p:cNvSpPr>
            <a:spLocks noGrp="1"/>
          </p:cNvSpPr>
          <p:nvPr>
            <p:ph type="body" sz="quarter" idx="30" hasCustomPrompt="1"/>
          </p:nvPr>
        </p:nvSpPr>
        <p:spPr>
          <a:xfrm>
            <a:off x="304800" y="51678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cs-CZ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cs-CZ"/>
              <a:t>Po kliknutí lze přidat text pro obrázek napravo.</a:t>
            </a:r>
          </a:p>
        </p:txBody>
      </p:sp>
      <p:sp>
        <p:nvSpPr>
          <p:cNvPr id="28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12/17/2009</a:t>
            </a:fld>
            <a:endParaRPr kumimoji="0" lang="cs-CZ"/>
          </a:p>
        </p:txBody>
      </p:sp>
      <p:sp>
        <p:nvSpPr>
          <p:cNvPr id="3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/>
          <a:p>
            <a:endParaRPr kumimoji="0" lang="cs-CZ"/>
          </a:p>
        </p:txBody>
      </p:sp>
      <p:sp>
        <p:nvSpPr>
          <p:cNvPr id="3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/>
          <a:p>
            <a:fld id="{80F88FF4-1BD9-4AA8-B980-C7776087ABAF}" type="slidenum">
              <a:t>‹#›</a:t>
            </a:fld>
            <a:endParaRPr kumimoji="0"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řížka fotografií s barevnými titulk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 userDrawn="1"/>
        </p:nvSpPr>
        <p:spPr>
          <a:xfrm>
            <a:off x="4648200" y="4558210"/>
            <a:ext cx="2057400" cy="1994990"/>
          </a:xfrm>
          <a:prstGeom prst="rect">
            <a:avLst/>
          </a:prstGeom>
          <a:solidFill>
            <a:srgbClr val="FC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cs-CZ"/>
          </a:p>
        </p:txBody>
      </p:sp>
      <p:sp>
        <p:nvSpPr>
          <p:cNvPr id="52" name="Text Placeholder 25"/>
          <p:cNvSpPr>
            <a:spLocks noGrp="1"/>
          </p:cNvSpPr>
          <p:nvPr>
            <p:ph type="body" sz="quarter" idx="31" hasCustomPrompt="1"/>
          </p:nvPr>
        </p:nvSpPr>
        <p:spPr>
          <a:xfrm>
            <a:off x="4724400" y="47106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cs-CZ"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cs-CZ" sz="1000"/>
              <a:t>PO KLIKNUTÍ LZE PŘIDAT NADPIS.</a:t>
            </a:r>
            <a:endParaRPr kumimoji="0" lang="cs-CZ"/>
          </a:p>
        </p:txBody>
      </p:sp>
      <p:sp>
        <p:nvSpPr>
          <p:cNvPr id="53" name="Text Placeholder 28"/>
          <p:cNvSpPr>
            <a:spLocks noGrp="1"/>
          </p:cNvSpPr>
          <p:nvPr>
            <p:ph type="body" sz="quarter" idx="32" hasCustomPrompt="1"/>
          </p:nvPr>
        </p:nvSpPr>
        <p:spPr>
          <a:xfrm>
            <a:off x="4724400" y="51678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cs-CZ"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cs-CZ"/>
              <a:t>Po kliknutí lze přidat text pro obrázek napravo.</a:t>
            </a:r>
          </a:p>
        </p:txBody>
      </p:sp>
      <p:sp>
        <p:nvSpPr>
          <p:cNvPr id="35" name="Rectangle 34"/>
          <p:cNvSpPr/>
          <p:nvPr userDrawn="1"/>
        </p:nvSpPr>
        <p:spPr>
          <a:xfrm>
            <a:off x="4648200" y="291010"/>
            <a:ext cx="2057400" cy="1994990"/>
          </a:xfrm>
          <a:prstGeom prst="rect">
            <a:avLst/>
          </a:prstGeom>
          <a:solidFill>
            <a:srgbClr val="D9E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cs-CZ"/>
          </a:p>
        </p:txBody>
      </p:sp>
      <p:sp>
        <p:nvSpPr>
          <p:cNvPr id="36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4724400" y="4434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cs-CZ" sz="1600" b="1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kumimoji="0" lang="cs-CZ" sz="1000"/>
              <a:t>PO KLIKNUTÍ LZE PŘIDAT NADPIS.</a:t>
            </a:r>
            <a:endParaRPr kumimoji="0" lang="cs-CZ"/>
          </a:p>
        </p:txBody>
      </p:sp>
      <p:sp>
        <p:nvSpPr>
          <p:cNvPr id="37" name="Text Placeholder 28"/>
          <p:cNvSpPr>
            <a:spLocks noGrp="1"/>
          </p:cNvSpPr>
          <p:nvPr>
            <p:ph type="body" sz="quarter" idx="20" hasCustomPrompt="1"/>
          </p:nvPr>
        </p:nvSpPr>
        <p:spPr>
          <a:xfrm>
            <a:off x="4724400" y="9006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cs-CZ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cs-CZ"/>
              <a:t>Po kliknutí lze přidat text pro obrázek napravo.</a:t>
            </a:r>
          </a:p>
        </p:txBody>
      </p:sp>
      <p:sp>
        <p:nvSpPr>
          <p:cNvPr id="30" name="Rectangle 29"/>
          <p:cNvSpPr/>
          <p:nvPr userDrawn="1"/>
        </p:nvSpPr>
        <p:spPr>
          <a:xfrm>
            <a:off x="228600" y="291010"/>
            <a:ext cx="2057400" cy="1994990"/>
          </a:xfrm>
          <a:prstGeom prst="rect">
            <a:avLst/>
          </a:prstGeom>
          <a:solidFill>
            <a:srgbClr val="FC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cs-CZ">
              <a:solidFill>
                <a:srgbClr val="FC7500"/>
              </a:solidFill>
            </a:endParaRPr>
          </a:p>
        </p:txBody>
      </p:sp>
      <p:sp>
        <p:nvSpPr>
          <p:cNvPr id="3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2435942" y="295275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cs-CZ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cs-CZ" smtClean="0"/>
              <a:t>Kliknutím na ikonu přidáte obrázek.</a:t>
            </a:r>
            <a:endParaRPr/>
          </a:p>
        </p:txBody>
      </p:sp>
      <p:sp>
        <p:nvSpPr>
          <p:cNvPr id="32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6855542" y="2910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cs-CZ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cs-CZ" smtClean="0"/>
              <a:t>Kliknutím na ikonu přidáte obrázek.</a:t>
            </a:r>
            <a:endParaRPr/>
          </a:p>
        </p:txBody>
      </p:sp>
      <p:sp>
        <p:nvSpPr>
          <p:cNvPr id="33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0" y="4434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cs-CZ"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cs-CZ" sz="1000"/>
              <a:t>PO KLIKNUTÍ LZE PŘIDAT NADPIS.</a:t>
            </a:r>
            <a:endParaRPr kumimoji="0" lang="cs-CZ"/>
          </a:p>
        </p:txBody>
      </p:sp>
      <p:sp>
        <p:nvSpPr>
          <p:cNvPr id="34" name="Text Placeholder 28"/>
          <p:cNvSpPr>
            <a:spLocks noGrp="1"/>
          </p:cNvSpPr>
          <p:nvPr>
            <p:ph type="body" sz="quarter" idx="18" hasCustomPrompt="1"/>
          </p:nvPr>
        </p:nvSpPr>
        <p:spPr>
          <a:xfrm>
            <a:off x="304800" y="9006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cs-CZ"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cs-CZ"/>
              <a:t>Po kliknutí lze přidat text pro obrázek napravo.</a:t>
            </a:r>
          </a:p>
        </p:txBody>
      </p:sp>
      <p:sp>
        <p:nvSpPr>
          <p:cNvPr id="38" name="Rectangle 37"/>
          <p:cNvSpPr/>
          <p:nvPr userDrawn="1"/>
        </p:nvSpPr>
        <p:spPr>
          <a:xfrm>
            <a:off x="2440857" y="2424610"/>
            <a:ext cx="2057400" cy="1994990"/>
          </a:xfrm>
          <a:prstGeom prst="rect">
            <a:avLst/>
          </a:prstGeom>
          <a:solidFill>
            <a:srgbClr val="91B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cs-CZ"/>
          </a:p>
        </p:txBody>
      </p:sp>
      <p:sp>
        <p:nvSpPr>
          <p:cNvPr id="39" name="Picture Placeholder 11"/>
          <p:cNvSpPr>
            <a:spLocks noGrp="1"/>
          </p:cNvSpPr>
          <p:nvPr>
            <p:ph type="pic" sz="quarter" idx="21"/>
          </p:nvPr>
        </p:nvSpPr>
        <p:spPr>
          <a:xfrm>
            <a:off x="228600" y="24246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cs-CZ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cs-CZ" smtClean="0"/>
              <a:t>Kliknutím na ikonu přidáte obrázek.</a:t>
            </a:r>
            <a:endParaRPr/>
          </a:p>
        </p:txBody>
      </p:sp>
      <p:sp>
        <p:nvSpPr>
          <p:cNvPr id="40" name="Picture Placeholder 11"/>
          <p:cNvSpPr>
            <a:spLocks noGrp="1"/>
          </p:cNvSpPr>
          <p:nvPr>
            <p:ph type="pic" sz="quarter" idx="22"/>
          </p:nvPr>
        </p:nvSpPr>
        <p:spPr>
          <a:xfrm>
            <a:off x="4650657" y="24246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cs-CZ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cs-CZ" smtClean="0"/>
              <a:t>Kliknutím na ikonu přidáte obrázek.</a:t>
            </a:r>
            <a:endParaRPr/>
          </a:p>
        </p:txBody>
      </p:sp>
      <p:sp>
        <p:nvSpPr>
          <p:cNvPr id="41" name="Text Placeholder 25"/>
          <p:cNvSpPr>
            <a:spLocks noGrp="1"/>
          </p:cNvSpPr>
          <p:nvPr>
            <p:ph type="body" sz="quarter" idx="23" hasCustomPrompt="1"/>
          </p:nvPr>
        </p:nvSpPr>
        <p:spPr>
          <a:xfrm>
            <a:off x="2517057" y="25770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cs-CZ"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cs-CZ" sz="1000"/>
              <a:t>PO KLIKNUTÍ LZE PŘIDAT NADPIS.</a:t>
            </a:r>
            <a:endParaRPr kumimoji="0" lang="cs-CZ"/>
          </a:p>
        </p:txBody>
      </p:sp>
      <p:sp>
        <p:nvSpPr>
          <p:cNvPr id="42" name="Text Placeholder 28"/>
          <p:cNvSpPr>
            <a:spLocks noGrp="1"/>
          </p:cNvSpPr>
          <p:nvPr>
            <p:ph type="body" sz="quarter" idx="24" hasCustomPrompt="1"/>
          </p:nvPr>
        </p:nvSpPr>
        <p:spPr>
          <a:xfrm>
            <a:off x="2517057" y="30342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cs-CZ"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cs-CZ"/>
              <a:t>Po kliknutí lze přidat text pro obrázek nalevo.</a:t>
            </a:r>
          </a:p>
        </p:txBody>
      </p:sp>
      <p:sp>
        <p:nvSpPr>
          <p:cNvPr id="43" name="Rectangle 42"/>
          <p:cNvSpPr/>
          <p:nvPr userDrawn="1"/>
        </p:nvSpPr>
        <p:spPr>
          <a:xfrm>
            <a:off x="6860457" y="2424610"/>
            <a:ext cx="2057400" cy="199499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cs-CZ"/>
          </a:p>
        </p:txBody>
      </p:sp>
      <p:sp>
        <p:nvSpPr>
          <p:cNvPr id="44" name="Text Placeholder 25"/>
          <p:cNvSpPr>
            <a:spLocks noGrp="1"/>
          </p:cNvSpPr>
          <p:nvPr>
            <p:ph type="body" sz="quarter" idx="25" hasCustomPrompt="1"/>
          </p:nvPr>
        </p:nvSpPr>
        <p:spPr>
          <a:xfrm>
            <a:off x="6936657" y="25770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cs-CZ"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cs-CZ" sz="1000"/>
              <a:t>PO KLIKNUTÍ LZE PŘIDAT NADPIS.</a:t>
            </a:r>
            <a:endParaRPr kumimoji="0" lang="cs-CZ"/>
          </a:p>
        </p:txBody>
      </p:sp>
      <p:sp>
        <p:nvSpPr>
          <p:cNvPr id="45" name="Text Placeholder 28"/>
          <p:cNvSpPr>
            <a:spLocks noGrp="1"/>
          </p:cNvSpPr>
          <p:nvPr>
            <p:ph type="body" sz="quarter" idx="26" hasCustomPrompt="1"/>
          </p:nvPr>
        </p:nvSpPr>
        <p:spPr>
          <a:xfrm>
            <a:off x="6936657" y="30342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cs-CZ"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cs-CZ"/>
              <a:t>Po kliknutí lze přidat text pro obrázek nalevo.</a:t>
            </a:r>
          </a:p>
        </p:txBody>
      </p:sp>
      <p:sp>
        <p:nvSpPr>
          <p:cNvPr id="46" name="Rectangle 45"/>
          <p:cNvSpPr/>
          <p:nvPr userDrawn="1"/>
        </p:nvSpPr>
        <p:spPr>
          <a:xfrm>
            <a:off x="228600" y="4558210"/>
            <a:ext cx="2057400" cy="1994990"/>
          </a:xfrm>
          <a:prstGeom prst="rect">
            <a:avLst/>
          </a:prstGeom>
          <a:solidFill>
            <a:srgbClr val="D9E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cs-CZ"/>
          </a:p>
        </p:txBody>
      </p:sp>
      <p:sp>
        <p:nvSpPr>
          <p:cNvPr id="47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2438400" y="45582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cs-CZ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cs-CZ" smtClean="0"/>
              <a:t>Kliknutím na ikonu přidáte obrázek.</a:t>
            </a:r>
            <a:endParaRPr/>
          </a:p>
        </p:txBody>
      </p:sp>
      <p:sp>
        <p:nvSpPr>
          <p:cNvPr id="48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6858000" y="45582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cs-CZ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cs-CZ" smtClean="0"/>
              <a:t>Kliknutím na ikonu přidáte obrázek.</a:t>
            </a:r>
            <a:endParaRPr/>
          </a:p>
        </p:txBody>
      </p:sp>
      <p:sp>
        <p:nvSpPr>
          <p:cNvPr id="49" name="Text Placeholder 25"/>
          <p:cNvSpPr>
            <a:spLocks noGrp="1"/>
          </p:cNvSpPr>
          <p:nvPr>
            <p:ph type="body" sz="quarter" idx="29" hasCustomPrompt="1"/>
          </p:nvPr>
        </p:nvSpPr>
        <p:spPr>
          <a:xfrm>
            <a:off x="304800" y="47106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cs-CZ" sz="1600" b="1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kumimoji="0" lang="cs-CZ" sz="1000"/>
              <a:t>PO KLIKNUTÍ LZE PŘIDAT NADPIS.</a:t>
            </a:r>
            <a:endParaRPr kumimoji="0" lang="cs-CZ"/>
          </a:p>
        </p:txBody>
      </p:sp>
      <p:sp>
        <p:nvSpPr>
          <p:cNvPr id="50" name="Text Placeholder 28"/>
          <p:cNvSpPr>
            <a:spLocks noGrp="1"/>
          </p:cNvSpPr>
          <p:nvPr>
            <p:ph type="body" sz="quarter" idx="30" hasCustomPrompt="1"/>
          </p:nvPr>
        </p:nvSpPr>
        <p:spPr>
          <a:xfrm>
            <a:off x="304800" y="51678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cs-CZ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cs-CZ"/>
              <a:t>Po kliknutí lze přidat text pro obrázek napravo.</a:t>
            </a:r>
          </a:p>
        </p:txBody>
      </p:sp>
      <p:sp>
        <p:nvSpPr>
          <p:cNvPr id="29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12/17/2009</a:t>
            </a:fld>
            <a:endParaRPr kumimoji="0" lang="cs-CZ"/>
          </a:p>
        </p:txBody>
      </p:sp>
      <p:sp>
        <p:nvSpPr>
          <p:cNvPr id="54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/>
          <a:p>
            <a:endParaRPr kumimoji="0" lang="cs-CZ"/>
          </a:p>
        </p:txBody>
      </p:sp>
      <p:sp>
        <p:nvSpPr>
          <p:cNvPr id="55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/>
          <a:p>
            <a:fld id="{80F88FF4-1BD9-4AA8-B980-C7776087ABAF}" type="slidenum">
              <a:t>‹#›</a:t>
            </a:fld>
            <a:endParaRPr kumimoji="0"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noramatické s titulkem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7" name="W¥ل云玗İαЂôÁûÂÚ丫:Pïçtúrê Plå¢éhõlðér 表¥鷗字㌍ 表_W 2"/>
          <p:cNvSpPr>
            <a:spLocks noGrp="1"/>
          </p:cNvSpPr>
          <p:nvPr>
            <p:ph type="pic" sz="quarter" idx="30"/>
          </p:nvPr>
        </p:nvSpPr>
        <p:spPr>
          <a:xfrm>
            <a:off x="466724" y="1371599"/>
            <a:ext cx="8191501" cy="2771776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cs-CZ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cs-CZ" smtClean="0"/>
              <a:t>Kliknutím na ikonu přidáte obrázek.</a:t>
            </a:r>
            <a:endParaRPr/>
          </a:p>
        </p:txBody>
      </p:sp>
      <p:sp>
        <p:nvSpPr>
          <p:cNvPr id="8" name="W¥ل云玗İαЂÕØÚáÛ丫:Téxt Plàçèhòlðêr 表¥鷗字㌍_W 3"/>
          <p:cNvSpPr>
            <a:spLocks noGrp="1"/>
          </p:cNvSpPr>
          <p:nvPr>
            <p:ph type="body" sz="quarter" idx="31" hasCustomPrompt="1"/>
          </p:nvPr>
        </p:nvSpPr>
        <p:spPr>
          <a:xfrm>
            <a:off x="457200" y="4343400"/>
            <a:ext cx="8229600" cy="1447800"/>
          </a:xfrm>
          <a:solidFill>
            <a:schemeClr val="bg1"/>
          </a:solidFill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cs-CZ" sz="180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extLst/>
          </a:lstStyle>
          <a:p>
            <a:pPr lvl="0"/>
            <a:r>
              <a:rPr kumimoji="0" lang="cs-CZ"/>
              <a:t>Po kliknutí lze přidat titulek.</a:t>
            </a:r>
          </a:p>
        </p:txBody>
      </p:sp>
      <p:grpSp>
        <p:nvGrpSpPr>
          <p:cNvPr id="9" name="Group 8"/>
          <p:cNvGrpSpPr/>
          <p:nvPr userDrawn="1"/>
        </p:nvGrpSpPr>
        <p:grpSpPr>
          <a:xfrm rot="5400000">
            <a:off x="4277032" y="1991032"/>
            <a:ext cx="589936" cy="9144000"/>
            <a:chOff x="8524568" y="0"/>
            <a:chExt cx="589936" cy="68580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8524568" y="0"/>
              <a:ext cx="540774" cy="6858000"/>
            </a:xfrm>
            <a:prstGeom prst="rect">
              <a:avLst/>
            </a:prstGeom>
            <a:solidFill>
              <a:srgbClr val="FC7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0" lang="cs-CZ">
                <a:solidFill>
                  <a:srgbClr val="FC7500"/>
                </a:solidFill>
              </a:endParaRPr>
            </a:p>
          </p:txBody>
        </p:sp>
        <p:cxnSp>
          <p:nvCxnSpPr>
            <p:cNvPr id="11" name="Straight Connector 10"/>
            <p:cNvCxnSpPr/>
            <p:nvPr userDrawn="1"/>
          </p:nvCxnSpPr>
          <p:spPr>
            <a:xfrm rot="5400000">
              <a:off x="5685504" y="3429000"/>
              <a:ext cx="6858000" cy="0"/>
            </a:xfrm>
            <a:prstGeom prst="line">
              <a:avLst/>
            </a:prstGeom>
            <a:ln w="50800">
              <a:solidFill>
                <a:srgbClr val="FC7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>
            <a:lvl1pPr eaLnBrk="1" latinLnBrk="0" hangingPunct="1">
              <a:defRPr kumimoji="0" lang="cs-CZ"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pPr/>
              <a:t>12/17/2009</a:t>
            </a:fld>
            <a:endParaRPr kumimoji="0" lang="cs-CZ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>
            <a:lvl1pPr eaLnBrk="1" latinLnBrk="0" hangingPunct="1">
              <a:defRPr kumimoji="0" lang="cs-CZ">
                <a:solidFill>
                  <a:schemeClr val="bg1"/>
                </a:solidFill>
              </a:defRPr>
            </a:lvl1pPr>
          </a:lstStyle>
          <a:p>
            <a:endParaRPr kumimoji="0" lang="cs-CZ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>
            <a:lvl1pPr eaLnBrk="1" latinLnBrk="0" hangingPunct="1">
              <a:defRPr kumimoji="0" lang="cs-CZ"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pPr/>
              <a:t>‹#›</a:t>
            </a:fld>
            <a:endParaRPr kumimoji="0"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Čtverec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5400000">
            <a:off x="4301613" y="1966451"/>
            <a:ext cx="540774" cy="9144000"/>
          </a:xfrm>
          <a:prstGeom prst="rect">
            <a:avLst/>
          </a:prstGeom>
          <a:solidFill>
            <a:srgbClr val="FC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cs-CZ">
              <a:solidFill>
                <a:srgbClr val="FC7500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 rot="10800000">
            <a:off x="0" y="6858000"/>
            <a:ext cx="9144000" cy="0"/>
          </a:xfrm>
          <a:prstGeom prst="line">
            <a:avLst/>
          </a:prstGeom>
          <a:ln w="50800">
            <a:solidFill>
              <a:srgbClr val="FC7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cs-CZ"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pPr/>
              <a:t>12/17/2009</a:t>
            </a:fld>
            <a:endParaRPr kumimoji="0" lang="cs-CZ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cs-CZ">
                <a:solidFill>
                  <a:schemeClr val="bg1"/>
                </a:solidFill>
              </a:defRPr>
            </a:lvl1pPr>
          </a:lstStyle>
          <a:p>
            <a:endParaRPr kumimoji="0" lang="cs-CZ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cs-CZ"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pPr/>
              <a:t>‹#›</a:t>
            </a:fld>
            <a:endParaRPr kumimoji="0" lang="cs-CZ"/>
          </a:p>
        </p:txBody>
      </p:sp>
      <p:sp>
        <p:nvSpPr>
          <p:cNvPr id="6" name="W¥ل云玗İαЂôÁûÂÚ丫:Pïçtúrê Plå¢éhõlðér 表¥鷗字㌍ 表_W 3"/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2974073" y="609600"/>
            <a:ext cx="3198127" cy="32004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cs-CZ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cs-CZ" smtClean="0"/>
              <a:t>Kliknutím na ikonu přidáte obrázek.</a:t>
            </a:r>
            <a:endParaRPr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971800" y="4038600"/>
            <a:ext cx="3200400" cy="16002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cs-CZ" sz="180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extLst/>
          </a:lstStyle>
          <a:p>
            <a:pPr lvl="0"/>
            <a:r>
              <a:rPr kumimoji="0" lang="cs-CZ"/>
              <a:t>Po kliknutí lze přidat titulek.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 výšku s titulkem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/>
          </p:cNvSpPr>
          <p:nvPr>
            <p:ph type="pic" sz="quarter" idx="13"/>
          </p:nvPr>
        </p:nvSpPr>
        <p:spPr>
          <a:xfrm>
            <a:off x="645701" y="290540"/>
            <a:ext cx="4307299" cy="572926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cs-CZ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cs-CZ" smtClean="0"/>
              <a:t>Kliknutím na ikonu přidáte obrázek.</a:t>
            </a:r>
            <a:endParaRPr/>
          </a:p>
        </p:txBody>
      </p:sp>
      <p:sp>
        <p:nvSpPr>
          <p:cNvPr id="10" name="Rectangle 6"/>
          <p:cNvSpPr>
            <a:spLocks noGrp="1"/>
          </p:cNvSpPr>
          <p:nvPr>
            <p:ph type="body" sz="quarter" idx="14" hasCustomPrompt="1"/>
          </p:nvPr>
        </p:nvSpPr>
        <p:spPr>
          <a:xfrm>
            <a:off x="5343525" y="2859716"/>
            <a:ext cx="3181350" cy="3181350"/>
          </a:xfrm>
        </p:spPr>
        <p:txBody>
          <a:bodyPr tIns="91440" bIns="91440"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cs-CZ" sz="180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cs-CZ"/>
              <a:t>Po kliknutí lze přidat titulek.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 rot="5400000">
            <a:off x="4277032" y="1991032"/>
            <a:ext cx="589936" cy="9144000"/>
            <a:chOff x="8524568" y="0"/>
            <a:chExt cx="589936" cy="685800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8524568" y="0"/>
              <a:ext cx="540774" cy="6858000"/>
            </a:xfrm>
            <a:prstGeom prst="rect">
              <a:avLst/>
            </a:prstGeom>
            <a:solidFill>
              <a:srgbClr val="FC7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0" lang="cs-CZ">
                <a:solidFill>
                  <a:srgbClr val="FC7500"/>
                </a:solidFill>
              </a:endParaRPr>
            </a:p>
          </p:txBody>
        </p:sp>
        <p:cxnSp>
          <p:nvCxnSpPr>
            <p:cNvPr id="15" name="Straight Connector 14"/>
            <p:cNvCxnSpPr/>
            <p:nvPr userDrawn="1"/>
          </p:nvCxnSpPr>
          <p:spPr>
            <a:xfrm rot="5400000">
              <a:off x="5685504" y="3429000"/>
              <a:ext cx="6858000" cy="0"/>
            </a:xfrm>
            <a:prstGeom prst="line">
              <a:avLst/>
            </a:prstGeom>
            <a:ln w="50800">
              <a:solidFill>
                <a:srgbClr val="FC7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>
            <a:lvl1pPr eaLnBrk="1" latinLnBrk="0" hangingPunct="1">
              <a:defRPr kumimoji="0" lang="cs-CZ"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pPr/>
              <a:t>12/17/2009</a:t>
            </a:fld>
            <a:endParaRPr kumimoji="0" lang="cs-CZ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>
            <a:lvl1pPr eaLnBrk="1" latinLnBrk="0" hangingPunct="1">
              <a:defRPr kumimoji="0" lang="cs-CZ">
                <a:solidFill>
                  <a:schemeClr val="bg1"/>
                </a:solidFill>
              </a:defRPr>
            </a:lvl1pPr>
          </a:lstStyle>
          <a:p>
            <a:endParaRPr kumimoji="0" lang="cs-CZ"/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>
            <a:lvl1pPr eaLnBrk="1" latinLnBrk="0" hangingPunct="1">
              <a:defRPr kumimoji="0" lang="cs-CZ"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pPr/>
              <a:t>‹#›</a:t>
            </a:fld>
            <a:endParaRPr kumimoji="0"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grafie s 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096000"/>
            <a:ext cx="85344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cs-CZ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8534400" cy="6096000"/>
          </a:xfrm>
        </p:spPr>
        <p:txBody>
          <a:bodyPr/>
          <a:lstStyle>
            <a:lvl1pPr algn="ctr" eaLnBrk="1" latinLnBrk="0" hangingPunct="1">
              <a:buNone/>
              <a:defRPr kumimoji="0" lang="cs-CZ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eaLnBrk="1" latinLnBrk="0" hangingPunct="1"/>
            <a:r>
              <a:rPr lang="cs-CZ" smtClean="0"/>
              <a:t>Kliknutím na ikonu přidáte obrázek.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172200"/>
            <a:ext cx="8229600" cy="571500"/>
          </a:xfrm>
        </p:spPr>
        <p:txBody>
          <a:bodyPr>
            <a:noAutofit/>
          </a:bodyPr>
          <a:lstStyle>
            <a:lvl1pPr algn="l" eaLnBrk="1" latinLnBrk="0" hangingPunct="1">
              <a:defRPr kumimoji="0" lang="cs-CZ" sz="36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eaLnBrk="1" latinLnBrk="0" hangingPunct="1"/>
            <a:r>
              <a:rPr lang="cs-CZ" smtClean="0"/>
              <a:t>Kliknutím lze upravit styl.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elostránková fotografie s 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t>12/17/2009</a:t>
            </a:fld>
            <a:endParaRPr kumimoji="0"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t>‹#›</a:t>
            </a:fld>
            <a:endParaRPr kumimoji="0" lang="cs-CZ"/>
          </a:p>
        </p:txBody>
      </p:sp>
      <p:sp>
        <p:nvSpPr>
          <p:cNvPr id="8" name="Rectangle 6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cs-CZ" sz="2400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cs-CZ" smtClean="0"/>
              <a:t>Kliknutím na ikonu přidáte obrázek.</a:t>
            </a:r>
            <a:endParaRPr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5105400" y="5257800"/>
            <a:ext cx="4038600" cy="505047"/>
          </a:xfrm>
          <a:solidFill>
            <a:schemeClr val="tx1">
              <a:alpha val="46000"/>
            </a:schemeClr>
          </a:solidFill>
        </p:spPr>
        <p:txBody>
          <a:bodyPr>
            <a:normAutofit/>
          </a:bodyPr>
          <a:lstStyle>
            <a:lvl1pPr eaLnBrk="1" latinLnBrk="0" hangingPunct="1">
              <a:buNone/>
              <a:defRPr kumimoji="0" lang="cs-CZ"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cs-CZ"/>
              <a:t>Po kliknutí lze přidat nadpis.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é s barv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12/17/2009</a:t>
            </a:fld>
            <a:endParaRPr kumimoji="0"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t>‹#›</a:t>
            </a:fld>
            <a:endParaRPr kumimoji="0"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ddíl fotoalba s 3 stránkami na výšku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/>
          </p:cNvSpPr>
          <p:nvPr>
            <p:ph type="title" hasCustomPrompt="1"/>
          </p:nvPr>
        </p:nvSpPr>
        <p:spPr>
          <a:xfrm>
            <a:off x="457200" y="3390900"/>
            <a:ext cx="7781730" cy="990600"/>
          </a:xfrm>
        </p:spPr>
        <p:txBody>
          <a:bodyPr vert="horz" bIns="0" anchor="b" anchorCtr="0">
            <a:normAutofit/>
          </a:bodyPr>
          <a:lstStyle>
            <a:lvl1pPr eaLnBrk="1" latinLnBrk="0" hangingPunct="1">
              <a:defRPr kumimoji="0" lang="cs-CZ" sz="4400" b="1" baseline="0">
                <a:solidFill>
                  <a:srgbClr val="FC7500"/>
                </a:solidFill>
              </a:defRPr>
            </a:lvl1pPr>
            <a:extLst/>
          </a:lstStyle>
          <a:p>
            <a:r>
              <a:rPr kumimoji="0" lang="cs-CZ"/>
              <a:t>Přidejte název oddílu.</a:t>
            </a:r>
          </a:p>
        </p:txBody>
      </p:sp>
      <p:sp>
        <p:nvSpPr>
          <p:cNvPr id="9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572000"/>
            <a:ext cx="7772400" cy="838200"/>
          </a:xfrm>
        </p:spPr>
        <p:txBody>
          <a:bodyPr vert="horz" tIns="0"/>
          <a:lstStyle>
            <a:lvl1pPr algn="ctr" eaLnBrk="1" latinLnBrk="0" hangingPunct="1">
              <a:buFontTx/>
              <a:buNone/>
              <a:defRPr kumimoji="0" lang="cs-CZ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extLst/>
          </a:lstStyle>
          <a:p>
            <a:pPr lvl="0"/>
            <a:r>
              <a:rPr kumimoji="0" lang="cs-CZ"/>
              <a:t>Po kliknutí lze přidat podtitul.</a:t>
            </a:r>
          </a:p>
        </p:txBody>
      </p:sp>
      <p:sp>
        <p:nvSpPr>
          <p:cNvPr id="10" name="Rectangle 6"/>
          <p:cNvSpPr>
            <a:spLocks noGrp="1"/>
          </p:cNvSpPr>
          <p:nvPr>
            <p:ph type="pic" sz="quarter" idx="11"/>
          </p:nvPr>
        </p:nvSpPr>
        <p:spPr>
          <a:xfrm>
            <a:off x="490868" y="807195"/>
            <a:ext cx="22860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cs-CZ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algn="ctr" eaLnBrk="1" latinLnBrk="0" hangingPunct="1"/>
            <a:r>
              <a:rPr lang="cs-CZ" smtClean="0"/>
              <a:t>Kliknutím na ikonu přidáte obrázek.</a:t>
            </a:r>
            <a:endParaRPr/>
          </a:p>
        </p:txBody>
      </p:sp>
      <p:sp>
        <p:nvSpPr>
          <p:cNvPr id="11" name="Rectangle 6"/>
          <p:cNvSpPr>
            <a:spLocks noGrp="1"/>
          </p:cNvSpPr>
          <p:nvPr>
            <p:ph type="pic" sz="quarter" idx="15"/>
          </p:nvPr>
        </p:nvSpPr>
        <p:spPr>
          <a:xfrm>
            <a:off x="3179134" y="807195"/>
            <a:ext cx="22860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cs-CZ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algn="ctr" eaLnBrk="1" latinLnBrk="0" hangingPunct="1"/>
            <a:r>
              <a:rPr lang="cs-CZ" smtClean="0"/>
              <a:t>Kliknutím na ikonu přidáte obrázek.</a:t>
            </a:r>
            <a:endParaRPr/>
          </a:p>
        </p:txBody>
      </p:sp>
      <p:sp>
        <p:nvSpPr>
          <p:cNvPr id="12" name="Rectangle 6"/>
          <p:cNvSpPr>
            <a:spLocks noGrp="1"/>
          </p:cNvSpPr>
          <p:nvPr>
            <p:ph type="pic" sz="quarter" idx="16"/>
          </p:nvPr>
        </p:nvSpPr>
        <p:spPr>
          <a:xfrm>
            <a:off x="5867400" y="807195"/>
            <a:ext cx="22860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cs-CZ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algn="ctr" eaLnBrk="1" latinLnBrk="0" hangingPunct="1"/>
            <a:r>
              <a:rPr lang="cs-CZ" smtClean="0"/>
              <a:t>Kliknutím na ikonu přidáte obrázek.</a:t>
            </a:r>
            <a:endParaRPr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12/17/2009</a:t>
            </a:fld>
            <a:endParaRPr kumimoji="0" lang="cs-CZ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cs-CZ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t>‹#›</a:t>
            </a:fld>
            <a:endParaRPr kumimoji="0" lang="cs-CZ"/>
          </a:p>
        </p:txBody>
      </p:sp>
      <p:sp>
        <p:nvSpPr>
          <p:cNvPr id="21" name="Rectangle 20"/>
          <p:cNvSpPr/>
          <p:nvPr userDrawn="1"/>
        </p:nvSpPr>
        <p:spPr>
          <a:xfrm>
            <a:off x="8524568" y="0"/>
            <a:ext cx="540774" cy="6858000"/>
          </a:xfrm>
          <a:prstGeom prst="rect">
            <a:avLst/>
          </a:prstGeom>
          <a:solidFill>
            <a:srgbClr val="91B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cs-CZ">
              <a:solidFill>
                <a:srgbClr val="FC7500"/>
              </a:solidFill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rot="5400000">
            <a:off x="5693734" y="3429000"/>
            <a:ext cx="6858000" cy="0"/>
          </a:xfrm>
          <a:prstGeom prst="line">
            <a:avLst/>
          </a:prstGeom>
          <a:ln w="50800">
            <a:solidFill>
              <a:srgbClr val="91BE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 šířku s průhledným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spect="1"/>
          </p:cNvSpPr>
          <p:nvPr>
            <p:ph type="pic" sz="quarter" idx="14"/>
          </p:nvPr>
        </p:nvSpPr>
        <p:spPr>
          <a:xfrm>
            <a:off x="1143000" y="762000"/>
            <a:ext cx="6299200" cy="47244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cs-CZ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cs-CZ" smtClean="0"/>
              <a:t>Kliknutím na ikonu přidáte obrázek.</a:t>
            </a:r>
            <a:endParaRPr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12/17/2009</a:t>
            </a:fld>
            <a:endParaRPr kumimoji="0" lang="cs-CZ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cs-CZ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t>‹#›</a:t>
            </a:fld>
            <a:endParaRPr kumimoji="0" lang="cs-CZ"/>
          </a:p>
        </p:txBody>
      </p:sp>
      <p:sp>
        <p:nvSpPr>
          <p:cNvPr id="12" name="Rectangle 11"/>
          <p:cNvSpPr/>
          <p:nvPr userDrawn="1"/>
        </p:nvSpPr>
        <p:spPr>
          <a:xfrm>
            <a:off x="1170166" y="5669280"/>
            <a:ext cx="6297434" cy="731520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cs-CZ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1219199" y="5715000"/>
            <a:ext cx="6191693" cy="632637"/>
          </a:xfrm>
          <a:solidFill>
            <a:schemeClr val="tx1">
              <a:alpha val="3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cs-CZ" sz="30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kumimoji="0" lang="cs-CZ"/>
              <a:t>Po kliknutí lze přidat nadpis.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800600"/>
            <a:ext cx="5486400" cy="566738"/>
          </a:xfrm>
          <a:solidFill>
            <a:srgbClr val="FC7500"/>
          </a:solidFill>
        </p:spPr>
        <p:txBody>
          <a:bodyPr anchor="b"/>
          <a:lstStyle>
            <a:lvl1pPr algn="l" eaLnBrk="1" latinLnBrk="0" hangingPunct="1">
              <a:defRPr kumimoji="0" lang="cs-CZ" sz="2000" b="1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cs-CZ" smtClean="0"/>
              <a:t>Kliknutím lze upravit styl.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6400" y="612775"/>
            <a:ext cx="5486400" cy="41148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 eaLnBrk="1" latinLnBrk="0" hangingPunct="1">
              <a:buNone/>
              <a:defRPr kumimoji="0" lang="cs-CZ"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cs-CZ" sz="2800"/>
            </a:lvl2pPr>
            <a:lvl3pPr marL="914400" indent="0" eaLnBrk="1" latinLnBrk="0" hangingPunct="1">
              <a:buNone/>
              <a:defRPr kumimoji="0" lang="cs-CZ" sz="2400"/>
            </a:lvl3pPr>
            <a:lvl4pPr marL="1371600" indent="0" eaLnBrk="1" latinLnBrk="0" hangingPunct="1">
              <a:buNone/>
              <a:defRPr kumimoji="0" lang="cs-CZ" sz="2000"/>
            </a:lvl4pPr>
            <a:lvl5pPr marL="1828800" indent="0" eaLnBrk="1" latinLnBrk="0" hangingPunct="1">
              <a:buNone/>
              <a:defRPr kumimoji="0" lang="cs-CZ" sz="2000"/>
            </a:lvl5pPr>
            <a:lvl6pPr marL="2286000" indent="0" eaLnBrk="1" latinLnBrk="0" hangingPunct="1">
              <a:buNone/>
              <a:defRPr kumimoji="0" lang="cs-CZ" sz="2000"/>
            </a:lvl6pPr>
            <a:lvl7pPr marL="2743200" indent="0" eaLnBrk="1" latinLnBrk="0" hangingPunct="1">
              <a:buNone/>
              <a:defRPr kumimoji="0" lang="cs-CZ" sz="2000"/>
            </a:lvl7pPr>
            <a:lvl8pPr marL="3200400" indent="0" eaLnBrk="1" latinLnBrk="0" hangingPunct="1">
              <a:buNone/>
              <a:defRPr kumimoji="0" lang="cs-CZ" sz="2000"/>
            </a:lvl8pPr>
            <a:lvl9pPr marL="3657600" indent="0" eaLnBrk="1" latinLnBrk="0" hangingPunct="1">
              <a:buNone/>
              <a:defRPr kumimoji="0" lang="cs-CZ" sz="2000"/>
            </a:lvl9pPr>
          </a:lstStyle>
          <a:p>
            <a:pPr eaLnBrk="1" latinLnBrk="0" hangingPunct="1"/>
            <a:r>
              <a:rPr lang="cs-CZ" smtClean="0"/>
              <a:t>Kliknutím na ikonu přidáte obrázek.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6400" y="5443538"/>
            <a:ext cx="5486400" cy="804862"/>
          </a:xfrm>
        </p:spPr>
        <p:txBody>
          <a:bodyPr>
            <a:normAutofit/>
          </a:bodyPr>
          <a:lstStyle>
            <a:lvl1pPr marL="0" indent="0" eaLnBrk="1" latinLnBrk="0" hangingPunct="1">
              <a:buNone/>
              <a:defRPr kumimoji="0" lang="cs-CZ"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cs-CZ" sz="1200"/>
            </a:lvl2pPr>
            <a:lvl3pPr marL="914400" indent="0" eaLnBrk="1" latinLnBrk="0" hangingPunct="1">
              <a:buNone/>
              <a:defRPr kumimoji="0" lang="cs-CZ" sz="1000"/>
            </a:lvl3pPr>
            <a:lvl4pPr marL="1371600" indent="0" eaLnBrk="1" latinLnBrk="0" hangingPunct="1">
              <a:buNone/>
              <a:defRPr kumimoji="0" lang="cs-CZ" sz="900"/>
            </a:lvl4pPr>
            <a:lvl5pPr marL="1828800" indent="0" eaLnBrk="1" latinLnBrk="0" hangingPunct="1">
              <a:buNone/>
              <a:defRPr kumimoji="0" lang="cs-CZ" sz="900"/>
            </a:lvl5pPr>
            <a:lvl6pPr marL="2286000" indent="0" eaLnBrk="1" latinLnBrk="0" hangingPunct="1">
              <a:buNone/>
              <a:defRPr kumimoji="0" lang="cs-CZ" sz="900"/>
            </a:lvl6pPr>
            <a:lvl7pPr marL="2743200" indent="0" eaLnBrk="1" latinLnBrk="0" hangingPunct="1">
              <a:buNone/>
              <a:defRPr kumimoji="0" lang="cs-CZ" sz="900"/>
            </a:lvl7pPr>
            <a:lvl8pPr marL="3200400" indent="0" eaLnBrk="1" latinLnBrk="0" hangingPunct="1">
              <a:buNone/>
              <a:defRPr kumimoji="0" lang="cs-CZ" sz="900"/>
            </a:lvl8pPr>
            <a:lvl9pPr marL="3657600" indent="0" eaLnBrk="1" latinLnBrk="0" hangingPunct="1">
              <a:buNone/>
              <a:defRPr kumimoji="0" lang="cs-CZ" sz="900"/>
            </a:lvl9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12/17/2009</a:t>
            </a:fld>
            <a:endParaRPr kumimoji="0" lang="cs-CZ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cs-CZ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t>‹#›</a:t>
            </a:fld>
            <a:endParaRPr kumimoji="0"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 šířku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12/17/2009</a:t>
            </a:fld>
            <a:endParaRPr kumimoji="0"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cs-C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t>‹#›</a:t>
            </a:fld>
            <a:endParaRPr kumimoji="0" lang="cs-CZ"/>
          </a:p>
        </p:txBody>
      </p:sp>
      <p:sp>
        <p:nvSpPr>
          <p:cNvPr id="12" name="Rectangle 9"/>
          <p:cNvSpPr>
            <a:spLocks noGrp="1" noChangeAspect="1"/>
          </p:cNvSpPr>
          <p:nvPr>
            <p:ph type="pic" sz="quarter" idx="14"/>
          </p:nvPr>
        </p:nvSpPr>
        <p:spPr>
          <a:xfrm>
            <a:off x="1244600" y="304800"/>
            <a:ext cx="6299200" cy="4724400"/>
          </a:xfrm>
          <a:solidFill>
            <a:schemeClr val="bg1">
              <a:lumMod val="95000"/>
            </a:schemeClr>
          </a:solidFill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cs-CZ" sz="2800" i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cs-CZ" smtClean="0"/>
              <a:t>Kliknutím na ikonu přidáte obrázek.</a:t>
            </a:r>
            <a:endParaRPr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5181600"/>
            <a:ext cx="7848600" cy="457200"/>
          </a:xfrm>
        </p:spPr>
        <p:txBody>
          <a:bodyPr>
            <a:normAutofit/>
          </a:bodyPr>
          <a:lstStyle>
            <a:lvl1pPr eaLnBrk="1" latinLnBrk="0" hangingPunct="1">
              <a:buNone/>
              <a:defRPr kumimoji="0" lang="cs-CZ" sz="24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kumimoji="0" lang="cs-CZ"/>
              <a:t>Po kliknutí lze přidat nadpis.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5715000"/>
            <a:ext cx="7848600" cy="685800"/>
          </a:xfrm>
        </p:spPr>
        <p:txBody>
          <a:bodyPr>
            <a:noAutofit/>
          </a:bodyPr>
          <a:lstStyle>
            <a:lvl1pPr eaLnBrk="1" latinLnBrk="0" hangingPunct="1">
              <a:buNone/>
              <a:defRPr kumimoji="0" lang="cs-CZ" sz="1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kumimoji="0" lang="cs-CZ"/>
              <a:t>Po kliknutí lze vložit text.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 šířku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77079" y="228600"/>
            <a:ext cx="8189844" cy="6172200"/>
          </a:xfrm>
          <a:prstGeom prst="rect">
            <a:avLst/>
          </a:prstGeom>
          <a:noFill/>
          <a:ln w="117475" cmpd="thinThick">
            <a:solidFill>
              <a:srgbClr val="FC75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cs-CZ"/>
          </a:p>
        </p:txBody>
      </p:sp>
      <p:sp>
        <p:nvSpPr>
          <p:cNvPr id="6" name="Rectangle 9"/>
          <p:cNvSpPr>
            <a:spLocks noGrp="1" noChangeAspect="1"/>
          </p:cNvSpPr>
          <p:nvPr>
            <p:ph type="pic" sz="quarter" idx="13"/>
          </p:nvPr>
        </p:nvSpPr>
        <p:spPr>
          <a:xfrm>
            <a:off x="551994" y="299695"/>
            <a:ext cx="8040013" cy="6030010"/>
          </a:xfrm>
          <a:solidFill>
            <a:schemeClr val="bg1"/>
          </a:solidFill>
          <a:ln w="57150">
            <a:noFill/>
          </a:ln>
          <a:effectLst/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kumimoji="0" lang="cs-CZ" sz="2400" i="0" kern="1200">
                <a:solidFill>
                  <a:srgbClr val="FC7500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cs-CZ" smtClean="0"/>
              <a:t>Kliknutím na ikonu přidáte obrázek.</a:t>
            </a:r>
            <a:endParaRPr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12/17/2009</a:t>
            </a:fld>
            <a:endParaRPr kumimoji="0" lang="cs-CZ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/>
          <a:p>
            <a:endParaRPr kumimoji="0" lang="cs-CZ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/>
          <a:p>
            <a:fld id="{80F88FF4-1BD9-4AA8-B980-C7776087ABAF}" type="slidenum">
              <a:t>‹#›</a:t>
            </a:fld>
            <a:endParaRPr kumimoji="0"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 šířku s nadpisem">
    <p:bg>
      <p:bgPr>
        <a:solidFill>
          <a:srgbClr val="91BE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cs-CZ"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pPr/>
              <a:t>12/17/2009</a:t>
            </a:fld>
            <a:endParaRPr kumimoji="0"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cs-CZ">
                <a:solidFill>
                  <a:schemeClr val="bg1"/>
                </a:solidFill>
              </a:defRPr>
            </a:lvl1pPr>
          </a:lstStyle>
          <a:p>
            <a:endParaRPr kumimoji="0"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cs-CZ"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pPr/>
              <a:t>‹#›</a:t>
            </a:fld>
            <a:endParaRPr kumimoji="0" lang="cs-CZ"/>
          </a:p>
        </p:txBody>
      </p:sp>
      <p:sp>
        <p:nvSpPr>
          <p:cNvPr id="6" name="Rectangle 9"/>
          <p:cNvSpPr>
            <a:spLocks noGrp="1" noChangeAspect="1"/>
          </p:cNvSpPr>
          <p:nvPr>
            <p:ph type="pic" sz="quarter" idx="13"/>
          </p:nvPr>
        </p:nvSpPr>
        <p:spPr>
          <a:xfrm>
            <a:off x="533400" y="370790"/>
            <a:ext cx="8040013" cy="603001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kumimoji="0" lang="cs-CZ" sz="2400" i="0" kern="1200">
                <a:solidFill>
                  <a:srgbClr val="FC7500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cs-CZ" smtClean="0"/>
              <a:t>Kliknutím na ikonu přidáte obrázek.</a:t>
            </a:r>
            <a:endParaRPr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5105400" y="5257800"/>
            <a:ext cx="4038600" cy="505047"/>
          </a:xfrm>
          <a:solidFill>
            <a:schemeClr val="tx1">
              <a:alpha val="46000"/>
            </a:schemeClr>
          </a:solidFill>
        </p:spPr>
        <p:txBody>
          <a:bodyPr>
            <a:normAutofit/>
          </a:bodyPr>
          <a:lstStyle>
            <a:lvl1pPr eaLnBrk="1" latinLnBrk="0" hangingPunct="1">
              <a:buNone/>
              <a:defRPr kumimoji="0" lang="cs-CZ"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cs-CZ"/>
              <a:t>Po kliknutí lze přidat nadpis.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tránky na výšku s titulky na lis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spect="1"/>
          </p:cNvSpPr>
          <p:nvPr>
            <p:ph type="pic" sz="quarter" idx="13"/>
          </p:nvPr>
        </p:nvSpPr>
        <p:spPr>
          <a:xfrm>
            <a:off x="4512497" y="381000"/>
            <a:ext cx="3431353" cy="4575141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cs-CZ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cs-CZ" smtClean="0"/>
              <a:t>Kliknutím na ikonu přidáte obrázek.</a:t>
            </a:r>
            <a:endParaRPr/>
          </a:p>
        </p:txBody>
      </p:sp>
      <p:sp>
        <p:nvSpPr>
          <p:cNvPr id="7" name="Rectangle 8"/>
          <p:cNvSpPr>
            <a:spLocks noGrp="1" noChangeAspect="1"/>
          </p:cNvSpPr>
          <p:nvPr>
            <p:ph type="pic" sz="quarter" idx="14"/>
          </p:nvPr>
        </p:nvSpPr>
        <p:spPr>
          <a:xfrm>
            <a:off x="857250" y="381000"/>
            <a:ext cx="3429000" cy="4572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cs-CZ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cs-CZ" smtClean="0"/>
              <a:t>Kliknutím na ikonu přidáte obrázek.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5181600"/>
            <a:ext cx="3476626" cy="1066800"/>
          </a:xfrm>
        </p:spPr>
        <p:txBody>
          <a:bodyPr lIns="91440" rIns="9144" anchor="t" anchorCtr="0">
            <a:noAutofit/>
          </a:bodyPr>
          <a:lstStyle>
            <a:lvl1pPr marL="0" marR="0" indent="0" algn="ctr" rtl="0" eaLnBrk="1" latinLnBrk="0" hangingPunct="1">
              <a:spcBef>
                <a:spcPct val="20000"/>
              </a:spcBef>
              <a:buFontTx/>
              <a:buNone/>
              <a:defRPr kumimoji="0" lang="cs-CZ"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cs-CZ"/>
              <a:t>Po kliknutí lze přidat titulek.</a:t>
            </a: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05324" y="5181600"/>
            <a:ext cx="3476625" cy="1066800"/>
          </a:xfrm>
        </p:spPr>
        <p:txBody>
          <a:bodyPr lIns="91440" rIns="9144" anchor="t" anchorCtr="0">
            <a:noAutofit/>
          </a:bodyPr>
          <a:lstStyle>
            <a:lvl1pPr marL="0" marR="0" indent="0" algn="ctr" rtl="0" eaLnBrk="1" latinLnBrk="0" hangingPunct="1">
              <a:spcBef>
                <a:spcPct val="20000"/>
              </a:spcBef>
              <a:buFontTx/>
              <a:buNone/>
              <a:defRPr kumimoji="0" lang="cs-CZ"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cs-CZ"/>
              <a:t>Po kliknutí lze přidat titulek.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12/17/2009</a:t>
            </a:fld>
            <a:endParaRPr kumimoji="0" lang="cs-CZ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cs-CZ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t>‹#›</a:t>
            </a:fld>
            <a:endParaRPr kumimoji="0"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cs-CZ" smtClean="0"/>
              <a:t>Kliknutím lze upravit styl.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cs-CZ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ED2B4-868F-4681-9E70-FF7ECCDC67D4}" type="datetimeFigureOut">
              <a:t>12/17/2009</a:t>
            </a:fld>
            <a:endParaRPr kumimoji="0"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cs-CZ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2133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cs-CZ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88FF4-1BD9-4AA8-B980-C7776087ABAF}" type="slidenum">
              <a:t>‹#›</a:t>
            </a:fld>
            <a:endParaRPr kumimoji="0" lang="cs-CZ"/>
          </a:p>
        </p:txBody>
      </p:sp>
      <p:sp>
        <p:nvSpPr>
          <p:cNvPr id="7" name="Rectangle 6"/>
          <p:cNvSpPr/>
          <p:nvPr/>
        </p:nvSpPr>
        <p:spPr>
          <a:xfrm>
            <a:off x="8532519" y="0"/>
            <a:ext cx="540774" cy="6858000"/>
          </a:xfrm>
          <a:prstGeom prst="rect">
            <a:avLst/>
          </a:prstGeom>
          <a:solidFill>
            <a:srgbClr val="FC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cs-CZ">
              <a:solidFill>
                <a:srgbClr val="FC75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5693455" y="3429000"/>
            <a:ext cx="6858000" cy="0"/>
          </a:xfrm>
          <a:prstGeom prst="line">
            <a:avLst/>
          </a:prstGeom>
          <a:ln w="50800">
            <a:solidFill>
              <a:srgbClr val="FC7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1" r:id="rId3"/>
    <p:sldLayoutId id="2147483676" r:id="rId4"/>
    <p:sldLayoutId id="2147483657" r:id="rId5"/>
    <p:sldLayoutId id="2147483655" r:id="rId6"/>
    <p:sldLayoutId id="2147483674" r:id="rId7"/>
    <p:sldLayoutId id="2147483675" r:id="rId8"/>
    <p:sldLayoutId id="2147483670" r:id="rId9"/>
    <p:sldLayoutId id="2147483671" r:id="rId10"/>
    <p:sldLayoutId id="2147483679" r:id="rId11"/>
    <p:sldLayoutId id="2147483680" r:id="rId12"/>
    <p:sldLayoutId id="2147483672" r:id="rId13"/>
    <p:sldLayoutId id="2147483673" r:id="rId14"/>
    <p:sldLayoutId id="2147483650" r:id="rId15"/>
    <p:sldLayoutId id="2147483667" r:id="rId16"/>
    <p:sldLayoutId id="2147483668" r:id="rId17"/>
    <p:sldLayoutId id="2147483666" r:id="rId18"/>
    <p:sldLayoutId id="2147483664" r:id="rId19"/>
    <p:sldLayoutId id="2147483663" r:id="rId20"/>
    <p:sldLayoutId id="2147483653" r:id="rId21"/>
    <p:sldLayoutId id="2147483652" r:id="rId22"/>
    <p:sldLayoutId id="2147483660" r:id="rId23"/>
    <p:sldLayoutId id="2147483658" r:id="rId24"/>
    <p:sldLayoutId id="2147483665" r:id="rId25"/>
    <p:sldLayoutId id="2147483669" r:id="rId26"/>
    <p:sldLayoutId id="2147483654" r:id="rId27"/>
    <p:sldLayoutId id="2147483656" r:id="rId28"/>
    <p:sldLayoutId id="2147483684" r:id="rId29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kumimoji="0" lang="cs-CZ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cs-CZ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cs-CZ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cs-CZ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cs-CZ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cs-CZ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cs-CZ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cs-CZ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cs-CZ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cs-CZ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cs-CZ"/>
      </a:defPPr>
      <a:lvl1pPr marL="0" algn="l" defTabSz="914400" rtl="0" eaLnBrk="1" latinLnBrk="0" hangingPunct="1">
        <a:defRPr kumimoji="0" lang="cs-CZ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cs-CZ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cs-CZ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cs-CZ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cs-CZ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cs-CZ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cs-CZ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cs-CZ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cs-CZ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pn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>
                <a:solidFill>
                  <a:srgbClr val="FC7500"/>
                </a:solidFill>
              </a:rPr>
              <a:t>Městské</a:t>
            </a:r>
            <a:r>
              <a:rPr lang="cs-CZ"/>
              <a:t> fotoalbum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1649" y="1346617"/>
            <a:ext cx="6262255" cy="4685445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0716" y="5466414"/>
            <a:ext cx="609600" cy="619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5224" y="5475939"/>
            <a:ext cx="619125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0942" y="1291424"/>
            <a:ext cx="619125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6858" y="1291424"/>
            <a:ext cx="609600" cy="6191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533400"/>
            <a:ext cx="434340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55000"/>
            </a:schemeClr>
          </a:solidFill>
        </p:spPr>
        <p:txBody>
          <a:bodyPr wrap="square" rtlCol="0" anchor="ctr" anchorCtr="0">
            <a:normAutofit/>
          </a:bodyPr>
          <a:lstStyle/>
          <a:p>
            <a:r>
              <a:rPr lang="cs-CZ" sz="2400">
                <a:solidFill>
                  <a:schemeClr val="bg1"/>
                </a:solidFill>
              </a:rPr>
              <a:t>      Rohy fotografie</a:t>
            </a:r>
            <a:endParaRPr lang="cs-CZ" sz="2400" b="1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32"/>
          </p:nvPr>
        </p:nvSpPr>
        <p:spPr>
          <a:xfrm>
            <a:off x="4724400" y="5244010"/>
            <a:ext cx="1905000" cy="914400"/>
          </a:xfrm>
        </p:spPr>
        <p:txBody>
          <a:bodyPr/>
          <a:lstStyle/>
          <a:p>
            <a:pPr algn="ctr"/>
            <a:r>
              <a:rPr lang="cs-CZ" b="1">
                <a:solidFill>
                  <a:schemeClr val="bg1">
                    <a:lumMod val="65000"/>
                  </a:schemeClr>
                </a:solidFill>
              </a:rPr>
              <a:t>MODERNÍ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4724400" y="990600"/>
            <a:ext cx="1905000" cy="914400"/>
          </a:xfrm>
        </p:spPr>
        <p:txBody>
          <a:bodyPr/>
          <a:lstStyle/>
          <a:p>
            <a:pPr algn="ctr"/>
            <a:r>
              <a:rPr lang="cs-CZ" b="1">
                <a:solidFill>
                  <a:schemeClr val="bg1">
                    <a:lumMod val="65000"/>
                  </a:schemeClr>
                </a:solidFill>
              </a:rPr>
              <a:t>DYNAMICKÉ</a:t>
            </a:r>
          </a:p>
        </p:txBody>
      </p:sp>
      <p:pic>
        <p:nvPicPr>
          <p:cNvPr id="20" name="Picture Placeholder 19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2050" y="291010"/>
            <a:ext cx="2070100" cy="1994990"/>
          </a:xfrm>
        </p:spPr>
      </p:pic>
      <p:pic>
        <p:nvPicPr>
          <p:cNvPr id="21" name="Picture Placeholder 20"/>
          <p:cNvPicPr>
            <a:picLocks noGrp="1" noChangeAspect="1"/>
          </p:cNvPicPr>
          <p:nvPr>
            <p:ph type="pic" sz="quarter" idx="16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8000" y="291009"/>
            <a:ext cx="2059858" cy="1997633"/>
          </a:xfrm>
        </p:spPr>
      </p:pic>
      <p:sp>
        <p:nvSpPr>
          <p:cNvPr id="9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04800" y="989272"/>
            <a:ext cx="1905000" cy="914400"/>
          </a:xfrm>
        </p:spPr>
        <p:txBody>
          <a:bodyPr/>
          <a:lstStyle/>
          <a:p>
            <a:pPr algn="ctr"/>
            <a:r>
              <a:rPr lang="cs-CZ" b="1">
                <a:solidFill>
                  <a:schemeClr val="bg1">
                    <a:lumMod val="65000"/>
                  </a:schemeClr>
                </a:solidFill>
              </a:rPr>
              <a:t>PROFESIONÁLNÍ</a:t>
            </a:r>
          </a:p>
        </p:txBody>
      </p:sp>
      <p:pic>
        <p:nvPicPr>
          <p:cNvPr id="23" name="Picture Placeholder 22"/>
          <p:cNvPicPr>
            <a:picLocks noGrp="1" noChangeAspect="1"/>
          </p:cNvPicPr>
          <p:nvPr>
            <p:ph type="pic" sz="quarter" idx="22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3" name="Text Placeholder 12"/>
          <p:cNvSpPr>
            <a:spLocks noGrp="1"/>
          </p:cNvSpPr>
          <p:nvPr>
            <p:ph type="body" sz="quarter" idx="24"/>
          </p:nvPr>
        </p:nvSpPr>
        <p:spPr>
          <a:xfrm>
            <a:off x="2517057" y="3110410"/>
            <a:ext cx="1905000" cy="914400"/>
          </a:xfrm>
        </p:spPr>
        <p:txBody>
          <a:bodyPr/>
          <a:lstStyle/>
          <a:p>
            <a:pPr algn="ctr"/>
            <a:r>
              <a:rPr lang="cs-CZ" b="1">
                <a:solidFill>
                  <a:schemeClr val="bg1">
                    <a:lumMod val="65000"/>
                  </a:schemeClr>
                </a:solidFill>
              </a:rPr>
              <a:t>ABSTRAKTNÍ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6"/>
          </p:nvPr>
        </p:nvSpPr>
        <p:spPr>
          <a:xfrm>
            <a:off x="6936657" y="3124200"/>
            <a:ext cx="1905000" cy="914400"/>
          </a:xfrm>
        </p:spPr>
        <p:txBody>
          <a:bodyPr/>
          <a:lstStyle/>
          <a:p>
            <a:pPr algn="ctr"/>
            <a:r>
              <a:rPr lang="cs-CZ" b="1">
                <a:solidFill>
                  <a:schemeClr val="bg1">
                    <a:lumMod val="65000"/>
                  </a:schemeClr>
                </a:solidFill>
              </a:rPr>
              <a:t>SOFISTIKOVANÉ</a:t>
            </a:r>
          </a:p>
        </p:txBody>
      </p:sp>
      <p:pic>
        <p:nvPicPr>
          <p:cNvPr id="25" name="Picture Placeholder 24"/>
          <p:cNvPicPr>
            <a:picLocks noGrp="1" noChangeAspect="1"/>
          </p:cNvPicPr>
          <p:nvPr>
            <p:ph type="pic" sz="quarter" idx="27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9" name="Text Placeholder 18"/>
          <p:cNvSpPr>
            <a:spLocks noGrp="1"/>
          </p:cNvSpPr>
          <p:nvPr>
            <p:ph type="body" sz="quarter" idx="30"/>
          </p:nvPr>
        </p:nvSpPr>
        <p:spPr>
          <a:xfrm>
            <a:off x="304800" y="5257800"/>
            <a:ext cx="1905000" cy="914400"/>
          </a:xfrm>
        </p:spPr>
        <p:txBody>
          <a:bodyPr/>
          <a:lstStyle/>
          <a:p>
            <a:pPr algn="ctr"/>
            <a:r>
              <a:rPr lang="cs-CZ" b="1">
                <a:solidFill>
                  <a:schemeClr val="bg1">
                    <a:lumMod val="65000"/>
                  </a:schemeClr>
                </a:solidFill>
              </a:rPr>
              <a:t>KREATIVNÍ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28"/>
          </p:nvPr>
        </p:nvPicPr>
        <p:blipFill>
          <a:blip r:embed="rId7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4" name="Picture Placeholder 3"/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25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75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6667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4286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4286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5" grpId="0" build="p" autoUpdateAnimBg="0"/>
      <p:bldP spid="9" grpId="0" build="p"/>
      <p:bldP spid="13" grpId="0" build="p" autoUpdateAnimBg="0"/>
      <p:bldP spid="15" grpId="0" build="p" autoUpdateAnimBg="0"/>
      <p:bldP spid="19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31520" y="2560320"/>
            <a:ext cx="3200400" cy="640080"/>
          </a:xfrm>
          <a:prstGeom prst="rect">
            <a:avLst/>
          </a:prstGeom>
          <a:solidFill>
            <a:schemeClr val="tx1">
              <a:lumMod val="95000"/>
              <a:lumOff val="5000"/>
              <a:alpha val="55000"/>
            </a:schemeClr>
          </a:solidFill>
        </p:spPr>
        <p:txBody>
          <a:bodyPr wrap="square" rtlCol="0" anchor="ctr" anchorCtr="1">
            <a:normAutofit/>
          </a:bodyPr>
          <a:lstStyle/>
          <a:p>
            <a:r>
              <a:rPr lang="cs-CZ" sz="2400" b="1">
                <a:solidFill>
                  <a:schemeClr val="bg1"/>
                </a:solidFill>
              </a:rPr>
              <a:t>Rozdělení obrázku</a:t>
            </a:r>
          </a:p>
        </p:txBody>
      </p:sp>
      <p:sp>
        <p:nvSpPr>
          <p:cNvPr id="2" name="Rectangle 1"/>
          <p:cNvSpPr/>
          <p:nvPr/>
        </p:nvSpPr>
        <p:spPr>
          <a:xfrm>
            <a:off x="381000" y="5410200"/>
            <a:ext cx="3810000" cy="1219200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algn="ctr">
              <a:defRPr lang="cs-CZ"/>
            </a:pPr>
            <a:r>
              <a:rPr lang="cs-CZ">
                <a:solidFill>
                  <a:schemeClr val="tx1">
                    <a:lumMod val="75000"/>
                    <a:lumOff val="25000"/>
                  </a:schemeClr>
                </a:solidFill>
              </a:rPr>
              <a:t>Pomocí</a:t>
            </a:r>
            <a:r>
              <a:rPr lang="cs-CZ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b="1">
                <a:solidFill>
                  <a:srgbClr val="FC7500"/>
                </a:solidFill>
              </a:rPr>
              <a:t>přechodů</a:t>
            </a:r>
            <a:r>
              <a:rPr lang="cs-CZ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>
                <a:solidFill>
                  <a:schemeClr val="tx1">
                    <a:lumMod val="75000"/>
                    <a:lumOff val="25000"/>
                  </a:schemeClr>
                </a:solidFill>
              </a:rPr>
              <a:t>můžete fotoalbum obohatit něčím zvláštním.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52950" y="0"/>
            <a:ext cx="4591050" cy="6858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03520" y="2560320"/>
            <a:ext cx="3200400" cy="640080"/>
          </a:xfrm>
          <a:prstGeom prst="rect">
            <a:avLst/>
          </a:prstGeom>
          <a:solidFill>
            <a:schemeClr val="tx1">
              <a:lumMod val="95000"/>
              <a:lumOff val="5000"/>
              <a:alpha val="55000"/>
            </a:schemeClr>
          </a:solidFill>
        </p:spPr>
        <p:txBody>
          <a:bodyPr wrap="square" rtlCol="0" anchor="ctr" anchorCtr="1">
            <a:normAutofit/>
          </a:bodyPr>
          <a:lstStyle/>
          <a:p>
            <a:r>
              <a:rPr lang="cs-CZ" sz="2400" b="1">
                <a:solidFill>
                  <a:schemeClr val="bg1"/>
                </a:solidFill>
              </a:rPr>
              <a:t>Rozdělení obrázku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4583873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0" name="Picture Placeholder 9"/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3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01"/>
          <a:stretch/>
        </p:blipFill>
        <p:spPr/>
      </p:pic>
      <p:pic>
        <p:nvPicPr>
          <p:cNvPr id="3" name="Picture Placeholder 2"/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4" name="Picture Placeholder 3"/>
          <p:cNvPicPr>
            <a:picLocks noGrp="1" noChangeAspect="1"/>
          </p:cNvPicPr>
          <p:nvPr>
            <p:ph type="pic" sz="quarter" idx="22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b="1">
                <a:solidFill>
                  <a:schemeClr val="tx1">
                    <a:lumMod val="85000"/>
                    <a:lumOff val="15000"/>
                  </a:schemeClr>
                </a:solidFill>
              </a:rPr>
              <a:t>NOVÉ EFEKTY OBRÁZKŮ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sz="2800" b="1">
                <a:solidFill>
                  <a:schemeClr val="tx1">
                    <a:lumMod val="50000"/>
                    <a:lumOff val="50000"/>
                  </a:schemeClr>
                </a:solidFill>
              </a:rPr>
              <a:t>Představujeme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5195" y="552255"/>
            <a:ext cx="1993392" cy="3099816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</p:pic>
      <p:pic>
        <p:nvPicPr>
          <p:cNvPr id="4" name="Picture 3"/>
          <p:cNvPicPr>
            <a:picLocks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96"/>
          <a:stretch/>
        </p:blipFill>
        <p:spPr>
          <a:xfrm>
            <a:off x="300764" y="552255"/>
            <a:ext cx="1993392" cy="3099816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</p:pic>
      <p:pic>
        <p:nvPicPr>
          <p:cNvPr id="7" name="Picture 6"/>
          <p:cNvPicPr>
            <a:picLocks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 rot="10800000">
            <a:off x="3027979" y="552255"/>
            <a:ext cx="1993392" cy="3099816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752475" y="5562600"/>
            <a:ext cx="7553325" cy="1143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cs-CZ" sz="2400">
                <a:solidFill>
                  <a:schemeClr val="tx1">
                    <a:lumMod val="75000"/>
                    <a:lumOff val="25000"/>
                  </a:schemeClr>
                </a:solidFill>
              </a:rPr>
              <a:t>Pomocí možnosti </a:t>
            </a:r>
            <a:r>
              <a:rPr lang="cs-CZ" sz="2400" b="1">
                <a:solidFill>
                  <a:srgbClr val="FC7500"/>
                </a:solidFill>
              </a:rPr>
              <a:t>Barva obrázku</a:t>
            </a:r>
            <a:r>
              <a:rPr lang="cs-CZ" sz="2400">
                <a:solidFill>
                  <a:schemeClr val="tx1">
                    <a:lumMod val="75000"/>
                    <a:lumOff val="25000"/>
                  </a:schemeClr>
                </a:solidFill>
              </a:rPr>
              <a:t> můžete změnit tón nebo sytost obrázku nebo jej změnit na jednu barvu.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8251" y="2074849"/>
            <a:ext cx="1994170" cy="309711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</p:pic>
      <p:pic>
        <p:nvPicPr>
          <p:cNvPr id="16" name="Picture 15"/>
          <p:cNvPicPr>
            <a:picLocks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96"/>
          <a:stretch/>
        </p:blipFill>
        <p:spPr>
          <a:xfrm>
            <a:off x="803424" y="2074848"/>
            <a:ext cx="1993392" cy="3099816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</p:pic>
      <p:pic>
        <p:nvPicPr>
          <p:cNvPr id="17" name="Picture 16"/>
          <p:cNvPicPr>
            <a:picLocks/>
          </p:cNvPicPr>
          <p:nvPr/>
        </p:nvPicPr>
        <p:blipFill rotWithShape="1">
          <a:blip r:embed="rId7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 rot="10800000">
            <a:off x="3530837" y="2074849"/>
            <a:ext cx="1993392" cy="3099816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</p:pic>
      <p:sp>
        <p:nvSpPr>
          <p:cNvPr id="26" name="TextBox 25"/>
          <p:cNvSpPr txBox="1"/>
          <p:nvPr/>
        </p:nvSpPr>
        <p:spPr>
          <a:xfrm>
            <a:off x="304800" y="556650"/>
            <a:ext cx="7439025" cy="381000"/>
          </a:xfrm>
          <a:prstGeom prst="rect">
            <a:avLst/>
          </a:prstGeom>
          <a:solidFill>
            <a:schemeClr val="tx1">
              <a:lumMod val="95000"/>
              <a:lumOff val="5000"/>
              <a:alpha val="5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>
                <a:solidFill>
                  <a:schemeClr val="bg1"/>
                </a:solidFill>
              </a:rPr>
              <a:t>   </a:t>
            </a:r>
            <a:r>
              <a:rPr lang="cs-CZ" b="1">
                <a:solidFill>
                  <a:schemeClr val="bg1"/>
                </a:solidFill>
              </a:rPr>
              <a:t>Před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03424" y="2064816"/>
            <a:ext cx="7443216" cy="384048"/>
          </a:xfrm>
          <a:prstGeom prst="rect">
            <a:avLst/>
          </a:prstGeom>
          <a:solidFill>
            <a:schemeClr val="tx1">
              <a:lumMod val="95000"/>
              <a:lumOff val="5000"/>
              <a:alpha val="5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b="1">
                <a:solidFill>
                  <a:schemeClr val="bg1"/>
                </a:solidFill>
              </a:rPr>
              <a:t>   Po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07522" y="4854033"/>
            <a:ext cx="1993392" cy="307777"/>
          </a:xfrm>
          <a:prstGeom prst="rect">
            <a:avLst/>
          </a:prstGeom>
          <a:solidFill>
            <a:schemeClr val="tx1">
              <a:lumMod val="95000"/>
              <a:lumOff val="5000"/>
              <a:alpha val="5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400" b="1">
                <a:solidFill>
                  <a:schemeClr val="bg1"/>
                </a:solidFill>
              </a:rPr>
              <a:t>Tón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31741" y="4861467"/>
            <a:ext cx="1993392" cy="307777"/>
          </a:xfrm>
          <a:prstGeom prst="rect">
            <a:avLst/>
          </a:prstGeom>
          <a:solidFill>
            <a:schemeClr val="tx1">
              <a:lumMod val="95000"/>
              <a:lumOff val="5000"/>
              <a:alpha val="5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400" b="1">
                <a:solidFill>
                  <a:schemeClr val="bg1"/>
                </a:solidFill>
              </a:rPr>
              <a:t>Sytost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56796" y="4861467"/>
            <a:ext cx="1993392" cy="307777"/>
          </a:xfrm>
          <a:prstGeom prst="rect">
            <a:avLst/>
          </a:prstGeom>
          <a:solidFill>
            <a:schemeClr val="tx1">
              <a:lumMod val="95000"/>
              <a:lumOff val="5000"/>
              <a:alpha val="5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400" b="1">
                <a:solidFill>
                  <a:schemeClr val="bg1"/>
                </a:solidFill>
              </a:rPr>
              <a:t>Barva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5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3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4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/>
          <p:cNvPicPr>
            <a:picLocks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5197221" y="1105518"/>
            <a:ext cx="3099816" cy="1993392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</p:pic>
      <p:pic>
        <p:nvPicPr>
          <p:cNvPr id="30" name="Picture 2"/>
          <p:cNvPicPr>
            <a:picLocks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5669184" y="2631084"/>
            <a:ext cx="3099816" cy="1993392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</p:pic>
      <p:pic>
        <p:nvPicPr>
          <p:cNvPr id="23" name="Picture 5"/>
          <p:cNvPicPr>
            <a:picLocks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26314" y="552306"/>
            <a:ext cx="1993392" cy="3099816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</p:pic>
      <p:pic>
        <p:nvPicPr>
          <p:cNvPr id="26" name="Picture 5"/>
          <p:cNvPicPr>
            <a:picLocks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85715" y="2077872"/>
            <a:ext cx="1993392" cy="3099816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-255576" y="1101736"/>
            <a:ext cx="3095768" cy="199691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250528" y="2627301"/>
            <a:ext cx="3095768" cy="199691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762000" y="5586350"/>
            <a:ext cx="7391400" cy="119545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cs-CZ" sz="2400" b="1">
                <a:solidFill>
                  <a:srgbClr val="FC7500"/>
                </a:solidFill>
              </a:rPr>
              <a:t>Funkce Automatické opravy</a:t>
            </a:r>
            <a:r>
              <a:rPr lang="cs-CZ" sz="2400"/>
              <a:t> umožňuje změnit kontrast, jas a ostrost obrázků.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95275" y="549932"/>
            <a:ext cx="7443216" cy="381000"/>
          </a:xfrm>
          <a:prstGeom prst="rect">
            <a:avLst/>
          </a:prstGeom>
          <a:solidFill>
            <a:schemeClr val="tx1">
              <a:lumMod val="95000"/>
              <a:lumOff val="5000"/>
              <a:alpha val="5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>
                <a:solidFill>
                  <a:schemeClr val="bg1"/>
                </a:solidFill>
              </a:rPr>
              <a:t>   </a:t>
            </a:r>
            <a:r>
              <a:rPr lang="cs-CZ" b="1">
                <a:solidFill>
                  <a:schemeClr val="bg1"/>
                </a:solidFill>
              </a:rPr>
              <a:t>Před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87520" y="2081050"/>
            <a:ext cx="7443216" cy="381000"/>
          </a:xfrm>
          <a:prstGeom prst="rect">
            <a:avLst/>
          </a:prstGeom>
          <a:solidFill>
            <a:schemeClr val="tx1">
              <a:lumMod val="95000"/>
              <a:lumOff val="5000"/>
              <a:alpha val="5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>
                <a:solidFill>
                  <a:schemeClr val="bg1"/>
                </a:solidFill>
              </a:rPr>
              <a:t>   </a:t>
            </a:r>
            <a:r>
              <a:rPr lang="cs-CZ" b="1">
                <a:solidFill>
                  <a:schemeClr val="bg1"/>
                </a:solidFill>
              </a:rPr>
              <a:t>Po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09742" y="4877387"/>
            <a:ext cx="1993392" cy="307777"/>
          </a:xfrm>
          <a:prstGeom prst="rect">
            <a:avLst/>
          </a:prstGeom>
          <a:solidFill>
            <a:schemeClr val="tx1">
              <a:lumMod val="95000"/>
              <a:lumOff val="5000"/>
              <a:alpha val="5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400" b="1">
                <a:solidFill>
                  <a:schemeClr val="bg1"/>
                </a:solidFill>
              </a:rPr>
              <a:t>Kontrast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486150" y="4877387"/>
            <a:ext cx="1993392" cy="307777"/>
          </a:xfrm>
          <a:prstGeom prst="rect">
            <a:avLst/>
          </a:prstGeom>
          <a:solidFill>
            <a:schemeClr val="tx1">
              <a:lumMod val="95000"/>
              <a:lumOff val="5000"/>
              <a:alpha val="5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400" b="1">
                <a:solidFill>
                  <a:schemeClr val="bg1"/>
                </a:solidFill>
              </a:rPr>
              <a:t>Jas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222045" y="4877387"/>
            <a:ext cx="1993392" cy="307777"/>
          </a:xfrm>
          <a:prstGeom prst="rect">
            <a:avLst/>
          </a:prstGeom>
          <a:solidFill>
            <a:schemeClr val="tx1">
              <a:lumMod val="95000"/>
              <a:lumOff val="5000"/>
              <a:alpha val="5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400" b="1">
                <a:solidFill>
                  <a:schemeClr val="bg1"/>
                </a:solidFill>
              </a:rPr>
              <a:t>Ostrost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5" grpId="0" animBg="1"/>
      <p:bldP spid="36" grpId="0" animBg="1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40475" y="240475"/>
            <a:ext cx="8686800" cy="640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Rectangle 15"/>
          <p:cNvSpPr/>
          <p:nvPr/>
        </p:nvSpPr>
        <p:spPr>
          <a:xfrm>
            <a:off x="188259" y="188259"/>
            <a:ext cx="8776448" cy="6490448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Box 8"/>
          <p:cNvSpPr txBox="1"/>
          <p:nvPr/>
        </p:nvSpPr>
        <p:spPr>
          <a:xfrm>
            <a:off x="1143000" y="5112603"/>
            <a:ext cx="6781800" cy="136439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cs-CZ" sz="2400" b="1">
                <a:solidFill>
                  <a:srgbClr val="FC7500"/>
                </a:solidFill>
              </a:rPr>
              <a:t>Funkce Odebrání pozadí </a:t>
            </a:r>
            <a:r>
              <a:rPr lang="cs-CZ" sz="2400"/>
              <a:t>umožňuje rychle a snadno odebrat pozadí s cílem izolovat položky v obrázku.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0767" y="762000"/>
            <a:ext cx="6432176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55000"/>
            </a:schemeClr>
          </a:solidFill>
        </p:spPr>
        <p:txBody>
          <a:bodyPr wrap="square" rtlCol="0">
            <a:normAutofit/>
          </a:bodyPr>
          <a:lstStyle/>
          <a:p>
            <a:r>
              <a:rPr lang="cs-CZ" sz="2400" b="1">
                <a:solidFill>
                  <a:schemeClr val="bg1"/>
                </a:solidFill>
              </a:rPr>
              <a:t>	V popředí fotografie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81943" y="1752600"/>
            <a:ext cx="4180114" cy="308560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78975" y="1759527"/>
            <a:ext cx="4180114" cy="30856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81287" y="609600"/>
            <a:ext cx="6048027" cy="4531425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873826"/>
            <a:ext cx="3590704" cy="359070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14400" y="5486400"/>
            <a:ext cx="6781800" cy="12192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cs-CZ" sz="2400">
                <a:solidFill>
                  <a:schemeClr val="tx1">
                    <a:lumMod val="85000"/>
                    <a:lumOff val="15000"/>
                  </a:schemeClr>
                </a:solidFill>
              </a:rPr>
              <a:t>Navrstvením </a:t>
            </a:r>
            <a:r>
              <a:rPr lang="cs-CZ" sz="2400" b="1">
                <a:solidFill>
                  <a:srgbClr val="FC7500"/>
                </a:solidFill>
              </a:rPr>
              <a:t>více objektů </a:t>
            </a:r>
            <a:r>
              <a:rPr lang="cs-CZ" sz="2400">
                <a:solidFill>
                  <a:schemeClr val="tx1">
                    <a:lumMod val="85000"/>
                    <a:lumOff val="15000"/>
                  </a:schemeClr>
                </a:solidFill>
              </a:rPr>
              <a:t>na jiné pozadí můžete vytvořit dynamická rozložení.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3962400" y="1828800"/>
            <a:ext cx="3864903" cy="28529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3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2600" y="1066800"/>
            <a:ext cx="5305254" cy="3797046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990600" y="5334000"/>
            <a:ext cx="6781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cs-CZ" sz="2400" b="1">
                <a:solidFill>
                  <a:srgbClr val="FC7500"/>
                </a:solidFill>
              </a:rPr>
              <a:t>Působivého vzhledu </a:t>
            </a:r>
            <a:r>
              <a:rPr lang="cs-CZ" sz="2400"/>
              <a:t>lze dosáhnout umístěním objektu do vrstvy nad tentýž obrázek pomocí grafických efektů.</a:t>
            </a:r>
            <a:endParaRPr lang="cs-CZ" sz="24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10"/>
          <a:stretch/>
        </p:blipFill>
        <p:spPr>
          <a:xfrm>
            <a:off x="1752600" y="1066800"/>
            <a:ext cx="5313218" cy="379476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2600" y="1078675"/>
            <a:ext cx="5297027" cy="379115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457200" y="5791200"/>
            <a:ext cx="8153400" cy="914400"/>
          </a:xfrm>
          <a:noFill/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cs-CZ">
                <a:solidFill>
                  <a:schemeClr val="tx1">
                    <a:lumMod val="75000"/>
                    <a:lumOff val="25000"/>
                  </a:schemeClr>
                </a:solidFill>
              </a:rPr>
              <a:t>Nová rozložení vnášejí </a:t>
            </a:r>
          </a:p>
          <a:p>
            <a:pPr marL="0">
              <a:lnSpc>
                <a:spcPct val="70000"/>
              </a:lnSpc>
            </a:pPr>
            <a:r>
              <a:rPr lang="cs-CZ" sz="3700">
                <a:solidFill>
                  <a:srgbClr val="FC7500"/>
                </a:solidFill>
              </a:rPr>
              <a:t>kreativitu</a:t>
            </a:r>
            <a:r>
              <a:rPr lang="cs-CZ" sz="3700">
                <a:solidFill>
                  <a:schemeClr val="tx1">
                    <a:lumMod val="75000"/>
                    <a:lumOff val="25000"/>
                  </a:schemeClr>
                </a:solidFill>
              </a:rPr>
              <a:t> do vaší prezentace.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/>
              <a:t>Mechanická květina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528935"/>
            <a:ext cx="434340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55000"/>
            </a:schemeClr>
          </a:solidFill>
        </p:spPr>
        <p:txBody>
          <a:bodyPr wrap="square" rtlCol="0">
            <a:normAutofit/>
          </a:bodyPr>
          <a:lstStyle/>
          <a:p>
            <a:r>
              <a:rPr lang="cs-CZ" sz="2400">
                <a:solidFill>
                  <a:schemeClr val="bg1"/>
                </a:solidFill>
              </a:rPr>
              <a:t>      Snímky</a:t>
            </a:r>
            <a:endParaRPr lang="cs-CZ" sz="2400" b="1">
              <a:solidFill>
                <a:schemeClr val="bg1"/>
              </a:solidFill>
            </a:endParaRP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593" y="1346849"/>
            <a:ext cx="3296159" cy="3204090"/>
          </a:xfrm>
        </p:spPr>
      </p:pic>
      <p:pic>
        <p:nvPicPr>
          <p:cNvPr id="4" name="Picture Placeholder 3"/>
          <p:cNvPicPr>
            <a:picLocks noGrp="1" noChangeAspect="1"/>
          </p:cNvPicPr>
          <p:nvPr>
            <p:ph type="pic" sz="quarter" idx="17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0" name="TextBox 9"/>
          <p:cNvSpPr txBox="1"/>
          <p:nvPr/>
        </p:nvSpPr>
        <p:spPr>
          <a:xfrm>
            <a:off x="0" y="533400"/>
            <a:ext cx="434340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55000"/>
            </a:schemeClr>
          </a:solidFill>
        </p:spPr>
        <p:txBody>
          <a:bodyPr wrap="square" rtlCol="0">
            <a:normAutofit/>
          </a:bodyPr>
          <a:lstStyle/>
          <a:p>
            <a:r>
              <a:rPr lang="cs-CZ" sz="2400">
                <a:solidFill>
                  <a:schemeClr val="bg1"/>
                </a:solidFill>
              </a:rPr>
              <a:t>      Pás se snímky</a:t>
            </a:r>
            <a:endParaRPr lang="cs-CZ" sz="2400" b="1">
              <a:solidFill>
                <a:schemeClr val="bg1"/>
              </a:solidFill>
            </a:endParaRP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utoUpdateAnimBg="0"/>
    </p:bldLst>
  </p:timing>
</p:sld>
</file>

<file path=ppt/theme/theme1.xml><?xml version="1.0" encoding="utf-8"?>
<a:theme xmlns:a="http://schemas.openxmlformats.org/drawingml/2006/main" name="UrbanPhotoAlbu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FFDBACBD070DD419BEEEED858171F5F" ma:contentTypeVersion="4" ma:contentTypeDescription="Vytvoří nový dokument" ma:contentTypeScope="" ma:versionID="2182ec3ddecf41b0afdc471c58791184">
  <xsd:schema xmlns:xsd="http://www.w3.org/2001/XMLSchema" xmlns:xs="http://www.w3.org/2001/XMLSchema" xmlns:p="http://schemas.microsoft.com/office/2006/metadata/properties" xmlns:ns2="e2285f5f-a0f1-4742-bd8a-8c092caa1a6e" xmlns:ns3="786dd7ff-425c-4d0d-8299-61bc4fece3fc" targetNamespace="http://schemas.microsoft.com/office/2006/metadata/properties" ma:root="true" ma:fieldsID="cf2bf133cf7a19d2b5a69bd4a55658b9" ns2:_="" ns3:_="">
    <xsd:import namespace="e2285f5f-a0f1-4742-bd8a-8c092caa1a6e"/>
    <xsd:import namespace="786dd7ff-425c-4d0d-8299-61bc4fece3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285f5f-a0f1-4742-bd8a-8c092caa1a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6dd7ff-425c-4d0d-8299-61bc4fece3f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F11D2CD-DBDD-4500-9AA3-6576397E45AD}"/>
</file>

<file path=customXml/itemProps2.xml><?xml version="1.0" encoding="utf-8"?>
<ds:datastoreItem xmlns:ds="http://schemas.openxmlformats.org/officeDocument/2006/customXml" ds:itemID="{198BD9B2-D122-4B69-A12F-27BB07CCA3C9}"/>
</file>

<file path=customXml/itemProps3.xml><?xml version="1.0" encoding="utf-8"?>
<ds:datastoreItem xmlns:ds="http://schemas.openxmlformats.org/officeDocument/2006/customXml" ds:itemID="{80389429-A5FA-47B3-AE94-3D5848CFD510}"/>
</file>

<file path=docProps/app.xml><?xml version="1.0" encoding="utf-8"?>
<Properties xmlns="http://schemas.openxmlformats.org/officeDocument/2006/extended-properties" xmlns:vt="http://schemas.openxmlformats.org/officeDocument/2006/docPropsVTypes">
  <Template>UrbanPhotoAlbum</Template>
  <TotalTime>0</TotalTime>
  <Words>148</Words>
  <Application>Microsoft Office PowerPoint</Application>
  <PresentationFormat>Předvádění na obrazovce (4:3)</PresentationFormat>
  <Paragraphs>45</Paragraphs>
  <Slides>14</Slides>
  <Notes>10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UrbanPhotoAlbum</vt:lpstr>
      <vt:lpstr>Prezentace aplikace PowerPoint</vt:lpstr>
      <vt:lpstr>NOVÉ EFEKTY OBRÁZKŮ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2011-04-01T07:38:00Z</dcterms:created>
  <dcterms:modified xsi:type="dcterms:W3CDTF">2011-04-01T07:40:35Z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TC016745589991</vt:lpwstr>
  </property>
  <property fmtid="{D5CDD505-2E9C-101B-9397-08002B2CF9AE}" pid="3" name="ContentTypeId">
    <vt:lpwstr>0x0101005FFDBACBD070DD419BEEEED858171F5F</vt:lpwstr>
  </property>
</Properties>
</file>