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081B6-733B-4B96-AA07-8C8296C30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C9E3E-1C7B-485E-91FA-95D0A6576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07F61-34F8-425F-AF6A-58F33366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5223-8340-4577-8831-3CA69A50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4DBD7-D0E5-4308-8342-14329DABB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1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DA7E-C08B-4990-A362-71160AB6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0CED4-C98F-40EE-910B-2D77940C7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500A1-61AA-4572-9828-A079DD230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38A3B-555C-4DF8-95F6-C128A5CE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4B6C-0CEB-42C8-8711-B2D51698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17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C82175-A6B8-4151-B2FC-AA21F5B26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44214-B8A8-47AA-AF8D-088BBD3F54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25F17-387A-40AB-95D7-998CD6E8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F1F13-BA1C-4D5A-BF80-26FF65F1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A2D9E-4E10-48B1-AEE7-39207161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7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0153-0936-4100-B64A-6FA45AC83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57C03-D72A-4572-B22E-3B8600081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DF5F5-17E7-440A-9347-A4A3CC4A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519D3-5B95-4446-B405-6F1FDDE73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9C2B1-1FEB-4F62-981F-993A4AB9D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4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5A9D-F63A-42C6-9DBD-46C621F93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73EF2-02CC-4B7C-8C36-EB40A2C56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B7C16-EC12-4415-BD52-4097AA626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FE7AD-E917-4D61-8764-3996D5C3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7404C-126F-4F96-93D3-BFA29A4A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3087C-7DAE-4DDF-AD4E-EEAA7D991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11785-2EA7-4FF0-B57C-731056908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91358-E6B8-4B76-9366-1EFB92890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0BF11-8720-46DA-B9B2-9CC617B0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42410-C8D8-4CC6-8CEA-D8CF5D048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156402-9D7C-4DCB-8F54-E9236C48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8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3E5C-45D6-4AF7-BEE1-76E2E3B7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E14AF-C8D1-4E23-B444-F46103510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F3075-DCC9-429B-AE54-181FC9C87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AD461-7EF5-499D-9A7A-D8E241A81F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97E096-A508-4D4B-A9CB-0281E7BCA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F148BF-F588-4454-9862-42362127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48B34C-9A8D-4014-B44B-0BD115EDE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BDBAC9-6E69-41F3-BC43-8277F5D6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3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DB7D3-62A1-44DC-92E9-18E3CE8D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75116-DF42-47F8-B86F-B03916FE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5FBA0-513B-49AA-8472-2DE139517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43606-02F6-4C39-A47C-E056C319E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9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421644-BA86-4051-8361-3D7E7D44D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67DBA-0BB2-4868-B2F8-B939CC76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757C9-FB4D-4F53-924E-B25DEE6D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306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3313F-9229-4EE0-A4C3-B9294B311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78D98-2D8C-49E5-B502-5FB931CA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78CB7-5B9F-4EF9-937F-47E505641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A54A6-B7E5-456D-B0D2-7405F148B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4D01D-3B9D-4802-875A-28886E8B0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C8D48-D537-40A6-9D49-6CD72A73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3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292DB-3CAE-459B-A2AD-49031671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86524C-D40E-4064-9728-DFCF5D6E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C0D5B-825F-44C0-BA48-165F0D36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6D7C27-C52C-490A-8B89-A98D9AE92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9EC1C-8333-447A-923A-C8A26673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51B3BA-270D-4E62-8E8E-2ABD6257A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9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644213-4F95-453B-85B7-0478269F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C8E91-E254-4CC8-89B0-D586D666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161CA-BC5D-47E9-BCE1-FC63A816C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3DA18-E3F8-4E2F-93BC-242A61BE66CE}" type="datetimeFigureOut">
              <a:rPr lang="en-US" smtClean="0"/>
              <a:t>31-Mar-19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C4974-937F-4468-9F67-B077B80FD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60F4-80DA-4CCF-A175-C6E63AEC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63D4D-6664-4A1C-BE59-807EAFAE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3738AE7-ACD1-4176-9802-28AD5410D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18B68E5-72A8-4AFE-883F-EA0B012F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3E01F66-857D-42E9-8601-5B22D2B96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E3CBAB1-9E6B-43B1-8404-77E2380FA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29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1BE1530-6AF7-4E0D-B28D-7ADAF0E9A0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8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B4C10E4-73B6-47B6-935F-00DC132E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08648C08-A426-47E5-B76D-2DDA6BB9416A}"/>
              </a:ext>
            </a:extLst>
          </p:cNvPr>
          <p:cNvSpPr/>
          <p:nvPr/>
        </p:nvSpPr>
        <p:spPr>
          <a:xfrm>
            <a:off x="1022634" y="4443725"/>
            <a:ext cx="1002732" cy="55097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28778FC-EC89-4D12-AFF1-51765C08A3A7}"/>
              </a:ext>
            </a:extLst>
          </p:cNvPr>
          <p:cNvSpPr/>
          <p:nvPr/>
        </p:nvSpPr>
        <p:spPr>
          <a:xfrm>
            <a:off x="1022634" y="2473139"/>
            <a:ext cx="1002732" cy="55097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7394961-BC83-4AE7-A681-7341566D16BE}"/>
              </a:ext>
            </a:extLst>
          </p:cNvPr>
          <p:cNvSpPr/>
          <p:nvPr/>
        </p:nvSpPr>
        <p:spPr>
          <a:xfrm>
            <a:off x="1022634" y="3352524"/>
            <a:ext cx="1002732" cy="55097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38FE07-5FB1-49E9-ABAE-1353A396F0AE}"/>
              </a:ext>
            </a:extLst>
          </p:cNvPr>
          <p:cNvSpPr/>
          <p:nvPr/>
        </p:nvSpPr>
        <p:spPr>
          <a:xfrm>
            <a:off x="1022634" y="1652051"/>
            <a:ext cx="1002732" cy="55097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95D5600-CFAE-467C-88FB-C099AB32F185}"/>
              </a:ext>
            </a:extLst>
          </p:cNvPr>
          <p:cNvSpPr/>
          <p:nvPr/>
        </p:nvSpPr>
        <p:spPr>
          <a:xfrm>
            <a:off x="1022634" y="5259438"/>
            <a:ext cx="1002732" cy="55097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97DB0DC-5A48-4DF2-8091-6F7CCE1CE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8FB8934-FCB0-45B0-807D-169F0242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162435-BB8E-414A-AE00-349B29F4B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03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C63965-9883-4C43-BF00-390CA4456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3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9E45627-2DA3-468F-AA29-C5E0E8F08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1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6D8406F-BE4A-4C12-99F8-A866BC2BA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5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8C66BB0-87FE-450A-8C35-8BA2C70F1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4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E99080F-375B-4E8E-929A-5B8C153F8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5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735A98-F26F-48D8-A38B-80249E9C1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0DFA72E-0AE2-4F95-972A-59DE0D93B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POLICY PROPOSAL</dc:title>
  <dc:creator>Arevik Zadoyan</dc:creator>
  <cp:lastModifiedBy>Arevik Zadoyan</cp:lastModifiedBy>
  <cp:revision>2</cp:revision>
  <dcterms:created xsi:type="dcterms:W3CDTF">2019-03-30T09:50:22Z</dcterms:created>
  <dcterms:modified xsi:type="dcterms:W3CDTF">2019-03-31T21:25:19Z</dcterms:modified>
</cp:coreProperties>
</file>