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67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8" r:id="rId12"/>
    <p:sldId id="279" r:id="rId13"/>
    <p:sldId id="276" r:id="rId14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01" autoAdjust="0"/>
  </p:normalViewPr>
  <p:slideViewPr>
    <p:cSldViewPr snapToGrid="0">
      <p:cViewPr>
        <p:scale>
          <a:sx n="75" d="100"/>
          <a:sy n="75" d="100"/>
        </p:scale>
        <p:origin x="974" y="18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 Routová" userId="db7bc1e5d3797387" providerId="LiveId" clId="{82D97747-03DC-407F-844B-02ABEE89A7B3}"/>
    <pc:docChg chg="undo custSel addSld modSld">
      <pc:chgData name="Magda Routová" userId="db7bc1e5d3797387" providerId="LiveId" clId="{82D97747-03DC-407F-844B-02ABEE89A7B3}" dt="2025-03-25T00:34:36.982" v="4407" actId="27636"/>
      <pc:docMkLst>
        <pc:docMk/>
      </pc:docMkLst>
      <pc:sldChg chg="modSp mod">
        <pc:chgData name="Magda Routová" userId="db7bc1e5d3797387" providerId="LiveId" clId="{82D97747-03DC-407F-844B-02ABEE89A7B3}" dt="2025-03-25T00:29:53.746" v="4249" actId="20577"/>
        <pc:sldMkLst>
          <pc:docMk/>
          <pc:sldMk cId="142462048" sldId="267"/>
        </pc:sldMkLst>
        <pc:spChg chg="mod">
          <ac:chgData name="Magda Routová" userId="db7bc1e5d3797387" providerId="LiveId" clId="{82D97747-03DC-407F-844B-02ABEE89A7B3}" dt="2025-03-24T21:13:22.506" v="125" actId="20577"/>
          <ac:spMkLst>
            <pc:docMk/>
            <pc:sldMk cId="142462048" sldId="267"/>
            <ac:spMk id="2" creationId="{00000000-0000-0000-0000-000000000000}"/>
          </ac:spMkLst>
        </pc:spChg>
        <pc:spChg chg="mod">
          <ac:chgData name="Magda Routová" userId="db7bc1e5d3797387" providerId="LiveId" clId="{82D97747-03DC-407F-844B-02ABEE89A7B3}" dt="2025-03-25T00:29:53.746" v="4249" actId="20577"/>
          <ac:spMkLst>
            <pc:docMk/>
            <pc:sldMk cId="142462048" sldId="267"/>
            <ac:spMk id="3" creationId="{00000000-0000-0000-0000-000000000000}"/>
          </ac:spMkLst>
        </pc:spChg>
      </pc:sldChg>
      <pc:sldChg chg="addSp delSp modSp mod chgLayout">
        <pc:chgData name="Magda Routová" userId="db7bc1e5d3797387" providerId="LiveId" clId="{82D97747-03DC-407F-844B-02ABEE89A7B3}" dt="2025-03-24T22:31:50.068" v="791" actId="122"/>
        <pc:sldMkLst>
          <pc:docMk/>
          <pc:sldMk cId="579920876" sldId="268"/>
        </pc:sldMkLst>
        <pc:spChg chg="mod ord">
          <ac:chgData name="Magda Routová" userId="db7bc1e5d3797387" providerId="LiveId" clId="{82D97747-03DC-407F-844B-02ABEE89A7B3}" dt="2025-03-24T22:31:50.068" v="791" actId="122"/>
          <ac:spMkLst>
            <pc:docMk/>
            <pc:sldMk cId="579920876" sldId="268"/>
            <ac:spMk id="2" creationId="{00000000-0000-0000-0000-000000000000}"/>
          </ac:spMkLst>
        </pc:spChg>
        <pc:spChg chg="add del mod">
          <ac:chgData name="Magda Routová" userId="db7bc1e5d3797387" providerId="LiveId" clId="{82D97747-03DC-407F-844B-02ABEE89A7B3}" dt="2025-03-24T22:16:47.201" v="260" actId="478"/>
          <ac:spMkLst>
            <pc:docMk/>
            <pc:sldMk cId="579920876" sldId="268"/>
            <ac:spMk id="4" creationId="{C7B422BD-8CA7-90E7-A033-39D8625F0885}"/>
          </ac:spMkLst>
        </pc:spChg>
        <pc:spChg chg="add mod">
          <ac:chgData name="Magda Routová" userId="db7bc1e5d3797387" providerId="LiveId" clId="{82D97747-03DC-407F-844B-02ABEE89A7B3}" dt="2025-03-24T22:22:34.603" v="416" actId="403"/>
          <ac:spMkLst>
            <pc:docMk/>
            <pc:sldMk cId="579920876" sldId="268"/>
            <ac:spMk id="12" creationId="{3F27D832-3CE8-2138-E5DB-BD274E731420}"/>
          </ac:spMkLst>
        </pc:spChg>
        <pc:spChg chg="add mod">
          <ac:chgData name="Magda Routová" userId="db7bc1e5d3797387" providerId="LiveId" clId="{82D97747-03DC-407F-844B-02ABEE89A7B3}" dt="2025-03-24T22:22:47.522" v="419" actId="404"/>
          <ac:spMkLst>
            <pc:docMk/>
            <pc:sldMk cId="579920876" sldId="268"/>
            <ac:spMk id="13" creationId="{04FFEF60-C9D6-056E-895A-D53BBF8199E0}"/>
          </ac:spMkLst>
        </pc:spChg>
        <pc:spChg chg="add mod">
          <ac:chgData name="Magda Routová" userId="db7bc1e5d3797387" providerId="LiveId" clId="{82D97747-03DC-407F-844B-02ABEE89A7B3}" dt="2025-03-24T22:22:52.786" v="420" actId="404"/>
          <ac:spMkLst>
            <pc:docMk/>
            <pc:sldMk cId="579920876" sldId="268"/>
            <ac:spMk id="14" creationId="{6CF9B5C5-1193-D0E0-AC8B-5A9BEEA046F3}"/>
          </ac:spMkLst>
        </pc:spChg>
        <pc:graphicFrameChg chg="del mod ord">
          <ac:chgData name="Magda Routová" userId="db7bc1e5d3797387" providerId="LiveId" clId="{82D97747-03DC-407F-844B-02ABEE89A7B3}" dt="2025-03-24T22:16:39.621" v="259" actId="21"/>
          <ac:graphicFrameMkLst>
            <pc:docMk/>
            <pc:sldMk cId="579920876" sldId="268"/>
            <ac:graphicFrameMk id="6" creationId="{00000000-0000-0000-0000-000000000000}"/>
          </ac:graphicFrameMkLst>
        </pc:graphicFrameChg>
        <pc:picChg chg="add mod">
          <ac:chgData name="Magda Routová" userId="db7bc1e5d3797387" providerId="LiveId" clId="{82D97747-03DC-407F-844B-02ABEE89A7B3}" dt="2025-03-24T22:21:53.030" v="410" actId="1076"/>
          <ac:picMkLst>
            <pc:docMk/>
            <pc:sldMk cId="579920876" sldId="268"/>
            <ac:picMk id="7" creationId="{78C9CDAA-43AA-9523-E969-A15D9184A717}"/>
          </ac:picMkLst>
        </pc:picChg>
        <pc:picChg chg="add mod">
          <ac:chgData name="Magda Routová" userId="db7bc1e5d3797387" providerId="LiveId" clId="{82D97747-03DC-407F-844B-02ABEE89A7B3}" dt="2025-03-24T22:21:42.059" v="407" actId="1076"/>
          <ac:picMkLst>
            <pc:docMk/>
            <pc:sldMk cId="579920876" sldId="268"/>
            <ac:picMk id="9" creationId="{8C414652-9546-A410-C013-B185550B3EBD}"/>
          </ac:picMkLst>
        </pc:picChg>
        <pc:picChg chg="add mod">
          <ac:chgData name="Magda Routová" userId="db7bc1e5d3797387" providerId="LiveId" clId="{82D97747-03DC-407F-844B-02ABEE89A7B3}" dt="2025-03-24T22:21:48.451" v="409" actId="1076"/>
          <ac:picMkLst>
            <pc:docMk/>
            <pc:sldMk cId="579920876" sldId="268"/>
            <ac:picMk id="11" creationId="{C177EFBA-495F-152C-77EA-69C8B0118AF5}"/>
          </ac:picMkLst>
        </pc:picChg>
      </pc:sldChg>
      <pc:sldChg chg="addSp delSp modSp mod">
        <pc:chgData name="Magda Routová" userId="db7bc1e5d3797387" providerId="LiveId" clId="{82D97747-03DC-407F-844B-02ABEE89A7B3}" dt="2025-03-24T22:39:32.598" v="1314" actId="1076"/>
        <pc:sldMkLst>
          <pc:docMk/>
          <pc:sldMk cId="2557302982" sldId="269"/>
        </pc:sldMkLst>
        <pc:spChg chg="mod">
          <ac:chgData name="Magda Routová" userId="db7bc1e5d3797387" providerId="LiveId" clId="{82D97747-03DC-407F-844B-02ABEE89A7B3}" dt="2025-03-24T22:32:30.614" v="813" actId="20577"/>
          <ac:spMkLst>
            <pc:docMk/>
            <pc:sldMk cId="2557302982" sldId="269"/>
            <ac:spMk id="2" creationId="{00000000-0000-0000-0000-000000000000}"/>
          </ac:spMkLst>
        </pc:spChg>
        <pc:spChg chg="mod">
          <ac:chgData name="Magda Routová" userId="db7bc1e5d3797387" providerId="LiveId" clId="{82D97747-03DC-407F-844B-02ABEE89A7B3}" dt="2025-03-24T22:37:19.265" v="1308" actId="20577"/>
          <ac:spMkLst>
            <pc:docMk/>
            <pc:sldMk cId="2557302982" sldId="269"/>
            <ac:spMk id="3" creationId="{00000000-0000-0000-0000-000000000000}"/>
          </ac:spMkLst>
        </pc:spChg>
        <pc:spChg chg="add del mod">
          <ac:chgData name="Magda Routová" userId="db7bc1e5d3797387" providerId="LiveId" clId="{82D97747-03DC-407F-844B-02ABEE89A7B3}" dt="2025-03-24T22:37:45.533" v="1309" actId="931"/>
          <ac:spMkLst>
            <pc:docMk/>
            <pc:sldMk cId="2557302982" sldId="269"/>
            <ac:spMk id="6" creationId="{C3364E9D-1AD4-E58B-A793-459DDEC2ED9F}"/>
          </ac:spMkLst>
        </pc:spChg>
        <pc:graphicFrameChg chg="del">
          <ac:chgData name="Magda Routová" userId="db7bc1e5d3797387" providerId="LiveId" clId="{82D97747-03DC-407F-844B-02ABEE89A7B3}" dt="2025-03-24T22:32:05.688" v="793" actId="478"/>
          <ac:graphicFrameMkLst>
            <pc:docMk/>
            <pc:sldMk cId="2557302982" sldId="269"/>
            <ac:graphicFrameMk id="5" creationId="{00000000-0000-0000-0000-000000000000}"/>
          </ac:graphicFrameMkLst>
        </pc:graphicFrameChg>
        <pc:picChg chg="add mod">
          <ac:chgData name="Magda Routová" userId="db7bc1e5d3797387" providerId="LiveId" clId="{82D97747-03DC-407F-844B-02ABEE89A7B3}" dt="2025-03-24T22:39:32.598" v="1314" actId="1076"/>
          <ac:picMkLst>
            <pc:docMk/>
            <pc:sldMk cId="2557302982" sldId="269"/>
            <ac:picMk id="8" creationId="{7E31E1BD-39E1-C940-16E3-BB95E5206738}"/>
          </ac:picMkLst>
        </pc:picChg>
      </pc:sldChg>
      <pc:sldChg chg="addSp delSp modSp mod modClrScheme chgLayout">
        <pc:chgData name="Magda Routová" userId="db7bc1e5d3797387" providerId="LiveId" clId="{82D97747-03DC-407F-844B-02ABEE89A7B3}" dt="2025-03-25T00:28:47.075" v="4221" actId="20577"/>
        <pc:sldMkLst>
          <pc:docMk/>
          <pc:sldMk cId="1181435729" sldId="270"/>
        </pc:sldMkLst>
        <pc:spChg chg="mod ord">
          <ac:chgData name="Magda Routová" userId="db7bc1e5d3797387" providerId="LiveId" clId="{82D97747-03DC-407F-844B-02ABEE89A7B3}" dt="2025-03-24T22:31:56.341" v="792" actId="122"/>
          <ac:spMkLst>
            <pc:docMk/>
            <pc:sldMk cId="1181435729" sldId="270"/>
            <ac:spMk id="2" creationId="{00000000-0000-0000-0000-000000000000}"/>
          </ac:spMkLst>
        </pc:spChg>
        <pc:spChg chg="mod ord">
          <ac:chgData name="Magda Routová" userId="db7bc1e5d3797387" providerId="LiveId" clId="{82D97747-03DC-407F-844B-02ABEE89A7B3}" dt="2025-03-25T00:28:47.075" v="4221" actId="20577"/>
          <ac:spMkLst>
            <pc:docMk/>
            <pc:sldMk cId="1181435729" sldId="270"/>
            <ac:spMk id="3" creationId="{00000000-0000-0000-0000-000000000000}"/>
          </ac:spMkLst>
        </pc:spChg>
        <pc:graphicFrameChg chg="del mod ord">
          <ac:chgData name="Magda Routová" userId="db7bc1e5d3797387" providerId="LiveId" clId="{82D97747-03DC-407F-844B-02ABEE89A7B3}" dt="2025-03-24T22:23:01.135" v="421" actId="478"/>
          <ac:graphicFrameMkLst>
            <pc:docMk/>
            <pc:sldMk cId="1181435729" sldId="270"/>
            <ac:graphicFrameMk id="5" creationId="{00000000-0000-0000-0000-000000000000}"/>
          </ac:graphicFrameMkLst>
        </pc:graphicFrameChg>
        <pc:picChg chg="add mod">
          <ac:chgData name="Magda Routová" userId="db7bc1e5d3797387" providerId="LiveId" clId="{82D97747-03DC-407F-844B-02ABEE89A7B3}" dt="2025-03-24T22:31:10.778" v="789" actId="1076"/>
          <ac:picMkLst>
            <pc:docMk/>
            <pc:sldMk cId="1181435729" sldId="270"/>
            <ac:picMk id="6" creationId="{543C0732-D5DA-B4C7-71B2-5A3A11B87BB4}"/>
          </ac:picMkLst>
        </pc:picChg>
      </pc:sldChg>
      <pc:sldChg chg="addSp delSp modSp mod modClrScheme chgLayout">
        <pc:chgData name="Magda Routová" userId="db7bc1e5d3797387" providerId="LiveId" clId="{82D97747-03DC-407F-844B-02ABEE89A7B3}" dt="2025-03-25T00:30:33.988" v="4279" actId="20577"/>
        <pc:sldMkLst>
          <pc:docMk/>
          <pc:sldMk cId="3963179634" sldId="271"/>
        </pc:sldMkLst>
        <pc:spChg chg="mod ord">
          <ac:chgData name="Magda Routová" userId="db7bc1e5d3797387" providerId="LiveId" clId="{82D97747-03DC-407F-844B-02ABEE89A7B3}" dt="2025-03-25T00:29:44.912" v="4236" actId="20577"/>
          <ac:spMkLst>
            <pc:docMk/>
            <pc:sldMk cId="3963179634" sldId="271"/>
            <ac:spMk id="2" creationId="{00000000-0000-0000-0000-000000000000}"/>
          </ac:spMkLst>
        </pc:spChg>
        <pc:spChg chg="del mod ord">
          <ac:chgData name="Magda Routová" userId="db7bc1e5d3797387" providerId="LiveId" clId="{82D97747-03DC-407F-844B-02ABEE89A7B3}" dt="2025-03-24T22:40:37.988" v="1315" actId="700"/>
          <ac:spMkLst>
            <pc:docMk/>
            <pc:sldMk cId="3963179634" sldId="271"/>
            <ac:spMk id="3" creationId="{00000000-0000-0000-0000-000000000000}"/>
          </ac:spMkLst>
        </pc:spChg>
        <pc:spChg chg="add mod ord">
          <ac:chgData name="Magda Routová" userId="db7bc1e5d3797387" providerId="LiveId" clId="{82D97747-03DC-407F-844B-02ABEE89A7B3}" dt="2025-03-25T00:30:33.988" v="4279" actId="20577"/>
          <ac:spMkLst>
            <pc:docMk/>
            <pc:sldMk cId="3963179634" sldId="271"/>
            <ac:spMk id="4" creationId="{28BEA412-119C-439A-2375-45A1E7B25BE3}"/>
          </ac:spMkLst>
        </pc:spChg>
      </pc:sldChg>
      <pc:sldChg chg="addSp delSp modSp mod modClrScheme chgLayout">
        <pc:chgData name="Magda Routová" userId="db7bc1e5d3797387" providerId="LiveId" clId="{82D97747-03DC-407F-844B-02ABEE89A7B3}" dt="2025-03-25T00:30:52.952" v="4280" actId="20578"/>
        <pc:sldMkLst>
          <pc:docMk/>
          <pc:sldMk cId="114670211" sldId="272"/>
        </pc:sldMkLst>
        <pc:spChg chg="mod ord">
          <ac:chgData name="Magda Routová" userId="db7bc1e5d3797387" providerId="LiveId" clId="{82D97747-03DC-407F-844B-02ABEE89A7B3}" dt="2025-03-24T23:53:33.190" v="2131" actId="700"/>
          <ac:spMkLst>
            <pc:docMk/>
            <pc:sldMk cId="114670211" sldId="272"/>
            <ac:spMk id="2" creationId="{00000000-0000-0000-0000-000000000000}"/>
          </ac:spMkLst>
        </pc:spChg>
        <pc:spChg chg="del">
          <ac:chgData name="Magda Routová" userId="db7bc1e5d3797387" providerId="LiveId" clId="{82D97747-03DC-407F-844B-02ABEE89A7B3}" dt="2025-03-24T23:53:33.190" v="2131" actId="700"/>
          <ac:spMkLst>
            <pc:docMk/>
            <pc:sldMk cId="114670211" sldId="272"/>
            <ac:spMk id="3" creationId="{00000000-0000-0000-0000-000000000000}"/>
          </ac:spMkLst>
        </pc:spChg>
        <pc:spChg chg="del mod ord">
          <ac:chgData name="Magda Routová" userId="db7bc1e5d3797387" providerId="LiveId" clId="{82D97747-03DC-407F-844B-02ABEE89A7B3}" dt="2025-03-24T23:53:33.190" v="2131" actId="700"/>
          <ac:spMkLst>
            <pc:docMk/>
            <pc:sldMk cId="114670211" sldId="272"/>
            <ac:spMk id="4" creationId="{00000000-0000-0000-0000-000000000000}"/>
          </ac:spMkLst>
        </pc:spChg>
        <pc:spChg chg="del">
          <ac:chgData name="Magda Routová" userId="db7bc1e5d3797387" providerId="LiveId" clId="{82D97747-03DC-407F-844B-02ABEE89A7B3}" dt="2025-03-24T23:53:33.190" v="2131" actId="700"/>
          <ac:spMkLst>
            <pc:docMk/>
            <pc:sldMk cId="114670211" sldId="272"/>
            <ac:spMk id="5" creationId="{00000000-0000-0000-0000-000000000000}"/>
          </ac:spMkLst>
        </pc:spChg>
        <pc:spChg chg="del">
          <ac:chgData name="Magda Routová" userId="db7bc1e5d3797387" providerId="LiveId" clId="{82D97747-03DC-407F-844B-02ABEE89A7B3}" dt="2025-03-24T23:53:33.190" v="2131" actId="700"/>
          <ac:spMkLst>
            <pc:docMk/>
            <pc:sldMk cId="114670211" sldId="272"/>
            <ac:spMk id="6" creationId="{00000000-0000-0000-0000-000000000000}"/>
          </ac:spMkLst>
        </pc:spChg>
        <pc:spChg chg="add mod ord">
          <ac:chgData name="Magda Routová" userId="db7bc1e5d3797387" providerId="LiveId" clId="{82D97747-03DC-407F-844B-02ABEE89A7B3}" dt="2025-03-25T00:30:52.952" v="4280" actId="20578"/>
          <ac:spMkLst>
            <pc:docMk/>
            <pc:sldMk cId="114670211" sldId="272"/>
            <ac:spMk id="7" creationId="{2C8ADB02-95A3-90F4-F35B-E7828117C066}"/>
          </ac:spMkLst>
        </pc:spChg>
        <pc:spChg chg="add mod">
          <ac:chgData name="Magda Routová" userId="db7bc1e5d3797387" providerId="LiveId" clId="{82D97747-03DC-407F-844B-02ABEE89A7B3}" dt="2025-03-25T00:02:06.466" v="2513" actId="1076"/>
          <ac:spMkLst>
            <pc:docMk/>
            <pc:sldMk cId="114670211" sldId="272"/>
            <ac:spMk id="17" creationId="{D6508CAC-36BD-E05C-54EE-61FA72E87B50}"/>
          </ac:spMkLst>
        </pc:spChg>
        <pc:spChg chg="add mod">
          <ac:chgData name="Magda Routová" userId="db7bc1e5d3797387" providerId="LiveId" clId="{82D97747-03DC-407F-844B-02ABEE89A7B3}" dt="2025-03-25T00:02:39.801" v="2533" actId="1076"/>
          <ac:spMkLst>
            <pc:docMk/>
            <pc:sldMk cId="114670211" sldId="272"/>
            <ac:spMk id="18" creationId="{A7F51DC3-42F3-F4FD-CDA8-5C46A1A1CCCA}"/>
          </ac:spMkLst>
        </pc:spChg>
        <pc:spChg chg="add mod">
          <ac:chgData name="Magda Routová" userId="db7bc1e5d3797387" providerId="LiveId" clId="{82D97747-03DC-407F-844B-02ABEE89A7B3}" dt="2025-03-25T00:03:36.294" v="2567" actId="1076"/>
          <ac:spMkLst>
            <pc:docMk/>
            <pc:sldMk cId="114670211" sldId="272"/>
            <ac:spMk id="19" creationId="{C42CC3E4-8395-F239-C016-469B154A75D5}"/>
          </ac:spMkLst>
        </pc:spChg>
        <pc:spChg chg="add mod">
          <ac:chgData name="Magda Routová" userId="db7bc1e5d3797387" providerId="LiveId" clId="{82D97747-03DC-407F-844B-02ABEE89A7B3}" dt="2025-03-25T00:03:25.994" v="2566" actId="1076"/>
          <ac:spMkLst>
            <pc:docMk/>
            <pc:sldMk cId="114670211" sldId="272"/>
            <ac:spMk id="20" creationId="{803F4562-9DE0-9AFD-1C5C-BA88A07D6B77}"/>
          </ac:spMkLst>
        </pc:spChg>
        <pc:grpChg chg="add del mod">
          <ac:chgData name="Magda Routová" userId="db7bc1e5d3797387" providerId="LiveId" clId="{82D97747-03DC-407F-844B-02ABEE89A7B3}" dt="2025-03-25T00:00:25.780" v="2475" actId="165"/>
          <ac:grpSpMkLst>
            <pc:docMk/>
            <pc:sldMk cId="114670211" sldId="272"/>
            <ac:grpSpMk id="16" creationId="{5BEEE1E1-383C-AE57-5EA8-1F91C052AA44}"/>
          </ac:grpSpMkLst>
        </pc:grpChg>
        <pc:picChg chg="add mod topLvl">
          <ac:chgData name="Magda Routová" userId="db7bc1e5d3797387" providerId="LiveId" clId="{82D97747-03DC-407F-844B-02ABEE89A7B3}" dt="2025-03-25T00:01:14.487" v="2489" actId="1076"/>
          <ac:picMkLst>
            <pc:docMk/>
            <pc:sldMk cId="114670211" sldId="272"/>
            <ac:picMk id="9" creationId="{C00779DA-4827-2F16-DDD1-63F0882C1EBA}"/>
          </ac:picMkLst>
        </pc:picChg>
        <pc:picChg chg="add mod topLvl">
          <ac:chgData name="Magda Routová" userId="db7bc1e5d3797387" providerId="LiveId" clId="{82D97747-03DC-407F-844B-02ABEE89A7B3}" dt="2025-03-25T00:02:14.367" v="2515" actId="1076"/>
          <ac:picMkLst>
            <pc:docMk/>
            <pc:sldMk cId="114670211" sldId="272"/>
            <ac:picMk id="11" creationId="{355CB182-5D82-D7E9-D6E1-F795CD5E52FD}"/>
          </ac:picMkLst>
        </pc:picChg>
        <pc:picChg chg="add mod topLvl">
          <ac:chgData name="Magda Routová" userId="db7bc1e5d3797387" providerId="LiveId" clId="{82D97747-03DC-407F-844B-02ABEE89A7B3}" dt="2025-03-25T00:02:18.952" v="2517" actId="1076"/>
          <ac:picMkLst>
            <pc:docMk/>
            <pc:sldMk cId="114670211" sldId="272"/>
            <ac:picMk id="13" creationId="{5BB3A156-10FF-07D3-D470-715E2AD56B69}"/>
          </ac:picMkLst>
        </pc:picChg>
        <pc:picChg chg="add mod topLvl">
          <ac:chgData name="Magda Routová" userId="db7bc1e5d3797387" providerId="LiveId" clId="{82D97747-03DC-407F-844B-02ABEE89A7B3}" dt="2025-03-25T00:02:16.354" v="2516" actId="1076"/>
          <ac:picMkLst>
            <pc:docMk/>
            <pc:sldMk cId="114670211" sldId="272"/>
            <ac:picMk id="15" creationId="{75B49E34-003D-08FD-47EC-073D6CE74F31}"/>
          </ac:picMkLst>
        </pc:picChg>
      </pc:sldChg>
      <pc:sldChg chg="addSp modSp mod modClrScheme chgLayout">
        <pc:chgData name="Magda Routová" userId="db7bc1e5d3797387" providerId="LiveId" clId="{82D97747-03DC-407F-844B-02ABEE89A7B3}" dt="2025-03-25T00:33:14.215" v="4394" actId="14100"/>
        <pc:sldMkLst>
          <pc:docMk/>
          <pc:sldMk cId="1940049094" sldId="273"/>
        </pc:sldMkLst>
        <pc:spChg chg="mod ord">
          <ac:chgData name="Magda Routová" userId="db7bc1e5d3797387" providerId="LiveId" clId="{82D97747-03DC-407F-844B-02ABEE89A7B3}" dt="2025-03-25T00:04:18.608" v="2603" actId="20577"/>
          <ac:spMkLst>
            <pc:docMk/>
            <pc:sldMk cId="1940049094" sldId="273"/>
            <ac:spMk id="2" creationId="{00000000-0000-0000-0000-000000000000}"/>
          </ac:spMkLst>
        </pc:spChg>
        <pc:spChg chg="add mod ord">
          <ac:chgData name="Magda Routová" userId="db7bc1e5d3797387" providerId="LiveId" clId="{82D97747-03DC-407F-844B-02ABEE89A7B3}" dt="2025-03-25T00:33:14.215" v="4394" actId="14100"/>
          <ac:spMkLst>
            <pc:docMk/>
            <pc:sldMk cId="1940049094" sldId="273"/>
            <ac:spMk id="3" creationId="{E29A23DB-5CF9-434C-7A5D-E622B4332965}"/>
          </ac:spMkLst>
        </pc:spChg>
        <pc:picChg chg="add mod">
          <ac:chgData name="Magda Routová" userId="db7bc1e5d3797387" providerId="LiveId" clId="{82D97747-03DC-407F-844B-02ABEE89A7B3}" dt="2025-03-25T00:10:58.047" v="3075" actId="1076"/>
          <ac:picMkLst>
            <pc:docMk/>
            <pc:sldMk cId="1940049094" sldId="273"/>
            <ac:picMk id="5" creationId="{30961F45-8077-D495-0D1B-14BB2188862B}"/>
          </ac:picMkLst>
        </pc:picChg>
      </pc:sldChg>
      <pc:sldChg chg="addSp modSp mod modClrScheme chgLayout">
        <pc:chgData name="Magda Routová" userId="db7bc1e5d3797387" providerId="LiveId" clId="{82D97747-03DC-407F-844B-02ABEE89A7B3}" dt="2025-03-25T00:33:54.707" v="4400" actId="20577"/>
        <pc:sldMkLst>
          <pc:docMk/>
          <pc:sldMk cId="908817056" sldId="274"/>
        </pc:sldMkLst>
        <pc:spChg chg="add mod">
          <ac:chgData name="Magda Routová" userId="db7bc1e5d3797387" providerId="LiveId" clId="{82D97747-03DC-407F-844B-02ABEE89A7B3}" dt="2025-03-25T00:11:25.065" v="3104" actId="20577"/>
          <ac:spMkLst>
            <pc:docMk/>
            <pc:sldMk cId="908817056" sldId="274"/>
            <ac:spMk id="2" creationId="{D0A40785-1390-1665-1A86-C7C81698213E}"/>
          </ac:spMkLst>
        </pc:spChg>
        <pc:spChg chg="add mod">
          <ac:chgData name="Magda Routová" userId="db7bc1e5d3797387" providerId="LiveId" clId="{82D97747-03DC-407F-844B-02ABEE89A7B3}" dt="2025-03-25T00:33:54.707" v="4400" actId="20577"/>
          <ac:spMkLst>
            <pc:docMk/>
            <pc:sldMk cId="908817056" sldId="274"/>
            <ac:spMk id="3" creationId="{2DBE30E0-0275-D80F-56AC-97F45394DD18}"/>
          </ac:spMkLst>
        </pc:spChg>
      </pc:sldChg>
      <pc:sldChg chg="addSp delSp modSp mod modClrScheme chgLayout">
        <pc:chgData name="Magda Routová" userId="db7bc1e5d3797387" providerId="LiveId" clId="{82D97747-03DC-407F-844B-02ABEE89A7B3}" dt="2025-03-25T00:34:07.480" v="4404" actId="20577"/>
        <pc:sldMkLst>
          <pc:docMk/>
          <pc:sldMk cId="1593453088" sldId="275"/>
        </pc:sldMkLst>
        <pc:spChg chg="mod ord">
          <ac:chgData name="Magda Routová" userId="db7bc1e5d3797387" providerId="LiveId" clId="{82D97747-03DC-407F-844B-02ABEE89A7B3}" dt="2025-03-25T00:19:48.907" v="3884" actId="20577"/>
          <ac:spMkLst>
            <pc:docMk/>
            <pc:sldMk cId="1593453088" sldId="275"/>
            <ac:spMk id="2" creationId="{00000000-0000-0000-0000-000000000000}"/>
          </ac:spMkLst>
        </pc:spChg>
        <pc:spChg chg="del mod ord">
          <ac:chgData name="Magda Routová" userId="db7bc1e5d3797387" providerId="LiveId" clId="{82D97747-03DC-407F-844B-02ABEE89A7B3}" dt="2025-03-25T00:19:39.645" v="3858" actId="700"/>
          <ac:spMkLst>
            <pc:docMk/>
            <pc:sldMk cId="1593453088" sldId="275"/>
            <ac:spMk id="3" creationId="{00000000-0000-0000-0000-000000000000}"/>
          </ac:spMkLst>
        </pc:spChg>
        <pc:spChg chg="del">
          <ac:chgData name="Magda Routová" userId="db7bc1e5d3797387" providerId="LiveId" clId="{82D97747-03DC-407F-844B-02ABEE89A7B3}" dt="2025-03-25T00:19:39.645" v="3858" actId="700"/>
          <ac:spMkLst>
            <pc:docMk/>
            <pc:sldMk cId="1593453088" sldId="275"/>
            <ac:spMk id="4" creationId="{00000000-0000-0000-0000-000000000000}"/>
          </ac:spMkLst>
        </pc:spChg>
        <pc:spChg chg="add mod ord">
          <ac:chgData name="Magda Routová" userId="db7bc1e5d3797387" providerId="LiveId" clId="{82D97747-03DC-407F-844B-02ABEE89A7B3}" dt="2025-03-25T00:34:07.480" v="4404" actId="20577"/>
          <ac:spMkLst>
            <pc:docMk/>
            <pc:sldMk cId="1593453088" sldId="275"/>
            <ac:spMk id="5" creationId="{9772B76E-7110-9594-C29E-C24456C1CA92}"/>
          </ac:spMkLst>
        </pc:spChg>
      </pc:sldChg>
      <pc:sldChg chg="addSp delSp modSp mod modClrScheme chgLayout">
        <pc:chgData name="Magda Routová" userId="db7bc1e5d3797387" providerId="LiveId" clId="{82D97747-03DC-407F-844B-02ABEE89A7B3}" dt="2025-03-25T00:34:36.982" v="4407" actId="27636"/>
        <pc:sldMkLst>
          <pc:docMk/>
          <pc:sldMk cId="3392644443" sldId="276"/>
        </pc:sldMkLst>
        <pc:spChg chg="mod ord">
          <ac:chgData name="Magda Routová" userId="db7bc1e5d3797387" providerId="LiveId" clId="{82D97747-03DC-407F-844B-02ABEE89A7B3}" dt="2025-03-21T13:37:45.555" v="55" actId="20577"/>
          <ac:spMkLst>
            <pc:docMk/>
            <pc:sldMk cId="3392644443" sldId="276"/>
            <ac:spMk id="2" creationId="{00000000-0000-0000-0000-000000000000}"/>
          </ac:spMkLst>
        </pc:spChg>
        <pc:spChg chg="add mod ord">
          <ac:chgData name="Magda Routová" userId="db7bc1e5d3797387" providerId="LiveId" clId="{82D97747-03DC-407F-844B-02ABEE89A7B3}" dt="2025-03-25T00:34:36.982" v="4407" actId="27636"/>
          <ac:spMkLst>
            <pc:docMk/>
            <pc:sldMk cId="3392644443" sldId="276"/>
            <ac:spMk id="5" creationId="{B5C082AE-AC19-67E0-2B0C-96E03339222C}"/>
          </ac:spMkLst>
        </pc:spChg>
      </pc:sldChg>
      <pc:sldChg chg="modSp mod">
        <pc:chgData name="Magda Routová" userId="db7bc1e5d3797387" providerId="LiveId" clId="{82D97747-03DC-407F-844B-02ABEE89A7B3}" dt="2025-03-24T16:08:11.409" v="110" actId="207"/>
        <pc:sldMkLst>
          <pc:docMk/>
          <pc:sldMk cId="353226357" sldId="277"/>
        </pc:sldMkLst>
        <pc:spChg chg="mod">
          <ac:chgData name="Magda Routová" userId="db7bc1e5d3797387" providerId="LiveId" clId="{82D97747-03DC-407F-844B-02ABEE89A7B3}" dt="2025-03-24T16:08:11.409" v="110" actId="207"/>
          <ac:spMkLst>
            <pc:docMk/>
            <pc:sldMk cId="353226357" sldId="277"/>
            <ac:spMk id="2" creationId="{00000000-0000-0000-0000-000000000000}"/>
          </ac:spMkLst>
        </pc:spChg>
        <pc:spChg chg="mod">
          <ac:chgData name="Magda Routová" userId="db7bc1e5d3797387" providerId="LiveId" clId="{82D97747-03DC-407F-844B-02ABEE89A7B3}" dt="2025-03-14T08:59:03.422" v="46" actId="120"/>
          <ac:spMkLst>
            <pc:docMk/>
            <pc:sldMk cId="353226357" sldId="277"/>
            <ac:spMk id="3" creationId="{00000000-0000-0000-0000-000000000000}"/>
          </ac:spMkLst>
        </pc:spChg>
      </pc:sldChg>
      <pc:sldChg chg="addSp delSp modSp new mod modClrScheme chgLayout">
        <pc:chgData name="Magda Routová" userId="db7bc1e5d3797387" providerId="LiveId" clId="{82D97747-03DC-407F-844B-02ABEE89A7B3}" dt="2025-03-25T00:24:06.755" v="4051" actId="700"/>
        <pc:sldMkLst>
          <pc:docMk/>
          <pc:sldMk cId="3562384187" sldId="278"/>
        </pc:sldMkLst>
        <pc:spChg chg="del mod ord">
          <ac:chgData name="Magda Routová" userId="db7bc1e5d3797387" providerId="LiveId" clId="{82D97747-03DC-407F-844B-02ABEE89A7B3}" dt="2025-03-25T00:21:33.940" v="3975" actId="700"/>
          <ac:spMkLst>
            <pc:docMk/>
            <pc:sldMk cId="3562384187" sldId="278"/>
            <ac:spMk id="2" creationId="{F26B3FD0-AD07-81DB-96ED-35D9AD369CC7}"/>
          </ac:spMkLst>
        </pc:spChg>
        <pc:spChg chg="del mod ord">
          <ac:chgData name="Magda Routová" userId="db7bc1e5d3797387" providerId="LiveId" clId="{82D97747-03DC-407F-844B-02ABEE89A7B3}" dt="2025-03-25T00:21:33.940" v="3975" actId="700"/>
          <ac:spMkLst>
            <pc:docMk/>
            <pc:sldMk cId="3562384187" sldId="278"/>
            <ac:spMk id="3" creationId="{E515F434-3EBC-E8C7-A5CF-2BC68F8BEAA3}"/>
          </ac:spMkLst>
        </pc:spChg>
        <pc:spChg chg="add mod ord">
          <ac:chgData name="Magda Routová" userId="db7bc1e5d3797387" providerId="LiveId" clId="{82D97747-03DC-407F-844B-02ABEE89A7B3}" dt="2025-03-25T00:24:06.755" v="4051" actId="700"/>
          <ac:spMkLst>
            <pc:docMk/>
            <pc:sldMk cId="3562384187" sldId="278"/>
            <ac:spMk id="4" creationId="{6105AD36-0961-910A-6E76-79BF043C60D2}"/>
          </ac:spMkLst>
        </pc:spChg>
        <pc:spChg chg="add mod ord">
          <ac:chgData name="Magda Routová" userId="db7bc1e5d3797387" providerId="LiveId" clId="{82D97747-03DC-407F-844B-02ABEE89A7B3}" dt="2025-03-25T00:24:06.755" v="4051" actId="700"/>
          <ac:spMkLst>
            <pc:docMk/>
            <pc:sldMk cId="3562384187" sldId="278"/>
            <ac:spMk id="5" creationId="{C6B649C5-CF58-38C6-F60A-29C52A82FFD5}"/>
          </ac:spMkLst>
        </pc:spChg>
        <pc:spChg chg="add del mod ord">
          <ac:chgData name="Magda Routová" userId="db7bc1e5d3797387" providerId="LiveId" clId="{82D97747-03DC-407F-844B-02ABEE89A7B3}" dt="2025-03-25T00:23:23.091" v="4047" actId="931"/>
          <ac:spMkLst>
            <pc:docMk/>
            <pc:sldMk cId="3562384187" sldId="278"/>
            <ac:spMk id="6" creationId="{56611130-3DBD-7849-2AA5-6EF469017507}"/>
          </ac:spMkLst>
        </pc:spChg>
        <pc:spChg chg="add mod ord">
          <ac:chgData name="Magda Routová" userId="db7bc1e5d3797387" providerId="LiveId" clId="{82D97747-03DC-407F-844B-02ABEE89A7B3}" dt="2025-03-25T00:24:06.755" v="4051" actId="700"/>
          <ac:spMkLst>
            <pc:docMk/>
            <pc:sldMk cId="3562384187" sldId="278"/>
            <ac:spMk id="7" creationId="{DE27AF02-C9B2-78FA-C983-A33F3C30D508}"/>
          </ac:spMkLst>
        </pc:spChg>
        <pc:spChg chg="add del mod ord">
          <ac:chgData name="Magda Routová" userId="db7bc1e5d3797387" providerId="LiveId" clId="{82D97747-03DC-407F-844B-02ABEE89A7B3}" dt="2025-03-25T00:23:44.625" v="4048" actId="931"/>
          <ac:spMkLst>
            <pc:docMk/>
            <pc:sldMk cId="3562384187" sldId="278"/>
            <ac:spMk id="8" creationId="{D4BBD0A2-9373-733E-66CE-B1BF5EA44670}"/>
          </ac:spMkLst>
        </pc:spChg>
        <pc:picChg chg="add mod ord">
          <ac:chgData name="Magda Routová" userId="db7bc1e5d3797387" providerId="LiveId" clId="{82D97747-03DC-407F-844B-02ABEE89A7B3}" dt="2025-03-25T00:24:06.755" v="4051" actId="700"/>
          <ac:picMkLst>
            <pc:docMk/>
            <pc:sldMk cId="3562384187" sldId="278"/>
            <ac:picMk id="10" creationId="{F65368B2-B2C1-8BD9-99AC-0A346C60847B}"/>
          </ac:picMkLst>
        </pc:picChg>
        <pc:picChg chg="add mod ord">
          <ac:chgData name="Magda Routová" userId="db7bc1e5d3797387" providerId="LiveId" clId="{82D97747-03DC-407F-844B-02ABEE89A7B3}" dt="2025-03-25T00:24:06.755" v="4051" actId="700"/>
          <ac:picMkLst>
            <pc:docMk/>
            <pc:sldMk cId="3562384187" sldId="278"/>
            <ac:picMk id="12" creationId="{4868F5F8-2FBE-6A43-BE00-CF46EC0F9568}"/>
          </ac:picMkLst>
        </pc:picChg>
      </pc:sldChg>
      <pc:sldChg chg="addSp delSp modSp new mod modClrScheme chgLayout">
        <pc:chgData name="Magda Routová" userId="db7bc1e5d3797387" providerId="LiveId" clId="{82D97747-03DC-407F-844B-02ABEE89A7B3}" dt="2025-03-25T00:25:46.305" v="4173" actId="1076"/>
        <pc:sldMkLst>
          <pc:docMk/>
          <pc:sldMk cId="2553162403" sldId="279"/>
        </pc:sldMkLst>
        <pc:spChg chg="del mod ord">
          <ac:chgData name="Magda Routová" userId="db7bc1e5d3797387" providerId="LiveId" clId="{82D97747-03DC-407F-844B-02ABEE89A7B3}" dt="2025-03-25T00:24:17.405" v="4053" actId="700"/>
          <ac:spMkLst>
            <pc:docMk/>
            <pc:sldMk cId="2553162403" sldId="279"/>
            <ac:spMk id="2" creationId="{C468621C-0B1B-C6C7-E9F6-189C3060336F}"/>
          </ac:spMkLst>
        </pc:spChg>
        <pc:spChg chg="del">
          <ac:chgData name="Magda Routová" userId="db7bc1e5d3797387" providerId="LiveId" clId="{82D97747-03DC-407F-844B-02ABEE89A7B3}" dt="2025-03-25T00:24:17.405" v="4053" actId="700"/>
          <ac:spMkLst>
            <pc:docMk/>
            <pc:sldMk cId="2553162403" sldId="279"/>
            <ac:spMk id="3" creationId="{03715FC5-2B8E-7FDE-1CA6-C592DEDE85BC}"/>
          </ac:spMkLst>
        </pc:spChg>
        <pc:spChg chg="del">
          <ac:chgData name="Magda Routová" userId="db7bc1e5d3797387" providerId="LiveId" clId="{82D97747-03DC-407F-844B-02ABEE89A7B3}" dt="2025-03-25T00:24:17.405" v="4053" actId="700"/>
          <ac:spMkLst>
            <pc:docMk/>
            <pc:sldMk cId="2553162403" sldId="279"/>
            <ac:spMk id="4" creationId="{5413F3F0-AE4A-A7F0-2246-831BB3DE55AE}"/>
          </ac:spMkLst>
        </pc:spChg>
        <pc:spChg chg="del">
          <ac:chgData name="Magda Routová" userId="db7bc1e5d3797387" providerId="LiveId" clId="{82D97747-03DC-407F-844B-02ABEE89A7B3}" dt="2025-03-25T00:24:17.405" v="4053" actId="700"/>
          <ac:spMkLst>
            <pc:docMk/>
            <pc:sldMk cId="2553162403" sldId="279"/>
            <ac:spMk id="5" creationId="{2704D0C1-8FF0-183F-B60C-959C9A2A26D3}"/>
          </ac:spMkLst>
        </pc:spChg>
        <pc:spChg chg="del">
          <ac:chgData name="Magda Routová" userId="db7bc1e5d3797387" providerId="LiveId" clId="{82D97747-03DC-407F-844B-02ABEE89A7B3}" dt="2025-03-25T00:24:17.405" v="4053" actId="700"/>
          <ac:spMkLst>
            <pc:docMk/>
            <pc:sldMk cId="2553162403" sldId="279"/>
            <ac:spMk id="6" creationId="{223F44AF-0B8F-A202-0109-C6FA79B6EC15}"/>
          </ac:spMkLst>
        </pc:spChg>
        <pc:spChg chg="add mod ord">
          <ac:chgData name="Magda Routová" userId="db7bc1e5d3797387" providerId="LiveId" clId="{82D97747-03DC-407F-844B-02ABEE89A7B3}" dt="2025-03-25T00:25:46.305" v="4173" actId="1076"/>
          <ac:spMkLst>
            <pc:docMk/>
            <pc:sldMk cId="2553162403" sldId="279"/>
            <ac:spMk id="7" creationId="{1E120612-83E7-3C0A-7CDE-FCC29290A2F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59FEC6-699F-43FB-AC0B-FBD740757435}" type="datetime1">
              <a:rPr lang="cs-CZ" smtClean="0"/>
              <a:t>21.03.2025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FFA7E-BD3D-4CB2-85F7-93564F7536C4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19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48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29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69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2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5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5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18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86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5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87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340B8D-2A55-4153-982E-90DEC7819305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830BE3-12C0-477D-88F6-5288AF11E38D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1B3495-0C9B-4213-A687-0E950DAED245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CF958-54DC-4198-A202-72AE47AB551B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BED36F-9AF4-4A4F-9729-9AAF3EB8D2F3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03D5B8-32FC-44D0-AA9F-63A3BECB18C6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FD5346-CA8B-4B47-BDEE-8FEEF6FF3E24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 rtl="0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Obdélník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0165B-305B-478E-A959-BCD682D16490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 rtl="0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AFBE7C-A7CD-4899-B67E-5A049DAFC3C3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155B28F-DCFD-4DF6-9003-13D0E09B5948}" type="datetime1">
              <a:rPr lang="cs-CZ" noProof="0" smtClean="0"/>
              <a:pPr/>
              <a:t>21.03.2025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t24.ceskatelevize.cz/clanek/svet/nemecka-policie-zadrzela-pri-razii-v-berline-dve-osoby-patrani-ma-souviset-se-cleny-teroristicke-346704" TargetMode="External"/><Relationship Id="rId3" Type="http://schemas.openxmlformats.org/officeDocument/2006/relationships/hyperlink" Target="https://cs.wikipedia.org/wiki/N%C4%9Bmeck%C3%BD_podzim" TargetMode="External"/><Relationship Id="rId7" Type="http://schemas.openxmlformats.org/officeDocument/2006/relationships/hyperlink" Target="https://ct24.ceskatelevize.cz/clanek/svet/historie-raf-zacala-promyslenym-utekem-baadera-z-kriminalu-20509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sofia.cz/wiki/Studentsk%C3%A1_hnut%C3%AD_60._let_20._stolet%C3%AD" TargetMode="External"/><Relationship Id="rId5" Type="http://schemas.openxmlformats.org/officeDocument/2006/relationships/hyperlink" Target="https://www.irozhlas.cz/veda-technologie/historie/raf-frakce-rude-armady-vyroci-archiv_2005141603_mtk" TargetMode="External"/><Relationship Id="rId10" Type="http://schemas.openxmlformats.org/officeDocument/2006/relationships/hyperlink" Target="https://cs.wikipedia.org/wiki/Andreas_Baader" TargetMode="External"/><Relationship Id="rId4" Type="http://schemas.openxmlformats.org/officeDocument/2006/relationships/hyperlink" Target="https://cs.wikipedia.org/wiki/Frakce_Rud%C3%A9_arm%C3%A1dy" TargetMode="External"/><Relationship Id="rId9" Type="http://schemas.openxmlformats.org/officeDocument/2006/relationships/hyperlink" Target="https://cs.wikipedia.org/wiki/Gudrun_Ensslinov%C3%A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097" y="2319229"/>
            <a:ext cx="11717518" cy="2219541"/>
          </a:xfrm>
        </p:spPr>
        <p:txBody>
          <a:bodyPr rtlCol="0">
            <a:normAutofit/>
          </a:bodyPr>
          <a:lstStyle/>
          <a:p>
            <a:pPr rtl="0"/>
            <a:r>
              <a:rPr lang="cs-CZ" sz="6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Německý podzim: </a:t>
            </a:r>
            <a:br>
              <a:rPr lang="cs-CZ" sz="6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levicový terorismus Rote </a:t>
            </a:r>
            <a:r>
              <a:rPr lang="cs-CZ" sz="4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Armee</a:t>
            </a:r>
            <a:r>
              <a:rPr lang="cs-CZ" sz="4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Fraktion</a:t>
            </a:r>
            <a:endParaRPr lang="cs-CZ" sz="57700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5097" y="5360437"/>
            <a:ext cx="11717518" cy="365760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Magda Routová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členové raf – 3. generace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772B76E-7110-9594-C29E-C24456C1C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aktivní v letech 1985-92</a:t>
            </a:r>
          </a:p>
          <a:p>
            <a:r>
              <a:rPr lang="cs-CZ" dirty="0"/>
              <a:t>páchali hlavně atentáty</a:t>
            </a:r>
          </a:p>
          <a:p>
            <a:r>
              <a:rPr lang="cs-CZ" dirty="0"/>
              <a:t>1998: oznámili rozpuštění organizace RAF</a:t>
            </a:r>
          </a:p>
        </p:txBody>
      </p:sp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05AD36-0961-910A-6E76-79BF043C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FILMY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E27AF02-C9B2-78FA-C983-A33F3C30D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deutschland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herbst</a:t>
            </a:r>
            <a:r>
              <a:rPr lang="cs-CZ" dirty="0"/>
              <a:t> (1978)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B649C5-CF58-38C6-F60A-29C52A82F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Der </a:t>
            </a:r>
            <a:r>
              <a:rPr lang="cs-CZ" sz="1800" dirty="0" err="1"/>
              <a:t>baader</a:t>
            </a:r>
            <a:r>
              <a:rPr lang="cs-CZ" sz="1800" dirty="0"/>
              <a:t> </a:t>
            </a:r>
            <a:r>
              <a:rPr lang="cs-CZ" sz="1800" dirty="0" err="1"/>
              <a:t>meinhof</a:t>
            </a:r>
            <a:r>
              <a:rPr lang="cs-CZ" sz="1800" dirty="0"/>
              <a:t> komplex (2008)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F65368B2-B2C1-8BD9-99AC-0A346C6084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52" y="2470150"/>
            <a:ext cx="2464271" cy="3473450"/>
          </a:xfr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4868F5F8-2FBE-6A43-BE00-CF46EC0F95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33" y="2470150"/>
            <a:ext cx="2494958" cy="3473450"/>
          </a:xfrm>
        </p:spPr>
      </p:pic>
    </p:spTree>
    <p:extLst>
      <p:ext uri="{BB962C8B-B14F-4D97-AF65-F5344CB8AC3E}">
        <p14:creationId xmlns:p14="http://schemas.microsoft.com/office/powerpoint/2010/main" val="35623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E120612-83E7-3C0A-7CDE-FCC29290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" y="1143000"/>
            <a:ext cx="10530840" cy="277368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myslíte si, že vlády NSR věděly o tom, </a:t>
            </a:r>
            <a:br>
              <a:rPr lang="cs-CZ" dirty="0"/>
            </a:br>
            <a:r>
              <a:rPr lang="cs-CZ" dirty="0"/>
              <a:t>že </a:t>
            </a:r>
            <a:r>
              <a:rPr lang="cs-CZ" dirty="0" err="1"/>
              <a:t>rote</a:t>
            </a:r>
            <a:r>
              <a:rPr lang="cs-CZ" dirty="0"/>
              <a:t> </a:t>
            </a:r>
            <a:r>
              <a:rPr lang="cs-CZ" dirty="0" err="1"/>
              <a:t>armee</a:t>
            </a:r>
            <a:r>
              <a:rPr lang="cs-CZ" dirty="0"/>
              <a:t> </a:t>
            </a:r>
            <a:r>
              <a:rPr lang="cs-CZ" dirty="0" err="1"/>
              <a:t>fraktion</a:t>
            </a:r>
            <a:r>
              <a:rPr lang="cs-CZ" dirty="0"/>
              <a:t> byla podporována NDR?</a:t>
            </a:r>
          </a:p>
        </p:txBody>
      </p:sp>
    </p:spTree>
    <p:extLst>
      <p:ext uri="{BB962C8B-B14F-4D97-AF65-F5344CB8AC3E}">
        <p14:creationId xmlns:p14="http://schemas.microsoft.com/office/powerpoint/2010/main" val="25531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C082AE-AC19-67E0-2B0C-96E03339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828800"/>
            <a:ext cx="9707880" cy="448056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cs-CZ" sz="1800" kern="1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Jeffrey</a:t>
            </a:r>
            <a:r>
              <a:rPr lang="cs-CZ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kern="1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Herf</a:t>
            </a:r>
            <a:r>
              <a:rPr lang="cs-CZ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Age </a:t>
            </a:r>
            <a:r>
              <a:rPr lang="cs-CZ" sz="1800" kern="1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kern="1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Murder</a:t>
            </a:r>
            <a:r>
              <a:rPr lang="cs-CZ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Ideology and </a:t>
            </a:r>
            <a:r>
              <a:rPr lang="cs-CZ" sz="1800" kern="1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Terror</a:t>
            </a:r>
            <a:r>
              <a:rPr lang="cs-CZ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Germany. In TELOS 144 (2008), pp. 8.-37. </a:t>
            </a:r>
          </a:p>
          <a:p>
            <a:pPr algn="just">
              <a:lnSpc>
                <a:spcPct val="150000"/>
              </a:lnSpc>
            </a:pPr>
            <a:r>
              <a:rPr lang="cs-CZ" sz="1800" u="sn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https://cs.wikipedia.org/wiki/N%C4%9Bmeck%C3%BD_podzim</a:t>
            </a:r>
            <a:endParaRPr lang="cs-CZ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u="sn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https://cs.wikipedia.org/wiki/Frakce_Rud%C3%A9_arm%C3%A1dy</a:t>
            </a:r>
            <a:endParaRPr lang="cs-CZ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u="sn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https://www.irozhlas.cz/veda-technologie/historie/raf-frakce-rude-armady-vyroci-archiv_2005141603_mtk</a:t>
            </a:r>
            <a:endParaRPr lang="cs-CZ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u="sng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https://wikisofia.cz/wiki/Studentsk%C3%A1_hnut%C3%AD_60._let_20._stolet%C3%AD</a:t>
            </a:r>
            <a:endParaRPr lang="cs-CZ" sz="1800" u="sng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https://ct24.ceskatelevize.cz/clanek/svet/historie-raf-zacala-promyslenym-utekem-baadera-z-kriminalu-205091</a:t>
            </a:r>
            <a:endParaRPr lang="cs-CZ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https://ct24.ceskatelevize.cz/clanek/svet/nemecka-policie-zadrzela-pri-razii-v-berline-dve-osoby-patrani-ma-souviset-se-cleny-teroristicke-346704</a:t>
            </a:r>
            <a:endParaRPr lang="cs-CZ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https://cs.wikipedia.org/wiki/Gudrun_Ensslinov%C3%A1</a:t>
            </a:r>
            <a:endParaRPr lang="cs-CZ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https://cs.wikipedia.org/wiki/Andreas_Baader</a:t>
            </a:r>
            <a:endParaRPr lang="cs-CZ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1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obrázky</a:t>
            </a:r>
            <a:endParaRPr lang="cs-CZ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vlády NSR v 60.-70. letech</a:t>
            </a:r>
          </a:p>
          <a:p>
            <a:pPr rtl="0"/>
            <a:r>
              <a:rPr lang="cs-CZ" dirty="0"/>
              <a:t>studentská hnutí v 60. letech</a:t>
            </a:r>
          </a:p>
          <a:p>
            <a:pPr rtl="0"/>
            <a:r>
              <a:rPr lang="cs-CZ" dirty="0"/>
              <a:t>vznik Rote </a:t>
            </a:r>
            <a:r>
              <a:rPr lang="cs-CZ" dirty="0" err="1"/>
              <a:t>Armee</a:t>
            </a:r>
            <a:r>
              <a:rPr lang="cs-CZ" dirty="0"/>
              <a:t> </a:t>
            </a:r>
            <a:r>
              <a:rPr lang="cs-CZ" dirty="0" err="1"/>
              <a:t>Fraktion</a:t>
            </a:r>
            <a:endParaRPr lang="cs-CZ" dirty="0"/>
          </a:p>
          <a:p>
            <a:pPr rtl="0"/>
            <a:r>
              <a:rPr lang="cs-CZ" dirty="0"/>
              <a:t>ideologie RAF a její oběti</a:t>
            </a:r>
          </a:p>
          <a:p>
            <a:pPr rtl="0"/>
            <a:r>
              <a:rPr lang="cs-CZ" dirty="0"/>
              <a:t>členové RAF</a:t>
            </a:r>
          </a:p>
          <a:p>
            <a:pPr rtl="0"/>
            <a:r>
              <a:rPr lang="cs-CZ" dirty="0"/>
              <a:t>filmy</a:t>
            </a:r>
          </a:p>
          <a:p>
            <a:pPr rtl="0"/>
            <a:endParaRPr lang="cs-CZ" dirty="0"/>
          </a:p>
          <a:p>
            <a:pPr rtl="0"/>
            <a:endParaRPr lang="cs-CZ" dirty="0"/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dirty="0"/>
              <a:t>Kancléři německé spolkové republiky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C9CDAA-43AA-9523-E969-A15D9184A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45837"/>
            <a:ext cx="2637396" cy="33663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C414652-9546-A410-C013-B185550B3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38" y="1745838"/>
            <a:ext cx="3366324" cy="336632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177EFBA-495F-152C-77EA-69C8B0118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638" y="1745838"/>
            <a:ext cx="2557961" cy="331106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F27D832-3CE8-2138-E5DB-BD274E731420}"/>
              </a:ext>
            </a:extLst>
          </p:cNvPr>
          <p:cNvSpPr txBox="1"/>
          <p:nvPr/>
        </p:nvSpPr>
        <p:spPr>
          <a:xfrm>
            <a:off x="1295400" y="5119294"/>
            <a:ext cx="263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1966-9: Kurt </a:t>
            </a:r>
            <a:r>
              <a:rPr lang="cs-CZ" sz="1600" dirty="0" err="1"/>
              <a:t>Kiesinger</a:t>
            </a:r>
            <a:r>
              <a:rPr lang="cs-CZ" sz="1600" dirty="0"/>
              <a:t> (CDU)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4FFEF60-C9D6-056E-895A-D53BBF8199E0}"/>
              </a:ext>
            </a:extLst>
          </p:cNvPr>
          <p:cNvSpPr txBox="1"/>
          <p:nvPr/>
        </p:nvSpPr>
        <p:spPr>
          <a:xfrm>
            <a:off x="4452555" y="5149334"/>
            <a:ext cx="336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1969-74: Willy </a:t>
            </a:r>
            <a:r>
              <a:rPr lang="cs-CZ" sz="1600" dirty="0" err="1"/>
              <a:t>Brandt</a:t>
            </a:r>
            <a:r>
              <a:rPr lang="cs-CZ" sz="1600" dirty="0"/>
              <a:t> (SPD)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CF9B5C5-1193-D0E0-AC8B-5A9BEEA046F3}"/>
              </a:ext>
            </a:extLst>
          </p:cNvPr>
          <p:cNvSpPr txBox="1"/>
          <p:nvPr/>
        </p:nvSpPr>
        <p:spPr>
          <a:xfrm>
            <a:off x="8338638" y="5056905"/>
            <a:ext cx="255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1974-82: Helmut Schmidt (SPD)</a:t>
            </a:r>
          </a:p>
        </p:txBody>
      </p:sp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dirty="0"/>
              <a:t>vznik studentských hnutí v 60. letech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5585" y="1811436"/>
            <a:ext cx="6702706" cy="3738623"/>
          </a:xfrm>
        </p:spPr>
        <p:txBody>
          <a:bodyPr rtlCol="0"/>
          <a:lstStyle/>
          <a:p>
            <a:r>
              <a:rPr lang="cs-CZ" dirty="0"/>
              <a:t>díky 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baby boomu po WWII, dostupnosti VŠ, i pro studenty z nižších vrstev (-&gt; příklon k levici)</a:t>
            </a:r>
          </a:p>
          <a:p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studentská hnutí kritizovala fungování univerzit v NSR</a:t>
            </a: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demokracii</a:t>
            </a: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také kritizovala </a:t>
            </a:r>
            <a:r>
              <a:rPr lang="cs-CZ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starší generace</a:t>
            </a:r>
          </a:p>
          <a:p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studenti požadovali reformy školství, možnost podílet se na rozhodování</a:t>
            </a:r>
          </a:p>
          <a:p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1968: demonstrace studentů v NSR</a:t>
            </a:r>
          </a:p>
          <a:p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po 1968: v reakci na demonstrace a požadavky studentů vznikla krajně levicová teroristická hnutí – jedno z nejznámějších = Rote </a:t>
            </a:r>
            <a:r>
              <a:rPr lang="cs-CZ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Armee</a:t>
            </a:r>
            <a:r>
              <a:rPr lang="cs-CZ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Fraktion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43C0732-D5DA-B4C7-71B2-5A3A11B87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57520"/>
            <a:ext cx="4321215" cy="27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err="1"/>
              <a:t>rote</a:t>
            </a:r>
            <a:r>
              <a:rPr lang="cs-CZ" dirty="0"/>
              <a:t> </a:t>
            </a:r>
            <a:r>
              <a:rPr lang="cs-CZ" dirty="0" err="1"/>
              <a:t>armee</a:t>
            </a:r>
            <a:r>
              <a:rPr lang="cs-CZ" dirty="0"/>
              <a:t> </a:t>
            </a:r>
            <a:r>
              <a:rPr lang="cs-CZ" dirty="0" err="1"/>
              <a:t>fraktion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cs-CZ" dirty="0"/>
              <a:t>krajně levicová teroristická skupina v NSR činná v letech 1970-98</a:t>
            </a:r>
          </a:p>
          <a:p>
            <a:pPr rtl="0"/>
            <a:r>
              <a:rPr lang="cs-CZ" dirty="0"/>
              <a:t>boj proti kapitalismu, liberální demokracii v SRN, imperialismu USA</a:t>
            </a:r>
          </a:p>
          <a:p>
            <a:pPr rtl="0"/>
            <a:r>
              <a:rPr lang="cs-CZ" dirty="0"/>
              <a:t>cílem podnítit občany k revoluci, aby se změnila společenská a politická situace v NSR</a:t>
            </a:r>
          </a:p>
          <a:p>
            <a:pPr marL="45720" indent="0" rtl="0">
              <a:buNone/>
            </a:pPr>
            <a:r>
              <a:rPr lang="cs-CZ" dirty="0"/>
              <a:t>+ oslabit systém NSR, vztahy NSR a USA, vztahy NSR a Izraele</a:t>
            </a:r>
          </a:p>
          <a:p>
            <a:r>
              <a:rPr lang="cs-CZ" dirty="0"/>
              <a:t>podporována komunistickými státy (NDR) a jinými radikálními organizacemi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E31E1BD-39E1-C940-16E3-BB95E52067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7" y="1732560"/>
            <a:ext cx="3438523" cy="3392879"/>
          </a:xfrm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Ideologie raf a její oběti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BEA412-119C-439A-2375-45A1E7B2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10033000" cy="4114800"/>
          </a:xfrm>
        </p:spPr>
        <p:txBody>
          <a:bodyPr>
            <a:normAutofit/>
          </a:bodyPr>
          <a:lstStyle/>
          <a:p>
            <a:r>
              <a:rPr lang="cs-CZ" dirty="0"/>
              <a:t>vycházeli z komunismu – hlavním cílem ozbrojeného boje byla likvidace jednotlivých funkcionářů, kteří byli součástí státního aparátu, který podle RAF utlačoval obyvatele</a:t>
            </a:r>
          </a:p>
          <a:p>
            <a:r>
              <a:rPr lang="cs-CZ" dirty="0"/>
              <a:t>podle komunistické ideologie byl fašismus produktem kapitalismu</a:t>
            </a:r>
          </a:p>
          <a:p>
            <a:r>
              <a:rPr lang="cs-CZ" dirty="0"/>
              <a:t>1971: </a:t>
            </a:r>
            <a:r>
              <a:rPr lang="cs-CZ" dirty="0" err="1"/>
              <a:t>Über</a:t>
            </a:r>
            <a:r>
              <a:rPr lang="cs-CZ" dirty="0"/>
              <a:t> den </a:t>
            </a:r>
            <a:r>
              <a:rPr lang="cs-CZ" dirty="0" err="1"/>
              <a:t>bewaffneten</a:t>
            </a:r>
            <a:r>
              <a:rPr lang="cs-CZ" dirty="0"/>
              <a:t> Kampf in </a:t>
            </a:r>
            <a:r>
              <a:rPr lang="cs-CZ" dirty="0" err="1"/>
              <a:t>Westeuropa</a:t>
            </a:r>
            <a:r>
              <a:rPr lang="cs-CZ" dirty="0"/>
              <a:t> = dokument vydaný RAF popisující jejich ideologii a způsob boje</a:t>
            </a:r>
          </a:p>
          <a:p>
            <a:r>
              <a:rPr lang="cs-CZ" dirty="0"/>
              <a:t>oběti útoků = pro RAF byli reprezentanty politického systému v NSR, nepohlíželi na ně jako na lidské bytosti – útoky na západoněmecké a americké instituce a jejich zaměstnance (obětmi policisté, členové armády USA, vysocí představitelé bank, předseda asociace zaměstnavatelů, nejvyšší státní zástupce, poradce ministra zahraničí NSR a další)</a:t>
            </a:r>
          </a:p>
          <a:p>
            <a:r>
              <a:rPr lang="cs-CZ" dirty="0"/>
              <a:t>34 zavražděných nevinných lidí během 22 let</a:t>
            </a:r>
          </a:p>
        </p:txBody>
      </p:sp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členové raf – 1. generace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C8ADB02-95A3-90F4-F35B-E7828117C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1297253"/>
          </a:xfrm>
        </p:spPr>
        <p:txBody>
          <a:bodyPr/>
          <a:lstStyle/>
          <a:p>
            <a:r>
              <a:rPr lang="cs-CZ" dirty="0"/>
              <a:t>1970: vznik RAF</a:t>
            </a:r>
          </a:p>
          <a:p>
            <a:r>
              <a:rPr lang="cs-CZ" dirty="0"/>
              <a:t>bojovali prostřednictvím městské guerilly = malé, na sobě nezávislé skupiny 4-5 lidí provádějících útoky na osoby a instituce ve městské zástavbě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00779DA-4827-2F16-DDD1-63F0882C1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3213267"/>
            <a:ext cx="2170104" cy="26431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55CB182-5D82-D7E9-D6E1-F795CD5E5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85" y="3245021"/>
            <a:ext cx="1966085" cy="261136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BB3A156-10FF-07D3-D470-715E2AD56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03" y="3245021"/>
            <a:ext cx="2560107" cy="169746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5B49E34-003D-08FD-47EC-073D6CE74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14" y="3245021"/>
            <a:ext cx="3597523" cy="270181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D6508CAC-36BD-E05C-54EE-61FA72E87B50}"/>
              </a:ext>
            </a:extLst>
          </p:cNvPr>
          <p:cNvSpPr txBox="1"/>
          <p:nvPr/>
        </p:nvSpPr>
        <p:spPr>
          <a:xfrm>
            <a:off x="640480" y="5856386"/>
            <a:ext cx="175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Andreas </a:t>
            </a:r>
            <a:r>
              <a:rPr lang="cs-CZ" dirty="0" err="1"/>
              <a:t>Baader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7F51DC3-42F3-F4FD-CDA8-5C46A1A1CCCA}"/>
              </a:ext>
            </a:extLst>
          </p:cNvPr>
          <p:cNvSpPr txBox="1"/>
          <p:nvPr/>
        </p:nvSpPr>
        <p:spPr>
          <a:xfrm>
            <a:off x="3175373" y="584956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Gudrun </a:t>
            </a:r>
            <a:r>
              <a:rPr lang="cs-CZ" dirty="0" err="1"/>
              <a:t>Ensslin</a:t>
            </a: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42CC3E4-8395-F239-C016-469B154A75D5}"/>
              </a:ext>
            </a:extLst>
          </p:cNvPr>
          <p:cNvSpPr txBox="1"/>
          <p:nvPr/>
        </p:nvSpPr>
        <p:spPr>
          <a:xfrm>
            <a:off x="6422854" y="5883683"/>
            <a:ext cx="164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Ulrike </a:t>
            </a:r>
            <a:r>
              <a:rPr lang="cs-CZ" dirty="0" err="1"/>
              <a:t>Meinhof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03F4562-9DE0-9AFD-1C5C-BA88A07D6B77}"/>
              </a:ext>
            </a:extLst>
          </p:cNvPr>
          <p:cNvSpPr txBox="1"/>
          <p:nvPr/>
        </p:nvSpPr>
        <p:spPr>
          <a:xfrm>
            <a:off x="9777605" y="4942483"/>
            <a:ext cx="166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Jan- Carl </a:t>
            </a:r>
            <a:r>
              <a:rPr lang="cs-CZ" dirty="0" err="1"/>
              <a:t>Raspe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členové raf – 1. 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9A23DB-5CF9-434C-7A5D-E622B433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828800"/>
            <a:ext cx="7684168" cy="4170947"/>
          </a:xfrm>
        </p:spPr>
        <p:txBody>
          <a:bodyPr>
            <a:normAutofit/>
          </a:bodyPr>
          <a:lstStyle/>
          <a:p>
            <a:r>
              <a:rPr lang="cs-CZ" dirty="0"/>
              <a:t>1970-2: městské guerillové boje</a:t>
            </a:r>
          </a:p>
          <a:p>
            <a:r>
              <a:rPr lang="cs-CZ" dirty="0"/>
              <a:t>1972: květnová ofenziva – útoky ve Frankfurtu nad Mohanem, v Heidelbergu, v Mnichově, v Augsburgu, v Karlsruhe, v Hamburku</a:t>
            </a:r>
          </a:p>
          <a:p>
            <a:r>
              <a:rPr lang="cs-CZ" dirty="0"/>
              <a:t>1972: zatčeni členové 1. generace -&gt; zavřeni do vězení nedaleko Stuttgartu</a:t>
            </a:r>
          </a:p>
          <a:p>
            <a:r>
              <a:rPr lang="cs-CZ" dirty="0"/>
              <a:t>ve vězení měli nestandardní podmínky (komunikace, přístup k televizi, rádiu, okna v celách, příděly čerstvého ovoce, zeleniny, masa, dozorčí na rozkaz zůstávali mimo doslech), navzdory tomu si stěžovali a snažili se vytvořit dojem toho, že jsou mučeni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961F45-8077-D495-0D1B-14BB21888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3" y="1005038"/>
            <a:ext cx="3462803" cy="48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40785-1390-1665-1A86-C7C81698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členové raf – 2. 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E30E0-0275-D80F-56AC-97F45394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15440"/>
            <a:ext cx="9748520" cy="47244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Christian Klar, Günter </a:t>
            </a:r>
            <a:r>
              <a:rPr lang="cs-CZ" dirty="0" err="1"/>
              <a:t>Sonnenberg</a:t>
            </a:r>
            <a:r>
              <a:rPr lang="cs-CZ" dirty="0"/>
              <a:t> a další</a:t>
            </a:r>
          </a:p>
          <a:p>
            <a:r>
              <a:rPr lang="cs-CZ" dirty="0"/>
              <a:t>jedním z hlavních cílů osvobodit členy 1. generace</a:t>
            </a:r>
          </a:p>
          <a:p>
            <a:r>
              <a:rPr lang="cs-CZ" dirty="0"/>
              <a:t>1975: přepadení velvyslanectví NSR ve Stockholmu</a:t>
            </a:r>
          </a:p>
          <a:p>
            <a:r>
              <a:rPr lang="cs-CZ" dirty="0"/>
              <a:t>duben 1977: vražda nejvyššího státního zástupce NSR Siegfrieda </a:t>
            </a:r>
            <a:r>
              <a:rPr lang="cs-CZ" dirty="0" err="1"/>
              <a:t>Bubacka</a:t>
            </a:r>
            <a:endParaRPr lang="cs-CZ" dirty="0"/>
          </a:p>
          <a:p>
            <a:r>
              <a:rPr lang="cs-CZ" dirty="0"/>
              <a:t>červenec 1977: vražda ředitele </a:t>
            </a:r>
            <a:r>
              <a:rPr lang="cs-CZ" dirty="0" err="1"/>
              <a:t>Dresdner</a:t>
            </a:r>
            <a:r>
              <a:rPr lang="cs-CZ" dirty="0"/>
              <a:t> Bank Jürgena Ponta</a:t>
            </a:r>
          </a:p>
          <a:p>
            <a:r>
              <a:rPr lang="cs-CZ" dirty="0"/>
              <a:t>září 1977: únos předsedy Národní asociace německých zaměstnavatelů </a:t>
            </a:r>
            <a:r>
              <a:rPr lang="cs-CZ" dirty="0" err="1"/>
              <a:t>Hannse</a:t>
            </a:r>
            <a:r>
              <a:rPr lang="cs-CZ" dirty="0"/>
              <a:t> Martina </a:t>
            </a:r>
            <a:r>
              <a:rPr lang="cs-CZ" dirty="0" err="1"/>
              <a:t>Schleyera</a:t>
            </a:r>
            <a:r>
              <a:rPr lang="cs-CZ" dirty="0"/>
              <a:t> v Kolíně nad Rýnem</a:t>
            </a:r>
          </a:p>
          <a:p>
            <a:r>
              <a:rPr lang="cs-CZ" dirty="0"/>
              <a:t>říjen 1977: únos letadla Lufthansy Lidovou frontou pro osvobození Palestiny</a:t>
            </a:r>
          </a:p>
          <a:p>
            <a:r>
              <a:rPr lang="cs-CZ" dirty="0" err="1"/>
              <a:t>Baader</a:t>
            </a:r>
            <a:r>
              <a:rPr lang="cs-CZ" dirty="0"/>
              <a:t>, </a:t>
            </a:r>
            <a:r>
              <a:rPr lang="cs-CZ" dirty="0" err="1"/>
              <a:t>Ensslin</a:t>
            </a:r>
            <a:r>
              <a:rPr lang="cs-CZ" dirty="0"/>
              <a:t> a další členové 1. generace se o zmařeném pokusu o únos dozvěděli z rádia a spáchali ve vězení sebevraždy</a:t>
            </a:r>
          </a:p>
          <a:p>
            <a:r>
              <a:rPr lang="cs-CZ" dirty="0"/>
              <a:t>1982: část členů RAF zatčena, část utekla do NDR</a:t>
            </a: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remní prezentace s červenou čárou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92_TF03031023.potx" id="{39AA09A2-0CD7-4619-AC0D-629ED5500FFF}" vid="{4CE331E1-69E6-4F00-8170-AA70E5454A6F}"/>
    </a:ext>
  </a:extLst>
</a:theme>
</file>

<file path=ppt/theme/theme2.xml><?xml version="1.0" encoding="utf-8"?>
<a:theme xmlns:a="http://schemas.openxmlformats.org/drawingml/2006/main" name="Motiv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červenou čárou (širokoúhlý formát)</Template>
  <TotalTime>4997</TotalTime>
  <Words>806</Words>
  <Application>Microsoft Office PowerPoint</Application>
  <PresentationFormat>Širokoúhlá obrazovka</PresentationFormat>
  <Paragraphs>84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Firemní prezentace s červenou čárou 16x9</vt:lpstr>
      <vt:lpstr>Německý podzim:  levicový terorismus Rote Armee Fraktion</vt:lpstr>
      <vt:lpstr>struktura</vt:lpstr>
      <vt:lpstr>Kancléři německé spolkové republiky</vt:lpstr>
      <vt:lpstr>vznik studentských hnutí v 60. letech</vt:lpstr>
      <vt:lpstr>rote armee fraktion</vt:lpstr>
      <vt:lpstr>Ideologie raf a její oběti</vt:lpstr>
      <vt:lpstr>členové raf – 1. generace</vt:lpstr>
      <vt:lpstr>členové raf – 1. generace</vt:lpstr>
      <vt:lpstr>členové raf – 2. generace</vt:lpstr>
      <vt:lpstr>členové raf – 3. generace</vt:lpstr>
      <vt:lpstr>FILMY</vt:lpstr>
      <vt:lpstr>myslíte si, že vlády NSR věděly o tom,  že rote armee fraktion byla podporována NDR?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 Routová</dc:creator>
  <cp:lastModifiedBy>Magda Routová</cp:lastModifiedBy>
  <cp:revision>1</cp:revision>
  <dcterms:created xsi:type="dcterms:W3CDTF">2025-03-14T08:38:51Z</dcterms:created>
  <dcterms:modified xsi:type="dcterms:W3CDTF">2025-03-25T00:34:42Z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