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Základní techniky a přechody do útočných pozic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zopakovat základní techniky </a:t>
            </a:r>
            <a:r>
              <a:rPr lang="cs-CZ" dirty="0"/>
              <a:t>– postoje, údery, kopy, kryty, pády, páky, přehozy, porazy, boj na zemi, </a:t>
            </a:r>
            <a:r>
              <a:rPr lang="cs-CZ" b="1" dirty="0"/>
              <a:t>seznámit se s přechody do útočných pozic </a:t>
            </a:r>
            <a:endParaRPr lang="cs-CZ" dirty="0"/>
          </a:p>
          <a:p>
            <a:r>
              <a:rPr lang="cs-CZ" b="1" dirty="0"/>
              <a:t>Průběh: </a:t>
            </a:r>
            <a:r>
              <a:rPr lang="cs-CZ" dirty="0"/>
              <a:t>průpravné cvičení, opakování základních technik, seznámení se s přechody do útočných pozic (využitím kolene – nůžky, podtočením, přetočením)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techniky (opakování) a přechody do útočných pozic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základních technik v BZ je správný </a:t>
            </a:r>
            <a:r>
              <a:rPr lang="cs-CZ" sz="1400" b="1" i="1" dirty="0"/>
              <a:t>pohyb v postoji a na zemi, </a:t>
            </a:r>
            <a:r>
              <a:rPr lang="cs-CZ" sz="1300" b="1" i="1" dirty="0"/>
              <a:t> zasažení protivníka s cílem jeho dočasné či trvalé neschopnosti pokračovat v útoku, </a:t>
            </a:r>
            <a:r>
              <a:rPr lang="cs-CZ" sz="1400" b="1" i="1" dirty="0"/>
              <a:t>zabránit či odrazit bezprostřední fyzický útok, kontrolovaný kontakt se zemí, dostat protivníka pod vlastní kontrolu působením na jeho klouby v jejich nefyziologickém rozsahu, vychýlení protivníka z rovnováhy a jeho následný pád na zem, znemožnění dominantní pozice a kontroly nad námi. </a:t>
            </a:r>
          </a:p>
          <a:p>
            <a:r>
              <a:rPr lang="cs-CZ" sz="1400" b="1" i="1" dirty="0"/>
              <a:t>Účelem přechodů útočných pozic v BZ je zisk dominantní pozice a kontroly nad soupeřem.</a:t>
            </a:r>
          </a:p>
          <a:p>
            <a:endParaRPr lang="cs-CZ" sz="1300" b="1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0E607F-2F7C-4298-A221-773FA6AC7787}"/>
</file>

<file path=customXml/itemProps2.xml><?xml version="1.0" encoding="utf-8"?>
<ds:datastoreItem xmlns:ds="http://schemas.openxmlformats.org/officeDocument/2006/customXml" ds:itemID="{FBB16F7A-29CC-4D6F-AB43-6D911370813F}"/>
</file>

<file path=customXml/itemProps3.xml><?xml version="1.0" encoding="utf-8"?>
<ds:datastoreItem xmlns:ds="http://schemas.openxmlformats.org/officeDocument/2006/customXml" ds:itemID="{76677F4B-106A-4D4D-96C7-3131A5907F3E}"/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489</TotalTime>
  <Words>203</Words>
  <Application>Microsoft Macintosh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Základní techniky (opakování) a přechody do útočných pozic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7</cp:revision>
  <dcterms:created xsi:type="dcterms:W3CDTF">2021-12-01T12:47:50Z</dcterms:created>
  <dcterms:modified xsi:type="dcterms:W3CDTF">2021-12-06T08:41:43Z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