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811662-6836-475D-B656-EC58C8A52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4B3DAC-E441-4937-83D7-D95F020C8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A88DED-97FC-4B46-B0D3-4C0C34ECF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52B71F-D9DF-4D7F-BA2F-6905C071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92767-BDCD-4A61-B42E-1BE3F2FEC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35A52B-124F-43AF-A0C6-456A0A18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C31B3F-1073-406C-B032-2869C287B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56DB84-672D-4214-9369-1DF83347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6459D7-EE87-4D34-9F2F-57D8B5AD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AD9384-6E78-4EF6-9803-55ED4DE0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9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1CCC073-BBDC-42E1-B089-F2B12DBBE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389D08-D471-4B4F-8DF0-C3E7043B3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A716B2-A471-4D53-B77E-DD89D1DD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6E4CCA-0BBB-410E-9A6C-E326A2CC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68BAB-758D-47B0-8E37-B5F4E22F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1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8F347-22B8-4EE1-933F-8AB600FE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9AB932-7452-48ED-8561-2E73AF585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9A31CE-F564-48B8-B11E-507CF8969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EE1A08-6287-469A-AB59-12EA76EA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1D1909-44A2-4CFE-B6E0-43F66A0F0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0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E87687-EDCA-4D2B-8AFE-E7A9A91EC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87C056-28AA-45A5-A2D7-9E286F6AD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8EABE2-A75B-4D12-8E9A-EBFB99F39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FC3C58-7806-460F-BBCD-1942D49E7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38363B-650C-4A2C-A0FE-02DB5560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6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49C45E-2DA3-4F5D-AA3C-9A216CBA6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2FC423-1003-44E5-B470-D10E15E7B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1AF694-F4BD-4D6B-89F4-31AF4C31F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DADCCF-9B87-4DFC-9C84-7F5B5E81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CBF997-D9F3-473A-BA76-3FEA3569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AB8AD2-F32A-4365-A73D-EF6F14C15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1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BBC4D-A60D-47BC-88E6-8A1E3A485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54A3E4-3C3A-4402-A593-269118F80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7095D6-78A9-4D86-AB65-687E54E9B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A6C2B9-05EF-4122-B851-553E5FC41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1095B3-0034-4A27-BBA6-0C1B661C8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1C9C34-3FE8-413F-BBED-125DDE08D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43066D-F4FE-45D0-9F95-02E6D83F8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5D912F-65F1-4B4D-A2B1-F2162BEF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17784-98B1-4D05-A8BF-A6C361EE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54198C8-F529-4974-8FA2-E18FA2E5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B186D8-0DAF-4EA5-8ECC-D57C381F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A23E50-29E3-4614-B3B0-94C477B4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5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E144C57-466E-4AAB-B51F-E49CD652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D84339E-5D30-4FA5-A6E0-2F3E0CD9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2E7492-9048-45B1-938D-FBE4D03A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9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004AC-63D5-4568-B348-25F3F013B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033BE6-D86B-4311-A06A-377799579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9739B4-DB78-40B7-8EF3-9658C2713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BF79C5-509F-4D96-A995-BC225FED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96DD1A-2315-4BAE-8431-91BB1584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03D38F-B1A5-4A01-A646-B6AA6AF8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7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F7B5B7-267E-4673-850D-26BE722DD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A9D140F-573D-48A6-8620-6F3A1C6EE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CC4B5D-0404-4EA2-85F0-080D4CCF2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12C72F-46F1-4D9B-8423-106D89F9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71ED24-5D6D-4F8B-A55E-017F2E0E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9857A5-2E9F-4A2C-B689-7A8BE483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5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10EC3-5546-4396-B1E0-5C71623E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C84BB0-E4C5-4FC1-AB7B-E7DE77F8B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62B66F-5E9C-4D33-B550-488F23F3DB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7109-0F5E-4AFB-969F-D02DEED3B9CD}" type="datetimeFigureOut">
              <a:rPr lang="en-US" smtClean="0"/>
              <a:t>25-Feb-21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5DA51D-03DF-4B8B-8C51-ED895CDFE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F41E54-BEF7-4356-BD77-C4A43696E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EC8A-9FE3-44D9-A117-3D2E19A7E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5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0DE1A6-A66D-4A59-853D-115375A246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7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46D4F9-BD1D-48CB-A84A-B8F73E144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ru-RU" sz="3200" dirty="0"/>
              <a:t>Национальные особенности русской литературы </a:t>
            </a:r>
            <a:r>
              <a:rPr lang="en-US" sz="3200" dirty="0"/>
              <a:t>XIX</a:t>
            </a:r>
            <a:r>
              <a:rPr lang="ru-RU" sz="3200" dirty="0"/>
              <a:t> века. Периодизация. Литературные течения и направления. </a:t>
            </a:r>
            <a:endParaRPr lang="en-US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83AAC6-E9DF-4D41-8FCD-405A6C61B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cs-CZ" sz="2000" dirty="0"/>
              <a:t>Mgr. Elena Vasilyeva, </a:t>
            </a:r>
            <a:r>
              <a:rPr lang="cs-CZ" sz="2000" dirty="0" err="1"/>
              <a:t>Csc.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480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B08F87-2A24-46B1-8E8F-011E62131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Принципы русского романтизма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18003E-EC76-4087-B2CA-3B8DEACB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Народность </a:t>
            </a:r>
            <a:r>
              <a:rPr lang="cs-CZ" dirty="0"/>
              <a:t>(</a:t>
            </a:r>
            <a:r>
              <a:rPr lang="ru-RU" dirty="0"/>
              <a:t>внешняя –</a:t>
            </a:r>
            <a:r>
              <a:rPr lang="en-US" dirty="0"/>
              <a:t> </a:t>
            </a:r>
            <a:r>
              <a:rPr lang="ru-RU" dirty="0"/>
              <a:t>язык, внешность, быт</a:t>
            </a:r>
            <a:r>
              <a:rPr lang="cs-CZ" dirty="0"/>
              <a:t>)</a:t>
            </a:r>
            <a:r>
              <a:rPr lang="ru-RU" dirty="0"/>
              <a:t>, условный характер</a:t>
            </a:r>
          </a:p>
          <a:p>
            <a:r>
              <a:rPr lang="ru-RU" dirty="0"/>
              <a:t> Историзм </a:t>
            </a:r>
            <a:r>
              <a:rPr lang="cs-CZ" dirty="0"/>
              <a:t>(</a:t>
            </a:r>
            <a:r>
              <a:rPr lang="ru-RU" dirty="0"/>
              <a:t>вольное обращение с историей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61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E7019-997F-4426-964A-A8FA62A0F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Жанры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E1D03-E055-436C-9F66-7F00F59EB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Поэма</a:t>
            </a:r>
          </a:p>
          <a:p>
            <a:r>
              <a:rPr lang="ru-RU" dirty="0"/>
              <a:t>Элегия</a:t>
            </a:r>
          </a:p>
          <a:p>
            <a:r>
              <a:rPr lang="ru-RU" dirty="0"/>
              <a:t>Песня</a:t>
            </a:r>
          </a:p>
          <a:p>
            <a:r>
              <a:rPr lang="ru-RU" dirty="0"/>
              <a:t>Дума</a:t>
            </a:r>
          </a:p>
          <a:p>
            <a:r>
              <a:rPr lang="ru-RU" dirty="0"/>
              <a:t>Рассказ </a:t>
            </a:r>
          </a:p>
          <a:p>
            <a:r>
              <a:rPr lang="ru-RU" dirty="0"/>
              <a:t>Повесть </a:t>
            </a:r>
          </a:p>
          <a:p>
            <a:r>
              <a:rPr lang="ru-RU" dirty="0"/>
              <a:t>Крупные жанры – незавершенность, недосказанность, фрагментарность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7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08D67-D1DE-4D46-A418-F5827551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Язык </a:t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E2CBBD-2179-40C7-9B4C-50B009B08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Метафоричный </a:t>
            </a:r>
          </a:p>
          <a:p>
            <a:r>
              <a:rPr lang="ru-RU" dirty="0"/>
              <a:t>Многозначный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50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D36DA-79A3-471F-AF7B-660A82F72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Терминология романтизма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3FF371-84B5-4446-A6FE-971D9057E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В. Г. Белинский – романтизм, «Романтизм в духе средних веков»</a:t>
            </a:r>
          </a:p>
          <a:p>
            <a:r>
              <a:rPr lang="ru-RU" dirty="0"/>
              <a:t>М. Горький – активный и пассивный романтизм</a:t>
            </a:r>
          </a:p>
          <a:p>
            <a:r>
              <a:rPr lang="ru-RU" dirty="0"/>
              <a:t>Б. С. Мейлах – прогрессивный романтизм </a:t>
            </a:r>
            <a:r>
              <a:rPr lang="cs-CZ" dirty="0"/>
              <a:t>(</a:t>
            </a:r>
            <a:r>
              <a:rPr lang="ru-RU" dirty="0"/>
              <a:t>декабристы, Пушкин</a:t>
            </a:r>
            <a:r>
              <a:rPr lang="cs-CZ" dirty="0"/>
              <a:t>)</a:t>
            </a:r>
            <a:r>
              <a:rPr lang="ru-RU" dirty="0"/>
              <a:t>; реакционный романтизм </a:t>
            </a:r>
            <a:r>
              <a:rPr lang="cs-CZ" dirty="0"/>
              <a:t>(</a:t>
            </a:r>
            <a:r>
              <a:rPr lang="ru-RU" dirty="0"/>
              <a:t>Жуковский</a:t>
            </a:r>
            <a:r>
              <a:rPr lang="cs-CZ" dirty="0"/>
              <a:t>)</a:t>
            </a:r>
            <a:endParaRPr lang="ru-RU" dirty="0"/>
          </a:p>
          <a:p>
            <a:r>
              <a:rPr lang="ru-RU" dirty="0"/>
              <a:t>Г. А. </a:t>
            </a:r>
            <a:r>
              <a:rPr lang="ru-RU" dirty="0" err="1"/>
              <a:t>Гуковский</a:t>
            </a:r>
            <a:r>
              <a:rPr lang="ru-RU" dirty="0"/>
              <a:t> – гражданский романтизм </a:t>
            </a:r>
            <a:r>
              <a:rPr lang="cs-CZ" dirty="0"/>
              <a:t>(</a:t>
            </a:r>
            <a:r>
              <a:rPr lang="ru-RU" dirty="0"/>
              <a:t>декабристы, Пушкин</a:t>
            </a:r>
            <a:r>
              <a:rPr lang="cs-CZ" dirty="0"/>
              <a:t>)</a:t>
            </a:r>
            <a:r>
              <a:rPr lang="ru-RU" dirty="0"/>
              <a:t>; психологический романтизм </a:t>
            </a:r>
            <a:r>
              <a:rPr lang="cs-CZ" dirty="0"/>
              <a:t>(</a:t>
            </a:r>
            <a:r>
              <a:rPr lang="ru-RU" dirty="0"/>
              <a:t>Жуковский</a:t>
            </a:r>
            <a:r>
              <a:rPr lang="cs-CZ" dirty="0"/>
              <a:t>)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53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0F6DF8-A403-4FCE-97AE-FDC1CC19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Современное литературоведение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CE87A5-BFF7-4B32-BD1F-8FF81D99F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Философско-созерцательный романтизм Жуковского</a:t>
            </a:r>
          </a:p>
          <a:p>
            <a:r>
              <a:rPr lang="ru-RU" dirty="0"/>
              <a:t>Философский романтизм </a:t>
            </a:r>
            <a:r>
              <a:rPr lang="cs-CZ" dirty="0"/>
              <a:t>(</a:t>
            </a:r>
            <a:r>
              <a:rPr lang="ru-RU" dirty="0"/>
              <a:t>Одоевский, Тютчев</a:t>
            </a:r>
            <a:r>
              <a:rPr lang="cs-CZ" dirty="0"/>
              <a:t>)</a:t>
            </a:r>
            <a:endParaRPr lang="ru-RU" dirty="0"/>
          </a:p>
          <a:p>
            <a:r>
              <a:rPr lang="ru-RU" dirty="0"/>
              <a:t>Славянофильское направление </a:t>
            </a:r>
            <a:r>
              <a:rPr lang="cs-CZ" dirty="0"/>
              <a:t>(</a:t>
            </a:r>
            <a:r>
              <a:rPr lang="ru-RU" dirty="0"/>
              <a:t>Аксаков, Хомяков</a:t>
            </a:r>
            <a:r>
              <a:rPr lang="cs-CZ" dirty="0"/>
              <a:t>)</a:t>
            </a:r>
            <a:endParaRPr lang="ru-RU" dirty="0"/>
          </a:p>
          <a:p>
            <a:r>
              <a:rPr lang="ru-RU" dirty="0"/>
              <a:t>Гражданский романтизм </a:t>
            </a:r>
            <a:r>
              <a:rPr lang="cs-CZ" dirty="0"/>
              <a:t>(</a:t>
            </a:r>
            <a:r>
              <a:rPr lang="ru-RU" dirty="0"/>
              <a:t>декабристы, Пушкин</a:t>
            </a:r>
            <a:r>
              <a:rPr lang="cs-CZ" dirty="0"/>
              <a:t>)</a:t>
            </a:r>
            <a:endParaRPr lang="ru-RU" dirty="0"/>
          </a:p>
          <a:p>
            <a:r>
              <a:rPr lang="ru-RU" dirty="0"/>
              <a:t>Синтетический романтизм </a:t>
            </a:r>
            <a:r>
              <a:rPr lang="cs-CZ" dirty="0"/>
              <a:t>(</a:t>
            </a:r>
            <a:r>
              <a:rPr lang="ru-RU" dirty="0"/>
              <a:t>Лермонтов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1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F1970-5E5E-4558-90F7-82FD14667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Цитаты о русской литературе </a:t>
            </a:r>
            <a:r>
              <a:rPr lang="en-US" dirty="0"/>
              <a:t>XIX </a:t>
            </a:r>
            <a:r>
              <a:rPr lang="ru-RU" dirty="0"/>
              <a:t>века. «Золотой век» русской литературы.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0526D9-1BFE-41E3-8937-C6D04CDE52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«Русская литература представляет собой феномен изумительный» А. М. Горький</a:t>
            </a:r>
          </a:p>
          <a:p>
            <a:r>
              <a:rPr lang="ru-RU" dirty="0"/>
              <a:t>«Ужасный, скорбный удел уготован у нас всякому, кто осмелится  поднять свою голову выше уровня, начертанного императорским скипетром; будь то поэт, гражданин, мыслитель - всех их толкает в могилу неумолимый рок. История нашей литературы - это или мартиролог, или реестр каторги». А. И. Герцен</a:t>
            </a:r>
          </a:p>
          <a:p>
            <a:br>
              <a:rPr lang="ru-RU" dirty="0"/>
            </a:br>
            <a:br>
              <a:rPr lang="ru-RU" dirty="0"/>
            </a:b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DEE43D-AF8A-494A-BA6D-B051B53AB8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«Будут у нас и поэты, поэты первой величины». В. Г. Белинский</a:t>
            </a:r>
          </a:p>
          <a:p>
            <a:r>
              <a:rPr lang="ru-RU" dirty="0"/>
              <a:t>«Мы можем не без гордости назвать своих поэтов: Пушкин, Лермонтов, Крылов. Сто лет назад мы учились у вас, теперь вы принимаете нас». И. С. Тургенев.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7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D68DD-834B-4C3A-83AD-F50B4F03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Черты русской литературы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0A9364-4E53-4338-9D3D-596766A05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Патриотизм и гуманизм</a:t>
            </a:r>
          </a:p>
          <a:p>
            <a:r>
              <a:rPr lang="ru-RU" dirty="0"/>
              <a:t>Связь с освободительным движением </a:t>
            </a:r>
          </a:p>
          <a:p>
            <a:r>
              <a:rPr lang="ru-RU" dirty="0"/>
              <a:t>Гуманность. Ни одна из литератур мира не относится так взыскательно к человеку и не обладает такой верой человека. </a:t>
            </a:r>
          </a:p>
          <a:p>
            <a:r>
              <a:rPr lang="ru-RU" dirty="0"/>
              <a:t>Гражданственность. Писатель гражданин своей страны и человечества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3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D3F85-F3D2-4757-BF95-79550506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Темы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1698F1-07FF-47A7-AF95-512967855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Тема «лишнего человека»</a:t>
            </a:r>
          </a:p>
          <a:p>
            <a:r>
              <a:rPr lang="ru-RU" dirty="0"/>
              <a:t>Тема «маленького человека»</a:t>
            </a:r>
          </a:p>
          <a:p>
            <a:r>
              <a:rPr lang="ru-RU" dirty="0"/>
              <a:t>Война 1812 года – мысль о национальных ресурсах, способных противостоять крепостничеству и буржуазии – тема личности и народа</a:t>
            </a:r>
          </a:p>
          <a:p>
            <a:r>
              <a:rPr lang="ru-RU" dirty="0"/>
              <a:t>Русский человек в его национальной специфике</a:t>
            </a:r>
          </a:p>
          <a:p>
            <a:r>
              <a:rPr lang="ru-RU" dirty="0"/>
              <a:t>Особое внимание уделяется духовным исканиям, поиску смысла жизни.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4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A5376-C34D-4ABD-A64E-A85C9C94F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Направления в литературе </a:t>
            </a:r>
            <a:r>
              <a:rPr lang="cs-CZ" dirty="0"/>
              <a:t>XIX </a:t>
            </a:r>
            <a:r>
              <a:rPr lang="ru-RU" dirty="0"/>
              <a:t>века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94E032-4819-4E20-B294-C50FE1357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Конец сентиментализма и классицизма</a:t>
            </a:r>
          </a:p>
          <a:p>
            <a:r>
              <a:rPr lang="ru-RU" dirty="0"/>
              <a:t>Романтизм </a:t>
            </a:r>
          </a:p>
          <a:p>
            <a:r>
              <a:rPr lang="ru-RU" dirty="0"/>
              <a:t>Критический реализм – особенности типизации: западная литература – тип; русская – герой остается загадкой за счет индивидуальных черт.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5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F192E-DDD8-4580-B589-E6B6263A1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Периодизация русской литературы </a:t>
            </a:r>
            <a:r>
              <a:rPr lang="en-US" dirty="0"/>
              <a:t>XIX </a:t>
            </a:r>
            <a:r>
              <a:rPr lang="ru-RU" dirty="0"/>
              <a:t>века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C0DCC1-D3B8-49DE-9F58-F611E8456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1800-1815 – переходный этап. Основные черты: упадок классицизма, распад сентиментализма, зарождение реализма, утверждение романтизма </a:t>
            </a:r>
            <a:r>
              <a:rPr lang="cs-CZ" dirty="0"/>
              <a:t>(</a:t>
            </a:r>
            <a:r>
              <a:rPr lang="ru-RU" dirty="0"/>
              <a:t>Жуковский</a:t>
            </a:r>
            <a:r>
              <a:rPr lang="cs-CZ" dirty="0"/>
              <a:t>)</a:t>
            </a:r>
            <a:endParaRPr lang="ru-RU" dirty="0"/>
          </a:p>
          <a:p>
            <a:r>
              <a:rPr lang="ru-RU" dirty="0"/>
              <a:t>1816-1825 – романтизм – господствующее направление</a:t>
            </a:r>
          </a:p>
          <a:p>
            <a:r>
              <a:rPr lang="ru-RU" dirty="0"/>
              <a:t>1826 – начало 40-х – утверждение критического реализма</a:t>
            </a:r>
          </a:p>
          <a:p>
            <a:r>
              <a:rPr lang="ru-RU" dirty="0"/>
              <a:t>Начало 40-х – 50-е – натуральная школа в русской литературе. Критический реализм разрастается вширь и вглубь.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9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2AE47-EDEE-42D1-8A9D-865E83A4E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Русский романтизм как литературное направление, художественный метод. Национальные особенности, эстетика русского романтизма. </a:t>
            </a:r>
            <a:endParaRPr lang="en-US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5110F-4491-4A62-AAD9-0FB02950B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Термином «романтизм» обозначается не только литературное направление, но и направление в искусстве. </a:t>
            </a:r>
          </a:p>
          <a:p>
            <a:r>
              <a:rPr lang="ru-RU" dirty="0"/>
              <a:t>Концепция </a:t>
            </a:r>
            <a:r>
              <a:rPr lang="ru-RU" dirty="0" err="1"/>
              <a:t>двоемирия</a:t>
            </a:r>
            <a:r>
              <a:rPr lang="ru-RU" dirty="0"/>
              <a:t>. </a:t>
            </a:r>
          </a:p>
          <a:p>
            <a:r>
              <a:rPr lang="ru-RU" dirty="0"/>
              <a:t>Впервые стал как термин употребляться в Германии в конце 18 века </a:t>
            </a:r>
            <a:r>
              <a:rPr lang="cs-CZ" dirty="0"/>
              <a:t>(</a:t>
            </a:r>
            <a:r>
              <a:rPr lang="ru-RU" dirty="0"/>
              <a:t>Шеллинг</a:t>
            </a:r>
            <a:r>
              <a:rPr lang="cs-CZ" dirty="0"/>
              <a:t>)</a:t>
            </a:r>
            <a:endParaRPr lang="ru-RU" dirty="0"/>
          </a:p>
          <a:p>
            <a:r>
              <a:rPr lang="ru-RU" dirty="0"/>
              <a:t>«Исповедь сына века» Мюссе – причины зарождения романтизма: 1789 год – Великая Французская революция; 1814 год – поражение Наполеона</a:t>
            </a:r>
          </a:p>
          <a:p>
            <a:r>
              <a:rPr lang="ru-RU" dirty="0"/>
              <a:t>Особенности русского романтизма – война 1812 года.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2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159A-E911-42CE-B971-51103D69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Романтический герой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242029-DAE0-4C14-8871-98DD9384B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Враждебное отношение с обществом, противопоставлен толпе</a:t>
            </a:r>
          </a:p>
          <a:p>
            <a:r>
              <a:rPr lang="ru-RU" dirty="0"/>
              <a:t>Бунтарь-одиночка, борец с мировым злом</a:t>
            </a:r>
          </a:p>
          <a:p>
            <a:r>
              <a:rPr lang="ru-RU" dirty="0"/>
              <a:t>Как правило погибает</a:t>
            </a:r>
          </a:p>
          <a:p>
            <a:r>
              <a:rPr lang="ru-RU" dirty="0"/>
              <a:t>Поставлен в экстремальные условия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6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AB1234-3820-416E-9B30-C24D0CD4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Среда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B15704-ECD3-4776-B0C3-3136BAA37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Ярко выраженное авторское отношение к происходящему, субъективность повествования</a:t>
            </a:r>
          </a:p>
          <a:p>
            <a:r>
              <a:rPr lang="ru-RU" dirty="0"/>
              <a:t>Неизвестное, чудесное, то что выходит за пределы обыденной реальности</a:t>
            </a:r>
          </a:p>
          <a:p>
            <a:r>
              <a:rPr lang="ru-RU" dirty="0"/>
              <a:t>Жуковский – потусторонний мир, Пушкин и Лермонтов –  нецивилизованная жизнь свободных народов, Рылеев – героика древнего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116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20200</TotalTime>
  <Words>609</Words>
  <Application>Microsoft Office PowerPoint</Application>
  <PresentationFormat>Широкоэкранный</PresentationFormat>
  <Paragraphs>70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Национальные особенности русской литературы XIX века. Периодизация. Литературные течения и направления. </vt:lpstr>
      <vt:lpstr>Цитаты о русской литературе XIX века. «Золотой век» русской литературы.</vt:lpstr>
      <vt:lpstr>Черты русской литературы</vt:lpstr>
      <vt:lpstr>Темы</vt:lpstr>
      <vt:lpstr>Направления в литературе XIX века</vt:lpstr>
      <vt:lpstr>Периодизация русской литературы XIX века</vt:lpstr>
      <vt:lpstr>Русский романтизм как литературное направление, художественный метод. Национальные особенности, эстетика русского романтизма. </vt:lpstr>
      <vt:lpstr>Романтический герой</vt:lpstr>
      <vt:lpstr>Среда</vt:lpstr>
      <vt:lpstr>Принципы русского романтизма </vt:lpstr>
      <vt:lpstr>Жанры</vt:lpstr>
      <vt:lpstr>Язык  </vt:lpstr>
      <vt:lpstr>Терминология романтизма</vt:lpstr>
      <vt:lpstr>Современное литературоведение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Национальные особенности русской литературы XIX века. Периодизация. Литературные течения и направления.</dc:title>
  <dc:creator>Elena Vasilyeva</dc:creator>
  <cp:lastModifiedBy>Elena Vasilyeva</cp:lastModifiedBy>
  <cp:revision>11</cp:revision>
  <dcterms:created xsi:type="dcterms:W3CDTF">2021-02-25T05:59:24Z</dcterms:created>
  <dcterms:modified xsi:type="dcterms:W3CDTF">2021-03-11T06:39:37Z</dcterms:modified>
</cp:coreProperties>
</file>