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1" r:id="rId5"/>
    <p:sldId id="272" r:id="rId6"/>
    <p:sldId id="273" r:id="rId7"/>
    <p:sldId id="274" r:id="rId8"/>
    <p:sldId id="275" r:id="rId9"/>
    <p:sldId id="265" r:id="rId10"/>
    <p:sldId id="276" r:id="rId11"/>
    <p:sldId id="277" r:id="rId12"/>
    <p:sldId id="278" r:id="rId13"/>
    <p:sldId id="279" r:id="rId14"/>
    <p:sldId id="264" r:id="rId15"/>
    <p:sldId id="261" r:id="rId16"/>
    <p:sldId id="258" r:id="rId17"/>
    <p:sldId id="263" r:id="rId18"/>
    <p:sldId id="257" r:id="rId19"/>
    <p:sldId id="282" r:id="rId20"/>
    <p:sldId id="28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7FC1-29C9-434B-9012-DBADE75DC4AA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DD42-8626-4E57-9842-B1FA460A5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56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7FC1-29C9-434B-9012-DBADE75DC4AA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DD42-8626-4E57-9842-B1FA460A5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54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7FC1-29C9-434B-9012-DBADE75DC4AA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DD42-8626-4E57-9842-B1FA460A5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26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7FC1-29C9-434B-9012-DBADE75DC4AA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DD42-8626-4E57-9842-B1FA460A5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43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7FC1-29C9-434B-9012-DBADE75DC4AA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DD42-8626-4E57-9842-B1FA460A5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61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7FC1-29C9-434B-9012-DBADE75DC4AA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DD42-8626-4E57-9842-B1FA460A5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39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7FC1-29C9-434B-9012-DBADE75DC4AA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DD42-8626-4E57-9842-B1FA460A5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79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7FC1-29C9-434B-9012-DBADE75DC4AA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DD42-8626-4E57-9842-B1FA460A5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71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7FC1-29C9-434B-9012-DBADE75DC4AA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DD42-8626-4E57-9842-B1FA460A5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22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7FC1-29C9-434B-9012-DBADE75DC4AA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DD42-8626-4E57-9842-B1FA460A5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3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7FC1-29C9-434B-9012-DBADE75DC4AA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DD42-8626-4E57-9842-B1FA460A5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43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7FC1-29C9-434B-9012-DBADE75DC4AA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DD42-8626-4E57-9842-B1FA460A5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24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Nový (?)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atheismus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PROBABLY NO GOD. NOW STOP WORRYING AND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YOUR LIFE.</a:t>
            </a:r>
          </a:p>
        </p:txBody>
      </p:sp>
    </p:spTree>
    <p:extLst>
      <p:ext uri="{BB962C8B-B14F-4D97-AF65-F5344CB8AC3E}">
        <p14:creationId xmlns:p14="http://schemas.microsoft.com/office/powerpoint/2010/main" val="77107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Pátá „jezdkyně“: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Hirsi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Somálsku narozená americko-nizozemská aktivistka, někdejší politička a spisovatelka. Bojuje proti útlaku žen v muslimských zemích, především proti nuceným svatbám, ženským obřízkám nebo vraždám ze cti. Spolupracovala na filmu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Podvolení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Submission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Goghem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byl později zavražděn islámským extremistou.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74" y="1825625"/>
            <a:ext cx="3068251" cy="4351338"/>
          </a:xfrm>
        </p:spPr>
      </p:pic>
    </p:spTree>
    <p:extLst>
      <p:ext uri="{BB962C8B-B14F-4D97-AF65-F5344CB8AC3E}">
        <p14:creationId xmlns:p14="http://schemas.microsoft.com/office/powerpoint/2010/main" val="37873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Caged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Virign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27" y="1690688"/>
            <a:ext cx="3186545" cy="412649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Kniha vyšla v době, kdy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Hirsi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 působila jako nizozemská poslankyně. Zabývá se útlakem žen v muslimském světě.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Hitchens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oslavoval autorku jako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osvíceneckou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fundamentalistku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kritici namítali, že kniha vykazuje rysy „orientalistických představách o harému, které spíše patří do 19. století“.</a:t>
            </a:r>
          </a:p>
        </p:txBody>
      </p:sp>
    </p:spTree>
    <p:extLst>
      <p:ext uri="{BB962C8B-B14F-4D97-AF65-F5344CB8AC3E}">
        <p14:creationId xmlns:p14="http://schemas.microsoft.com/office/powerpoint/2010/main" val="15667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Harris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Filosof, neurovědec, jeden ze čtyř „jezdců“ nového atheismu.  Monotheismus označuje za jedno z nejzvrácenějších zneužití lidské inteligence.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odezvě na útoky ze září 2001 píše knihu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níž zúčtovává se všemi typy náboženství. Kniha se stala programovým spisem Nového atheismu.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6" y="1542474"/>
            <a:ext cx="3020291" cy="4461162"/>
          </a:xfrm>
        </p:spPr>
      </p:pic>
    </p:spTree>
    <p:extLst>
      <p:ext uri="{BB962C8B-B14F-4D97-AF65-F5344CB8AC3E}">
        <p14:creationId xmlns:p14="http://schemas.microsoft.com/office/powerpoint/2010/main" val="392336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Nový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atheismus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spiritualismus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„Není iracionální snažit se dosáhnout stavů mysli, které tkví v jádru mnohých náboženství. Soucit, údiv, oddanost, pocit sjednocení jistě jsou nejhodnotnější zážitky, které je člověk schopen zakusit.“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45" y="1690688"/>
            <a:ext cx="3223491" cy="4148931"/>
          </a:xfrm>
        </p:spPr>
      </p:pic>
    </p:spTree>
    <p:extLst>
      <p:ext uri="{BB962C8B-B14F-4D97-AF65-F5344CB8AC3E}">
        <p14:creationId xmlns:p14="http://schemas.microsoft.com/office/powerpoint/2010/main" val="312623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Atheismus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současném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Kritika náboženství je výrazně zastoupena v humanitních a sociálních vědách od dob osvícenství. Minimálně do 70. let minulého století byla sekularizační teze (= náboženství bude slábnout spolu s pokrokem) rovněž tezí většiny religionistů.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2009 se přihlásilo 4 procent Američanů k atheismu, a to stejně jako v roce 1914. V Čechách se hlásí k atheismu 8 procent, v Rusku 4 procenta navzdory masivní sovětské protináboženské kampani.</a:t>
            </a:r>
          </a:p>
        </p:txBody>
      </p:sp>
    </p:spTree>
    <p:extLst>
      <p:ext uri="{BB962C8B-B14F-4D97-AF65-F5344CB8AC3E}">
        <p14:creationId xmlns:p14="http://schemas.microsoft.com/office/powerpoint/2010/main" val="405212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Lawrence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Krauss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57" y="1690687"/>
            <a:ext cx="3219450" cy="4295775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492" y="1690687"/>
            <a:ext cx="2988108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4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 a výchova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Lawrence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Krauss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rozhovoru pro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Lidové noviny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„Většina lidí nepřemýšlí o bohu o nic víc než o evoluci. Je to prostě něco, co dostali jako součást výchovy. Ten skutečný problém je pro mě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náboženská výchova dětí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Někteří lidé se urazí, když řeknu, že indoktrinace malých dětí náboženstvím je forma zneužívání dětí. Ale mám na mysli toto: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otázky o existenci boha, o smrti a smyslu bytí se týkají velice subtilních složitých témat a děti prostě nejsou schopny si je vnitřně osvojit v intelektuálním smyslu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Takže jim cpete do krku propagandu předtím, než se dokáží k těm věcem postavit, a když pak dospějí, mají je spíš v žaludcích než v hlavách. A to je velmi nespravedlivé! Otázky o existenci boha nebo smyslu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všehomíra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nedokáže žádné dítě posoudit a je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nefér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jsou pak coby dospělí už takto indoktrinovaní, že o těch věcech mluví s naprostou sebejistotou, ačkoli o nich přece ve skutečnosti nikdo nic neví.“</a:t>
            </a:r>
          </a:p>
        </p:txBody>
      </p:sp>
    </p:spTree>
    <p:extLst>
      <p:ext uri="{BB962C8B-B14F-4D97-AF65-F5344CB8AC3E}">
        <p14:creationId xmlns:p14="http://schemas.microsoft.com/office/powerpoint/2010/main" val="4157923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jakém světě žijeme?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Krauss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versus Petříček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4740564" cy="4652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„Ať je to sen, nebo noční můra, svou zkušenost musíme prožívat takovou, jaká je. Žijeme ve světě, který je prostoupený skrz naskrz vědou, a ta je jak úplná, tak reálná.“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71127" y="1450109"/>
            <a:ext cx="5340928" cy="48583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Úvod do (současné) filosofie: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Věda přes své nesporné a úžasné úspěchy vlastně mlčí tam, kde běží o poslední, existenciální pravdy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 otázce smyslu lidské existence, k problému životní hodnoty nemá věda, jejímž modelem je především matematicky formulovaná přírodověda, co říci. Vývoj vědy v novověku nadto způsobil zvláštní rozdvojení našeho světa: na jedné straně je svět, v němž každodenně žijeme, svět, kterému rozumíme, aniž o to musíme jakkoli usilovat, tedy svět, v němž se dokážeme pohybovat, jednat a tvořit, a na druhé straně je svět vědy, tedy především svět matematicky formulovaných entit a matematicky vyjádřených vztahů mezi nimi. Důležité je, že mezi oběma světy neexistuje žádný plynulý přechod a že následkem toho žijeme jako by ve dvojím světě, neboť svět vědy je něco, co nevyhnutelně náš život ve světě přirozeném provází a čemu se nemůžeme vyhýbat.“</a:t>
            </a:r>
          </a:p>
          <a:p>
            <a:pPr marL="0" indent="0" algn="just">
              <a:buNone/>
            </a:pP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9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Rozhovor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Lawrence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Hříbek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nedávném průzkumu v Anglii se dokonce ukázalo, že přes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padesát procent lidí, kteří zaškrtli, že jsou křesťané, po dalším dotazování vyslovili nesouhlas se všemi tradičními body křesťanského učení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i když se jich pak zeptali, proč se tedy identifikovali jako křesťané, odpověděli: No, považuji se za slušného člověka.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 si přivlastnilo morálku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prostřednictvím pojmu pekla přesvědčilo mnoho lidí, že pokud nebudou nějak respektovat ideu Boha, pak nejenže jsou špatní lidé, ale věří-li v cosi jako posmrtný život, pak by si toho Boha opravdu měli vážit, protože jinak to pro ně dopadne věru zle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Považuji za fascinující, že pro spoustu lidí náboženství opravdu spočívá v tom, aby o sobě mohli říci: Chci být dobrý, slušný člověk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vážně mě uráží, že morálka organizovaného náboženství, jak se jeví ve světle Písma, je ve skutečnosti odporná a obscénní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58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Dennett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597891"/>
            <a:ext cx="5181600" cy="45790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Významný současný filosof. Nový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atheismus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považuje za své hobby. Jeho hlavním oborem je filosofie mysli a kognitivní věda.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Dennettova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nejslavnější kniha je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Consciousness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Explained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roku 1991. Předkládá zde tezi, že neexistuje žádné jedno jednotné vědomí, ale soubor událostí v mozku, které stojí na počátku schopnosti užívat slovo já a zpětně si myslet, že existuje jeden jednotný proud vědomí. Takové vědomí je užitečná iluze.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09" y="1597891"/>
            <a:ext cx="3378537" cy="4579072"/>
          </a:xfrm>
        </p:spPr>
      </p:pic>
    </p:spTree>
    <p:extLst>
      <p:ext uri="{BB962C8B-B14F-4D97-AF65-F5344CB8AC3E}">
        <p14:creationId xmlns:p14="http://schemas.microsoft.com/office/powerpoint/2010/main" val="110267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Předchůdce nového atheismu: 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Bertrand Russell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r="14875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nejslavnějších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logiků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dvacátého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století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„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Objevitel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Ludwiga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Wittgensteina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Autor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přelomové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knihy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Principles of Mathematics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(1903),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předkládající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tvrzení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tom,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základem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matematiky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formální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logika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nositelem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Nobelovy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literatura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Komise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zdůvodnila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udělení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těmito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slovy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„in recognition of his varied and significant writings in which he champions humanitarian ideals and freedom of thought.“ </a:t>
            </a:r>
          </a:p>
        </p:txBody>
      </p:sp>
    </p:spTree>
    <p:extLst>
      <p:ext uri="{BB962C8B-B14F-4D97-AF65-F5344CB8AC3E}">
        <p14:creationId xmlns:p14="http://schemas.microsoft.com/office/powerpoint/2010/main" val="1969318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Dennett a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evoluce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0" y="307731"/>
            <a:ext cx="2681748" cy="3997637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38" y="307731"/>
            <a:ext cx="2701106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87320D9E-FE63-6149-9A26-271C39B87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454" y="330045"/>
            <a:ext cx="2608458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57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I Am Not a Christian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38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Původně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jednalo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přednášku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pronesenou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6. 3. 1927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Secular Society.</a:t>
            </a:r>
          </a:p>
          <a:p>
            <a:pPr marL="0"/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Sám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vedl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dosud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nápodobě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/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nejsem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komunista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Karla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Čapka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/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nejsem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konzervativec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F.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Hayeka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nejsem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muslim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Ibn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Warraqa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nejsem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sekularista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od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Williama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Connollyho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nejsem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feministka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od Jessa Crispin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9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Russell: Ježíš? Pár skvělých zásad.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Myslím, že měl několik skvělých nápadů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Asi si pamatujete, že pronesl: „Nesuďte, abyste nebyli souzeni.“ Asi se shodneme, že tato pěkná myšlenka se neujala ani v soudních síních křesťanských států.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svého života jsem poznal mnoho soudců, kteří byli poctiví křesťané a myslím, že nikdo z nich neměl zato, že by jednal proti křesťanským principům. A pak Kristus také pronesl: „Kdo tě prosí, tomu dej, a kdo si chce od tebe vypůjčit, od toho se neodvracej.“ I to je velmi pěkná zásada.</a:t>
            </a:r>
          </a:p>
        </p:txBody>
      </p:sp>
    </p:spTree>
    <p:extLst>
      <p:ext uri="{BB962C8B-B14F-4D97-AF65-F5344CB8AC3E}">
        <p14:creationId xmlns:p14="http://schemas.microsoft.com/office/powerpoint/2010/main" val="361241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Ještě jeden dobrý nápad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 ještě jednu Kristovu zásadu, o níž si myslím, že je skvělá, ale mnoho mých křesťanských přátel se podle ní neřídí. „Chceš-li být dokonalý, jdi a prodej, co máš a dej to chudým.“ To je znamenité, ale jak už jsem říkal, nepříliš populární. Všechno tohle jsou skvělé myšlenky, jen poněkud obtížné, máme-li podle nich žít. </a:t>
            </a:r>
          </a:p>
        </p:txBody>
      </p:sp>
    </p:spTree>
    <p:extLst>
      <p:ext uri="{BB962C8B-B14F-4D97-AF65-F5344CB8AC3E}">
        <p14:creationId xmlns:p14="http://schemas.microsoft.com/office/powerpoint/2010/main" val="172990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 několik problémů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vím o jedné zcela zásadní vadě v Kristově morálním charakteru: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věřil v peklo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Já sám si rozhodně nemyslím, že by kdokoliv, kdo je opravdu lidský, byl schopen věřit v nekončící trest. Také se setkáváme až s pomstychtivou zlostí vůči těm, kteří nechtěli naslouchat jeho kázání. To je jistě vada, kterou má Ježíš společnou s mnohými kazateli, ale která jednoznačně poněkud umenšuje dojem Ježíšovy výtečnosti. Je to navíc vada, s níž se třeba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Sókratově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stanovisku nesetkáme.</a:t>
            </a:r>
          </a:p>
        </p:txBody>
      </p:sp>
    </p:spTree>
    <p:extLst>
      <p:ext uri="{BB962C8B-B14F-4D97-AF65-F5344CB8AC3E}">
        <p14:creationId xmlns:p14="http://schemas.microsoft.com/office/powerpoint/2010/main" val="286885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Nedůstojné strašení peklem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Novém zákoně se setkáváme s tím, že Ježíš varuje: Hadi, plemeno zmijí, jak uniknete pekelnému trestu? Takhle on mluvil s lidmi, kterým se jeho učení nelíbilo. Nemyslím si, že by zde zvolil právě vhodný tón a vůbec se v Novém zákoně příliš často setkáváme s peklem.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Zkrátka se nemohu ubránit pocitu, že ve věci moudrosti nebo ctnosti se Ježíšovi vyrovnají mnohé historické postavy. A za sebe bych považoval za ctnostnější Buddhu 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Sókrata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2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Strach základem náboženství i krutosti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 vyrůstá primárně a především ze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strachu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Zčásti je způsobeno hrůzou z neznáma a zčásti touhou mít vedle sebe staršího bratra, který člověk provede těžkostmi a starostmi. Základem celého tohoto podniku je zkrátka strach – strach z neznamená, ze strachu, ze smrti.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Strach je otcem krutosti, a tak není divu, že krutost a náboženství šly vždy ruku v ruce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Základem jednoho i druhého je totiž strach. Konečně jsme schopni porozumět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zvládat mnoho věcí díky vědě,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která krok za krokem vytlačuje křesťanství, církev a staré pořádky. Věda nám může pomoci zbavit se tohoto zběsilého strachu, v němž lidstvo žilo po tolik generací. Díky vědě se již nebudeme rozhlížet po imaginárních oporách, nebudeme vymýšlet spojence v nebi, ale spíše se zaměříme na naše vlastní úsilí zde na zemi, a tento svět tak učiníme lepším místem, rozhodně lepším, než jakým po staletí byl pod církevní nadvládou.</a:t>
            </a:r>
          </a:p>
        </p:txBody>
      </p:sp>
    </p:spTree>
    <p:extLst>
      <p:ext uri="{BB962C8B-B14F-4D97-AF65-F5344CB8AC3E}">
        <p14:creationId xmlns:p14="http://schemas.microsoft.com/office/powerpoint/2010/main" val="195849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„Nový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atheismus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Hnutí Nový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atheismus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vzniká na základě knihy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Boží blud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 „čtyři jezdci“ jsou Richard Dawkins,  Daniel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Dennett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Harris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Christopher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Hitchens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42" y="1690688"/>
            <a:ext cx="3559858" cy="4064000"/>
          </a:xfrm>
        </p:spPr>
      </p:pic>
    </p:spTree>
    <p:extLst>
      <p:ext uri="{BB962C8B-B14F-4D97-AF65-F5344CB8AC3E}">
        <p14:creationId xmlns:p14="http://schemas.microsoft.com/office/powerpoint/2010/main" val="515593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1488</Words>
  <Application>Microsoft Macintosh PowerPoint</Application>
  <PresentationFormat>Širokoúhlá obrazovka</PresentationFormat>
  <Paragraphs>55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Motiv Office</vt:lpstr>
      <vt:lpstr>Nový (?) atheismus</vt:lpstr>
      <vt:lpstr>Předchůdce nového atheismu:  Bertrand Russell</vt:lpstr>
      <vt:lpstr>Why I Am Not a Christian</vt:lpstr>
      <vt:lpstr>Russell: Ježíš? Pár skvělých zásad.</vt:lpstr>
      <vt:lpstr>Ještě jeden dobrý nápad</vt:lpstr>
      <vt:lpstr>…a několik problémů</vt:lpstr>
      <vt:lpstr>Nedůstojné strašení peklem</vt:lpstr>
      <vt:lpstr>Strach základem náboženství i krutosti</vt:lpstr>
      <vt:lpstr>„Nový atheismus“</vt:lpstr>
      <vt:lpstr>Pátá „jezdkyně“: Ayaan Hirsi Ali</vt:lpstr>
      <vt:lpstr>The Caged Virign</vt:lpstr>
      <vt:lpstr>Sam Harris</vt:lpstr>
      <vt:lpstr>Nový atheismus a spiritualismus</vt:lpstr>
      <vt:lpstr>Atheismus v současném světě</vt:lpstr>
      <vt:lpstr>Fyzik Lawrence Krauss</vt:lpstr>
      <vt:lpstr>Náboženství a výchova</vt:lpstr>
      <vt:lpstr>V jakém světě žijeme? Krauss versus Petříček</vt:lpstr>
      <vt:lpstr>Rozhovor Lawrence – Hříbek </vt:lpstr>
      <vt:lpstr>Daniel Dennett</vt:lpstr>
      <vt:lpstr>Dennett a evoluce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Nový (?) atheismus</dc:title>
  <dc:creator>Matějčková, Tereza</dc:creator>
  <cp:lastModifiedBy>Matějčková, Tereza</cp:lastModifiedBy>
  <cp:revision>1</cp:revision>
  <dcterms:created xsi:type="dcterms:W3CDTF">2019-10-16T20:35:59Z</dcterms:created>
  <dcterms:modified xsi:type="dcterms:W3CDTF">2019-10-16T21:06:52Z</dcterms:modified>
</cp:coreProperties>
</file>