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2" r:id="rId5"/>
    <p:sldId id="263" r:id="rId6"/>
    <p:sldId id="257" r:id="rId7"/>
    <p:sldId id="274" r:id="rId8"/>
    <p:sldId id="258" r:id="rId9"/>
    <p:sldId id="264" r:id="rId10"/>
    <p:sldId id="265" r:id="rId11"/>
    <p:sldId id="272" r:id="rId12"/>
    <p:sldId id="267" r:id="rId13"/>
    <p:sldId id="269" r:id="rId14"/>
    <p:sldId id="268" r:id="rId15"/>
    <p:sldId id="270" r:id="rId16"/>
    <p:sldId id="271" r:id="rId17"/>
    <p:sldId id="275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75" autoAdjust="0"/>
    <p:restoredTop sz="94660"/>
  </p:normalViewPr>
  <p:slideViewPr>
    <p:cSldViewPr snapToGrid="0">
      <p:cViewPr>
        <p:scale>
          <a:sx n="100" d="100"/>
          <a:sy n="100" d="100"/>
        </p:scale>
        <p:origin x="-1086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BD99-A3A3-43E8-9460-7BFE7AC00D72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E0EF-52BF-4492-8354-E2DACA150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499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BD99-A3A3-43E8-9460-7BFE7AC00D72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E0EF-52BF-4492-8354-E2DACA150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280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BD99-A3A3-43E8-9460-7BFE7AC00D72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E0EF-52BF-4492-8354-E2DACA150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389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BD99-A3A3-43E8-9460-7BFE7AC00D72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E0EF-52BF-4492-8354-E2DACA150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68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BD99-A3A3-43E8-9460-7BFE7AC00D72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E0EF-52BF-4492-8354-E2DACA150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18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BD99-A3A3-43E8-9460-7BFE7AC00D72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E0EF-52BF-4492-8354-E2DACA150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229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BD99-A3A3-43E8-9460-7BFE7AC00D72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E0EF-52BF-4492-8354-E2DACA150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855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BD99-A3A3-43E8-9460-7BFE7AC00D72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E0EF-52BF-4492-8354-E2DACA150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97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BD99-A3A3-43E8-9460-7BFE7AC00D72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E0EF-52BF-4492-8354-E2DACA150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904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BD99-A3A3-43E8-9460-7BFE7AC00D72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E0EF-52BF-4492-8354-E2DACA150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20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BD99-A3A3-43E8-9460-7BFE7AC00D72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E0EF-52BF-4492-8354-E2DACA150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1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BBD99-A3A3-43E8-9460-7BFE7AC00D72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1E0EF-52BF-4492-8354-E2DACA150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851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Theodicea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theologický obrat ve filosofii: Hlavně mě ušetřete lsti rozumu!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kde byl Bůh…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415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morálnost veškeré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theodiceje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Chtít dávat smysl utrpení je pro Lévinase pramenem samým vší amorálnosti, jíž podlehl Leibniz, Kant a možná v největší možné míře Hegel.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Viz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pojednání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Jinak než bytí: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Chováme se, jako bychom byli přítomni stvoření světa. To je domýšlivost filosofů a idealistů. To je rovněž to, na co písmo upomíná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Jóba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Věděl by, jak vysvětlit své utrpení, kdyby se jen odvíjelo od jeho chyb! Jenže on nikdy nečinil zlo. Jen jeho falešní přátelé si myslí, že to tak nemohlo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být a že se musil provinit, jen si na to nyní nepamatuje.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opožděnost subjektu, který vstupuje do světa, přece není bezvýznamná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!“</a:t>
            </a:r>
          </a:p>
        </p:txBody>
      </p:sp>
    </p:spTree>
    <p:extLst>
      <p:ext uri="{BB962C8B-B14F-4D97-AF65-F5344CB8AC3E}">
        <p14:creationId xmlns:p14="http://schemas.microsoft.com/office/powerpoint/2010/main" val="1508892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Fackenheima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(1916-2013)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Fackenheim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byl židovský filosof a rabín. Byl uvězněn v koncentračním táboře Sachsenhausen, odkud uprchl, podařilo se mu dostat do Anglie, zde byl však jako Němec považován za nepřítele a byl odeslán do internačního tábora v Kanadě.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Kanaďané jej propustili.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Proslul tím, že doplnil k 613 židovským přikázáním přikázání nové, 614. „Židé musí dále žít jako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Židé, a Hitlerovi tak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upřít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posmrtné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vítězství.“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Česky vyšlo: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Přítomnost Boha v dějinách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2013.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728" y="2068944"/>
            <a:ext cx="3814907" cy="3611419"/>
          </a:xfrm>
        </p:spPr>
      </p:pic>
    </p:spTree>
    <p:extLst>
      <p:ext uri="{BB962C8B-B14F-4D97-AF65-F5344CB8AC3E}">
        <p14:creationId xmlns:p14="http://schemas.microsoft.com/office/powerpoint/2010/main" val="2596626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Theodicy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Temptation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Useless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Suffering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really arouses indignation against suffering is not suffering as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senselessness of suffering: but neither for the Christian, who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whole mysterious machinery of salvation into suffering, nor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of more ancient times, who understood all suffering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spectator of it or the causer of it, was there any such thing as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senseless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suffering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as to abolish hidden, undetected, unwitnessed suffering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world and honestly deny it, one was in the past virtually compelled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invent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gods and genii of all the heights and depths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. 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it was with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inventions that life knew how to work the trick which it has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work, that of justifying itself, of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justifying its ‘evil’.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774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Osvětim jako paradigma </a:t>
            </a:r>
            <a:b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(z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Useless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Suffering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the century that in thirty years has known two world wars,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totalitarianisms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 and left,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erism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Stalinism, Hiroshima,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Gulag,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genocides of Auschwitz and Cambodia. This is a century which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drawing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 close in the haunting memory of the return of everything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barbaric names: suffering and evil are deliberately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imposed,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reason sets limits to the exasperation of reason become political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detached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all ethics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019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Ilustrace etické odpovědi z díla H. Arendtové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Hannah Arendt o Antonu Schmidtovi, německému vojákovi, který podporoval židovský odboj. Jeho příběh zazněl při soudu nad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Eichmannem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those two minutes, which were like a sudden burst of light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midst of impenetrable, unfathomable darkness, a single thought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stood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clearly, irrefutably, beyond question – how utterly different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everything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would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today in this courtroom, in Israel, in Germany, in all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Europe,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perhaps in all countries of the world, if only more such stories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told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618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(z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Useless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Suffering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suffering for the useless suffering of the other person, the just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suffering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 for the unjustifiable suffering of the Other,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opens upon 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suffering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ethical perspective of the inter-human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. 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this attention to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across the cruelties of our century – despite these cruelties,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cruelties – can be affirmed as the very bond of human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subjectivity,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point of being raised to a supreme ethical principle –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it is not possible to contest – a principle which can go so far as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hopes and practical discipline of vast human groups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376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Zlo jako exces a transcendence (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Transcendence and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as though to synthesis, even the purely formal synthesis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Kantian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‘I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think’, capable of uniting the data however heterogeneous they may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be,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 be opposed, in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evil,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nonsynthesizable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still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heterogeneous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all heterogeneity subject to being grasped by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formal,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exposes heterogeneity in its very malignancy.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. 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appearing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its original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phenomenonality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its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is announced a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modality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manner: not finding a place, the refusal of all accommodation with –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counternature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monstrosity, which is disturbing and foreign of itself.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sense transcendence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614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Nesmírný nárok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Lévinasovy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etiky?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3072" y="180637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odpovědný i za pronásledování, jemuž jsem vystaven… Tato utopická a pro já nelidská koncepce může být pohoršující. Ale v tom případě je lidskost člověka – skutečný život – ztracen.“ E. Lévinas,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Etika a nekonečno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str. 183.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848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36" y="1825625"/>
            <a:ext cx="4257964" cy="4351338"/>
          </a:xfrm>
        </p:spPr>
      </p:pic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Narozen 1906 v Litvě do židovské rodiny. V roce 1939 se stává francouzským občanem, v roce 1940 jej uvěznili Němci, propuštěn byl v roce 1945. Během zajetí napsal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l´existence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l‘existant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Jeho nejslavnější knihou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Totalita a nekonečno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Po celý život studuje talmud a publikuje komentáře.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Zemřel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1995 v Paříži.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480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Emmanuel Lévinas: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Podpis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Hebrejská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již od dětských let v Litvě, pak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Puškin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Tolstoj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ruská revoluce z r. 1917, když mi bylo jedenáct, na Ukrajině. Od 1923 na univerzitě ve Štrasburku, tehdy s učiteli Charlesem Blondelem,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Halbwachsem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Pradinesem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Carteronem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později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Gueroultem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Přátelství s Mauricem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Blanchotem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skrze učitele, kteří dospívali v období Dreyfusovy aféry, pro nově příchozího omračující vize lidu, který stojí za lidskost, a národu, k němuž lze přilnout duchem a srdcem stejně jako svými kořeny. Pobyt ve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Freiburku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mezi 1928 a 1929, a studium fenomenologie započaté o rok dříve spolu s Jeanem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Heringem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Sorbonna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Léon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Brunschvicg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Filosofická avantgarda při sobotních večerech pořádaných Gabrielem Marcelem. Intelektuální a anti-intelektuální vtip Jeana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Wahla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jeho velkorysé přátelství, které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přečkalo dlouhé zajetí v Německu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 Lévinas,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Signature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in: týž,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Difficile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liberté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Paris 1963, str. 405–412.</a:t>
            </a:r>
          </a:p>
        </p:txBody>
      </p:sp>
    </p:spTree>
    <p:extLst>
      <p:ext uri="{BB962C8B-B14F-4D97-AF65-F5344CB8AC3E}">
        <p14:creationId xmlns:p14="http://schemas.microsoft.com/office/powerpoint/2010/main" val="225206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Důraz na fenomenologii a její kritika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Tím, že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Husserl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ukázal, že vědomí a reprezentované jsoucno vystupují z kontextu, který sám reprezentovatelný není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zpochybnil, že místem pravdy je reprezentace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„Lešení“, které vyžadují vědecké konstrukce, se nikdy nestanou bezcenné, pakliže si člověk bude dávat pozor na smysl těchto staveb. Ideje transcendující vědomí se neodlučují od svého původu v bytostně časovém vědomí (la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conscience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foncièrement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temporelle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Navzdory tomuto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intelektualismu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jeho přesvědčení 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výjimečnosti (excellence) západu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tím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Husserl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zpochybnil platónskou a dosud nezpochybněnou výsadu světadílu, který je přesvědčen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svém právu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kolonizaci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světa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Lévinas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Signature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in: týž,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Difficile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liberté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Paris 1963, str. 405–412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Žijeme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jak se francouzsky říká, „de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bonne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soupe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z „dobré polévky“, ze vzduchu, ze světla, z podívané, z práce, z myšlenek, ze spánku atd. To nejsou nějaké objekty představování.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z nich žijeme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… Věci, z nichž žijeme, nejsou instrumenty ani nástroje či prostředky v heideggerovském smyslu. … Žijeme ve vědomí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vědomí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ale toto vědomí není reflexe. Není to vědění, nýbrž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slast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je to, jak budeme říkat, sám egoismus života. …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Život je láska k životu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vztah k obsahům, které nejsou moje bytí, avšak jsou mi dražší než moje bytí: myslet, jíst, spát, číst, pracovat, vyhřívat se na slunci. E. Lévinas,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Totalita a nekonečno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92–94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268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Etika místo ontologie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Stěžejní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Lévinasova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myšlenka je, že před každým výkonem poznání, v němž uchopujeme to, co je, jsme již museli být oslovení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druhým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První filosofií tak nemůže být ani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ontologií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epistemologií,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nezastupitelnou zkušeností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druhým, která nás vždy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vybízí k překročení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nás samých.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Naopak ontologie a epistemologie nás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podněcují,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abychom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subsumovali vše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 je, pod naše pojmy, a nestejné tak převáděli na stejné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Etika nás naopak vyzývá, abychom byli bdělí tváří v tvář jinakosti, a to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absolutní jinakosti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Vyjádřením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tohoto nového přístupu je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tvář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590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Epistemologie versus etika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Kant</a:t>
            </a:r>
          </a:p>
          <a:p>
            <a:pPr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Respekt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obecnému zákonu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Svoboda</a:t>
            </a:r>
          </a:p>
          <a:p>
            <a:pPr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Spontaneita</a:t>
            </a:r>
          </a:p>
          <a:p>
            <a:pPr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Autonomie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Lévinas</a:t>
            </a:r>
          </a:p>
          <a:p>
            <a:pPr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Odpovědnost za druhého</a:t>
            </a:r>
          </a:p>
          <a:p>
            <a:pPr>
              <a:buFontTx/>
              <a:buChar char="-"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Sincerité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„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ekonečně citlivá vnějškovost“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Pasivita</a:t>
            </a:r>
          </a:p>
          <a:p>
            <a:pPr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Heteronomie</a:t>
            </a:r>
          </a:p>
          <a:p>
            <a:pPr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Asymetrie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druhý mě radikálně předchází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649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Absolutní priorita druhého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Bratři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Karamazovi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„Všichni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jsme vinni vším a za všechny přede všemi, a já více než druzí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 citováno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v: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Levinas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Etika a nekonečno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2009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str. 183.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Právě tato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disproporce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mezi Druhým a Já je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morálním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vědomím.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svoboda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která žije z vědomí, se zarazí před Druhým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s’inhibe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devant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Autrui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 momentě, kdy opravdu zírám, zírám s přímočarostí prostou klamu a úskoku do jeho bezbranných, zcela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nechráněných očí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Morální vědomí je právě taková přímočarost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Tvář druhého zpochybňuje šťastnou spontaneitu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Já,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tuto radostnou sílu, která se nechává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unášet.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 ve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Vojně a míru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jemuž kníže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Rostopčin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vydal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Vereščagina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zaváhá v extrémním hnutí lidskosti, zda vykonat násilný akt před jeho tváří, která zčervená 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pobledne.</a:t>
            </a:r>
          </a:p>
          <a:p>
            <a:pPr marL="0" indent="0" algn="just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Lévinas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Signature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in: týž,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Difficile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liberté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405–412.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46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 versus odpovědnost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Lévinas poznamenává v pojednání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Zjevení v židovské tradici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„Poslušnost nelze připodobnit ke kategorickému imperativu, v němž se obecno náhle nachází v pozici, z níž je schopno vést vůli. Spíše se odvozuje od odpovědnosti vůči bližnímu. Počátkem je vztah k druhému.“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95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Utrpení = vnímání, které vzdoruje syntéze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Fenomenologie nebo obecně filosofie má sklon dávat utrpení smysl, právě tomu však musíme vzdorovat a nechat utrpení stát v jeho nesmyslnosti.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Jakmile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 chceme smysl propůjčit, zničíme tuto zkušenost, a to ne v tom smyslu, že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jej přestaneme cítit,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 v tom smyslu, že je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zfalšujeme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nabídneme falešná řešení.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Utrpení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jeho pasivita je zároveň hlavní přístup k druhému (= etická fenomenologie).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1425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1303</Words>
  <Application>Microsoft Office PowerPoint</Application>
  <PresentationFormat>Vlastní</PresentationFormat>
  <Paragraphs>52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Office</vt:lpstr>
      <vt:lpstr>Theodicea a theologický obrat ve filosofii: Hlavně mě ušetřete lsti rozumu!</vt:lpstr>
      <vt:lpstr>Prezentace aplikace PowerPoint</vt:lpstr>
      <vt:lpstr>Emmanuel Lévinas: Podpis</vt:lpstr>
      <vt:lpstr>Důraz na fenomenologii a její kritika</vt:lpstr>
      <vt:lpstr>Etika místo ontologie</vt:lpstr>
      <vt:lpstr>Epistemologie versus etika</vt:lpstr>
      <vt:lpstr>Absolutní priorita druhého</vt:lpstr>
      <vt:lpstr>Zákon versus odpovědnost</vt:lpstr>
      <vt:lpstr>Utrpení = vnímání, které vzdoruje syntéze</vt:lpstr>
      <vt:lpstr>Amorálnost veškeré theodiceje</vt:lpstr>
      <vt:lpstr>Emil Fackenheima (1916-2013)</vt:lpstr>
      <vt:lpstr>Theodicy as Temptation (z Useless Suffering)</vt:lpstr>
      <vt:lpstr>Osvětim jako paradigma  (z Useless Suffering)</vt:lpstr>
      <vt:lpstr>Ilustrace etické odpovědi z díla H. Arendtové</vt:lpstr>
      <vt:lpstr>The Other (z Useless Suffering)</vt:lpstr>
      <vt:lpstr>Zlo jako exces a transcendence (Transcendence and Evil)</vt:lpstr>
      <vt:lpstr>Nesmírný nárok Lévinasovy etiky?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Theodicea a theologický obrat ve filosofii</dc:title>
  <dc:creator>Matějčková, Tereza</dc:creator>
  <cp:lastModifiedBy>FFUK</cp:lastModifiedBy>
  <cp:revision>16</cp:revision>
  <dcterms:created xsi:type="dcterms:W3CDTF">2018-12-09T17:01:26Z</dcterms:created>
  <dcterms:modified xsi:type="dcterms:W3CDTF">2018-12-11T10:55:34Z</dcterms:modified>
</cp:coreProperties>
</file>