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62" r:id="rId4"/>
    <p:sldId id="259" r:id="rId5"/>
    <p:sldId id="263" r:id="rId6"/>
    <p:sldId id="264" r:id="rId7"/>
    <p:sldId id="268" r:id="rId8"/>
    <p:sldId id="267" r:id="rId9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0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Kliknite, da uredite slog podnaslova matrice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8FC3B-A27D-4171-8051-8B83E99B6575}" type="datetimeFigureOut">
              <a:rPr lang="sl-SI" smtClean="0"/>
              <a:t>23.3.2020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E99D6-DA48-4EED-8631-CBD8A7A2B86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08137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8FC3B-A27D-4171-8051-8B83E99B6575}" type="datetimeFigureOut">
              <a:rPr lang="sl-SI" smtClean="0"/>
              <a:t>23.3.2020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E99D6-DA48-4EED-8631-CBD8A7A2B86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23219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8FC3B-A27D-4171-8051-8B83E99B6575}" type="datetimeFigureOut">
              <a:rPr lang="sl-SI" smtClean="0"/>
              <a:t>23.3.2020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E99D6-DA48-4EED-8631-CBD8A7A2B86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52540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8FC3B-A27D-4171-8051-8B83E99B6575}" type="datetimeFigureOut">
              <a:rPr lang="sl-SI" smtClean="0"/>
              <a:t>23.3.2020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E99D6-DA48-4EED-8631-CBD8A7A2B86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86689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8FC3B-A27D-4171-8051-8B83E99B6575}" type="datetimeFigureOut">
              <a:rPr lang="sl-SI" smtClean="0"/>
              <a:t>23.3.2020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E99D6-DA48-4EED-8631-CBD8A7A2B86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883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8FC3B-A27D-4171-8051-8B83E99B6575}" type="datetimeFigureOut">
              <a:rPr lang="sl-SI" smtClean="0"/>
              <a:t>23.3.2020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E99D6-DA48-4EED-8631-CBD8A7A2B86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22182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8FC3B-A27D-4171-8051-8B83E99B6575}" type="datetimeFigureOut">
              <a:rPr lang="sl-SI" smtClean="0"/>
              <a:t>23.3.2020</a:t>
            </a:fld>
            <a:endParaRPr lang="sl-SI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E99D6-DA48-4EED-8631-CBD8A7A2B86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31360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8FC3B-A27D-4171-8051-8B83E99B6575}" type="datetimeFigureOut">
              <a:rPr lang="sl-SI" smtClean="0"/>
              <a:t>23.3.2020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E99D6-DA48-4EED-8631-CBD8A7A2B86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76762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8FC3B-A27D-4171-8051-8B83E99B6575}" type="datetimeFigureOut">
              <a:rPr lang="sl-SI" smtClean="0"/>
              <a:t>23.3.2020</a:t>
            </a:fld>
            <a:endParaRPr lang="sl-SI"/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E99D6-DA48-4EED-8631-CBD8A7A2B86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72630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8FC3B-A27D-4171-8051-8B83E99B6575}" type="datetimeFigureOut">
              <a:rPr lang="sl-SI" smtClean="0"/>
              <a:t>23.3.2020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E99D6-DA48-4EED-8631-CBD8A7A2B86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85282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8FC3B-A27D-4171-8051-8B83E99B6575}" type="datetimeFigureOut">
              <a:rPr lang="sl-SI" smtClean="0"/>
              <a:t>23.3.2020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E99D6-DA48-4EED-8631-CBD8A7A2B86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08993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8FC3B-A27D-4171-8051-8B83E99B6575}" type="datetimeFigureOut">
              <a:rPr lang="sl-SI" smtClean="0"/>
              <a:t>23.3.2020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E99D6-DA48-4EED-8631-CBD8A7A2B86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40688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 smtClean="0"/>
              <a:t>2. ženska sklanjatev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838200" y="1520792"/>
            <a:ext cx="10515600" cy="4656171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sl-SI" dirty="0" smtClean="0">
                <a:solidFill>
                  <a:schemeClr val="accent6"/>
                </a:solidFill>
              </a:rPr>
              <a:t>tip: </a:t>
            </a:r>
            <a:r>
              <a:rPr lang="sl-SI" b="1" dirty="0" smtClean="0">
                <a:solidFill>
                  <a:schemeClr val="accent6"/>
                </a:solidFill>
              </a:rPr>
              <a:t>PESEM</a:t>
            </a:r>
            <a:r>
              <a:rPr lang="sl-SI" dirty="0" smtClean="0">
                <a:solidFill>
                  <a:schemeClr val="accent6"/>
                </a:solidFill>
              </a:rPr>
              <a:t> (stalen naglas)   </a:t>
            </a:r>
          </a:p>
          <a:p>
            <a:pPr marL="0" indent="0">
              <a:buNone/>
            </a:pPr>
            <a:endParaRPr lang="sl-SI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l-SI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l-SI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l-SI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l-SI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l-SI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l-SI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l-SI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l-SI" b="1" dirty="0" smtClean="0">
              <a:solidFill>
                <a:srgbClr val="FF0000"/>
              </a:solidFill>
            </a:endParaRPr>
          </a:p>
          <a:p>
            <a:r>
              <a:rPr lang="sl-SI" dirty="0" smtClean="0"/>
              <a:t>Naloga v učbeniku: 91/7</a:t>
            </a:r>
            <a:r>
              <a:rPr lang="sl-SI" dirty="0" smtClean="0"/>
              <a:t>, 8</a:t>
            </a: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2922" y="1843019"/>
            <a:ext cx="8553650" cy="3537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4902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3200" y="147637"/>
            <a:ext cx="6705600" cy="6562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70265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3650" y="1162050"/>
            <a:ext cx="7124700" cy="453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21461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14521"/>
          </a:xfrm>
        </p:spPr>
        <p:txBody>
          <a:bodyPr>
            <a:normAutofit fontScale="90000"/>
          </a:bodyPr>
          <a:lstStyle/>
          <a:p>
            <a:r>
              <a:rPr lang="sl-SI" dirty="0" smtClean="0"/>
              <a:t>…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838200" y="1106905"/>
            <a:ext cx="10515600" cy="50700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l-SI" dirty="0" smtClean="0">
                <a:solidFill>
                  <a:schemeClr val="accent5"/>
                </a:solidFill>
              </a:rPr>
              <a:t>2</a:t>
            </a:r>
            <a:r>
              <a:rPr lang="sl-SI" dirty="0">
                <a:solidFill>
                  <a:schemeClr val="accent5"/>
                </a:solidFill>
              </a:rPr>
              <a:t>. tip: </a:t>
            </a:r>
            <a:r>
              <a:rPr lang="sl-SI" b="1" dirty="0">
                <a:solidFill>
                  <a:schemeClr val="accent5"/>
                </a:solidFill>
              </a:rPr>
              <a:t>SMER</a:t>
            </a:r>
            <a:r>
              <a:rPr lang="sl-SI" dirty="0">
                <a:solidFill>
                  <a:schemeClr val="accent5"/>
                </a:solidFill>
              </a:rPr>
              <a:t> (premičen naglas</a:t>
            </a:r>
            <a:r>
              <a:rPr lang="sl-SI" dirty="0" smtClean="0">
                <a:solidFill>
                  <a:schemeClr val="accent5"/>
                </a:solidFill>
              </a:rPr>
              <a:t>)</a:t>
            </a:r>
          </a:p>
          <a:p>
            <a:pPr marL="0" indent="0">
              <a:buNone/>
            </a:pPr>
            <a:endParaRPr lang="sl-SI" dirty="0" smtClean="0">
              <a:solidFill>
                <a:schemeClr val="accent5"/>
              </a:solidFill>
            </a:endParaRPr>
          </a:p>
          <a:p>
            <a:pPr marL="0" indent="0">
              <a:buNone/>
            </a:pPr>
            <a:endParaRPr lang="sl-SI" dirty="0">
              <a:solidFill>
                <a:schemeClr val="accent5"/>
              </a:solidFill>
            </a:endParaRPr>
          </a:p>
          <a:p>
            <a:pPr marL="0" indent="0">
              <a:buNone/>
            </a:pPr>
            <a:endParaRPr lang="sl-SI" dirty="0" smtClean="0">
              <a:solidFill>
                <a:schemeClr val="accent5"/>
              </a:solidFill>
            </a:endParaRPr>
          </a:p>
          <a:p>
            <a:pPr marL="0" indent="0">
              <a:buNone/>
            </a:pPr>
            <a:endParaRPr lang="sl-SI" dirty="0" smtClean="0">
              <a:solidFill>
                <a:schemeClr val="accent5"/>
              </a:solidFill>
            </a:endParaRPr>
          </a:p>
          <a:p>
            <a:pPr marL="0" indent="0">
              <a:buNone/>
            </a:pPr>
            <a:endParaRPr lang="sl-SI" dirty="0">
              <a:solidFill>
                <a:schemeClr val="accent5"/>
              </a:solidFill>
            </a:endParaRPr>
          </a:p>
          <a:p>
            <a:pPr marL="0" indent="0">
              <a:buNone/>
            </a:pPr>
            <a:endParaRPr lang="sl-SI" dirty="0">
              <a:solidFill>
                <a:schemeClr val="accent5"/>
              </a:solidFill>
            </a:endParaRPr>
          </a:p>
          <a:p>
            <a:pPr marL="0" indent="0">
              <a:buNone/>
            </a:pPr>
            <a:endParaRPr lang="sl-SI" dirty="0">
              <a:solidFill>
                <a:schemeClr val="accent5"/>
              </a:solidFill>
            </a:endParaRPr>
          </a:p>
          <a:p>
            <a:pPr marL="0" indent="0">
              <a:buNone/>
            </a:pPr>
            <a:r>
              <a:rPr lang="sl-SI" dirty="0"/>
              <a:t>N</a:t>
            </a:r>
            <a:r>
              <a:rPr lang="sl-SI" dirty="0" smtClean="0"/>
              <a:t>aloga v učbeniku: </a:t>
            </a:r>
            <a:r>
              <a:rPr lang="sl-SI" dirty="0"/>
              <a:t>92/9, 10</a:t>
            </a:r>
          </a:p>
          <a:p>
            <a:endParaRPr lang="sl-SI" dirty="0"/>
          </a:p>
          <a:p>
            <a:pPr marL="0" indent="0">
              <a:buNone/>
            </a:pPr>
            <a:endParaRPr lang="sl-SI" dirty="0"/>
          </a:p>
          <a:p>
            <a:endParaRPr lang="sl-SI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3696" y="1696749"/>
            <a:ext cx="8630650" cy="3030544"/>
          </a:xfrm>
          <a:prstGeom prst="rect">
            <a:avLst/>
          </a:prstGeom>
        </p:spPr>
      </p:pic>
      <p:sp>
        <p:nvSpPr>
          <p:cNvPr id="5" name="Prostoročno 4"/>
          <p:cNvSpPr/>
          <p:nvPr/>
        </p:nvSpPr>
        <p:spPr>
          <a:xfrm>
            <a:off x="6934200" y="3283796"/>
            <a:ext cx="76200" cy="88899"/>
          </a:xfrm>
          <a:custGeom>
            <a:avLst/>
            <a:gdLst>
              <a:gd name="connsiteX0" fmla="*/ 0 w 193040"/>
              <a:gd name="connsiteY0" fmla="*/ 0 h 0"/>
              <a:gd name="connsiteX1" fmla="*/ 193040 w 19304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93040">
                <a:moveTo>
                  <a:pt x="0" y="0"/>
                </a:moveTo>
                <a:lnTo>
                  <a:pt x="193040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6" name="Prostoročno 5"/>
          <p:cNvSpPr/>
          <p:nvPr/>
        </p:nvSpPr>
        <p:spPr>
          <a:xfrm>
            <a:off x="7086600" y="3436196"/>
            <a:ext cx="76200" cy="88899"/>
          </a:xfrm>
          <a:custGeom>
            <a:avLst/>
            <a:gdLst>
              <a:gd name="connsiteX0" fmla="*/ 0 w 193040"/>
              <a:gd name="connsiteY0" fmla="*/ 0 h 0"/>
              <a:gd name="connsiteX1" fmla="*/ 193040 w 19304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93040">
                <a:moveTo>
                  <a:pt x="0" y="0"/>
                </a:moveTo>
                <a:lnTo>
                  <a:pt x="193040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5300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3687" y="595312"/>
            <a:ext cx="6524625" cy="566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3318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6012" y="661987"/>
            <a:ext cx="7419975" cy="5534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3960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3680409"/>
          </a:xfrm>
        </p:spPr>
        <p:txBody>
          <a:bodyPr/>
          <a:lstStyle/>
          <a:p>
            <a:r>
              <a:rPr lang="sl-SI" dirty="0" smtClean="0"/>
              <a:t>.</a:t>
            </a:r>
            <a:endParaRPr lang="sl-SI" dirty="0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1850" y="5659655"/>
            <a:ext cx="10515600" cy="429995"/>
          </a:xfrm>
        </p:spPr>
        <p:txBody>
          <a:bodyPr/>
          <a:lstStyle/>
          <a:p>
            <a:r>
              <a:rPr lang="sl-SI" dirty="0" smtClean="0"/>
              <a:t>Naprej pa v slovenščini, 28/3a</a:t>
            </a:r>
          </a:p>
          <a:p>
            <a:endParaRPr lang="sl-SI" dirty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 rotWithShape="1">
          <a:blip r:embed="rId2"/>
          <a:srcRect b="15650"/>
          <a:stretch/>
        </p:blipFill>
        <p:spPr>
          <a:xfrm>
            <a:off x="4616779" y="182880"/>
            <a:ext cx="7000178" cy="6487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27426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.</a:t>
            </a:r>
            <a:endParaRPr lang="sl-SI" dirty="0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1850" y="5592278"/>
            <a:ext cx="10515600" cy="497372"/>
          </a:xfrm>
        </p:spPr>
        <p:txBody>
          <a:bodyPr/>
          <a:lstStyle/>
          <a:p>
            <a:r>
              <a:rPr lang="sl-SI" dirty="0" smtClean="0"/>
              <a:t>Naprej pa v slovenščini, 27/3b</a:t>
            </a:r>
            <a:endParaRPr lang="sl-SI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7739" y="330285"/>
            <a:ext cx="9942518" cy="425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46525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49</Words>
  <Application>Microsoft Office PowerPoint</Application>
  <PresentationFormat>Širokozaslonsko</PresentationFormat>
  <Paragraphs>27</Paragraphs>
  <Slides>8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Officeova tema</vt:lpstr>
      <vt:lpstr>2. ženska sklanjatev</vt:lpstr>
      <vt:lpstr>PowerPointova predstavitev</vt:lpstr>
      <vt:lpstr>PowerPointova predstavitev</vt:lpstr>
      <vt:lpstr>…</vt:lpstr>
      <vt:lpstr>PowerPointova predstavitev</vt:lpstr>
      <vt:lpstr>PowerPointova predstavitev</vt:lpstr>
      <vt:lpstr>.</vt:lpstr>
      <vt:lpstr>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ženska sklanjatev</dc:title>
  <dc:creator>Magda Lojk</dc:creator>
  <cp:lastModifiedBy>Magda Lojk</cp:lastModifiedBy>
  <cp:revision>3</cp:revision>
  <dcterms:created xsi:type="dcterms:W3CDTF">2020-03-23T13:17:57Z</dcterms:created>
  <dcterms:modified xsi:type="dcterms:W3CDTF">2020-03-23T13:29:31Z</dcterms:modified>
</cp:coreProperties>
</file>