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57" r:id="rId1"/>
  </p:sldMasterIdLst>
  <p:notesMasterIdLst>
    <p:notesMasterId r:id="rId31"/>
  </p:notesMasterIdLst>
  <p:sldIdLst>
    <p:sldId id="256" r:id="rId2"/>
    <p:sldId id="257" r:id="rId3"/>
    <p:sldId id="258" r:id="rId4"/>
    <p:sldId id="277" r:id="rId5"/>
    <p:sldId id="278" r:id="rId6"/>
    <p:sldId id="279" r:id="rId7"/>
    <p:sldId id="262" r:id="rId8"/>
    <p:sldId id="265" r:id="rId9"/>
    <p:sldId id="264" r:id="rId10"/>
    <p:sldId id="267" r:id="rId11"/>
    <p:sldId id="287" r:id="rId12"/>
    <p:sldId id="288" r:id="rId13"/>
    <p:sldId id="259" r:id="rId14"/>
    <p:sldId id="280" r:id="rId15"/>
    <p:sldId id="289" r:id="rId16"/>
    <p:sldId id="290" r:id="rId17"/>
    <p:sldId id="291" r:id="rId18"/>
    <p:sldId id="299" r:id="rId19"/>
    <p:sldId id="281" r:id="rId20"/>
    <p:sldId id="282" r:id="rId21"/>
    <p:sldId id="271" r:id="rId22"/>
    <p:sldId id="285" r:id="rId23"/>
    <p:sldId id="286" r:id="rId24"/>
    <p:sldId id="295" r:id="rId25"/>
    <p:sldId id="296" r:id="rId26"/>
    <p:sldId id="293" r:id="rId27"/>
    <p:sldId id="298" r:id="rId28"/>
    <p:sldId id="294" r:id="rId29"/>
    <p:sldId id="276" r:id="rId3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353" autoAdjust="0"/>
    <p:restoredTop sz="95776" autoAdjust="0"/>
  </p:normalViewPr>
  <p:slideViewPr>
    <p:cSldViewPr snapToGrid="0">
      <p:cViewPr varScale="1">
        <p:scale>
          <a:sx n="82" d="100"/>
          <a:sy n="82" d="100"/>
        </p:scale>
        <p:origin x="1670"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C134134-C988-4E63-980F-1B77521C169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cs-CZ"/>
        </a:p>
      </dgm:t>
    </dgm:pt>
    <dgm:pt modelId="{C346B857-9F8E-47D9-8D5C-34D4D5C0D874}">
      <dgm:prSet custT="1"/>
      <dgm:spPr/>
      <dgm:t>
        <a:bodyPr/>
        <a:lstStyle/>
        <a:p>
          <a:pPr algn="ctr" rtl="0"/>
          <a:r>
            <a:rPr lang="cs-CZ" sz="1800" dirty="0"/>
            <a:t>VOLÁNÍ</a:t>
          </a:r>
          <a:endParaRPr lang="cs-CZ" sz="2000" dirty="0"/>
        </a:p>
      </dgm:t>
    </dgm:pt>
    <dgm:pt modelId="{8643E90B-A1D5-4484-A34C-39F269B1C6AC}" type="parTrans" cxnId="{06E06A59-0B97-4D5A-9145-78DE9D3CE1B6}">
      <dgm:prSet/>
      <dgm:spPr/>
      <dgm:t>
        <a:bodyPr/>
        <a:lstStyle/>
        <a:p>
          <a:endParaRPr lang="cs-CZ"/>
        </a:p>
      </dgm:t>
    </dgm:pt>
    <dgm:pt modelId="{96C6D417-B92E-42AB-BE4E-E8F553AC3DA3}" type="sibTrans" cxnId="{06E06A59-0B97-4D5A-9145-78DE9D3CE1B6}">
      <dgm:prSet/>
      <dgm:spPr/>
      <dgm:t>
        <a:bodyPr/>
        <a:lstStyle/>
        <a:p>
          <a:endParaRPr lang="cs-CZ"/>
        </a:p>
      </dgm:t>
    </dgm:pt>
    <dgm:pt modelId="{D28AB037-04BA-4AB5-A3D1-9752A1028664}">
      <dgm:prSet custT="1"/>
      <dgm:spPr/>
      <dgm:t>
        <a:bodyPr/>
        <a:lstStyle/>
        <a:p>
          <a:pPr rtl="0"/>
          <a:r>
            <a:rPr lang="cs-CZ" sz="2000" dirty="0"/>
            <a:t> •</a:t>
          </a:r>
          <a:r>
            <a:rPr lang="cs-CZ" sz="1600" dirty="0"/>
            <a:t>Obvykle se objevují v určitých kontextech, které lze propojit s různými funkcemi (let, hrozba, alarm atd)</a:t>
          </a:r>
        </a:p>
      </dgm:t>
    </dgm:pt>
    <dgm:pt modelId="{B3FD6667-F0CA-48F6-AAD1-026CC0FFEE15}" type="parTrans" cxnId="{997C39B8-41CF-44F4-96ED-65604B1F5794}">
      <dgm:prSet/>
      <dgm:spPr/>
      <dgm:t>
        <a:bodyPr/>
        <a:lstStyle/>
        <a:p>
          <a:endParaRPr lang="cs-CZ"/>
        </a:p>
      </dgm:t>
    </dgm:pt>
    <dgm:pt modelId="{F06D974D-1369-4FBF-8F21-FB251CA6E1B4}" type="sibTrans" cxnId="{997C39B8-41CF-44F4-96ED-65604B1F5794}">
      <dgm:prSet/>
      <dgm:spPr/>
      <dgm:t>
        <a:bodyPr/>
        <a:lstStyle/>
        <a:p>
          <a:endParaRPr lang="cs-CZ"/>
        </a:p>
      </dgm:t>
    </dgm:pt>
    <dgm:pt modelId="{374D9399-1B2D-4BF9-B855-B29CB93A8FF2}">
      <dgm:prSet custT="1"/>
      <dgm:spPr/>
      <dgm:t>
        <a:bodyPr/>
        <a:lstStyle/>
        <a:p>
          <a:pPr rtl="0"/>
          <a:r>
            <a:rPr lang="cs-CZ" sz="1600" dirty="0"/>
            <a:t>•Kratší, jednodušší, méně spontánní </a:t>
          </a:r>
        </a:p>
      </dgm:t>
    </dgm:pt>
    <dgm:pt modelId="{5C7A9A78-C171-4178-843A-73008DED2522}" type="parTrans" cxnId="{5B437A85-2F08-4302-A5F8-642C551DD521}">
      <dgm:prSet/>
      <dgm:spPr/>
      <dgm:t>
        <a:bodyPr/>
        <a:lstStyle/>
        <a:p>
          <a:endParaRPr lang="cs-CZ"/>
        </a:p>
      </dgm:t>
    </dgm:pt>
    <dgm:pt modelId="{47FCE05A-1E9E-4BBA-A17E-804819A00FE0}" type="sibTrans" cxnId="{5B437A85-2F08-4302-A5F8-642C551DD521}">
      <dgm:prSet/>
      <dgm:spPr/>
      <dgm:t>
        <a:bodyPr/>
        <a:lstStyle/>
        <a:p>
          <a:endParaRPr lang="cs-CZ"/>
        </a:p>
      </dgm:t>
    </dgm:pt>
    <dgm:pt modelId="{DAE7E4FA-BE82-4A6D-8D2C-48CF12C796CE}" type="pres">
      <dgm:prSet presAssocID="{EC134134-C988-4E63-980F-1B77521C169A}" presName="linear" presStyleCnt="0">
        <dgm:presLayoutVars>
          <dgm:animLvl val="lvl"/>
          <dgm:resizeHandles val="exact"/>
        </dgm:presLayoutVars>
      </dgm:prSet>
      <dgm:spPr/>
      <dgm:t>
        <a:bodyPr/>
        <a:lstStyle/>
        <a:p>
          <a:endParaRPr lang="cs-CZ"/>
        </a:p>
      </dgm:t>
    </dgm:pt>
    <dgm:pt modelId="{5479E3DD-3262-4E4C-B2F9-EBA20D7FBBCD}" type="pres">
      <dgm:prSet presAssocID="{C346B857-9F8E-47D9-8D5C-34D4D5C0D874}" presName="parentText" presStyleLbl="node1" presStyleIdx="0" presStyleCnt="3" custScaleY="63369" custLinFactY="-14233" custLinFactNeighborX="-669" custLinFactNeighborY="-100000">
        <dgm:presLayoutVars>
          <dgm:chMax val="0"/>
          <dgm:bulletEnabled val="1"/>
        </dgm:presLayoutVars>
      </dgm:prSet>
      <dgm:spPr/>
      <dgm:t>
        <a:bodyPr/>
        <a:lstStyle/>
        <a:p>
          <a:endParaRPr lang="cs-CZ"/>
        </a:p>
      </dgm:t>
    </dgm:pt>
    <dgm:pt modelId="{E8600853-420D-406C-AF6E-80A1B9772611}" type="pres">
      <dgm:prSet presAssocID="{96C6D417-B92E-42AB-BE4E-E8F553AC3DA3}" presName="spacer" presStyleCnt="0"/>
      <dgm:spPr/>
    </dgm:pt>
    <dgm:pt modelId="{A5BF08F6-82DB-4433-BD3D-6F556CE0344A}" type="pres">
      <dgm:prSet presAssocID="{D28AB037-04BA-4AB5-A3D1-9752A1028664}" presName="parentText" presStyleLbl="node1" presStyleIdx="1" presStyleCnt="3" custScaleY="101104" custLinFactY="69701" custLinFactNeighborX="-317" custLinFactNeighborY="100000">
        <dgm:presLayoutVars>
          <dgm:chMax val="0"/>
          <dgm:bulletEnabled val="1"/>
        </dgm:presLayoutVars>
      </dgm:prSet>
      <dgm:spPr/>
      <dgm:t>
        <a:bodyPr/>
        <a:lstStyle/>
        <a:p>
          <a:endParaRPr lang="cs-CZ"/>
        </a:p>
      </dgm:t>
    </dgm:pt>
    <dgm:pt modelId="{9D9D1ED0-CA39-4306-ADDF-F00237B1FFD6}" type="pres">
      <dgm:prSet presAssocID="{F06D974D-1369-4FBF-8F21-FB251CA6E1B4}" presName="spacer" presStyleCnt="0"/>
      <dgm:spPr/>
    </dgm:pt>
    <dgm:pt modelId="{1A426B41-4C38-4575-866A-06B30F7D5F50}" type="pres">
      <dgm:prSet presAssocID="{374D9399-1B2D-4BF9-B855-B29CB93A8FF2}" presName="parentText" presStyleLbl="node1" presStyleIdx="2" presStyleCnt="3" custScaleY="73053" custLinFactY="-99342" custLinFactNeighborY="-100000">
        <dgm:presLayoutVars>
          <dgm:chMax val="0"/>
          <dgm:bulletEnabled val="1"/>
        </dgm:presLayoutVars>
      </dgm:prSet>
      <dgm:spPr/>
      <dgm:t>
        <a:bodyPr/>
        <a:lstStyle/>
        <a:p>
          <a:endParaRPr lang="cs-CZ"/>
        </a:p>
      </dgm:t>
    </dgm:pt>
  </dgm:ptLst>
  <dgm:cxnLst>
    <dgm:cxn modelId="{06E06A59-0B97-4D5A-9145-78DE9D3CE1B6}" srcId="{EC134134-C988-4E63-980F-1B77521C169A}" destId="{C346B857-9F8E-47D9-8D5C-34D4D5C0D874}" srcOrd="0" destOrd="0" parTransId="{8643E90B-A1D5-4484-A34C-39F269B1C6AC}" sibTransId="{96C6D417-B92E-42AB-BE4E-E8F553AC3DA3}"/>
    <dgm:cxn modelId="{5B437A85-2F08-4302-A5F8-642C551DD521}" srcId="{EC134134-C988-4E63-980F-1B77521C169A}" destId="{374D9399-1B2D-4BF9-B855-B29CB93A8FF2}" srcOrd="2" destOrd="0" parTransId="{5C7A9A78-C171-4178-843A-73008DED2522}" sibTransId="{47FCE05A-1E9E-4BBA-A17E-804819A00FE0}"/>
    <dgm:cxn modelId="{52704BCF-B96B-43AB-890D-C50648137F11}" type="presOf" srcId="{D28AB037-04BA-4AB5-A3D1-9752A1028664}" destId="{A5BF08F6-82DB-4433-BD3D-6F556CE0344A}" srcOrd="0" destOrd="0" presId="urn:microsoft.com/office/officeart/2005/8/layout/vList2"/>
    <dgm:cxn modelId="{022D66AB-E08D-46E4-9714-B568ACEE109C}" type="presOf" srcId="{EC134134-C988-4E63-980F-1B77521C169A}" destId="{DAE7E4FA-BE82-4A6D-8D2C-48CF12C796CE}" srcOrd="0" destOrd="0" presId="urn:microsoft.com/office/officeart/2005/8/layout/vList2"/>
    <dgm:cxn modelId="{4EC5139C-5029-47FB-8999-62911CF67ECA}" type="presOf" srcId="{374D9399-1B2D-4BF9-B855-B29CB93A8FF2}" destId="{1A426B41-4C38-4575-866A-06B30F7D5F50}" srcOrd="0" destOrd="0" presId="urn:microsoft.com/office/officeart/2005/8/layout/vList2"/>
    <dgm:cxn modelId="{88AE12CF-087E-4B40-BC40-E83CAA7E3BF5}" type="presOf" srcId="{C346B857-9F8E-47D9-8D5C-34D4D5C0D874}" destId="{5479E3DD-3262-4E4C-B2F9-EBA20D7FBBCD}" srcOrd="0" destOrd="0" presId="urn:microsoft.com/office/officeart/2005/8/layout/vList2"/>
    <dgm:cxn modelId="{997C39B8-41CF-44F4-96ED-65604B1F5794}" srcId="{EC134134-C988-4E63-980F-1B77521C169A}" destId="{D28AB037-04BA-4AB5-A3D1-9752A1028664}" srcOrd="1" destOrd="0" parTransId="{B3FD6667-F0CA-48F6-AAD1-026CC0FFEE15}" sibTransId="{F06D974D-1369-4FBF-8F21-FB251CA6E1B4}"/>
    <dgm:cxn modelId="{CFE72589-EFE6-4C94-A21D-9971A37F9E1B}" type="presParOf" srcId="{DAE7E4FA-BE82-4A6D-8D2C-48CF12C796CE}" destId="{5479E3DD-3262-4E4C-B2F9-EBA20D7FBBCD}" srcOrd="0" destOrd="0" presId="urn:microsoft.com/office/officeart/2005/8/layout/vList2"/>
    <dgm:cxn modelId="{88502EDB-9647-4EBB-B3C8-6C69D7E61AAA}" type="presParOf" srcId="{DAE7E4FA-BE82-4A6D-8D2C-48CF12C796CE}" destId="{E8600853-420D-406C-AF6E-80A1B9772611}" srcOrd="1" destOrd="0" presId="urn:microsoft.com/office/officeart/2005/8/layout/vList2"/>
    <dgm:cxn modelId="{9516744E-AC2E-4216-B17C-29A299294A4E}" type="presParOf" srcId="{DAE7E4FA-BE82-4A6D-8D2C-48CF12C796CE}" destId="{A5BF08F6-82DB-4433-BD3D-6F556CE0344A}" srcOrd="2" destOrd="0" presId="urn:microsoft.com/office/officeart/2005/8/layout/vList2"/>
    <dgm:cxn modelId="{D2F6D736-5004-499D-8099-62A21436B61B}" type="presParOf" srcId="{DAE7E4FA-BE82-4A6D-8D2C-48CF12C796CE}" destId="{9D9D1ED0-CA39-4306-ADDF-F00237B1FFD6}" srcOrd="3" destOrd="0" presId="urn:microsoft.com/office/officeart/2005/8/layout/vList2"/>
    <dgm:cxn modelId="{77C5B06B-17E7-44BE-BDD3-B2920D00D9C2}" type="presParOf" srcId="{DAE7E4FA-BE82-4A6D-8D2C-48CF12C796CE}" destId="{1A426B41-4C38-4575-866A-06B30F7D5F50}"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C134134-C988-4E63-980F-1B77521C169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cs-CZ"/>
        </a:p>
      </dgm:t>
    </dgm:pt>
    <dgm:pt modelId="{C346B857-9F8E-47D9-8D5C-34D4D5C0D874}">
      <dgm:prSet custT="1"/>
      <dgm:spPr/>
      <dgm:t>
        <a:bodyPr/>
        <a:lstStyle/>
        <a:p>
          <a:pPr algn="ctr" rtl="0"/>
          <a:r>
            <a:rPr lang="cs-CZ" sz="1800" dirty="0"/>
            <a:t>ZPĚVY</a:t>
          </a:r>
        </a:p>
      </dgm:t>
    </dgm:pt>
    <dgm:pt modelId="{8643E90B-A1D5-4484-A34C-39F269B1C6AC}" type="parTrans" cxnId="{06E06A59-0B97-4D5A-9145-78DE9D3CE1B6}">
      <dgm:prSet/>
      <dgm:spPr/>
      <dgm:t>
        <a:bodyPr/>
        <a:lstStyle/>
        <a:p>
          <a:endParaRPr lang="cs-CZ"/>
        </a:p>
      </dgm:t>
    </dgm:pt>
    <dgm:pt modelId="{96C6D417-B92E-42AB-BE4E-E8F553AC3DA3}" type="sibTrans" cxnId="{06E06A59-0B97-4D5A-9145-78DE9D3CE1B6}">
      <dgm:prSet/>
      <dgm:spPr/>
      <dgm:t>
        <a:bodyPr/>
        <a:lstStyle/>
        <a:p>
          <a:endParaRPr lang="cs-CZ"/>
        </a:p>
      </dgm:t>
    </dgm:pt>
    <dgm:pt modelId="{D28AB037-04BA-4AB5-A3D1-9752A1028664}">
      <dgm:prSet/>
      <dgm:spPr/>
      <dgm:t>
        <a:bodyPr/>
        <a:lstStyle/>
        <a:p>
          <a:pPr rtl="0"/>
          <a:r>
            <a:rPr lang="cs-CZ"/>
            <a:t>•Všeobecně </a:t>
          </a:r>
          <a:r>
            <a:rPr lang="cs-CZ" dirty="0"/>
            <a:t>dlouhé, komplexní vokalizace, které samci produkují především v období páření</a:t>
          </a:r>
        </a:p>
      </dgm:t>
    </dgm:pt>
    <dgm:pt modelId="{B3FD6667-F0CA-48F6-AAD1-026CC0FFEE15}" type="parTrans" cxnId="{997C39B8-41CF-44F4-96ED-65604B1F5794}">
      <dgm:prSet/>
      <dgm:spPr/>
      <dgm:t>
        <a:bodyPr/>
        <a:lstStyle/>
        <a:p>
          <a:endParaRPr lang="cs-CZ"/>
        </a:p>
      </dgm:t>
    </dgm:pt>
    <dgm:pt modelId="{F06D974D-1369-4FBF-8F21-FB251CA6E1B4}" type="sibTrans" cxnId="{997C39B8-41CF-44F4-96ED-65604B1F5794}">
      <dgm:prSet/>
      <dgm:spPr/>
      <dgm:t>
        <a:bodyPr/>
        <a:lstStyle/>
        <a:p>
          <a:endParaRPr lang="cs-CZ"/>
        </a:p>
      </dgm:t>
    </dgm:pt>
    <dgm:pt modelId="{374D9399-1B2D-4BF9-B855-B29CB93A8FF2}">
      <dgm:prSet/>
      <dgm:spPr/>
      <dgm:t>
        <a:bodyPr/>
        <a:lstStyle/>
        <a:p>
          <a:pPr rtl="0"/>
          <a:r>
            <a:rPr lang="cs-CZ"/>
            <a:t>•U </a:t>
          </a:r>
          <a:r>
            <a:rPr lang="cs-CZ" dirty="0"/>
            <a:t>některých druhů zpívají obě pohlaví a mohou tak činit po celý rok</a:t>
          </a:r>
        </a:p>
      </dgm:t>
    </dgm:pt>
    <dgm:pt modelId="{5C7A9A78-C171-4178-843A-73008DED2522}" type="parTrans" cxnId="{5B437A85-2F08-4302-A5F8-642C551DD521}">
      <dgm:prSet/>
      <dgm:spPr/>
      <dgm:t>
        <a:bodyPr/>
        <a:lstStyle/>
        <a:p>
          <a:endParaRPr lang="cs-CZ"/>
        </a:p>
      </dgm:t>
    </dgm:pt>
    <dgm:pt modelId="{47FCE05A-1E9E-4BBA-A17E-804819A00FE0}" type="sibTrans" cxnId="{5B437A85-2F08-4302-A5F8-642C551DD521}">
      <dgm:prSet/>
      <dgm:spPr/>
      <dgm:t>
        <a:bodyPr/>
        <a:lstStyle/>
        <a:p>
          <a:endParaRPr lang="cs-CZ"/>
        </a:p>
      </dgm:t>
    </dgm:pt>
    <dgm:pt modelId="{DAE7E4FA-BE82-4A6D-8D2C-48CF12C796CE}" type="pres">
      <dgm:prSet presAssocID="{EC134134-C988-4E63-980F-1B77521C169A}" presName="linear" presStyleCnt="0">
        <dgm:presLayoutVars>
          <dgm:animLvl val="lvl"/>
          <dgm:resizeHandles val="exact"/>
        </dgm:presLayoutVars>
      </dgm:prSet>
      <dgm:spPr/>
      <dgm:t>
        <a:bodyPr/>
        <a:lstStyle/>
        <a:p>
          <a:endParaRPr lang="cs-CZ"/>
        </a:p>
      </dgm:t>
    </dgm:pt>
    <dgm:pt modelId="{5479E3DD-3262-4E4C-B2F9-EBA20D7FBBCD}" type="pres">
      <dgm:prSet presAssocID="{C346B857-9F8E-47D9-8D5C-34D4D5C0D874}" presName="parentText" presStyleLbl="node1" presStyleIdx="0" presStyleCnt="3" custScaleY="26603" custLinFactY="-11729" custLinFactNeighborY="-100000">
        <dgm:presLayoutVars>
          <dgm:chMax val="0"/>
          <dgm:bulletEnabled val="1"/>
        </dgm:presLayoutVars>
      </dgm:prSet>
      <dgm:spPr/>
      <dgm:t>
        <a:bodyPr/>
        <a:lstStyle/>
        <a:p>
          <a:endParaRPr lang="cs-CZ"/>
        </a:p>
      </dgm:t>
    </dgm:pt>
    <dgm:pt modelId="{E8600853-420D-406C-AF6E-80A1B9772611}" type="pres">
      <dgm:prSet presAssocID="{96C6D417-B92E-42AB-BE4E-E8F553AC3DA3}" presName="spacer" presStyleCnt="0"/>
      <dgm:spPr/>
    </dgm:pt>
    <dgm:pt modelId="{A5BF08F6-82DB-4433-BD3D-6F556CE0344A}" type="pres">
      <dgm:prSet presAssocID="{D28AB037-04BA-4AB5-A3D1-9752A1028664}" presName="parentText" presStyleLbl="node1" presStyleIdx="1" presStyleCnt="3" custScaleY="36833" custLinFactNeighborY="21078">
        <dgm:presLayoutVars>
          <dgm:chMax val="0"/>
          <dgm:bulletEnabled val="1"/>
        </dgm:presLayoutVars>
      </dgm:prSet>
      <dgm:spPr/>
      <dgm:t>
        <a:bodyPr/>
        <a:lstStyle/>
        <a:p>
          <a:endParaRPr lang="cs-CZ"/>
        </a:p>
      </dgm:t>
    </dgm:pt>
    <dgm:pt modelId="{9D9D1ED0-CA39-4306-ADDF-F00237B1FFD6}" type="pres">
      <dgm:prSet presAssocID="{F06D974D-1369-4FBF-8F21-FB251CA6E1B4}" presName="spacer" presStyleCnt="0"/>
      <dgm:spPr/>
    </dgm:pt>
    <dgm:pt modelId="{1A426B41-4C38-4575-866A-06B30F7D5F50}" type="pres">
      <dgm:prSet presAssocID="{374D9399-1B2D-4BF9-B855-B29CB93A8FF2}" presName="parentText" presStyleLbl="node1" presStyleIdx="2" presStyleCnt="3" custScaleY="52842" custLinFactY="3506" custLinFactNeighborY="100000">
        <dgm:presLayoutVars>
          <dgm:chMax val="0"/>
          <dgm:bulletEnabled val="1"/>
        </dgm:presLayoutVars>
      </dgm:prSet>
      <dgm:spPr/>
      <dgm:t>
        <a:bodyPr/>
        <a:lstStyle/>
        <a:p>
          <a:endParaRPr lang="cs-CZ"/>
        </a:p>
      </dgm:t>
    </dgm:pt>
  </dgm:ptLst>
  <dgm:cxnLst>
    <dgm:cxn modelId="{06E06A59-0B97-4D5A-9145-78DE9D3CE1B6}" srcId="{EC134134-C988-4E63-980F-1B77521C169A}" destId="{C346B857-9F8E-47D9-8D5C-34D4D5C0D874}" srcOrd="0" destOrd="0" parTransId="{8643E90B-A1D5-4484-A34C-39F269B1C6AC}" sibTransId="{96C6D417-B92E-42AB-BE4E-E8F553AC3DA3}"/>
    <dgm:cxn modelId="{5B437A85-2F08-4302-A5F8-642C551DD521}" srcId="{EC134134-C988-4E63-980F-1B77521C169A}" destId="{374D9399-1B2D-4BF9-B855-B29CB93A8FF2}" srcOrd="2" destOrd="0" parTransId="{5C7A9A78-C171-4178-843A-73008DED2522}" sibTransId="{47FCE05A-1E9E-4BBA-A17E-804819A00FE0}"/>
    <dgm:cxn modelId="{ACFE4717-38A6-4A62-B13F-82E2B6A0DF81}" type="presOf" srcId="{374D9399-1B2D-4BF9-B855-B29CB93A8FF2}" destId="{1A426B41-4C38-4575-866A-06B30F7D5F50}" srcOrd="0" destOrd="0" presId="urn:microsoft.com/office/officeart/2005/8/layout/vList2"/>
    <dgm:cxn modelId="{F9F6CD70-DA2D-485F-8537-242EBCACB077}" type="presOf" srcId="{C346B857-9F8E-47D9-8D5C-34D4D5C0D874}" destId="{5479E3DD-3262-4E4C-B2F9-EBA20D7FBBCD}" srcOrd="0" destOrd="0" presId="urn:microsoft.com/office/officeart/2005/8/layout/vList2"/>
    <dgm:cxn modelId="{7803875F-01CE-41A9-861B-09C4AC65FD40}" type="presOf" srcId="{D28AB037-04BA-4AB5-A3D1-9752A1028664}" destId="{A5BF08F6-82DB-4433-BD3D-6F556CE0344A}" srcOrd="0" destOrd="0" presId="urn:microsoft.com/office/officeart/2005/8/layout/vList2"/>
    <dgm:cxn modelId="{2960CD3E-72D2-4F61-BDBF-5E1BC9C7818E}" type="presOf" srcId="{EC134134-C988-4E63-980F-1B77521C169A}" destId="{DAE7E4FA-BE82-4A6D-8D2C-48CF12C796CE}" srcOrd="0" destOrd="0" presId="urn:microsoft.com/office/officeart/2005/8/layout/vList2"/>
    <dgm:cxn modelId="{997C39B8-41CF-44F4-96ED-65604B1F5794}" srcId="{EC134134-C988-4E63-980F-1B77521C169A}" destId="{D28AB037-04BA-4AB5-A3D1-9752A1028664}" srcOrd="1" destOrd="0" parTransId="{B3FD6667-F0CA-48F6-AAD1-026CC0FFEE15}" sibTransId="{F06D974D-1369-4FBF-8F21-FB251CA6E1B4}"/>
    <dgm:cxn modelId="{A0589832-947F-4970-9C57-4E5B8FDC606F}" type="presParOf" srcId="{DAE7E4FA-BE82-4A6D-8D2C-48CF12C796CE}" destId="{5479E3DD-3262-4E4C-B2F9-EBA20D7FBBCD}" srcOrd="0" destOrd="0" presId="urn:microsoft.com/office/officeart/2005/8/layout/vList2"/>
    <dgm:cxn modelId="{4CB4ED7C-DE9C-4660-AF60-D8D86AE6AFA9}" type="presParOf" srcId="{DAE7E4FA-BE82-4A6D-8D2C-48CF12C796CE}" destId="{E8600853-420D-406C-AF6E-80A1B9772611}" srcOrd="1" destOrd="0" presId="urn:microsoft.com/office/officeart/2005/8/layout/vList2"/>
    <dgm:cxn modelId="{329C9763-1E1B-4ACF-A1F1-16EA108A88D7}" type="presParOf" srcId="{DAE7E4FA-BE82-4A6D-8D2C-48CF12C796CE}" destId="{A5BF08F6-82DB-4433-BD3D-6F556CE0344A}" srcOrd="2" destOrd="0" presId="urn:microsoft.com/office/officeart/2005/8/layout/vList2"/>
    <dgm:cxn modelId="{8631EC80-6A9E-4A22-A576-8846A1CCE59E}" type="presParOf" srcId="{DAE7E4FA-BE82-4A6D-8D2C-48CF12C796CE}" destId="{9D9D1ED0-CA39-4306-ADDF-F00237B1FFD6}" srcOrd="3" destOrd="0" presId="urn:microsoft.com/office/officeart/2005/8/layout/vList2"/>
    <dgm:cxn modelId="{F9CE325B-2A75-4B3F-A073-9A3C1D073B4A}" type="presParOf" srcId="{DAE7E4FA-BE82-4A6D-8D2C-48CF12C796CE}" destId="{1A426B41-4C38-4575-866A-06B30F7D5F50}" srcOrd="4"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35DF893-ADC7-4514-8F13-E60378DD1EDB}" type="doc">
      <dgm:prSet loTypeId="urn:microsoft.com/office/officeart/2005/8/layout/chevron1" loCatId="process" qsTypeId="urn:microsoft.com/office/officeart/2005/8/quickstyle/simple1" qsCatId="simple" csTypeId="urn:microsoft.com/office/officeart/2005/8/colors/accent1_2" csCatId="accent1" phldr="1"/>
      <dgm:spPr/>
    </dgm:pt>
    <dgm:pt modelId="{7F63A15B-3969-4F34-BF7F-AC2F69F2D67D}">
      <dgm:prSet phldrT="[Text]"/>
      <dgm:spPr/>
      <dgm:t>
        <a:bodyPr/>
        <a:lstStyle/>
        <a:p>
          <a:r>
            <a:rPr lang="cs-CZ" dirty="0"/>
            <a:t>Elementy</a:t>
          </a:r>
        </a:p>
      </dgm:t>
    </dgm:pt>
    <dgm:pt modelId="{2EE9B1A5-8772-4434-BE1C-035136C29EE0}" type="parTrans" cxnId="{B8010735-D4EB-4C43-8A12-3594C3B7AC73}">
      <dgm:prSet/>
      <dgm:spPr/>
      <dgm:t>
        <a:bodyPr/>
        <a:lstStyle/>
        <a:p>
          <a:endParaRPr lang="cs-CZ"/>
        </a:p>
      </dgm:t>
    </dgm:pt>
    <dgm:pt modelId="{28BA0435-7BEE-46BE-8CCB-8FE33518F0A5}" type="sibTrans" cxnId="{B8010735-D4EB-4C43-8A12-3594C3B7AC73}">
      <dgm:prSet/>
      <dgm:spPr/>
      <dgm:t>
        <a:bodyPr/>
        <a:lstStyle/>
        <a:p>
          <a:endParaRPr lang="cs-CZ"/>
        </a:p>
      </dgm:t>
    </dgm:pt>
    <dgm:pt modelId="{C5058E6C-A93E-4DAE-94CE-8C4057F6C9B5}">
      <dgm:prSet phldrT="[Text]"/>
      <dgm:spPr/>
      <dgm:t>
        <a:bodyPr/>
        <a:lstStyle/>
        <a:p>
          <a:r>
            <a:rPr lang="cs-CZ" dirty="0"/>
            <a:t>Slabiky</a:t>
          </a:r>
        </a:p>
      </dgm:t>
    </dgm:pt>
    <dgm:pt modelId="{E65D8F0C-774A-48FA-BEEF-E27F4F0A861E}" type="parTrans" cxnId="{51F2397D-3982-4D2F-A8DD-EEAD656E8978}">
      <dgm:prSet/>
      <dgm:spPr/>
      <dgm:t>
        <a:bodyPr/>
        <a:lstStyle/>
        <a:p>
          <a:endParaRPr lang="cs-CZ"/>
        </a:p>
      </dgm:t>
    </dgm:pt>
    <dgm:pt modelId="{6462B09A-BB00-41BA-9356-260533E9FA3C}" type="sibTrans" cxnId="{51F2397D-3982-4D2F-A8DD-EEAD656E8978}">
      <dgm:prSet/>
      <dgm:spPr/>
      <dgm:t>
        <a:bodyPr/>
        <a:lstStyle/>
        <a:p>
          <a:endParaRPr lang="cs-CZ"/>
        </a:p>
      </dgm:t>
    </dgm:pt>
    <dgm:pt modelId="{5FB9389D-F87E-495D-AA80-9B8FF4456628}">
      <dgm:prSet phldrT="[Text]"/>
      <dgm:spPr/>
      <dgm:t>
        <a:bodyPr/>
        <a:lstStyle/>
        <a:p>
          <a:r>
            <a:rPr lang="cs-CZ" dirty="0"/>
            <a:t>Fráze</a:t>
          </a:r>
        </a:p>
      </dgm:t>
    </dgm:pt>
    <dgm:pt modelId="{1B2EAC06-7612-46DD-B5A0-84ED34153F21}" type="parTrans" cxnId="{3034F166-C31C-4021-A37D-60BEA1FC4B8E}">
      <dgm:prSet/>
      <dgm:spPr/>
      <dgm:t>
        <a:bodyPr/>
        <a:lstStyle/>
        <a:p>
          <a:endParaRPr lang="cs-CZ"/>
        </a:p>
      </dgm:t>
    </dgm:pt>
    <dgm:pt modelId="{63601FDD-21D3-4741-9544-FF42176C75D6}" type="sibTrans" cxnId="{3034F166-C31C-4021-A37D-60BEA1FC4B8E}">
      <dgm:prSet/>
      <dgm:spPr/>
      <dgm:t>
        <a:bodyPr/>
        <a:lstStyle/>
        <a:p>
          <a:endParaRPr lang="cs-CZ"/>
        </a:p>
      </dgm:t>
    </dgm:pt>
    <dgm:pt modelId="{0706227D-D8DB-4B30-870D-E5B4480248F9}" type="pres">
      <dgm:prSet presAssocID="{D35DF893-ADC7-4514-8F13-E60378DD1EDB}" presName="Name0" presStyleCnt="0">
        <dgm:presLayoutVars>
          <dgm:dir/>
          <dgm:animLvl val="lvl"/>
          <dgm:resizeHandles val="exact"/>
        </dgm:presLayoutVars>
      </dgm:prSet>
      <dgm:spPr/>
    </dgm:pt>
    <dgm:pt modelId="{5E95131F-22AB-467F-94A8-01FBA6FD4749}" type="pres">
      <dgm:prSet presAssocID="{7F63A15B-3969-4F34-BF7F-AC2F69F2D67D}" presName="parTxOnly" presStyleLbl="node1" presStyleIdx="0" presStyleCnt="3">
        <dgm:presLayoutVars>
          <dgm:chMax val="0"/>
          <dgm:chPref val="0"/>
          <dgm:bulletEnabled val="1"/>
        </dgm:presLayoutVars>
      </dgm:prSet>
      <dgm:spPr/>
      <dgm:t>
        <a:bodyPr/>
        <a:lstStyle/>
        <a:p>
          <a:endParaRPr lang="cs-CZ"/>
        </a:p>
      </dgm:t>
    </dgm:pt>
    <dgm:pt modelId="{D219E122-3D57-4688-82C2-65963DB0DEE0}" type="pres">
      <dgm:prSet presAssocID="{28BA0435-7BEE-46BE-8CCB-8FE33518F0A5}" presName="parTxOnlySpace" presStyleCnt="0"/>
      <dgm:spPr/>
    </dgm:pt>
    <dgm:pt modelId="{8CB571C0-AA1E-4751-A9D6-A1A26C5B15AE}" type="pres">
      <dgm:prSet presAssocID="{C5058E6C-A93E-4DAE-94CE-8C4057F6C9B5}" presName="parTxOnly" presStyleLbl="node1" presStyleIdx="1" presStyleCnt="3">
        <dgm:presLayoutVars>
          <dgm:chMax val="0"/>
          <dgm:chPref val="0"/>
          <dgm:bulletEnabled val="1"/>
        </dgm:presLayoutVars>
      </dgm:prSet>
      <dgm:spPr/>
      <dgm:t>
        <a:bodyPr/>
        <a:lstStyle/>
        <a:p>
          <a:endParaRPr lang="cs-CZ"/>
        </a:p>
      </dgm:t>
    </dgm:pt>
    <dgm:pt modelId="{58D0ED14-EF5B-41E1-B3CC-7DE948772EEA}" type="pres">
      <dgm:prSet presAssocID="{6462B09A-BB00-41BA-9356-260533E9FA3C}" presName="parTxOnlySpace" presStyleCnt="0"/>
      <dgm:spPr/>
    </dgm:pt>
    <dgm:pt modelId="{BEB4BE3A-CFBE-4D40-B126-C8F90358482F}" type="pres">
      <dgm:prSet presAssocID="{5FB9389D-F87E-495D-AA80-9B8FF4456628}" presName="parTxOnly" presStyleLbl="node1" presStyleIdx="2" presStyleCnt="3">
        <dgm:presLayoutVars>
          <dgm:chMax val="0"/>
          <dgm:chPref val="0"/>
          <dgm:bulletEnabled val="1"/>
        </dgm:presLayoutVars>
      </dgm:prSet>
      <dgm:spPr/>
      <dgm:t>
        <a:bodyPr/>
        <a:lstStyle/>
        <a:p>
          <a:endParaRPr lang="cs-CZ"/>
        </a:p>
      </dgm:t>
    </dgm:pt>
  </dgm:ptLst>
  <dgm:cxnLst>
    <dgm:cxn modelId="{B8010735-D4EB-4C43-8A12-3594C3B7AC73}" srcId="{D35DF893-ADC7-4514-8F13-E60378DD1EDB}" destId="{7F63A15B-3969-4F34-BF7F-AC2F69F2D67D}" srcOrd="0" destOrd="0" parTransId="{2EE9B1A5-8772-4434-BE1C-035136C29EE0}" sibTransId="{28BA0435-7BEE-46BE-8CCB-8FE33518F0A5}"/>
    <dgm:cxn modelId="{784C0C97-9993-4C55-B262-D69EFA9406C9}" type="presOf" srcId="{D35DF893-ADC7-4514-8F13-E60378DD1EDB}" destId="{0706227D-D8DB-4B30-870D-E5B4480248F9}" srcOrd="0" destOrd="0" presId="urn:microsoft.com/office/officeart/2005/8/layout/chevron1"/>
    <dgm:cxn modelId="{0E95FF85-B0D2-4243-BCE7-BD776B236BE8}" type="presOf" srcId="{5FB9389D-F87E-495D-AA80-9B8FF4456628}" destId="{BEB4BE3A-CFBE-4D40-B126-C8F90358482F}" srcOrd="0" destOrd="0" presId="urn:microsoft.com/office/officeart/2005/8/layout/chevron1"/>
    <dgm:cxn modelId="{16640769-1218-4807-BB9F-23B7D4C1E9F9}" type="presOf" srcId="{7F63A15B-3969-4F34-BF7F-AC2F69F2D67D}" destId="{5E95131F-22AB-467F-94A8-01FBA6FD4749}" srcOrd="0" destOrd="0" presId="urn:microsoft.com/office/officeart/2005/8/layout/chevron1"/>
    <dgm:cxn modelId="{3034F166-C31C-4021-A37D-60BEA1FC4B8E}" srcId="{D35DF893-ADC7-4514-8F13-E60378DD1EDB}" destId="{5FB9389D-F87E-495D-AA80-9B8FF4456628}" srcOrd="2" destOrd="0" parTransId="{1B2EAC06-7612-46DD-B5A0-84ED34153F21}" sibTransId="{63601FDD-21D3-4741-9544-FF42176C75D6}"/>
    <dgm:cxn modelId="{199394F5-73EE-4400-A59F-8A90AB3312B3}" type="presOf" srcId="{C5058E6C-A93E-4DAE-94CE-8C4057F6C9B5}" destId="{8CB571C0-AA1E-4751-A9D6-A1A26C5B15AE}" srcOrd="0" destOrd="0" presId="urn:microsoft.com/office/officeart/2005/8/layout/chevron1"/>
    <dgm:cxn modelId="{51F2397D-3982-4D2F-A8DD-EEAD656E8978}" srcId="{D35DF893-ADC7-4514-8F13-E60378DD1EDB}" destId="{C5058E6C-A93E-4DAE-94CE-8C4057F6C9B5}" srcOrd="1" destOrd="0" parTransId="{E65D8F0C-774A-48FA-BEEF-E27F4F0A861E}" sibTransId="{6462B09A-BB00-41BA-9356-260533E9FA3C}"/>
    <dgm:cxn modelId="{F68A2D49-E7E8-435B-AD5E-4FF81A56E0D4}" type="presParOf" srcId="{0706227D-D8DB-4B30-870D-E5B4480248F9}" destId="{5E95131F-22AB-467F-94A8-01FBA6FD4749}" srcOrd="0" destOrd="0" presId="urn:microsoft.com/office/officeart/2005/8/layout/chevron1"/>
    <dgm:cxn modelId="{8624BB7B-32DA-4A8A-8DA6-FF6C584B1C43}" type="presParOf" srcId="{0706227D-D8DB-4B30-870D-E5B4480248F9}" destId="{D219E122-3D57-4688-82C2-65963DB0DEE0}" srcOrd="1" destOrd="0" presId="urn:microsoft.com/office/officeart/2005/8/layout/chevron1"/>
    <dgm:cxn modelId="{7FB54C39-2765-4BD9-98B0-FD7EE8DA3376}" type="presParOf" srcId="{0706227D-D8DB-4B30-870D-E5B4480248F9}" destId="{8CB571C0-AA1E-4751-A9D6-A1A26C5B15AE}" srcOrd="2" destOrd="0" presId="urn:microsoft.com/office/officeart/2005/8/layout/chevron1"/>
    <dgm:cxn modelId="{741AD73A-E4A2-42C7-998F-3B9811500647}" type="presParOf" srcId="{0706227D-D8DB-4B30-870D-E5B4480248F9}" destId="{58D0ED14-EF5B-41E1-B3CC-7DE948772EEA}" srcOrd="3" destOrd="0" presId="urn:microsoft.com/office/officeart/2005/8/layout/chevron1"/>
    <dgm:cxn modelId="{AAA4B6FD-484A-411E-94E5-56C036CA23D8}" type="presParOf" srcId="{0706227D-D8DB-4B30-870D-E5B4480248F9}" destId="{BEB4BE3A-CFBE-4D40-B126-C8F90358482F}" srcOrd="4"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0C7F63E-B5B9-4FBC-B5D8-31D00F7473A7}" type="doc">
      <dgm:prSet loTypeId="urn:microsoft.com/office/officeart/2005/8/layout/hChevron3" loCatId="process" qsTypeId="urn:microsoft.com/office/officeart/2005/8/quickstyle/simple1" qsCatId="simple" csTypeId="urn:microsoft.com/office/officeart/2005/8/colors/colorful1" csCatId="colorful" phldr="1"/>
      <dgm:spPr/>
    </dgm:pt>
    <dgm:pt modelId="{A1AFA42F-B01A-4CBB-B22E-C815B788F402}">
      <dgm:prSet phldrT="[Text]" custT="1"/>
      <dgm:spPr/>
      <dgm:t>
        <a:bodyPr/>
        <a:lstStyle/>
        <a:p>
          <a:pPr algn="l"/>
          <a:r>
            <a:rPr lang="cs-CZ" sz="1600" dirty="0"/>
            <a:t>První měsíce života</a:t>
          </a:r>
        </a:p>
      </dgm:t>
    </dgm:pt>
    <dgm:pt modelId="{892338A3-E442-487E-81B3-4CCA98A43541}" type="parTrans" cxnId="{7CC529A0-4605-44B5-99A7-34F1AB34C097}">
      <dgm:prSet/>
      <dgm:spPr/>
      <dgm:t>
        <a:bodyPr/>
        <a:lstStyle/>
        <a:p>
          <a:endParaRPr lang="cs-CZ"/>
        </a:p>
      </dgm:t>
    </dgm:pt>
    <dgm:pt modelId="{BA411E77-9DAB-4944-A1AF-18116B2C58E4}" type="sibTrans" cxnId="{7CC529A0-4605-44B5-99A7-34F1AB34C097}">
      <dgm:prSet/>
      <dgm:spPr/>
      <dgm:t>
        <a:bodyPr/>
        <a:lstStyle/>
        <a:p>
          <a:endParaRPr lang="cs-CZ"/>
        </a:p>
      </dgm:t>
    </dgm:pt>
    <dgm:pt modelId="{46DBDE6C-EAEE-4563-97EE-C86AA88A903E}">
      <dgm:prSet phldrT="[Text]"/>
      <dgm:spPr/>
      <dgm:t>
        <a:bodyPr/>
        <a:lstStyle/>
        <a:p>
          <a:r>
            <a:rPr lang="cs-CZ" dirty="0"/>
            <a:t>První rok</a:t>
          </a:r>
        </a:p>
      </dgm:t>
    </dgm:pt>
    <dgm:pt modelId="{B47C2F6E-0BD1-4269-9731-B8E1B08E8A18}" type="parTrans" cxnId="{9F53C796-04B1-4F02-A46B-276E46CD391B}">
      <dgm:prSet/>
      <dgm:spPr/>
      <dgm:t>
        <a:bodyPr/>
        <a:lstStyle/>
        <a:p>
          <a:endParaRPr lang="cs-CZ"/>
        </a:p>
      </dgm:t>
    </dgm:pt>
    <dgm:pt modelId="{D65C7CF3-640E-4FE7-B4BA-A641980DA63D}" type="sibTrans" cxnId="{9F53C796-04B1-4F02-A46B-276E46CD391B}">
      <dgm:prSet/>
      <dgm:spPr/>
      <dgm:t>
        <a:bodyPr/>
        <a:lstStyle/>
        <a:p>
          <a:endParaRPr lang="cs-CZ"/>
        </a:p>
      </dgm:t>
    </dgm:pt>
    <dgm:pt modelId="{9CA15FCB-1B82-48BE-8DAD-62158677A539}">
      <dgm:prSet phldrT="[Text]"/>
      <dgm:spPr/>
      <dgm:t>
        <a:bodyPr/>
        <a:lstStyle/>
        <a:p>
          <a:r>
            <a:rPr lang="cs-CZ" dirty="0"/>
            <a:t>Celý život</a:t>
          </a:r>
        </a:p>
      </dgm:t>
    </dgm:pt>
    <dgm:pt modelId="{2ABD7475-8E4F-4063-A94B-131C34EF9849}" type="parTrans" cxnId="{410EB3D4-246A-4A56-9BFA-FC12881A2596}">
      <dgm:prSet/>
      <dgm:spPr/>
      <dgm:t>
        <a:bodyPr/>
        <a:lstStyle/>
        <a:p>
          <a:endParaRPr lang="cs-CZ"/>
        </a:p>
      </dgm:t>
    </dgm:pt>
    <dgm:pt modelId="{46DEA7DC-EF56-4462-B779-D4F6B561612E}" type="sibTrans" cxnId="{410EB3D4-246A-4A56-9BFA-FC12881A2596}">
      <dgm:prSet/>
      <dgm:spPr/>
      <dgm:t>
        <a:bodyPr/>
        <a:lstStyle/>
        <a:p>
          <a:endParaRPr lang="cs-CZ"/>
        </a:p>
      </dgm:t>
    </dgm:pt>
    <dgm:pt modelId="{53F39A04-8755-4898-B432-BCAED803AC0E}" type="pres">
      <dgm:prSet presAssocID="{50C7F63E-B5B9-4FBC-B5D8-31D00F7473A7}" presName="Name0" presStyleCnt="0">
        <dgm:presLayoutVars>
          <dgm:dir/>
          <dgm:resizeHandles val="exact"/>
        </dgm:presLayoutVars>
      </dgm:prSet>
      <dgm:spPr/>
    </dgm:pt>
    <dgm:pt modelId="{41775CBC-C1A9-4EAD-9066-3AFFEB769231}" type="pres">
      <dgm:prSet presAssocID="{A1AFA42F-B01A-4CBB-B22E-C815B788F402}" presName="parTxOnly" presStyleLbl="node1" presStyleIdx="0" presStyleCnt="3" custScaleX="94752" custLinFactNeighborX="-16922" custLinFactNeighborY="-2703">
        <dgm:presLayoutVars>
          <dgm:bulletEnabled val="1"/>
        </dgm:presLayoutVars>
      </dgm:prSet>
      <dgm:spPr/>
      <dgm:t>
        <a:bodyPr/>
        <a:lstStyle/>
        <a:p>
          <a:endParaRPr lang="cs-CZ"/>
        </a:p>
      </dgm:t>
    </dgm:pt>
    <dgm:pt modelId="{962270C1-072E-4755-AE57-83D755692C66}" type="pres">
      <dgm:prSet presAssocID="{BA411E77-9DAB-4944-A1AF-18116B2C58E4}" presName="parSpace" presStyleCnt="0"/>
      <dgm:spPr/>
    </dgm:pt>
    <dgm:pt modelId="{FF2D67BC-61CA-40F6-8D83-EF2858EA28D4}" type="pres">
      <dgm:prSet presAssocID="{46DBDE6C-EAEE-4563-97EE-C86AA88A903E}" presName="parTxOnly" presStyleLbl="node1" presStyleIdx="1" presStyleCnt="3" custScaleX="104261">
        <dgm:presLayoutVars>
          <dgm:bulletEnabled val="1"/>
        </dgm:presLayoutVars>
      </dgm:prSet>
      <dgm:spPr/>
      <dgm:t>
        <a:bodyPr/>
        <a:lstStyle/>
        <a:p>
          <a:endParaRPr lang="cs-CZ"/>
        </a:p>
      </dgm:t>
    </dgm:pt>
    <dgm:pt modelId="{794E8243-306B-4E8B-9467-7A44AC01CA7A}" type="pres">
      <dgm:prSet presAssocID="{D65C7CF3-640E-4FE7-B4BA-A641980DA63D}" presName="parSpace" presStyleCnt="0"/>
      <dgm:spPr/>
    </dgm:pt>
    <dgm:pt modelId="{DA15DEFC-B665-40AD-AEA4-AAF23852F225}" type="pres">
      <dgm:prSet presAssocID="{9CA15FCB-1B82-48BE-8DAD-62158677A539}" presName="parTxOnly" presStyleLbl="node1" presStyleIdx="2" presStyleCnt="3" custScaleX="79648" custLinFactNeighborX="20930" custLinFactNeighborY="2703">
        <dgm:presLayoutVars>
          <dgm:bulletEnabled val="1"/>
        </dgm:presLayoutVars>
      </dgm:prSet>
      <dgm:spPr/>
      <dgm:t>
        <a:bodyPr/>
        <a:lstStyle/>
        <a:p>
          <a:endParaRPr lang="cs-CZ"/>
        </a:p>
      </dgm:t>
    </dgm:pt>
  </dgm:ptLst>
  <dgm:cxnLst>
    <dgm:cxn modelId="{4716D75B-1872-4D29-9C1D-5B59494461C6}" type="presOf" srcId="{46DBDE6C-EAEE-4563-97EE-C86AA88A903E}" destId="{FF2D67BC-61CA-40F6-8D83-EF2858EA28D4}" srcOrd="0" destOrd="0" presId="urn:microsoft.com/office/officeart/2005/8/layout/hChevron3"/>
    <dgm:cxn modelId="{9F53C796-04B1-4F02-A46B-276E46CD391B}" srcId="{50C7F63E-B5B9-4FBC-B5D8-31D00F7473A7}" destId="{46DBDE6C-EAEE-4563-97EE-C86AA88A903E}" srcOrd="1" destOrd="0" parTransId="{B47C2F6E-0BD1-4269-9731-B8E1B08E8A18}" sibTransId="{D65C7CF3-640E-4FE7-B4BA-A641980DA63D}"/>
    <dgm:cxn modelId="{E75244E7-25E7-45F8-89CB-547B5D4ED446}" type="presOf" srcId="{A1AFA42F-B01A-4CBB-B22E-C815B788F402}" destId="{41775CBC-C1A9-4EAD-9066-3AFFEB769231}" srcOrd="0" destOrd="0" presId="urn:microsoft.com/office/officeart/2005/8/layout/hChevron3"/>
    <dgm:cxn modelId="{1278C50D-D54A-4D06-AE37-5411C1630744}" type="presOf" srcId="{9CA15FCB-1B82-48BE-8DAD-62158677A539}" destId="{DA15DEFC-B665-40AD-AEA4-AAF23852F225}" srcOrd="0" destOrd="0" presId="urn:microsoft.com/office/officeart/2005/8/layout/hChevron3"/>
    <dgm:cxn modelId="{410EB3D4-246A-4A56-9BFA-FC12881A2596}" srcId="{50C7F63E-B5B9-4FBC-B5D8-31D00F7473A7}" destId="{9CA15FCB-1B82-48BE-8DAD-62158677A539}" srcOrd="2" destOrd="0" parTransId="{2ABD7475-8E4F-4063-A94B-131C34EF9849}" sibTransId="{46DEA7DC-EF56-4462-B779-D4F6B561612E}"/>
    <dgm:cxn modelId="{7CC529A0-4605-44B5-99A7-34F1AB34C097}" srcId="{50C7F63E-B5B9-4FBC-B5D8-31D00F7473A7}" destId="{A1AFA42F-B01A-4CBB-B22E-C815B788F402}" srcOrd="0" destOrd="0" parTransId="{892338A3-E442-487E-81B3-4CCA98A43541}" sibTransId="{BA411E77-9DAB-4944-A1AF-18116B2C58E4}"/>
    <dgm:cxn modelId="{B2F916F1-E2F5-41C3-8B49-228C333345F6}" type="presOf" srcId="{50C7F63E-B5B9-4FBC-B5D8-31D00F7473A7}" destId="{53F39A04-8755-4898-B432-BCAED803AC0E}" srcOrd="0" destOrd="0" presId="urn:microsoft.com/office/officeart/2005/8/layout/hChevron3"/>
    <dgm:cxn modelId="{90537EEB-4B27-488C-839B-6BEAD952F854}" type="presParOf" srcId="{53F39A04-8755-4898-B432-BCAED803AC0E}" destId="{41775CBC-C1A9-4EAD-9066-3AFFEB769231}" srcOrd="0" destOrd="0" presId="urn:microsoft.com/office/officeart/2005/8/layout/hChevron3"/>
    <dgm:cxn modelId="{D29CBC70-046D-44FC-A89F-3ED31F26553F}" type="presParOf" srcId="{53F39A04-8755-4898-B432-BCAED803AC0E}" destId="{962270C1-072E-4755-AE57-83D755692C66}" srcOrd="1" destOrd="0" presId="urn:microsoft.com/office/officeart/2005/8/layout/hChevron3"/>
    <dgm:cxn modelId="{BB0ECA7C-030A-4ABA-881A-78D13974134C}" type="presParOf" srcId="{53F39A04-8755-4898-B432-BCAED803AC0E}" destId="{FF2D67BC-61CA-40F6-8D83-EF2858EA28D4}" srcOrd="2" destOrd="0" presId="urn:microsoft.com/office/officeart/2005/8/layout/hChevron3"/>
    <dgm:cxn modelId="{8C1029A7-EE4E-46F9-AF4E-0E3BEF0EB69E}" type="presParOf" srcId="{53F39A04-8755-4898-B432-BCAED803AC0E}" destId="{794E8243-306B-4E8B-9467-7A44AC01CA7A}" srcOrd="3" destOrd="0" presId="urn:microsoft.com/office/officeart/2005/8/layout/hChevron3"/>
    <dgm:cxn modelId="{DE3D0304-06CB-496A-B026-0618EF93516F}" type="presParOf" srcId="{53F39A04-8755-4898-B432-BCAED803AC0E}" destId="{DA15DEFC-B665-40AD-AEA4-AAF23852F225}" srcOrd="4"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D1106ED-EECD-46B0-89A7-35FE1D6CCD90}" type="doc">
      <dgm:prSet loTypeId="urn:microsoft.com/office/officeart/2005/8/layout/pList1" loCatId="list" qsTypeId="urn:microsoft.com/office/officeart/2005/8/quickstyle/simple1" qsCatId="simple" csTypeId="urn:microsoft.com/office/officeart/2005/8/colors/colorful1" csCatId="colorful" phldr="1"/>
      <dgm:spPr/>
      <dgm:t>
        <a:bodyPr/>
        <a:lstStyle/>
        <a:p>
          <a:endParaRPr lang="cs-CZ"/>
        </a:p>
      </dgm:t>
    </dgm:pt>
    <dgm:pt modelId="{16754444-0B8E-490A-BFE3-96B451F9AF9F}">
      <dgm:prSet phldrT="[Text]"/>
      <dgm:spPr/>
      <dgm:t>
        <a:bodyPr/>
        <a:lstStyle/>
        <a:p>
          <a:r>
            <a:rPr lang="cs-CZ" dirty="0"/>
            <a:t>Imitací</a:t>
          </a:r>
        </a:p>
      </dgm:t>
    </dgm:pt>
    <dgm:pt modelId="{01E5203D-DC27-4812-A5F4-D387B859B4EB}" type="parTrans" cxnId="{6BCD4313-D6D0-4F97-9E15-D5DBEFCC70E1}">
      <dgm:prSet/>
      <dgm:spPr/>
      <dgm:t>
        <a:bodyPr/>
        <a:lstStyle/>
        <a:p>
          <a:endParaRPr lang="cs-CZ"/>
        </a:p>
      </dgm:t>
    </dgm:pt>
    <dgm:pt modelId="{25858F34-78A2-48A9-B030-42BEA43C155D}" type="sibTrans" cxnId="{6BCD4313-D6D0-4F97-9E15-D5DBEFCC70E1}">
      <dgm:prSet/>
      <dgm:spPr/>
      <dgm:t>
        <a:bodyPr/>
        <a:lstStyle/>
        <a:p>
          <a:endParaRPr lang="cs-CZ"/>
        </a:p>
      </dgm:t>
    </dgm:pt>
    <dgm:pt modelId="{04A3F1C0-C559-45B0-BEDA-B1126333F626}">
      <dgm:prSet phldrT="[Text]"/>
      <dgm:spPr/>
      <dgm:t>
        <a:bodyPr/>
        <a:lstStyle/>
        <a:p>
          <a:r>
            <a:rPr lang="cs-CZ" dirty="0"/>
            <a:t>Improvizací</a:t>
          </a:r>
        </a:p>
      </dgm:t>
    </dgm:pt>
    <dgm:pt modelId="{D5F02CE7-7A4E-42BE-847F-7DA35ADD82B4}" type="parTrans" cxnId="{E661D6D0-4863-4036-8539-9F5BDFE049F5}">
      <dgm:prSet/>
      <dgm:spPr/>
      <dgm:t>
        <a:bodyPr/>
        <a:lstStyle/>
        <a:p>
          <a:endParaRPr lang="cs-CZ"/>
        </a:p>
      </dgm:t>
    </dgm:pt>
    <dgm:pt modelId="{691FB350-E608-41E7-8236-92F8D925DA19}" type="sibTrans" cxnId="{E661D6D0-4863-4036-8539-9F5BDFE049F5}">
      <dgm:prSet/>
      <dgm:spPr/>
      <dgm:t>
        <a:bodyPr/>
        <a:lstStyle/>
        <a:p>
          <a:endParaRPr lang="cs-CZ"/>
        </a:p>
      </dgm:t>
    </dgm:pt>
    <dgm:pt modelId="{BDB0B51B-8750-4CC6-BD30-42090B4AC2BB}">
      <dgm:prSet phldrT="[Text]"/>
      <dgm:spPr/>
      <dgm:t>
        <a:bodyPr/>
        <a:lstStyle/>
        <a:p>
          <a:r>
            <a:rPr lang="cs-CZ" dirty="0"/>
            <a:t>Invencí</a:t>
          </a:r>
        </a:p>
      </dgm:t>
    </dgm:pt>
    <dgm:pt modelId="{83DD0B65-CE02-45AA-BA6D-8A2DDAB3E70D}" type="parTrans" cxnId="{035D8B61-A757-419A-933A-436418D07A3F}">
      <dgm:prSet/>
      <dgm:spPr/>
      <dgm:t>
        <a:bodyPr/>
        <a:lstStyle/>
        <a:p>
          <a:endParaRPr lang="cs-CZ"/>
        </a:p>
      </dgm:t>
    </dgm:pt>
    <dgm:pt modelId="{DEB0A33B-A7B6-4C6E-8F9C-E6B29D4228B6}" type="sibTrans" cxnId="{035D8B61-A757-419A-933A-436418D07A3F}">
      <dgm:prSet/>
      <dgm:spPr/>
      <dgm:t>
        <a:bodyPr/>
        <a:lstStyle/>
        <a:p>
          <a:endParaRPr lang="cs-CZ"/>
        </a:p>
      </dgm:t>
    </dgm:pt>
    <dgm:pt modelId="{D6D807E5-C493-47FD-B09A-6E7C7F7857FF}">
      <dgm:prSet phldrT="[Text]"/>
      <dgm:spPr/>
      <dgm:t>
        <a:bodyPr/>
        <a:lstStyle/>
        <a:p>
          <a:r>
            <a:rPr lang="cs-CZ" dirty="0"/>
            <a:t>Mimikry</a:t>
          </a:r>
        </a:p>
      </dgm:t>
    </dgm:pt>
    <dgm:pt modelId="{6B7D12D4-F56D-4DDE-BA54-C3224497BA70}" type="parTrans" cxnId="{2924D2E9-F8C3-4C60-B6EB-0BBCF17BBD1B}">
      <dgm:prSet/>
      <dgm:spPr/>
      <dgm:t>
        <a:bodyPr/>
        <a:lstStyle/>
        <a:p>
          <a:endParaRPr lang="cs-CZ"/>
        </a:p>
      </dgm:t>
    </dgm:pt>
    <dgm:pt modelId="{CA725BFC-EE2E-4187-8182-DA0B28207058}" type="sibTrans" cxnId="{2924D2E9-F8C3-4C60-B6EB-0BBCF17BBD1B}">
      <dgm:prSet/>
      <dgm:spPr/>
      <dgm:t>
        <a:bodyPr/>
        <a:lstStyle/>
        <a:p>
          <a:endParaRPr lang="cs-CZ"/>
        </a:p>
      </dgm:t>
    </dgm:pt>
    <dgm:pt modelId="{FC99087A-5EA4-4219-8FFC-D787F3D71FB1}" type="pres">
      <dgm:prSet presAssocID="{8D1106ED-EECD-46B0-89A7-35FE1D6CCD90}" presName="Name0" presStyleCnt="0">
        <dgm:presLayoutVars>
          <dgm:dir/>
          <dgm:resizeHandles val="exact"/>
        </dgm:presLayoutVars>
      </dgm:prSet>
      <dgm:spPr/>
      <dgm:t>
        <a:bodyPr/>
        <a:lstStyle/>
        <a:p>
          <a:endParaRPr lang="cs-CZ"/>
        </a:p>
      </dgm:t>
    </dgm:pt>
    <dgm:pt modelId="{BAB55DF1-8D21-4ABB-A681-D15A267F10D6}" type="pres">
      <dgm:prSet presAssocID="{16754444-0B8E-490A-BFE3-96B451F9AF9F}" presName="compNode" presStyleCnt="0"/>
      <dgm:spPr/>
    </dgm:pt>
    <dgm:pt modelId="{A68A2B35-8CEB-42CD-9D05-0678DE5275BA}" type="pres">
      <dgm:prSet presAssocID="{16754444-0B8E-490A-BFE3-96B451F9AF9F}" presName="pictRect" presStyleLbl="node1" presStyleIdx="0" presStyleCnt="4" custScaleY="43263"/>
      <dgm:spPr/>
    </dgm:pt>
    <dgm:pt modelId="{432E4F72-61EE-49F2-B542-1DFBFCD93E8D}" type="pres">
      <dgm:prSet presAssocID="{16754444-0B8E-490A-BFE3-96B451F9AF9F}" presName="textRect" presStyleLbl="revTx" presStyleIdx="0" presStyleCnt="4" custLinFactY="-124667" custLinFactNeighborX="1521" custLinFactNeighborY="-200000">
        <dgm:presLayoutVars>
          <dgm:bulletEnabled val="1"/>
        </dgm:presLayoutVars>
      </dgm:prSet>
      <dgm:spPr/>
      <dgm:t>
        <a:bodyPr/>
        <a:lstStyle/>
        <a:p>
          <a:endParaRPr lang="cs-CZ"/>
        </a:p>
      </dgm:t>
    </dgm:pt>
    <dgm:pt modelId="{9774F1B2-C789-476A-8A00-05845CDCCECB}" type="pres">
      <dgm:prSet presAssocID="{25858F34-78A2-48A9-B030-42BEA43C155D}" presName="sibTrans" presStyleLbl="sibTrans2D1" presStyleIdx="0" presStyleCnt="0"/>
      <dgm:spPr/>
      <dgm:t>
        <a:bodyPr/>
        <a:lstStyle/>
        <a:p>
          <a:endParaRPr lang="cs-CZ"/>
        </a:p>
      </dgm:t>
    </dgm:pt>
    <dgm:pt modelId="{17B37A8F-FFB5-479F-9F91-3AC0B214F8F7}" type="pres">
      <dgm:prSet presAssocID="{04A3F1C0-C559-45B0-BEDA-B1126333F626}" presName="compNode" presStyleCnt="0"/>
      <dgm:spPr/>
    </dgm:pt>
    <dgm:pt modelId="{26B13D05-B7F2-47BC-80B7-B86190A0F44F}" type="pres">
      <dgm:prSet presAssocID="{04A3F1C0-C559-45B0-BEDA-B1126333F626}" presName="pictRect" presStyleLbl="node1" presStyleIdx="1" presStyleCnt="4" custScaleY="43521"/>
      <dgm:spPr/>
    </dgm:pt>
    <dgm:pt modelId="{33CBB178-7711-406B-B6CC-759DC4EB3FFF}" type="pres">
      <dgm:prSet presAssocID="{04A3F1C0-C559-45B0-BEDA-B1126333F626}" presName="textRect" presStyleLbl="revTx" presStyleIdx="1" presStyleCnt="4" custLinFactY="-43727" custLinFactNeighborX="-1702" custLinFactNeighborY="-100000">
        <dgm:presLayoutVars>
          <dgm:bulletEnabled val="1"/>
        </dgm:presLayoutVars>
      </dgm:prSet>
      <dgm:spPr/>
      <dgm:t>
        <a:bodyPr/>
        <a:lstStyle/>
        <a:p>
          <a:endParaRPr lang="cs-CZ"/>
        </a:p>
      </dgm:t>
    </dgm:pt>
    <dgm:pt modelId="{224E9A92-7F84-4A9B-9476-40898F93E73F}" type="pres">
      <dgm:prSet presAssocID="{691FB350-E608-41E7-8236-92F8D925DA19}" presName="sibTrans" presStyleLbl="sibTrans2D1" presStyleIdx="0" presStyleCnt="0"/>
      <dgm:spPr/>
      <dgm:t>
        <a:bodyPr/>
        <a:lstStyle/>
        <a:p>
          <a:endParaRPr lang="cs-CZ"/>
        </a:p>
      </dgm:t>
    </dgm:pt>
    <dgm:pt modelId="{0B3DD40A-D5F4-4996-8AB9-AB753C582DAA}" type="pres">
      <dgm:prSet presAssocID="{BDB0B51B-8750-4CC6-BD30-42090B4AC2BB}" presName="compNode" presStyleCnt="0"/>
      <dgm:spPr/>
    </dgm:pt>
    <dgm:pt modelId="{9ABB00A3-F650-4193-939F-5A686D7A36B4}" type="pres">
      <dgm:prSet presAssocID="{BDB0B51B-8750-4CC6-BD30-42090B4AC2BB}" presName="pictRect" presStyleLbl="node1" presStyleIdx="2" presStyleCnt="4" custScaleY="43613"/>
      <dgm:spPr/>
    </dgm:pt>
    <dgm:pt modelId="{920800BF-8C27-40E9-A988-218BF04920E9}" type="pres">
      <dgm:prSet presAssocID="{BDB0B51B-8750-4CC6-BD30-42090B4AC2BB}" presName="textRect" presStyleLbl="revTx" presStyleIdx="2" presStyleCnt="4" custLinFactY="-42198" custLinFactNeighborX="6240" custLinFactNeighborY="-100000">
        <dgm:presLayoutVars>
          <dgm:bulletEnabled val="1"/>
        </dgm:presLayoutVars>
      </dgm:prSet>
      <dgm:spPr/>
      <dgm:t>
        <a:bodyPr/>
        <a:lstStyle/>
        <a:p>
          <a:endParaRPr lang="cs-CZ"/>
        </a:p>
      </dgm:t>
    </dgm:pt>
    <dgm:pt modelId="{EA353FE8-1174-4DF2-830F-CDBC934EF436}" type="pres">
      <dgm:prSet presAssocID="{DEB0A33B-A7B6-4C6E-8F9C-E6B29D4228B6}" presName="sibTrans" presStyleLbl="sibTrans2D1" presStyleIdx="0" presStyleCnt="0"/>
      <dgm:spPr/>
      <dgm:t>
        <a:bodyPr/>
        <a:lstStyle/>
        <a:p>
          <a:endParaRPr lang="cs-CZ"/>
        </a:p>
      </dgm:t>
    </dgm:pt>
    <dgm:pt modelId="{656087D9-8F2D-4C7C-BF31-C23496498B68}" type="pres">
      <dgm:prSet presAssocID="{D6D807E5-C493-47FD-B09A-6E7C7F7857FF}" presName="compNode" presStyleCnt="0"/>
      <dgm:spPr/>
    </dgm:pt>
    <dgm:pt modelId="{4BBC32A0-9E57-411E-BD71-5DE04B93A68D}" type="pres">
      <dgm:prSet presAssocID="{D6D807E5-C493-47FD-B09A-6E7C7F7857FF}" presName="pictRect" presStyleLbl="node1" presStyleIdx="3" presStyleCnt="4" custScaleY="43202"/>
      <dgm:spPr/>
    </dgm:pt>
    <dgm:pt modelId="{158E603B-1ADF-4DD9-9B61-087BD8EE79F0}" type="pres">
      <dgm:prSet presAssocID="{D6D807E5-C493-47FD-B09A-6E7C7F7857FF}" presName="textRect" presStyleLbl="revTx" presStyleIdx="3" presStyleCnt="4" custLinFactY="-42198" custLinFactNeighborX="6807" custLinFactNeighborY="-100000">
        <dgm:presLayoutVars>
          <dgm:bulletEnabled val="1"/>
        </dgm:presLayoutVars>
      </dgm:prSet>
      <dgm:spPr/>
      <dgm:t>
        <a:bodyPr/>
        <a:lstStyle/>
        <a:p>
          <a:endParaRPr lang="cs-CZ"/>
        </a:p>
      </dgm:t>
    </dgm:pt>
  </dgm:ptLst>
  <dgm:cxnLst>
    <dgm:cxn modelId="{FBA60B58-F1BE-47D6-A8B6-DF8F2632496F}" type="presOf" srcId="{DEB0A33B-A7B6-4C6E-8F9C-E6B29D4228B6}" destId="{EA353FE8-1174-4DF2-830F-CDBC934EF436}" srcOrd="0" destOrd="0" presId="urn:microsoft.com/office/officeart/2005/8/layout/pList1"/>
    <dgm:cxn modelId="{035D8B61-A757-419A-933A-436418D07A3F}" srcId="{8D1106ED-EECD-46B0-89A7-35FE1D6CCD90}" destId="{BDB0B51B-8750-4CC6-BD30-42090B4AC2BB}" srcOrd="2" destOrd="0" parTransId="{83DD0B65-CE02-45AA-BA6D-8A2DDAB3E70D}" sibTransId="{DEB0A33B-A7B6-4C6E-8F9C-E6B29D4228B6}"/>
    <dgm:cxn modelId="{2170D21B-B2BA-43B7-AE28-11472FAA6DAB}" type="presOf" srcId="{8D1106ED-EECD-46B0-89A7-35FE1D6CCD90}" destId="{FC99087A-5EA4-4219-8FFC-D787F3D71FB1}" srcOrd="0" destOrd="0" presId="urn:microsoft.com/office/officeart/2005/8/layout/pList1"/>
    <dgm:cxn modelId="{5FA0F7AB-01A4-48BD-8772-E9606F0E21A8}" type="presOf" srcId="{691FB350-E608-41E7-8236-92F8D925DA19}" destId="{224E9A92-7F84-4A9B-9476-40898F93E73F}" srcOrd="0" destOrd="0" presId="urn:microsoft.com/office/officeart/2005/8/layout/pList1"/>
    <dgm:cxn modelId="{039D3FE0-DB26-424A-AAD1-183D21A69AC6}" type="presOf" srcId="{BDB0B51B-8750-4CC6-BD30-42090B4AC2BB}" destId="{920800BF-8C27-40E9-A988-218BF04920E9}" srcOrd="0" destOrd="0" presId="urn:microsoft.com/office/officeart/2005/8/layout/pList1"/>
    <dgm:cxn modelId="{E661D6D0-4863-4036-8539-9F5BDFE049F5}" srcId="{8D1106ED-EECD-46B0-89A7-35FE1D6CCD90}" destId="{04A3F1C0-C559-45B0-BEDA-B1126333F626}" srcOrd="1" destOrd="0" parTransId="{D5F02CE7-7A4E-42BE-847F-7DA35ADD82B4}" sibTransId="{691FB350-E608-41E7-8236-92F8D925DA19}"/>
    <dgm:cxn modelId="{D100954B-A3D7-47D4-A499-5622E97FD37D}" type="presOf" srcId="{04A3F1C0-C559-45B0-BEDA-B1126333F626}" destId="{33CBB178-7711-406B-B6CC-759DC4EB3FFF}" srcOrd="0" destOrd="0" presId="urn:microsoft.com/office/officeart/2005/8/layout/pList1"/>
    <dgm:cxn modelId="{46044E14-6F67-4959-8481-5CC0701DCBA4}" type="presOf" srcId="{D6D807E5-C493-47FD-B09A-6E7C7F7857FF}" destId="{158E603B-1ADF-4DD9-9B61-087BD8EE79F0}" srcOrd="0" destOrd="0" presId="urn:microsoft.com/office/officeart/2005/8/layout/pList1"/>
    <dgm:cxn modelId="{6BCD4313-D6D0-4F97-9E15-D5DBEFCC70E1}" srcId="{8D1106ED-EECD-46B0-89A7-35FE1D6CCD90}" destId="{16754444-0B8E-490A-BFE3-96B451F9AF9F}" srcOrd="0" destOrd="0" parTransId="{01E5203D-DC27-4812-A5F4-D387B859B4EB}" sibTransId="{25858F34-78A2-48A9-B030-42BEA43C155D}"/>
    <dgm:cxn modelId="{74D6F915-6717-4249-BFFA-207E10EBC514}" type="presOf" srcId="{25858F34-78A2-48A9-B030-42BEA43C155D}" destId="{9774F1B2-C789-476A-8A00-05845CDCCECB}" srcOrd="0" destOrd="0" presId="urn:microsoft.com/office/officeart/2005/8/layout/pList1"/>
    <dgm:cxn modelId="{2924D2E9-F8C3-4C60-B6EB-0BBCF17BBD1B}" srcId="{8D1106ED-EECD-46B0-89A7-35FE1D6CCD90}" destId="{D6D807E5-C493-47FD-B09A-6E7C7F7857FF}" srcOrd="3" destOrd="0" parTransId="{6B7D12D4-F56D-4DDE-BA54-C3224497BA70}" sibTransId="{CA725BFC-EE2E-4187-8182-DA0B28207058}"/>
    <dgm:cxn modelId="{9AAC6DC8-1AAB-4186-8599-67C4A5F66A3A}" type="presOf" srcId="{16754444-0B8E-490A-BFE3-96B451F9AF9F}" destId="{432E4F72-61EE-49F2-B542-1DFBFCD93E8D}" srcOrd="0" destOrd="0" presId="urn:microsoft.com/office/officeart/2005/8/layout/pList1"/>
    <dgm:cxn modelId="{9E63654B-75FE-49D6-9B35-2BD99B4377B7}" type="presParOf" srcId="{FC99087A-5EA4-4219-8FFC-D787F3D71FB1}" destId="{BAB55DF1-8D21-4ABB-A681-D15A267F10D6}" srcOrd="0" destOrd="0" presId="urn:microsoft.com/office/officeart/2005/8/layout/pList1"/>
    <dgm:cxn modelId="{82F96D60-0D06-4FAF-878F-7CB3CFF27BD5}" type="presParOf" srcId="{BAB55DF1-8D21-4ABB-A681-D15A267F10D6}" destId="{A68A2B35-8CEB-42CD-9D05-0678DE5275BA}" srcOrd="0" destOrd="0" presId="urn:microsoft.com/office/officeart/2005/8/layout/pList1"/>
    <dgm:cxn modelId="{87FAD250-5C6D-4050-817B-BAED5C5F57AE}" type="presParOf" srcId="{BAB55DF1-8D21-4ABB-A681-D15A267F10D6}" destId="{432E4F72-61EE-49F2-B542-1DFBFCD93E8D}" srcOrd="1" destOrd="0" presId="urn:microsoft.com/office/officeart/2005/8/layout/pList1"/>
    <dgm:cxn modelId="{1C0D4940-A8F2-4B8F-B7E1-3A34A8281EF7}" type="presParOf" srcId="{FC99087A-5EA4-4219-8FFC-D787F3D71FB1}" destId="{9774F1B2-C789-476A-8A00-05845CDCCECB}" srcOrd="1" destOrd="0" presId="urn:microsoft.com/office/officeart/2005/8/layout/pList1"/>
    <dgm:cxn modelId="{D2AB928E-65F5-4391-8807-84F44DFF561B}" type="presParOf" srcId="{FC99087A-5EA4-4219-8FFC-D787F3D71FB1}" destId="{17B37A8F-FFB5-479F-9F91-3AC0B214F8F7}" srcOrd="2" destOrd="0" presId="urn:microsoft.com/office/officeart/2005/8/layout/pList1"/>
    <dgm:cxn modelId="{6B8E982B-1195-4484-A0FB-33E09A37836B}" type="presParOf" srcId="{17B37A8F-FFB5-479F-9F91-3AC0B214F8F7}" destId="{26B13D05-B7F2-47BC-80B7-B86190A0F44F}" srcOrd="0" destOrd="0" presId="urn:microsoft.com/office/officeart/2005/8/layout/pList1"/>
    <dgm:cxn modelId="{CDCCD03E-2AE7-4CF3-A485-ADE7D4A17A93}" type="presParOf" srcId="{17B37A8F-FFB5-479F-9F91-3AC0B214F8F7}" destId="{33CBB178-7711-406B-B6CC-759DC4EB3FFF}" srcOrd="1" destOrd="0" presId="urn:microsoft.com/office/officeart/2005/8/layout/pList1"/>
    <dgm:cxn modelId="{D0AE1BBE-154A-4CCC-86E8-DA2D203FB5E3}" type="presParOf" srcId="{FC99087A-5EA4-4219-8FFC-D787F3D71FB1}" destId="{224E9A92-7F84-4A9B-9476-40898F93E73F}" srcOrd="3" destOrd="0" presId="urn:microsoft.com/office/officeart/2005/8/layout/pList1"/>
    <dgm:cxn modelId="{FEF4B323-3152-40E5-8BFE-2640CA959938}" type="presParOf" srcId="{FC99087A-5EA4-4219-8FFC-D787F3D71FB1}" destId="{0B3DD40A-D5F4-4996-8AB9-AB753C582DAA}" srcOrd="4" destOrd="0" presId="urn:microsoft.com/office/officeart/2005/8/layout/pList1"/>
    <dgm:cxn modelId="{51A46113-B101-4179-AD3C-BE41F616ED73}" type="presParOf" srcId="{0B3DD40A-D5F4-4996-8AB9-AB753C582DAA}" destId="{9ABB00A3-F650-4193-939F-5A686D7A36B4}" srcOrd="0" destOrd="0" presId="urn:microsoft.com/office/officeart/2005/8/layout/pList1"/>
    <dgm:cxn modelId="{749D03FC-3104-4E36-9D04-2AB38350679D}" type="presParOf" srcId="{0B3DD40A-D5F4-4996-8AB9-AB753C582DAA}" destId="{920800BF-8C27-40E9-A988-218BF04920E9}" srcOrd="1" destOrd="0" presId="urn:microsoft.com/office/officeart/2005/8/layout/pList1"/>
    <dgm:cxn modelId="{721D9D8B-0D3E-4400-B76C-656FCD121770}" type="presParOf" srcId="{FC99087A-5EA4-4219-8FFC-D787F3D71FB1}" destId="{EA353FE8-1174-4DF2-830F-CDBC934EF436}" srcOrd="5" destOrd="0" presId="urn:microsoft.com/office/officeart/2005/8/layout/pList1"/>
    <dgm:cxn modelId="{45C68FEC-5E9F-4E54-90EB-B72C02FE4FFA}" type="presParOf" srcId="{FC99087A-5EA4-4219-8FFC-D787F3D71FB1}" destId="{656087D9-8F2D-4C7C-BF31-C23496498B68}" srcOrd="6" destOrd="0" presId="urn:microsoft.com/office/officeart/2005/8/layout/pList1"/>
    <dgm:cxn modelId="{26590890-8481-49FD-8C68-6F08EBDBB819}" type="presParOf" srcId="{656087D9-8F2D-4C7C-BF31-C23496498B68}" destId="{4BBC32A0-9E57-411E-BD71-5DE04B93A68D}" srcOrd="0" destOrd="0" presId="urn:microsoft.com/office/officeart/2005/8/layout/pList1"/>
    <dgm:cxn modelId="{C7FD65B4-39A0-43F2-A4A6-08E9D1576349}" type="presParOf" srcId="{656087D9-8F2D-4C7C-BF31-C23496498B68}" destId="{158E603B-1ADF-4DD9-9B61-087BD8EE79F0}"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929ECD9-5093-4747-9C0F-2B7DD58E86ED}" type="doc">
      <dgm:prSet loTypeId="urn:microsoft.com/office/officeart/2005/8/layout/process1" loCatId="process" qsTypeId="urn:microsoft.com/office/officeart/2005/8/quickstyle/simple1" qsCatId="simple" csTypeId="urn:microsoft.com/office/officeart/2005/8/colors/accent6_5" csCatId="accent6" phldr="1"/>
      <dgm:spPr/>
      <dgm:t>
        <a:bodyPr/>
        <a:lstStyle/>
        <a:p>
          <a:endParaRPr lang="cs-CZ"/>
        </a:p>
      </dgm:t>
    </dgm:pt>
    <dgm:pt modelId="{94AA12BA-D53D-4EE6-8A5A-5D68EC89515D}">
      <dgm:prSet phldrT="[Text]"/>
      <dgm:spPr>
        <a:xfrm>
          <a:off x="4206" y="782553"/>
          <a:ext cx="1257307" cy="754384"/>
        </a:xfrm>
        <a:prstGeom prst="roundRect">
          <a:avLst>
            <a:gd name="adj" fmla="val 10000"/>
          </a:avLst>
        </a:prstGeom>
        <a:solidFill>
          <a:srgbClr val="B22600">
            <a:alpha val="90000"/>
            <a:hueOff val="0"/>
            <a:satOff val="0"/>
            <a:lumOff val="0"/>
            <a:alphaOff val="0"/>
          </a:srgbClr>
        </a:solidFill>
        <a:ln w="12700" cap="flat" cmpd="sng" algn="ctr">
          <a:solidFill>
            <a:sysClr val="window" lastClr="FFFFFF">
              <a:hueOff val="0"/>
              <a:satOff val="0"/>
              <a:lumOff val="0"/>
              <a:alphaOff val="0"/>
            </a:sysClr>
          </a:solidFill>
          <a:prstDash val="solid"/>
        </a:ln>
        <a:effectLst/>
      </dgm:spPr>
      <dgm:t>
        <a:bodyPr/>
        <a:lstStyle/>
        <a:p>
          <a:r>
            <a:rPr lang="cs-CZ" dirty="0">
              <a:solidFill>
                <a:sysClr val="window" lastClr="FFFFFF"/>
              </a:solidFill>
              <a:latin typeface="Trebuchet MS" panose="020B0603020202020204"/>
              <a:ea typeface="+mn-ea"/>
              <a:cs typeface="+mn-cs"/>
            </a:rPr>
            <a:t>Žadonění</a:t>
          </a:r>
        </a:p>
      </dgm:t>
    </dgm:pt>
    <dgm:pt modelId="{95341BCB-C08E-4800-8C4D-7B9DC66FAA80}" type="parTrans" cxnId="{21502B44-8938-4431-9703-9C451172D3EF}">
      <dgm:prSet/>
      <dgm:spPr/>
      <dgm:t>
        <a:bodyPr/>
        <a:lstStyle/>
        <a:p>
          <a:endParaRPr lang="cs-CZ"/>
        </a:p>
      </dgm:t>
    </dgm:pt>
    <dgm:pt modelId="{CF373A0C-3938-4371-BCA4-D80E6A5AC59B}" type="sibTrans" cxnId="{21502B44-8938-4431-9703-9C451172D3EF}">
      <dgm:prSet/>
      <dgm:spPr>
        <a:xfrm>
          <a:off x="1387244" y="1003839"/>
          <a:ext cx="266549" cy="311812"/>
        </a:xfrm>
        <a:prstGeom prst="rightArrow">
          <a:avLst>
            <a:gd name="adj1" fmla="val 60000"/>
            <a:gd name="adj2" fmla="val 50000"/>
          </a:avLst>
        </a:prstGeom>
        <a:solidFill>
          <a:srgbClr val="B22600">
            <a:shade val="90000"/>
            <a:hueOff val="0"/>
            <a:satOff val="0"/>
            <a:lumOff val="0"/>
            <a:alphaOff val="0"/>
          </a:srgbClr>
        </a:solidFill>
        <a:ln>
          <a:noFill/>
        </a:ln>
        <a:effectLst/>
      </dgm:spPr>
      <dgm:t>
        <a:bodyPr/>
        <a:lstStyle/>
        <a:p>
          <a:endParaRPr lang="cs-CZ">
            <a:solidFill>
              <a:sysClr val="window" lastClr="FFFFFF"/>
            </a:solidFill>
            <a:latin typeface="Trebuchet MS" panose="020B0603020202020204"/>
            <a:ea typeface="+mn-ea"/>
            <a:cs typeface="+mn-cs"/>
          </a:endParaRPr>
        </a:p>
      </dgm:t>
    </dgm:pt>
    <dgm:pt modelId="{F8A455A8-C5C4-44A6-BE9A-ED80657C998C}">
      <dgm:prSet phldrT="[Text]"/>
      <dgm:spPr>
        <a:xfrm>
          <a:off x="1764437" y="782553"/>
          <a:ext cx="1257307" cy="754384"/>
        </a:xfrm>
        <a:prstGeom prst="roundRect">
          <a:avLst>
            <a:gd name="adj" fmla="val 10000"/>
          </a:avLst>
        </a:prstGeom>
        <a:solidFill>
          <a:srgbClr val="B22600">
            <a:alpha val="90000"/>
            <a:hueOff val="0"/>
            <a:satOff val="0"/>
            <a:lumOff val="0"/>
            <a:alphaOff val="-20000"/>
          </a:srgbClr>
        </a:solidFill>
        <a:ln w="12700" cap="flat" cmpd="sng" algn="ctr">
          <a:solidFill>
            <a:sysClr val="window" lastClr="FFFFFF">
              <a:hueOff val="0"/>
              <a:satOff val="0"/>
              <a:lumOff val="0"/>
              <a:alphaOff val="0"/>
            </a:sysClr>
          </a:solidFill>
          <a:prstDash val="solid"/>
        </a:ln>
        <a:effectLst/>
      </dgm:spPr>
      <dgm:t>
        <a:bodyPr/>
        <a:lstStyle/>
        <a:p>
          <a:r>
            <a:rPr lang="cs-CZ" dirty="0">
              <a:solidFill>
                <a:sysClr val="window" lastClr="FFFFFF"/>
              </a:solidFill>
              <a:latin typeface="Trebuchet MS" panose="020B0603020202020204"/>
              <a:ea typeface="+mn-ea"/>
              <a:cs typeface="+mn-cs"/>
            </a:rPr>
            <a:t>Subzpěv</a:t>
          </a:r>
        </a:p>
      </dgm:t>
    </dgm:pt>
    <dgm:pt modelId="{EA8C567E-21C9-47F4-9294-A3971B8EED1F}" type="parTrans" cxnId="{EF024FF3-BC89-4216-ACA6-CDBE6D3A36F6}">
      <dgm:prSet/>
      <dgm:spPr/>
      <dgm:t>
        <a:bodyPr/>
        <a:lstStyle/>
        <a:p>
          <a:endParaRPr lang="cs-CZ"/>
        </a:p>
      </dgm:t>
    </dgm:pt>
    <dgm:pt modelId="{DADE9519-F18C-49A9-9F92-86AADDDC78BA}" type="sibTrans" cxnId="{EF024FF3-BC89-4216-ACA6-CDBE6D3A36F6}">
      <dgm:prSet/>
      <dgm:spPr>
        <a:xfrm>
          <a:off x="3147475" y="1003839"/>
          <a:ext cx="266549" cy="311812"/>
        </a:xfrm>
        <a:prstGeom prst="rightArrow">
          <a:avLst>
            <a:gd name="adj1" fmla="val 60000"/>
            <a:gd name="adj2" fmla="val 50000"/>
          </a:avLst>
        </a:prstGeom>
        <a:solidFill>
          <a:srgbClr val="B22600">
            <a:shade val="90000"/>
            <a:hueOff val="-584075"/>
            <a:satOff val="-67086"/>
            <a:lumOff val="46804"/>
            <a:alphaOff val="0"/>
          </a:srgbClr>
        </a:solidFill>
        <a:ln>
          <a:noFill/>
        </a:ln>
        <a:effectLst/>
      </dgm:spPr>
      <dgm:t>
        <a:bodyPr/>
        <a:lstStyle/>
        <a:p>
          <a:endParaRPr lang="cs-CZ">
            <a:solidFill>
              <a:sysClr val="window" lastClr="FFFFFF"/>
            </a:solidFill>
            <a:latin typeface="Trebuchet MS" panose="020B0603020202020204"/>
            <a:ea typeface="+mn-ea"/>
            <a:cs typeface="+mn-cs"/>
          </a:endParaRPr>
        </a:p>
      </dgm:t>
    </dgm:pt>
    <dgm:pt modelId="{FDB67A93-8E59-4737-8D5C-622E1A04446B}">
      <dgm:prSet phldrT="[Text]"/>
      <dgm:spPr>
        <a:xfrm>
          <a:off x="3524667" y="782553"/>
          <a:ext cx="1257307" cy="754384"/>
        </a:xfrm>
        <a:prstGeom prst="roundRect">
          <a:avLst>
            <a:gd name="adj" fmla="val 10000"/>
          </a:avLst>
        </a:prstGeom>
        <a:solidFill>
          <a:srgbClr val="B22600">
            <a:alpha val="90000"/>
            <a:hueOff val="0"/>
            <a:satOff val="0"/>
            <a:lumOff val="0"/>
            <a:alphaOff val="-40000"/>
          </a:srgbClr>
        </a:solidFill>
        <a:ln w="12700" cap="flat" cmpd="sng" algn="ctr">
          <a:solidFill>
            <a:sysClr val="window" lastClr="FFFFFF">
              <a:hueOff val="0"/>
              <a:satOff val="0"/>
              <a:lumOff val="0"/>
              <a:alphaOff val="0"/>
            </a:sysClr>
          </a:solidFill>
          <a:prstDash val="solid"/>
        </a:ln>
        <a:effectLst/>
      </dgm:spPr>
      <dgm:t>
        <a:bodyPr/>
        <a:lstStyle/>
        <a:p>
          <a:r>
            <a:rPr lang="cs-CZ" dirty="0">
              <a:solidFill>
                <a:sysClr val="window" lastClr="FFFFFF"/>
              </a:solidFill>
              <a:latin typeface="Trebuchet MS" panose="020B0603020202020204"/>
              <a:ea typeface="+mn-ea"/>
              <a:cs typeface="+mn-cs"/>
            </a:rPr>
            <a:t>Plastický zpěv</a:t>
          </a:r>
        </a:p>
      </dgm:t>
    </dgm:pt>
    <dgm:pt modelId="{0973FE8C-BF56-437A-930C-A0823C2E1D20}" type="parTrans" cxnId="{B6784D12-A2C6-43DA-BDF6-182731C6192A}">
      <dgm:prSet/>
      <dgm:spPr/>
      <dgm:t>
        <a:bodyPr/>
        <a:lstStyle/>
        <a:p>
          <a:endParaRPr lang="cs-CZ"/>
        </a:p>
      </dgm:t>
    </dgm:pt>
    <dgm:pt modelId="{1E111279-CBF2-47B9-B4B2-33A7EF307880}" type="sibTrans" cxnId="{B6784D12-A2C6-43DA-BDF6-182731C6192A}">
      <dgm:prSet/>
      <dgm:spPr/>
      <dgm:t>
        <a:bodyPr/>
        <a:lstStyle/>
        <a:p>
          <a:endParaRPr lang="cs-CZ"/>
        </a:p>
      </dgm:t>
    </dgm:pt>
    <dgm:pt modelId="{9DB00B35-1AA9-441D-9134-E2804497C909}">
      <dgm:prSet phldrT="[Text]"/>
      <dgm:spPr>
        <a:xfrm>
          <a:off x="4206" y="782553"/>
          <a:ext cx="1257307" cy="754384"/>
        </a:xfrm>
        <a:solidFill>
          <a:srgbClr val="B22600">
            <a:alpha val="90000"/>
            <a:hueOff val="0"/>
            <a:satOff val="0"/>
            <a:lumOff val="0"/>
            <a:alphaOff val="0"/>
          </a:srgbClr>
        </a:solidFill>
        <a:ln w="12700" cap="flat" cmpd="sng" algn="ctr">
          <a:solidFill>
            <a:sysClr val="window" lastClr="FFFFFF">
              <a:hueOff val="0"/>
              <a:satOff val="0"/>
              <a:lumOff val="0"/>
              <a:alphaOff val="0"/>
            </a:sysClr>
          </a:solidFill>
          <a:prstDash val="solid"/>
        </a:ln>
        <a:effectLst/>
      </dgm:spPr>
      <dgm:t>
        <a:bodyPr/>
        <a:lstStyle/>
        <a:p>
          <a:r>
            <a:rPr lang="cs-CZ" dirty="0">
              <a:solidFill>
                <a:sysClr val="window" lastClr="FFFFFF"/>
              </a:solidFill>
              <a:latin typeface="Trebuchet MS" panose="020B0603020202020204"/>
              <a:ea typeface="+mn-ea"/>
              <a:cs typeface="+mn-cs"/>
            </a:rPr>
            <a:t>Krystalizovaný zpěv</a:t>
          </a:r>
        </a:p>
      </dgm:t>
    </dgm:pt>
    <dgm:pt modelId="{51023171-94F5-4F4B-9ADA-7169413B8B62}" type="parTrans" cxnId="{2BD586CD-7622-4206-B1E1-8943E60B2D93}">
      <dgm:prSet/>
      <dgm:spPr/>
      <dgm:t>
        <a:bodyPr/>
        <a:lstStyle/>
        <a:p>
          <a:endParaRPr lang="cs-CZ"/>
        </a:p>
      </dgm:t>
    </dgm:pt>
    <dgm:pt modelId="{BA10649D-0F9C-426E-92F5-1640675E4CB6}" type="sibTrans" cxnId="{2BD586CD-7622-4206-B1E1-8943E60B2D93}">
      <dgm:prSet/>
      <dgm:spPr/>
      <dgm:t>
        <a:bodyPr/>
        <a:lstStyle/>
        <a:p>
          <a:endParaRPr lang="cs-CZ"/>
        </a:p>
      </dgm:t>
    </dgm:pt>
    <dgm:pt modelId="{41BFDB92-CD54-42AA-9813-0BA8E17A09AD}" type="pres">
      <dgm:prSet presAssocID="{2929ECD9-5093-4747-9C0F-2B7DD58E86ED}" presName="Name0" presStyleCnt="0">
        <dgm:presLayoutVars>
          <dgm:dir/>
          <dgm:resizeHandles val="exact"/>
        </dgm:presLayoutVars>
      </dgm:prSet>
      <dgm:spPr/>
      <dgm:t>
        <a:bodyPr/>
        <a:lstStyle/>
        <a:p>
          <a:endParaRPr lang="cs-CZ"/>
        </a:p>
      </dgm:t>
    </dgm:pt>
    <dgm:pt modelId="{C3360D5D-40E1-42AA-98E3-743550199AD3}" type="pres">
      <dgm:prSet presAssocID="{94AA12BA-D53D-4EE6-8A5A-5D68EC89515D}" presName="node" presStyleLbl="node1" presStyleIdx="0" presStyleCnt="4" custLinFactNeighborX="-3027">
        <dgm:presLayoutVars>
          <dgm:bulletEnabled val="1"/>
        </dgm:presLayoutVars>
      </dgm:prSet>
      <dgm:spPr/>
      <dgm:t>
        <a:bodyPr/>
        <a:lstStyle/>
        <a:p>
          <a:endParaRPr lang="cs-CZ"/>
        </a:p>
      </dgm:t>
    </dgm:pt>
    <dgm:pt modelId="{5A855E25-50FF-4D47-A25C-087BD6CC09C1}" type="pres">
      <dgm:prSet presAssocID="{CF373A0C-3938-4371-BCA4-D80E6A5AC59B}" presName="sibTrans" presStyleLbl="sibTrans2D1" presStyleIdx="0" presStyleCnt="3"/>
      <dgm:spPr/>
      <dgm:t>
        <a:bodyPr/>
        <a:lstStyle/>
        <a:p>
          <a:endParaRPr lang="cs-CZ"/>
        </a:p>
      </dgm:t>
    </dgm:pt>
    <dgm:pt modelId="{9567F137-CA65-4443-B166-C3CCE93E2CB8}" type="pres">
      <dgm:prSet presAssocID="{CF373A0C-3938-4371-BCA4-D80E6A5AC59B}" presName="connectorText" presStyleLbl="sibTrans2D1" presStyleIdx="0" presStyleCnt="3"/>
      <dgm:spPr/>
      <dgm:t>
        <a:bodyPr/>
        <a:lstStyle/>
        <a:p>
          <a:endParaRPr lang="cs-CZ"/>
        </a:p>
      </dgm:t>
    </dgm:pt>
    <dgm:pt modelId="{F620998E-AEC1-4BC6-A6B8-9AD50CE310AE}" type="pres">
      <dgm:prSet presAssocID="{F8A455A8-C5C4-44A6-BE9A-ED80657C998C}" presName="node" presStyleLbl="node1" presStyleIdx="1" presStyleCnt="4">
        <dgm:presLayoutVars>
          <dgm:bulletEnabled val="1"/>
        </dgm:presLayoutVars>
      </dgm:prSet>
      <dgm:spPr/>
      <dgm:t>
        <a:bodyPr/>
        <a:lstStyle/>
        <a:p>
          <a:endParaRPr lang="cs-CZ"/>
        </a:p>
      </dgm:t>
    </dgm:pt>
    <dgm:pt modelId="{C77063C9-E2DE-430C-B707-C976EF56999E}" type="pres">
      <dgm:prSet presAssocID="{DADE9519-F18C-49A9-9F92-86AADDDC78BA}" presName="sibTrans" presStyleLbl="sibTrans2D1" presStyleIdx="1" presStyleCnt="3"/>
      <dgm:spPr/>
      <dgm:t>
        <a:bodyPr/>
        <a:lstStyle/>
        <a:p>
          <a:endParaRPr lang="cs-CZ"/>
        </a:p>
      </dgm:t>
    </dgm:pt>
    <dgm:pt modelId="{A230AE8C-51D9-4011-A3C9-173F0DC9143A}" type="pres">
      <dgm:prSet presAssocID="{DADE9519-F18C-49A9-9F92-86AADDDC78BA}" presName="connectorText" presStyleLbl="sibTrans2D1" presStyleIdx="1" presStyleCnt="3"/>
      <dgm:spPr/>
      <dgm:t>
        <a:bodyPr/>
        <a:lstStyle/>
        <a:p>
          <a:endParaRPr lang="cs-CZ"/>
        </a:p>
      </dgm:t>
    </dgm:pt>
    <dgm:pt modelId="{DA04CAED-0A5A-4AAD-9350-526724F5786B}" type="pres">
      <dgm:prSet presAssocID="{FDB67A93-8E59-4737-8D5C-622E1A04446B}" presName="node" presStyleLbl="node1" presStyleIdx="2" presStyleCnt="4">
        <dgm:presLayoutVars>
          <dgm:bulletEnabled val="1"/>
        </dgm:presLayoutVars>
      </dgm:prSet>
      <dgm:spPr/>
      <dgm:t>
        <a:bodyPr/>
        <a:lstStyle/>
        <a:p>
          <a:endParaRPr lang="cs-CZ"/>
        </a:p>
      </dgm:t>
    </dgm:pt>
    <dgm:pt modelId="{7A09E453-A738-43C3-BC7B-60446C35D1C1}" type="pres">
      <dgm:prSet presAssocID="{1E111279-CBF2-47B9-B4B2-33A7EF307880}" presName="sibTrans" presStyleLbl="sibTrans2D1" presStyleIdx="2" presStyleCnt="3"/>
      <dgm:spPr/>
      <dgm:t>
        <a:bodyPr/>
        <a:lstStyle/>
        <a:p>
          <a:endParaRPr lang="cs-CZ"/>
        </a:p>
      </dgm:t>
    </dgm:pt>
    <dgm:pt modelId="{7347CD0E-0715-482C-B110-2CD293B4030F}" type="pres">
      <dgm:prSet presAssocID="{1E111279-CBF2-47B9-B4B2-33A7EF307880}" presName="connectorText" presStyleLbl="sibTrans2D1" presStyleIdx="2" presStyleCnt="3"/>
      <dgm:spPr/>
      <dgm:t>
        <a:bodyPr/>
        <a:lstStyle/>
        <a:p>
          <a:endParaRPr lang="cs-CZ"/>
        </a:p>
      </dgm:t>
    </dgm:pt>
    <dgm:pt modelId="{3E427225-1E11-44CB-A58B-EA9D36E995A1}" type="pres">
      <dgm:prSet presAssocID="{9DB00B35-1AA9-441D-9134-E2804497C909}" presName="node" presStyleLbl="node1" presStyleIdx="3" presStyleCnt="4">
        <dgm:presLayoutVars>
          <dgm:bulletEnabled val="1"/>
        </dgm:presLayoutVars>
      </dgm:prSet>
      <dgm:spPr>
        <a:prstGeom prst="roundRect">
          <a:avLst>
            <a:gd name="adj" fmla="val 10000"/>
          </a:avLst>
        </a:prstGeom>
      </dgm:spPr>
      <dgm:t>
        <a:bodyPr/>
        <a:lstStyle/>
        <a:p>
          <a:endParaRPr lang="cs-CZ"/>
        </a:p>
      </dgm:t>
    </dgm:pt>
  </dgm:ptLst>
  <dgm:cxnLst>
    <dgm:cxn modelId="{2C703AF1-4709-478E-8763-088180353A38}" type="presOf" srcId="{9DB00B35-1AA9-441D-9134-E2804497C909}" destId="{3E427225-1E11-44CB-A58B-EA9D36E995A1}" srcOrd="0" destOrd="0" presId="urn:microsoft.com/office/officeart/2005/8/layout/process1"/>
    <dgm:cxn modelId="{B6784D12-A2C6-43DA-BDF6-182731C6192A}" srcId="{2929ECD9-5093-4747-9C0F-2B7DD58E86ED}" destId="{FDB67A93-8E59-4737-8D5C-622E1A04446B}" srcOrd="2" destOrd="0" parTransId="{0973FE8C-BF56-437A-930C-A0823C2E1D20}" sibTransId="{1E111279-CBF2-47B9-B4B2-33A7EF307880}"/>
    <dgm:cxn modelId="{94E1C3D4-5C78-41CB-8E15-3D67DF78B1FA}" type="presOf" srcId="{2929ECD9-5093-4747-9C0F-2B7DD58E86ED}" destId="{41BFDB92-CD54-42AA-9813-0BA8E17A09AD}" srcOrd="0" destOrd="0" presId="urn:microsoft.com/office/officeart/2005/8/layout/process1"/>
    <dgm:cxn modelId="{427B209C-F852-403C-BF2A-76064A39D98D}" type="presOf" srcId="{DADE9519-F18C-49A9-9F92-86AADDDC78BA}" destId="{A230AE8C-51D9-4011-A3C9-173F0DC9143A}" srcOrd="1" destOrd="0" presId="urn:microsoft.com/office/officeart/2005/8/layout/process1"/>
    <dgm:cxn modelId="{88B74A57-6E5B-4635-8EBB-B37414DE2098}" type="presOf" srcId="{1E111279-CBF2-47B9-B4B2-33A7EF307880}" destId="{7347CD0E-0715-482C-B110-2CD293B4030F}" srcOrd="1" destOrd="0" presId="urn:microsoft.com/office/officeart/2005/8/layout/process1"/>
    <dgm:cxn modelId="{2BD586CD-7622-4206-B1E1-8943E60B2D93}" srcId="{2929ECD9-5093-4747-9C0F-2B7DD58E86ED}" destId="{9DB00B35-1AA9-441D-9134-E2804497C909}" srcOrd="3" destOrd="0" parTransId="{51023171-94F5-4F4B-9ADA-7169413B8B62}" sibTransId="{BA10649D-0F9C-426E-92F5-1640675E4CB6}"/>
    <dgm:cxn modelId="{E4C40D61-3756-489F-95C5-A8585ECDF2EF}" type="presOf" srcId="{94AA12BA-D53D-4EE6-8A5A-5D68EC89515D}" destId="{C3360D5D-40E1-42AA-98E3-743550199AD3}" srcOrd="0" destOrd="0" presId="urn:microsoft.com/office/officeart/2005/8/layout/process1"/>
    <dgm:cxn modelId="{6AF13FCF-E136-4E24-9B5F-3B1E4AD511B4}" type="presOf" srcId="{CF373A0C-3938-4371-BCA4-D80E6A5AC59B}" destId="{5A855E25-50FF-4D47-A25C-087BD6CC09C1}" srcOrd="0" destOrd="0" presId="urn:microsoft.com/office/officeart/2005/8/layout/process1"/>
    <dgm:cxn modelId="{15C9D725-DC05-4AD0-8D16-65B3FAC5944E}" type="presOf" srcId="{DADE9519-F18C-49A9-9F92-86AADDDC78BA}" destId="{C77063C9-E2DE-430C-B707-C976EF56999E}" srcOrd="0" destOrd="0" presId="urn:microsoft.com/office/officeart/2005/8/layout/process1"/>
    <dgm:cxn modelId="{726B582D-8397-4FCB-9B7B-1A331B762F6C}" type="presOf" srcId="{1E111279-CBF2-47B9-B4B2-33A7EF307880}" destId="{7A09E453-A738-43C3-BC7B-60446C35D1C1}" srcOrd="0" destOrd="0" presId="urn:microsoft.com/office/officeart/2005/8/layout/process1"/>
    <dgm:cxn modelId="{EF024FF3-BC89-4216-ACA6-CDBE6D3A36F6}" srcId="{2929ECD9-5093-4747-9C0F-2B7DD58E86ED}" destId="{F8A455A8-C5C4-44A6-BE9A-ED80657C998C}" srcOrd="1" destOrd="0" parTransId="{EA8C567E-21C9-47F4-9294-A3971B8EED1F}" sibTransId="{DADE9519-F18C-49A9-9F92-86AADDDC78BA}"/>
    <dgm:cxn modelId="{6586B79D-26EF-4F3F-9103-A9C1194D0035}" type="presOf" srcId="{FDB67A93-8E59-4737-8D5C-622E1A04446B}" destId="{DA04CAED-0A5A-4AAD-9350-526724F5786B}" srcOrd="0" destOrd="0" presId="urn:microsoft.com/office/officeart/2005/8/layout/process1"/>
    <dgm:cxn modelId="{95134B62-DB95-47BF-AB7F-48B82AA48DBA}" type="presOf" srcId="{CF373A0C-3938-4371-BCA4-D80E6A5AC59B}" destId="{9567F137-CA65-4443-B166-C3CCE93E2CB8}" srcOrd="1" destOrd="0" presId="urn:microsoft.com/office/officeart/2005/8/layout/process1"/>
    <dgm:cxn modelId="{21502B44-8938-4431-9703-9C451172D3EF}" srcId="{2929ECD9-5093-4747-9C0F-2B7DD58E86ED}" destId="{94AA12BA-D53D-4EE6-8A5A-5D68EC89515D}" srcOrd="0" destOrd="0" parTransId="{95341BCB-C08E-4800-8C4D-7B9DC66FAA80}" sibTransId="{CF373A0C-3938-4371-BCA4-D80E6A5AC59B}"/>
    <dgm:cxn modelId="{517EBE30-DB36-485A-B413-29B87290F9C4}" type="presOf" srcId="{F8A455A8-C5C4-44A6-BE9A-ED80657C998C}" destId="{F620998E-AEC1-4BC6-A6B8-9AD50CE310AE}" srcOrd="0" destOrd="0" presId="urn:microsoft.com/office/officeart/2005/8/layout/process1"/>
    <dgm:cxn modelId="{DE7CE189-1732-46CB-BEFF-5BD5F0189004}" type="presParOf" srcId="{41BFDB92-CD54-42AA-9813-0BA8E17A09AD}" destId="{C3360D5D-40E1-42AA-98E3-743550199AD3}" srcOrd="0" destOrd="0" presId="urn:microsoft.com/office/officeart/2005/8/layout/process1"/>
    <dgm:cxn modelId="{9BD04738-A673-4F84-9C74-86EE70E10A6D}" type="presParOf" srcId="{41BFDB92-CD54-42AA-9813-0BA8E17A09AD}" destId="{5A855E25-50FF-4D47-A25C-087BD6CC09C1}" srcOrd="1" destOrd="0" presId="urn:microsoft.com/office/officeart/2005/8/layout/process1"/>
    <dgm:cxn modelId="{9B1C2C4A-11FA-4E83-8999-7D5B735A364F}" type="presParOf" srcId="{5A855E25-50FF-4D47-A25C-087BD6CC09C1}" destId="{9567F137-CA65-4443-B166-C3CCE93E2CB8}" srcOrd="0" destOrd="0" presId="urn:microsoft.com/office/officeart/2005/8/layout/process1"/>
    <dgm:cxn modelId="{4BDAB799-4197-438E-A3D3-444452E64B29}" type="presParOf" srcId="{41BFDB92-CD54-42AA-9813-0BA8E17A09AD}" destId="{F620998E-AEC1-4BC6-A6B8-9AD50CE310AE}" srcOrd="2" destOrd="0" presId="urn:microsoft.com/office/officeart/2005/8/layout/process1"/>
    <dgm:cxn modelId="{3DDF35D0-BD8B-4415-BE37-6D5CB3FF6141}" type="presParOf" srcId="{41BFDB92-CD54-42AA-9813-0BA8E17A09AD}" destId="{C77063C9-E2DE-430C-B707-C976EF56999E}" srcOrd="3" destOrd="0" presId="urn:microsoft.com/office/officeart/2005/8/layout/process1"/>
    <dgm:cxn modelId="{67BA39A9-1ECA-4F1F-8AF1-11AF6160F194}" type="presParOf" srcId="{C77063C9-E2DE-430C-B707-C976EF56999E}" destId="{A230AE8C-51D9-4011-A3C9-173F0DC9143A}" srcOrd="0" destOrd="0" presId="urn:microsoft.com/office/officeart/2005/8/layout/process1"/>
    <dgm:cxn modelId="{B7049EBD-D9BF-40D9-BB14-C15378A5A698}" type="presParOf" srcId="{41BFDB92-CD54-42AA-9813-0BA8E17A09AD}" destId="{DA04CAED-0A5A-4AAD-9350-526724F5786B}" srcOrd="4" destOrd="0" presId="urn:microsoft.com/office/officeart/2005/8/layout/process1"/>
    <dgm:cxn modelId="{13617A9B-A55A-4D0D-A512-E6C2A6B68237}" type="presParOf" srcId="{41BFDB92-CD54-42AA-9813-0BA8E17A09AD}" destId="{7A09E453-A738-43C3-BC7B-60446C35D1C1}" srcOrd="5" destOrd="0" presId="urn:microsoft.com/office/officeart/2005/8/layout/process1"/>
    <dgm:cxn modelId="{8E527A40-82B2-4129-9679-521616474C1C}" type="presParOf" srcId="{7A09E453-A738-43C3-BC7B-60446C35D1C1}" destId="{7347CD0E-0715-482C-B110-2CD293B4030F}" srcOrd="0" destOrd="0" presId="urn:microsoft.com/office/officeart/2005/8/layout/process1"/>
    <dgm:cxn modelId="{E5ABBB1B-81B1-483C-9D49-AF8AED11AE39}" type="presParOf" srcId="{41BFDB92-CD54-42AA-9813-0BA8E17A09AD}" destId="{3E427225-1E11-44CB-A58B-EA9D36E995A1}" srcOrd="6" destOrd="0" presId="urn:microsoft.com/office/officeart/2005/8/layout/process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54B4F96-C6A0-4789-BDAE-DE0B69B6E0B8}" type="doc">
      <dgm:prSet loTypeId="urn:microsoft.com/office/officeart/2005/8/layout/venn2" loCatId="relationship" qsTypeId="urn:microsoft.com/office/officeart/2005/8/quickstyle/simple1" qsCatId="simple" csTypeId="urn:microsoft.com/office/officeart/2005/8/colors/colorful5" csCatId="colorful" phldr="1"/>
      <dgm:spPr/>
      <dgm:t>
        <a:bodyPr/>
        <a:lstStyle/>
        <a:p>
          <a:endParaRPr lang="cs-CZ"/>
        </a:p>
      </dgm:t>
    </dgm:pt>
    <dgm:pt modelId="{0273109F-371E-410D-A89F-8A0F02D0515B}">
      <dgm:prSet phldrT="[Text]"/>
      <dgm:spPr/>
      <dgm:t>
        <a:bodyPr/>
        <a:lstStyle/>
        <a:p>
          <a:r>
            <a:rPr lang="cs-CZ" dirty="0"/>
            <a:t>Produkce</a:t>
          </a:r>
        </a:p>
      </dgm:t>
    </dgm:pt>
    <dgm:pt modelId="{F9917A06-DD7F-4BAA-A3F1-ADA37739D93A}" type="parTrans" cxnId="{CC8098D4-473F-432B-A0B7-202294879B1D}">
      <dgm:prSet/>
      <dgm:spPr/>
      <dgm:t>
        <a:bodyPr/>
        <a:lstStyle/>
        <a:p>
          <a:endParaRPr lang="cs-CZ"/>
        </a:p>
      </dgm:t>
    </dgm:pt>
    <dgm:pt modelId="{F1939BD6-A954-49B0-8F0A-51C849EFB7B0}" type="sibTrans" cxnId="{CC8098D4-473F-432B-A0B7-202294879B1D}">
      <dgm:prSet/>
      <dgm:spPr/>
      <dgm:t>
        <a:bodyPr/>
        <a:lstStyle/>
        <a:p>
          <a:endParaRPr lang="cs-CZ"/>
        </a:p>
      </dgm:t>
    </dgm:pt>
    <dgm:pt modelId="{E4BC3293-3A6E-4901-8B45-A96D8694A0F2}">
      <dgm:prSet phldrT="[Text]"/>
      <dgm:spPr/>
      <dgm:t>
        <a:bodyPr/>
        <a:lstStyle/>
        <a:p>
          <a:r>
            <a:rPr lang="cs-CZ" dirty="0"/>
            <a:t>Klíčové je propojení</a:t>
          </a:r>
        </a:p>
      </dgm:t>
    </dgm:pt>
    <dgm:pt modelId="{D82251B1-BD5A-485E-B7C9-8CF47436C39A}" type="parTrans" cxnId="{CE6604C7-1474-49DD-831D-380AABA257C5}">
      <dgm:prSet/>
      <dgm:spPr/>
      <dgm:t>
        <a:bodyPr/>
        <a:lstStyle/>
        <a:p>
          <a:endParaRPr lang="cs-CZ"/>
        </a:p>
      </dgm:t>
    </dgm:pt>
    <dgm:pt modelId="{A2AF865C-E151-4E9E-96E6-ED00957B6F0E}" type="sibTrans" cxnId="{CE6604C7-1474-49DD-831D-380AABA257C5}">
      <dgm:prSet/>
      <dgm:spPr/>
      <dgm:t>
        <a:bodyPr/>
        <a:lstStyle/>
        <a:p>
          <a:endParaRPr lang="cs-CZ"/>
        </a:p>
      </dgm:t>
    </dgm:pt>
    <dgm:pt modelId="{6FFAEFB5-D4D7-43D2-98A7-A859513B68F8}">
      <dgm:prSet phldrT="[Text]" custT="1"/>
      <dgm:spPr/>
      <dgm:t>
        <a:bodyPr/>
        <a:lstStyle/>
        <a:p>
          <a:r>
            <a:rPr lang="cs-CZ" sz="1050" dirty="0"/>
            <a:t>Percepce zvuků</a:t>
          </a:r>
        </a:p>
      </dgm:t>
    </dgm:pt>
    <dgm:pt modelId="{0946E482-EFE5-432C-8648-9DE7E944DFCE}" type="sibTrans" cxnId="{C3626A5C-6D6A-4B5A-A431-C38DE8EDC23F}">
      <dgm:prSet/>
      <dgm:spPr/>
      <dgm:t>
        <a:bodyPr/>
        <a:lstStyle/>
        <a:p>
          <a:endParaRPr lang="cs-CZ"/>
        </a:p>
      </dgm:t>
    </dgm:pt>
    <dgm:pt modelId="{C9789652-4184-41EC-B97C-65DF98FBF79A}" type="parTrans" cxnId="{C3626A5C-6D6A-4B5A-A431-C38DE8EDC23F}">
      <dgm:prSet/>
      <dgm:spPr/>
      <dgm:t>
        <a:bodyPr/>
        <a:lstStyle/>
        <a:p>
          <a:endParaRPr lang="cs-CZ"/>
        </a:p>
      </dgm:t>
    </dgm:pt>
    <dgm:pt modelId="{82306B17-600E-4340-9393-1E706490B459}" type="pres">
      <dgm:prSet presAssocID="{654B4F96-C6A0-4789-BDAE-DE0B69B6E0B8}" presName="Name0" presStyleCnt="0">
        <dgm:presLayoutVars>
          <dgm:chMax val="7"/>
          <dgm:resizeHandles val="exact"/>
        </dgm:presLayoutVars>
      </dgm:prSet>
      <dgm:spPr/>
      <dgm:t>
        <a:bodyPr/>
        <a:lstStyle/>
        <a:p>
          <a:endParaRPr lang="cs-CZ"/>
        </a:p>
      </dgm:t>
    </dgm:pt>
    <dgm:pt modelId="{6AF70FD6-5C33-48A4-B0E5-C8D35D3BA29A}" type="pres">
      <dgm:prSet presAssocID="{654B4F96-C6A0-4789-BDAE-DE0B69B6E0B8}" presName="comp1" presStyleCnt="0"/>
      <dgm:spPr/>
    </dgm:pt>
    <dgm:pt modelId="{BB07C5DD-8B0C-4C5D-AFE1-EF63D2DE1FDF}" type="pres">
      <dgm:prSet presAssocID="{654B4F96-C6A0-4789-BDAE-DE0B69B6E0B8}" presName="circle1" presStyleLbl="node1" presStyleIdx="0" presStyleCnt="3"/>
      <dgm:spPr/>
      <dgm:t>
        <a:bodyPr/>
        <a:lstStyle/>
        <a:p>
          <a:endParaRPr lang="cs-CZ"/>
        </a:p>
      </dgm:t>
    </dgm:pt>
    <dgm:pt modelId="{C5DB652A-4129-4213-9A78-328D79F4F87E}" type="pres">
      <dgm:prSet presAssocID="{654B4F96-C6A0-4789-BDAE-DE0B69B6E0B8}" presName="c1text" presStyleLbl="node1" presStyleIdx="0" presStyleCnt="3">
        <dgm:presLayoutVars>
          <dgm:bulletEnabled val="1"/>
        </dgm:presLayoutVars>
      </dgm:prSet>
      <dgm:spPr/>
      <dgm:t>
        <a:bodyPr/>
        <a:lstStyle/>
        <a:p>
          <a:endParaRPr lang="cs-CZ"/>
        </a:p>
      </dgm:t>
    </dgm:pt>
    <dgm:pt modelId="{C25C6055-A9C5-4010-BE63-6B539A615F10}" type="pres">
      <dgm:prSet presAssocID="{654B4F96-C6A0-4789-BDAE-DE0B69B6E0B8}" presName="comp2" presStyleCnt="0"/>
      <dgm:spPr/>
    </dgm:pt>
    <dgm:pt modelId="{DB366664-243C-4319-9468-871273CC39F0}" type="pres">
      <dgm:prSet presAssocID="{654B4F96-C6A0-4789-BDAE-DE0B69B6E0B8}" presName="circle2" presStyleLbl="node1" presStyleIdx="1" presStyleCnt="3"/>
      <dgm:spPr/>
      <dgm:t>
        <a:bodyPr/>
        <a:lstStyle/>
        <a:p>
          <a:endParaRPr lang="cs-CZ"/>
        </a:p>
      </dgm:t>
    </dgm:pt>
    <dgm:pt modelId="{DA405BAC-3073-482A-A219-9ACBC5847CD1}" type="pres">
      <dgm:prSet presAssocID="{654B4F96-C6A0-4789-BDAE-DE0B69B6E0B8}" presName="c2text" presStyleLbl="node1" presStyleIdx="1" presStyleCnt="3">
        <dgm:presLayoutVars>
          <dgm:bulletEnabled val="1"/>
        </dgm:presLayoutVars>
      </dgm:prSet>
      <dgm:spPr/>
      <dgm:t>
        <a:bodyPr/>
        <a:lstStyle/>
        <a:p>
          <a:endParaRPr lang="cs-CZ"/>
        </a:p>
      </dgm:t>
    </dgm:pt>
    <dgm:pt modelId="{87C981B0-1ACF-4752-AFF7-B8DDC947139D}" type="pres">
      <dgm:prSet presAssocID="{654B4F96-C6A0-4789-BDAE-DE0B69B6E0B8}" presName="comp3" presStyleCnt="0"/>
      <dgm:spPr/>
    </dgm:pt>
    <dgm:pt modelId="{2D6386A9-C568-4F67-B19F-7B8B12F071CF}" type="pres">
      <dgm:prSet presAssocID="{654B4F96-C6A0-4789-BDAE-DE0B69B6E0B8}" presName="circle3" presStyleLbl="node1" presStyleIdx="2" presStyleCnt="3"/>
      <dgm:spPr/>
      <dgm:t>
        <a:bodyPr/>
        <a:lstStyle/>
        <a:p>
          <a:endParaRPr lang="cs-CZ"/>
        </a:p>
      </dgm:t>
    </dgm:pt>
    <dgm:pt modelId="{4D42F519-ACFE-4C09-A781-D62CF5488BFA}" type="pres">
      <dgm:prSet presAssocID="{654B4F96-C6A0-4789-BDAE-DE0B69B6E0B8}" presName="c3text" presStyleLbl="node1" presStyleIdx="2" presStyleCnt="3">
        <dgm:presLayoutVars>
          <dgm:bulletEnabled val="1"/>
        </dgm:presLayoutVars>
      </dgm:prSet>
      <dgm:spPr/>
      <dgm:t>
        <a:bodyPr/>
        <a:lstStyle/>
        <a:p>
          <a:endParaRPr lang="cs-CZ"/>
        </a:p>
      </dgm:t>
    </dgm:pt>
  </dgm:ptLst>
  <dgm:cxnLst>
    <dgm:cxn modelId="{CC8098D4-473F-432B-A0B7-202294879B1D}" srcId="{654B4F96-C6A0-4789-BDAE-DE0B69B6E0B8}" destId="{0273109F-371E-410D-A89F-8A0F02D0515B}" srcOrd="1" destOrd="0" parTransId="{F9917A06-DD7F-4BAA-A3F1-ADA37739D93A}" sibTransId="{F1939BD6-A954-49B0-8F0A-51C849EFB7B0}"/>
    <dgm:cxn modelId="{CE6604C7-1474-49DD-831D-380AABA257C5}" srcId="{654B4F96-C6A0-4789-BDAE-DE0B69B6E0B8}" destId="{E4BC3293-3A6E-4901-8B45-A96D8694A0F2}" srcOrd="2" destOrd="0" parTransId="{D82251B1-BD5A-485E-B7C9-8CF47436C39A}" sibTransId="{A2AF865C-E151-4E9E-96E6-ED00957B6F0E}"/>
    <dgm:cxn modelId="{0445D06F-8A86-44CF-BD50-8E283F701A87}" type="presOf" srcId="{6FFAEFB5-D4D7-43D2-98A7-A859513B68F8}" destId="{BB07C5DD-8B0C-4C5D-AFE1-EF63D2DE1FDF}" srcOrd="0" destOrd="0" presId="urn:microsoft.com/office/officeart/2005/8/layout/venn2"/>
    <dgm:cxn modelId="{81EBF82E-5722-4693-BF9D-1445ADC789DF}" type="presOf" srcId="{0273109F-371E-410D-A89F-8A0F02D0515B}" destId="{DB366664-243C-4319-9468-871273CC39F0}" srcOrd="0" destOrd="0" presId="urn:microsoft.com/office/officeart/2005/8/layout/venn2"/>
    <dgm:cxn modelId="{1E10187B-4B8E-4886-97B6-904069F25595}" type="presOf" srcId="{E4BC3293-3A6E-4901-8B45-A96D8694A0F2}" destId="{2D6386A9-C568-4F67-B19F-7B8B12F071CF}" srcOrd="0" destOrd="0" presId="urn:microsoft.com/office/officeart/2005/8/layout/venn2"/>
    <dgm:cxn modelId="{C8889044-79C9-4A33-A8FD-4357C7274BA2}" type="presOf" srcId="{654B4F96-C6A0-4789-BDAE-DE0B69B6E0B8}" destId="{82306B17-600E-4340-9393-1E706490B459}" srcOrd="0" destOrd="0" presId="urn:microsoft.com/office/officeart/2005/8/layout/venn2"/>
    <dgm:cxn modelId="{C3626A5C-6D6A-4B5A-A431-C38DE8EDC23F}" srcId="{654B4F96-C6A0-4789-BDAE-DE0B69B6E0B8}" destId="{6FFAEFB5-D4D7-43D2-98A7-A859513B68F8}" srcOrd="0" destOrd="0" parTransId="{C9789652-4184-41EC-B97C-65DF98FBF79A}" sibTransId="{0946E482-EFE5-432C-8648-9DE7E944DFCE}"/>
    <dgm:cxn modelId="{DE12CC64-7C8C-4C22-A55A-1BCD4B423655}" type="presOf" srcId="{E4BC3293-3A6E-4901-8B45-A96D8694A0F2}" destId="{4D42F519-ACFE-4C09-A781-D62CF5488BFA}" srcOrd="1" destOrd="0" presId="urn:microsoft.com/office/officeart/2005/8/layout/venn2"/>
    <dgm:cxn modelId="{39089254-5CBC-4DD4-BFDE-923755B9C4ED}" type="presOf" srcId="{0273109F-371E-410D-A89F-8A0F02D0515B}" destId="{DA405BAC-3073-482A-A219-9ACBC5847CD1}" srcOrd="1" destOrd="0" presId="urn:microsoft.com/office/officeart/2005/8/layout/venn2"/>
    <dgm:cxn modelId="{70B256CE-CA3F-43BF-AD71-804B13117773}" type="presOf" srcId="{6FFAEFB5-D4D7-43D2-98A7-A859513B68F8}" destId="{C5DB652A-4129-4213-9A78-328D79F4F87E}" srcOrd="1" destOrd="0" presId="urn:microsoft.com/office/officeart/2005/8/layout/venn2"/>
    <dgm:cxn modelId="{47608D29-771B-448C-AB83-5A75AB3115FE}" type="presParOf" srcId="{82306B17-600E-4340-9393-1E706490B459}" destId="{6AF70FD6-5C33-48A4-B0E5-C8D35D3BA29A}" srcOrd="0" destOrd="0" presId="urn:microsoft.com/office/officeart/2005/8/layout/venn2"/>
    <dgm:cxn modelId="{563C0CA0-959E-4194-8E63-FF75008AA7C0}" type="presParOf" srcId="{6AF70FD6-5C33-48A4-B0E5-C8D35D3BA29A}" destId="{BB07C5DD-8B0C-4C5D-AFE1-EF63D2DE1FDF}" srcOrd="0" destOrd="0" presId="urn:microsoft.com/office/officeart/2005/8/layout/venn2"/>
    <dgm:cxn modelId="{AB43FC9E-4492-44CD-AC0A-4A4B38558266}" type="presParOf" srcId="{6AF70FD6-5C33-48A4-B0E5-C8D35D3BA29A}" destId="{C5DB652A-4129-4213-9A78-328D79F4F87E}" srcOrd="1" destOrd="0" presId="urn:microsoft.com/office/officeart/2005/8/layout/venn2"/>
    <dgm:cxn modelId="{B4B6D0AA-3A9D-4806-BA7E-3663FD5D6AA4}" type="presParOf" srcId="{82306B17-600E-4340-9393-1E706490B459}" destId="{C25C6055-A9C5-4010-BE63-6B539A615F10}" srcOrd="1" destOrd="0" presId="urn:microsoft.com/office/officeart/2005/8/layout/venn2"/>
    <dgm:cxn modelId="{6560248F-9D86-4FFD-8B4C-6EC30CAE8057}" type="presParOf" srcId="{C25C6055-A9C5-4010-BE63-6B539A615F10}" destId="{DB366664-243C-4319-9468-871273CC39F0}" srcOrd="0" destOrd="0" presId="urn:microsoft.com/office/officeart/2005/8/layout/venn2"/>
    <dgm:cxn modelId="{A297239F-10CF-4479-8676-934E41977F7F}" type="presParOf" srcId="{C25C6055-A9C5-4010-BE63-6B539A615F10}" destId="{DA405BAC-3073-482A-A219-9ACBC5847CD1}" srcOrd="1" destOrd="0" presId="urn:microsoft.com/office/officeart/2005/8/layout/venn2"/>
    <dgm:cxn modelId="{AFDA8E87-2938-4FD5-BDDB-E1EFA26195BA}" type="presParOf" srcId="{82306B17-600E-4340-9393-1E706490B459}" destId="{87C981B0-1ACF-4752-AFF7-B8DDC947139D}" srcOrd="2" destOrd="0" presId="urn:microsoft.com/office/officeart/2005/8/layout/venn2"/>
    <dgm:cxn modelId="{A74F1DA9-589B-4496-B01F-42F050130B60}" type="presParOf" srcId="{87C981B0-1ACF-4752-AFF7-B8DDC947139D}" destId="{2D6386A9-C568-4F67-B19F-7B8B12F071CF}" srcOrd="0" destOrd="0" presId="urn:microsoft.com/office/officeart/2005/8/layout/venn2"/>
    <dgm:cxn modelId="{FD6828B2-BFF6-49C4-A056-EACC36926250}" type="presParOf" srcId="{87C981B0-1ACF-4752-AFF7-B8DDC947139D}" destId="{4D42F519-ACFE-4C09-A781-D62CF5488BFA}"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79E3DD-3262-4E4C-B2F9-EBA20D7FBBCD}">
      <dsp:nvSpPr>
        <dsp:cNvPr id="0" name=""/>
        <dsp:cNvSpPr/>
      </dsp:nvSpPr>
      <dsp:spPr>
        <a:xfrm>
          <a:off x="0" y="0"/>
          <a:ext cx="3664653" cy="771073"/>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cs-CZ" sz="1800" kern="1200" dirty="0"/>
            <a:t>VOLÁNÍ</a:t>
          </a:r>
          <a:endParaRPr lang="cs-CZ" sz="2000" kern="1200" dirty="0"/>
        </a:p>
      </dsp:txBody>
      <dsp:txXfrm>
        <a:off x="37641" y="37641"/>
        <a:ext cx="3589371" cy="695791"/>
      </dsp:txXfrm>
    </dsp:sp>
    <dsp:sp modelId="{A5BF08F6-82DB-4433-BD3D-6F556CE0344A}">
      <dsp:nvSpPr>
        <dsp:cNvPr id="0" name=""/>
        <dsp:cNvSpPr/>
      </dsp:nvSpPr>
      <dsp:spPr>
        <a:xfrm>
          <a:off x="0" y="2002801"/>
          <a:ext cx="3664653" cy="1230233"/>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cs-CZ" sz="2000" kern="1200" dirty="0"/>
            <a:t> •</a:t>
          </a:r>
          <a:r>
            <a:rPr lang="cs-CZ" sz="1600" kern="1200" dirty="0"/>
            <a:t>Obvykle se objevují v určitých kontextech, které lze propojit s různými funkcemi (let, hrozba, alarm atd)</a:t>
          </a:r>
        </a:p>
      </dsp:txBody>
      <dsp:txXfrm>
        <a:off x="60055" y="2062856"/>
        <a:ext cx="3544543" cy="1110123"/>
      </dsp:txXfrm>
    </dsp:sp>
    <dsp:sp modelId="{1A426B41-4C38-4575-866A-06B30F7D5F50}">
      <dsp:nvSpPr>
        <dsp:cNvPr id="0" name=""/>
        <dsp:cNvSpPr/>
      </dsp:nvSpPr>
      <dsp:spPr>
        <a:xfrm>
          <a:off x="0" y="988919"/>
          <a:ext cx="3664653" cy="888908"/>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cs-CZ" sz="1600" kern="1200" dirty="0"/>
            <a:t>•Kratší, jednodušší, méně spontánní </a:t>
          </a:r>
        </a:p>
      </dsp:txBody>
      <dsp:txXfrm>
        <a:off x="43393" y="1032312"/>
        <a:ext cx="3577867" cy="80212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79E3DD-3262-4E4C-B2F9-EBA20D7FBBCD}">
      <dsp:nvSpPr>
        <dsp:cNvPr id="0" name=""/>
        <dsp:cNvSpPr/>
      </dsp:nvSpPr>
      <dsp:spPr>
        <a:xfrm>
          <a:off x="0" y="0"/>
          <a:ext cx="3664653" cy="61379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cs-CZ" sz="1800" kern="1200" dirty="0"/>
            <a:t>ZPĚVY</a:t>
          </a:r>
        </a:p>
      </dsp:txBody>
      <dsp:txXfrm>
        <a:off x="29963" y="29963"/>
        <a:ext cx="3604727" cy="553869"/>
      </dsp:txXfrm>
    </dsp:sp>
    <dsp:sp modelId="{A5BF08F6-82DB-4433-BD3D-6F556CE0344A}">
      <dsp:nvSpPr>
        <dsp:cNvPr id="0" name=""/>
        <dsp:cNvSpPr/>
      </dsp:nvSpPr>
      <dsp:spPr>
        <a:xfrm>
          <a:off x="0" y="931507"/>
          <a:ext cx="3664653" cy="84982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rtl="0">
            <a:lnSpc>
              <a:spcPct val="90000"/>
            </a:lnSpc>
            <a:spcBef>
              <a:spcPct val="0"/>
            </a:spcBef>
            <a:spcAft>
              <a:spcPct val="35000"/>
            </a:spcAft>
          </a:pPr>
          <a:r>
            <a:rPr lang="cs-CZ" sz="1700" kern="1200"/>
            <a:t>•Všeobecně </a:t>
          </a:r>
          <a:r>
            <a:rPr lang="cs-CZ" sz="1700" kern="1200" dirty="0"/>
            <a:t>dlouhé, komplexní vokalizace, které samci produkují především v období páření</a:t>
          </a:r>
        </a:p>
      </dsp:txBody>
      <dsp:txXfrm>
        <a:off x="41485" y="972992"/>
        <a:ext cx="3581683" cy="766855"/>
      </dsp:txXfrm>
    </dsp:sp>
    <dsp:sp modelId="{1A426B41-4C38-4575-866A-06B30F7D5F50}">
      <dsp:nvSpPr>
        <dsp:cNvPr id="0" name=""/>
        <dsp:cNvSpPr/>
      </dsp:nvSpPr>
      <dsp:spPr>
        <a:xfrm>
          <a:off x="0" y="2011660"/>
          <a:ext cx="3664653" cy="1219191"/>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rtl="0">
            <a:lnSpc>
              <a:spcPct val="90000"/>
            </a:lnSpc>
            <a:spcBef>
              <a:spcPct val="0"/>
            </a:spcBef>
            <a:spcAft>
              <a:spcPct val="35000"/>
            </a:spcAft>
          </a:pPr>
          <a:r>
            <a:rPr lang="cs-CZ" sz="1700" kern="1200"/>
            <a:t>•U </a:t>
          </a:r>
          <a:r>
            <a:rPr lang="cs-CZ" sz="1700" kern="1200" dirty="0"/>
            <a:t>některých druhů zpívají obě pohlaví a mohou tak činit po celý rok</a:t>
          </a:r>
        </a:p>
      </dsp:txBody>
      <dsp:txXfrm>
        <a:off x="59516" y="2071176"/>
        <a:ext cx="3545621" cy="110015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95131F-22AB-467F-94A8-01FBA6FD4749}">
      <dsp:nvSpPr>
        <dsp:cNvPr id="0" name=""/>
        <dsp:cNvSpPr/>
      </dsp:nvSpPr>
      <dsp:spPr>
        <a:xfrm>
          <a:off x="1484" y="945749"/>
          <a:ext cx="1808321" cy="723328"/>
        </a:xfrm>
        <a:prstGeom prst="chevron">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lvl="0" algn="ctr" defTabSz="933450">
            <a:lnSpc>
              <a:spcPct val="90000"/>
            </a:lnSpc>
            <a:spcBef>
              <a:spcPct val="0"/>
            </a:spcBef>
            <a:spcAft>
              <a:spcPct val="35000"/>
            </a:spcAft>
          </a:pPr>
          <a:r>
            <a:rPr lang="cs-CZ" sz="2100" kern="1200" dirty="0"/>
            <a:t>Elementy</a:t>
          </a:r>
        </a:p>
      </dsp:txBody>
      <dsp:txXfrm>
        <a:off x="363148" y="945749"/>
        <a:ext cx="1084993" cy="723328"/>
      </dsp:txXfrm>
    </dsp:sp>
    <dsp:sp modelId="{8CB571C0-AA1E-4751-A9D6-A1A26C5B15AE}">
      <dsp:nvSpPr>
        <dsp:cNvPr id="0" name=""/>
        <dsp:cNvSpPr/>
      </dsp:nvSpPr>
      <dsp:spPr>
        <a:xfrm>
          <a:off x="1628974" y="945749"/>
          <a:ext cx="1808321" cy="723328"/>
        </a:xfrm>
        <a:prstGeom prst="chevron">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lvl="0" algn="ctr" defTabSz="933450">
            <a:lnSpc>
              <a:spcPct val="90000"/>
            </a:lnSpc>
            <a:spcBef>
              <a:spcPct val="0"/>
            </a:spcBef>
            <a:spcAft>
              <a:spcPct val="35000"/>
            </a:spcAft>
          </a:pPr>
          <a:r>
            <a:rPr lang="cs-CZ" sz="2100" kern="1200" dirty="0"/>
            <a:t>Slabiky</a:t>
          </a:r>
        </a:p>
      </dsp:txBody>
      <dsp:txXfrm>
        <a:off x="1990638" y="945749"/>
        <a:ext cx="1084993" cy="723328"/>
      </dsp:txXfrm>
    </dsp:sp>
    <dsp:sp modelId="{BEB4BE3A-CFBE-4D40-B126-C8F90358482F}">
      <dsp:nvSpPr>
        <dsp:cNvPr id="0" name=""/>
        <dsp:cNvSpPr/>
      </dsp:nvSpPr>
      <dsp:spPr>
        <a:xfrm>
          <a:off x="3256463" y="945749"/>
          <a:ext cx="1808321" cy="723328"/>
        </a:xfrm>
        <a:prstGeom prst="chevron">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lvl="0" algn="ctr" defTabSz="933450">
            <a:lnSpc>
              <a:spcPct val="90000"/>
            </a:lnSpc>
            <a:spcBef>
              <a:spcPct val="0"/>
            </a:spcBef>
            <a:spcAft>
              <a:spcPct val="35000"/>
            </a:spcAft>
          </a:pPr>
          <a:r>
            <a:rPr lang="cs-CZ" sz="2100" kern="1200" dirty="0"/>
            <a:t>Fráze</a:t>
          </a:r>
        </a:p>
      </dsp:txBody>
      <dsp:txXfrm>
        <a:off x="3618127" y="945749"/>
        <a:ext cx="1084993" cy="72332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775CBC-C1A9-4EAD-9066-3AFFEB769231}">
      <dsp:nvSpPr>
        <dsp:cNvPr id="0" name=""/>
        <dsp:cNvSpPr/>
      </dsp:nvSpPr>
      <dsp:spPr>
        <a:xfrm>
          <a:off x="0" y="0"/>
          <a:ext cx="2891599" cy="380144"/>
        </a:xfrm>
        <a:prstGeom prst="homePlate">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2672" rIns="21336" bIns="42672" numCol="1" spcCol="1270" anchor="ctr" anchorCtr="0">
          <a:noAutofit/>
        </a:bodyPr>
        <a:lstStyle/>
        <a:p>
          <a:pPr lvl="0" algn="l" defTabSz="711200">
            <a:lnSpc>
              <a:spcPct val="90000"/>
            </a:lnSpc>
            <a:spcBef>
              <a:spcPct val="0"/>
            </a:spcBef>
            <a:spcAft>
              <a:spcPct val="35000"/>
            </a:spcAft>
          </a:pPr>
          <a:r>
            <a:rPr lang="cs-CZ" sz="1600" kern="1200" dirty="0"/>
            <a:t>První měsíce života</a:t>
          </a:r>
        </a:p>
      </dsp:txBody>
      <dsp:txXfrm>
        <a:off x="0" y="0"/>
        <a:ext cx="2796563" cy="380144"/>
      </dsp:txXfrm>
    </dsp:sp>
    <dsp:sp modelId="{FF2D67BC-61CA-40F6-8D83-EF2858EA28D4}">
      <dsp:nvSpPr>
        <dsp:cNvPr id="0" name=""/>
        <dsp:cNvSpPr/>
      </dsp:nvSpPr>
      <dsp:spPr>
        <a:xfrm>
          <a:off x="2281761" y="0"/>
          <a:ext cx="3181790" cy="380144"/>
        </a:xfrm>
        <a:prstGeom prst="chevron">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56007" rIns="28004" bIns="56007" numCol="1" spcCol="1270" anchor="ctr" anchorCtr="0">
          <a:noAutofit/>
        </a:bodyPr>
        <a:lstStyle/>
        <a:p>
          <a:pPr lvl="0" algn="ctr" defTabSz="933450">
            <a:lnSpc>
              <a:spcPct val="90000"/>
            </a:lnSpc>
            <a:spcBef>
              <a:spcPct val="0"/>
            </a:spcBef>
            <a:spcAft>
              <a:spcPct val="35000"/>
            </a:spcAft>
          </a:pPr>
          <a:r>
            <a:rPr lang="cs-CZ" sz="2100" kern="1200" dirty="0"/>
            <a:t>První rok</a:t>
          </a:r>
        </a:p>
      </dsp:txBody>
      <dsp:txXfrm>
        <a:off x="2471833" y="0"/>
        <a:ext cx="2801646" cy="380144"/>
      </dsp:txXfrm>
    </dsp:sp>
    <dsp:sp modelId="{DA15DEFC-B665-40AD-AEA4-AAF23852F225}">
      <dsp:nvSpPr>
        <dsp:cNvPr id="0" name=""/>
        <dsp:cNvSpPr/>
      </dsp:nvSpPr>
      <dsp:spPr>
        <a:xfrm>
          <a:off x="4853714" y="0"/>
          <a:ext cx="2430662" cy="380144"/>
        </a:xfrm>
        <a:prstGeom prst="chevron">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56007" rIns="28004" bIns="56007" numCol="1" spcCol="1270" anchor="ctr" anchorCtr="0">
          <a:noAutofit/>
        </a:bodyPr>
        <a:lstStyle/>
        <a:p>
          <a:pPr lvl="0" algn="ctr" defTabSz="933450">
            <a:lnSpc>
              <a:spcPct val="90000"/>
            </a:lnSpc>
            <a:spcBef>
              <a:spcPct val="0"/>
            </a:spcBef>
            <a:spcAft>
              <a:spcPct val="35000"/>
            </a:spcAft>
          </a:pPr>
          <a:r>
            <a:rPr lang="cs-CZ" sz="2100" kern="1200" dirty="0"/>
            <a:t>Celý život</a:t>
          </a:r>
        </a:p>
      </dsp:txBody>
      <dsp:txXfrm>
        <a:off x="5043786" y="0"/>
        <a:ext cx="2050518" cy="38014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8A2B35-8CEB-42CD-9D05-0678DE5275BA}">
      <dsp:nvSpPr>
        <dsp:cNvPr id="0" name=""/>
        <dsp:cNvSpPr/>
      </dsp:nvSpPr>
      <dsp:spPr>
        <a:xfrm>
          <a:off x="846262" y="1330"/>
          <a:ext cx="1482415" cy="441881"/>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32E4F72-61EE-49F2-B542-1DFBFCD93E8D}">
      <dsp:nvSpPr>
        <dsp:cNvPr id="0" name=""/>
        <dsp:cNvSpPr/>
      </dsp:nvSpPr>
      <dsp:spPr>
        <a:xfrm>
          <a:off x="868810" y="0"/>
          <a:ext cx="1482415" cy="549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lvl="0" algn="ctr" defTabSz="889000">
            <a:lnSpc>
              <a:spcPct val="90000"/>
            </a:lnSpc>
            <a:spcBef>
              <a:spcPct val="0"/>
            </a:spcBef>
            <a:spcAft>
              <a:spcPct val="35000"/>
            </a:spcAft>
          </a:pPr>
          <a:r>
            <a:rPr lang="cs-CZ" sz="2000" kern="1200" dirty="0"/>
            <a:t>Imitací</a:t>
          </a:r>
        </a:p>
      </dsp:txBody>
      <dsp:txXfrm>
        <a:off x="868810" y="0"/>
        <a:ext cx="1482415" cy="549976"/>
      </dsp:txXfrm>
    </dsp:sp>
    <dsp:sp modelId="{26B13D05-B7F2-47BC-80B7-B86190A0F44F}">
      <dsp:nvSpPr>
        <dsp:cNvPr id="0" name=""/>
        <dsp:cNvSpPr/>
      </dsp:nvSpPr>
      <dsp:spPr>
        <a:xfrm>
          <a:off x="2476981" y="671"/>
          <a:ext cx="1482415" cy="444516"/>
        </a:xfrm>
        <a:prstGeom prst="round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3CBB178-7711-406B-B6CC-759DC4EB3FFF}">
      <dsp:nvSpPr>
        <dsp:cNvPr id="0" name=""/>
        <dsp:cNvSpPr/>
      </dsp:nvSpPr>
      <dsp:spPr>
        <a:xfrm>
          <a:off x="2451751" y="0"/>
          <a:ext cx="1482415" cy="549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lvl="0" algn="ctr" defTabSz="889000">
            <a:lnSpc>
              <a:spcPct val="90000"/>
            </a:lnSpc>
            <a:spcBef>
              <a:spcPct val="0"/>
            </a:spcBef>
            <a:spcAft>
              <a:spcPct val="35000"/>
            </a:spcAft>
          </a:pPr>
          <a:r>
            <a:rPr lang="cs-CZ" sz="2000" kern="1200" dirty="0"/>
            <a:t>Improvizací</a:t>
          </a:r>
        </a:p>
      </dsp:txBody>
      <dsp:txXfrm>
        <a:off x="2451751" y="0"/>
        <a:ext cx="1482415" cy="549976"/>
      </dsp:txXfrm>
    </dsp:sp>
    <dsp:sp modelId="{9ABB00A3-F650-4193-939F-5A686D7A36B4}">
      <dsp:nvSpPr>
        <dsp:cNvPr id="0" name=""/>
        <dsp:cNvSpPr/>
      </dsp:nvSpPr>
      <dsp:spPr>
        <a:xfrm>
          <a:off x="4107701" y="436"/>
          <a:ext cx="1482415" cy="445456"/>
        </a:xfrm>
        <a:prstGeom prst="round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20800BF-8C27-40E9-A988-218BF04920E9}">
      <dsp:nvSpPr>
        <dsp:cNvPr id="0" name=""/>
        <dsp:cNvSpPr/>
      </dsp:nvSpPr>
      <dsp:spPr>
        <a:xfrm>
          <a:off x="4200204" y="0"/>
          <a:ext cx="1482415" cy="549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lvl="0" algn="ctr" defTabSz="889000">
            <a:lnSpc>
              <a:spcPct val="90000"/>
            </a:lnSpc>
            <a:spcBef>
              <a:spcPct val="0"/>
            </a:spcBef>
            <a:spcAft>
              <a:spcPct val="35000"/>
            </a:spcAft>
          </a:pPr>
          <a:r>
            <a:rPr lang="cs-CZ" sz="2000" kern="1200" dirty="0"/>
            <a:t>Invencí</a:t>
          </a:r>
        </a:p>
      </dsp:txBody>
      <dsp:txXfrm>
        <a:off x="4200204" y="0"/>
        <a:ext cx="1482415" cy="549976"/>
      </dsp:txXfrm>
    </dsp:sp>
    <dsp:sp modelId="{4BBC32A0-9E57-411E-BD71-5DE04B93A68D}">
      <dsp:nvSpPr>
        <dsp:cNvPr id="0" name=""/>
        <dsp:cNvSpPr/>
      </dsp:nvSpPr>
      <dsp:spPr>
        <a:xfrm>
          <a:off x="5738420" y="1486"/>
          <a:ext cx="1482415" cy="441258"/>
        </a:xfrm>
        <a:prstGeom prst="round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58E603B-1ADF-4DD9-9B61-087BD8EE79F0}">
      <dsp:nvSpPr>
        <dsp:cNvPr id="0" name=""/>
        <dsp:cNvSpPr/>
      </dsp:nvSpPr>
      <dsp:spPr>
        <a:xfrm>
          <a:off x="5839328" y="0"/>
          <a:ext cx="1482415" cy="549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lvl="0" algn="ctr" defTabSz="889000">
            <a:lnSpc>
              <a:spcPct val="90000"/>
            </a:lnSpc>
            <a:spcBef>
              <a:spcPct val="0"/>
            </a:spcBef>
            <a:spcAft>
              <a:spcPct val="35000"/>
            </a:spcAft>
          </a:pPr>
          <a:r>
            <a:rPr lang="cs-CZ" sz="2000" kern="1200" dirty="0"/>
            <a:t>Mimikry</a:t>
          </a:r>
        </a:p>
      </dsp:txBody>
      <dsp:txXfrm>
        <a:off x="5839328" y="0"/>
        <a:ext cx="1482415" cy="54997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360D5D-40E1-42AA-98E3-743550199AD3}">
      <dsp:nvSpPr>
        <dsp:cNvPr id="0" name=""/>
        <dsp:cNvSpPr/>
      </dsp:nvSpPr>
      <dsp:spPr>
        <a:xfrm>
          <a:off x="0" y="414247"/>
          <a:ext cx="1180597" cy="708358"/>
        </a:xfrm>
        <a:prstGeom prst="roundRect">
          <a:avLst>
            <a:gd name="adj" fmla="val 10000"/>
          </a:avLst>
        </a:prstGeom>
        <a:solidFill>
          <a:srgbClr val="B22600">
            <a:alpha val="90000"/>
            <a:hueOff val="0"/>
            <a:satOff val="0"/>
            <a:lumOff val="0"/>
            <a:alphaOff val="0"/>
          </a:srgbClr>
        </a:solidFill>
        <a:ln w="127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cs-CZ" sz="1200" kern="1200" dirty="0">
              <a:solidFill>
                <a:sysClr val="window" lastClr="FFFFFF"/>
              </a:solidFill>
              <a:latin typeface="Trebuchet MS" panose="020B0603020202020204"/>
              <a:ea typeface="+mn-ea"/>
              <a:cs typeface="+mn-cs"/>
            </a:rPr>
            <a:t>Žadonění</a:t>
          </a:r>
        </a:p>
      </dsp:txBody>
      <dsp:txXfrm>
        <a:off x="20747" y="434994"/>
        <a:ext cx="1139103" cy="666864"/>
      </dsp:txXfrm>
    </dsp:sp>
    <dsp:sp modelId="{5A855E25-50FF-4D47-A25C-087BD6CC09C1}">
      <dsp:nvSpPr>
        <dsp:cNvPr id="0" name=""/>
        <dsp:cNvSpPr/>
      </dsp:nvSpPr>
      <dsp:spPr>
        <a:xfrm>
          <a:off x="1299331" y="622032"/>
          <a:ext cx="251717" cy="292788"/>
        </a:xfrm>
        <a:prstGeom prst="rightArrow">
          <a:avLst>
            <a:gd name="adj1" fmla="val 60000"/>
            <a:gd name="adj2" fmla="val 50000"/>
          </a:avLst>
        </a:prstGeom>
        <a:solidFill>
          <a:srgbClr val="B22600">
            <a:shade val="9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cs-CZ" sz="1000" kern="1200">
            <a:solidFill>
              <a:sysClr val="window" lastClr="FFFFFF"/>
            </a:solidFill>
            <a:latin typeface="Trebuchet MS" panose="020B0603020202020204"/>
            <a:ea typeface="+mn-ea"/>
            <a:cs typeface="+mn-cs"/>
          </a:endParaRPr>
        </a:p>
      </dsp:txBody>
      <dsp:txXfrm>
        <a:off x="1299331" y="680590"/>
        <a:ext cx="176202" cy="175672"/>
      </dsp:txXfrm>
    </dsp:sp>
    <dsp:sp modelId="{F620998E-AEC1-4BC6-A6B8-9AD50CE310AE}">
      <dsp:nvSpPr>
        <dsp:cNvPr id="0" name=""/>
        <dsp:cNvSpPr/>
      </dsp:nvSpPr>
      <dsp:spPr>
        <a:xfrm>
          <a:off x="1655536" y="414247"/>
          <a:ext cx="1180597" cy="708358"/>
        </a:xfrm>
        <a:prstGeom prst="roundRect">
          <a:avLst>
            <a:gd name="adj" fmla="val 10000"/>
          </a:avLst>
        </a:prstGeom>
        <a:solidFill>
          <a:srgbClr val="B22600">
            <a:alpha val="90000"/>
            <a:hueOff val="0"/>
            <a:satOff val="0"/>
            <a:lumOff val="0"/>
            <a:alphaOff val="-20000"/>
          </a:srgbClr>
        </a:solidFill>
        <a:ln w="127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cs-CZ" sz="1200" kern="1200" dirty="0">
              <a:solidFill>
                <a:sysClr val="window" lastClr="FFFFFF"/>
              </a:solidFill>
              <a:latin typeface="Trebuchet MS" panose="020B0603020202020204"/>
              <a:ea typeface="+mn-ea"/>
              <a:cs typeface="+mn-cs"/>
            </a:rPr>
            <a:t>Subzpěv</a:t>
          </a:r>
        </a:p>
      </dsp:txBody>
      <dsp:txXfrm>
        <a:off x="1676283" y="434994"/>
        <a:ext cx="1139103" cy="666864"/>
      </dsp:txXfrm>
    </dsp:sp>
    <dsp:sp modelId="{C77063C9-E2DE-430C-B707-C976EF56999E}">
      <dsp:nvSpPr>
        <dsp:cNvPr id="0" name=""/>
        <dsp:cNvSpPr/>
      </dsp:nvSpPr>
      <dsp:spPr>
        <a:xfrm>
          <a:off x="2954192" y="622032"/>
          <a:ext cx="250286" cy="292788"/>
        </a:xfrm>
        <a:prstGeom prst="rightArrow">
          <a:avLst>
            <a:gd name="adj1" fmla="val 60000"/>
            <a:gd name="adj2" fmla="val 50000"/>
          </a:avLst>
        </a:prstGeom>
        <a:solidFill>
          <a:srgbClr val="B22600">
            <a:shade val="90000"/>
            <a:hueOff val="-584075"/>
            <a:satOff val="-67086"/>
            <a:lumOff val="46804"/>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cs-CZ" sz="1000" kern="1200">
            <a:solidFill>
              <a:sysClr val="window" lastClr="FFFFFF"/>
            </a:solidFill>
            <a:latin typeface="Trebuchet MS" panose="020B0603020202020204"/>
            <a:ea typeface="+mn-ea"/>
            <a:cs typeface="+mn-cs"/>
          </a:endParaRPr>
        </a:p>
      </dsp:txBody>
      <dsp:txXfrm>
        <a:off x="2954192" y="680590"/>
        <a:ext cx="175200" cy="175672"/>
      </dsp:txXfrm>
    </dsp:sp>
    <dsp:sp modelId="{DA04CAED-0A5A-4AAD-9350-526724F5786B}">
      <dsp:nvSpPr>
        <dsp:cNvPr id="0" name=""/>
        <dsp:cNvSpPr/>
      </dsp:nvSpPr>
      <dsp:spPr>
        <a:xfrm>
          <a:off x="3308371" y="414247"/>
          <a:ext cx="1180597" cy="708358"/>
        </a:xfrm>
        <a:prstGeom prst="roundRect">
          <a:avLst>
            <a:gd name="adj" fmla="val 10000"/>
          </a:avLst>
        </a:prstGeom>
        <a:solidFill>
          <a:srgbClr val="B22600">
            <a:alpha val="90000"/>
            <a:hueOff val="0"/>
            <a:satOff val="0"/>
            <a:lumOff val="0"/>
            <a:alphaOff val="-40000"/>
          </a:srgbClr>
        </a:solidFill>
        <a:ln w="127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cs-CZ" sz="1200" kern="1200" dirty="0">
              <a:solidFill>
                <a:sysClr val="window" lastClr="FFFFFF"/>
              </a:solidFill>
              <a:latin typeface="Trebuchet MS" panose="020B0603020202020204"/>
              <a:ea typeface="+mn-ea"/>
              <a:cs typeface="+mn-cs"/>
            </a:rPr>
            <a:t>Plastický zpěv</a:t>
          </a:r>
        </a:p>
      </dsp:txBody>
      <dsp:txXfrm>
        <a:off x="3329118" y="434994"/>
        <a:ext cx="1139103" cy="666864"/>
      </dsp:txXfrm>
    </dsp:sp>
    <dsp:sp modelId="{7A09E453-A738-43C3-BC7B-60446C35D1C1}">
      <dsp:nvSpPr>
        <dsp:cNvPr id="0" name=""/>
        <dsp:cNvSpPr/>
      </dsp:nvSpPr>
      <dsp:spPr>
        <a:xfrm>
          <a:off x="4607028" y="622032"/>
          <a:ext cx="250286" cy="292788"/>
        </a:xfrm>
        <a:prstGeom prst="rightArrow">
          <a:avLst>
            <a:gd name="adj1" fmla="val 60000"/>
            <a:gd name="adj2" fmla="val 50000"/>
          </a:avLst>
        </a:prstGeom>
        <a:solidFill>
          <a:schemeClr val="accent6">
            <a:shade val="90000"/>
            <a:hueOff val="-52243"/>
            <a:satOff val="-6404"/>
            <a:lumOff val="3222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cs-CZ" sz="1000" kern="1200"/>
        </a:p>
      </dsp:txBody>
      <dsp:txXfrm>
        <a:off x="4607028" y="680590"/>
        <a:ext cx="175200" cy="175672"/>
      </dsp:txXfrm>
    </dsp:sp>
    <dsp:sp modelId="{3E427225-1E11-44CB-A58B-EA9D36E995A1}">
      <dsp:nvSpPr>
        <dsp:cNvPr id="0" name=""/>
        <dsp:cNvSpPr/>
      </dsp:nvSpPr>
      <dsp:spPr>
        <a:xfrm>
          <a:off x="4961207" y="414247"/>
          <a:ext cx="1180597" cy="708358"/>
        </a:xfrm>
        <a:prstGeom prst="roundRect">
          <a:avLst>
            <a:gd name="adj" fmla="val 10000"/>
          </a:avLst>
        </a:prstGeom>
        <a:solidFill>
          <a:srgbClr val="B22600">
            <a:alpha val="90000"/>
            <a:hueOff val="0"/>
            <a:satOff val="0"/>
            <a:lumOff val="0"/>
            <a:alphaOff val="0"/>
          </a:srgbClr>
        </a:solidFill>
        <a:ln w="127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cs-CZ" sz="1200" kern="1200" dirty="0">
              <a:solidFill>
                <a:sysClr val="window" lastClr="FFFFFF"/>
              </a:solidFill>
              <a:latin typeface="Trebuchet MS" panose="020B0603020202020204"/>
              <a:ea typeface="+mn-ea"/>
              <a:cs typeface="+mn-cs"/>
            </a:rPr>
            <a:t>Krystalizovaný zpěv</a:t>
          </a:r>
        </a:p>
      </dsp:txBody>
      <dsp:txXfrm>
        <a:off x="4981954" y="434994"/>
        <a:ext cx="1139103" cy="66686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07C5DD-8B0C-4C5D-AFE1-EF63D2DE1FDF}">
      <dsp:nvSpPr>
        <dsp:cNvPr id="0" name=""/>
        <dsp:cNvSpPr/>
      </dsp:nvSpPr>
      <dsp:spPr>
        <a:xfrm>
          <a:off x="0" y="190071"/>
          <a:ext cx="2095928" cy="2095928"/>
        </a:xfrm>
        <a:prstGeom prst="ellipse">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lvl="0" algn="ctr" defTabSz="466725">
            <a:lnSpc>
              <a:spcPct val="90000"/>
            </a:lnSpc>
            <a:spcBef>
              <a:spcPct val="0"/>
            </a:spcBef>
            <a:spcAft>
              <a:spcPct val="35000"/>
            </a:spcAft>
          </a:pPr>
          <a:r>
            <a:rPr lang="cs-CZ" sz="1050" kern="1200" dirty="0"/>
            <a:t>Percepce zvuků</a:t>
          </a:r>
        </a:p>
      </dsp:txBody>
      <dsp:txXfrm>
        <a:off x="681700" y="294867"/>
        <a:ext cx="732526" cy="314389"/>
      </dsp:txXfrm>
    </dsp:sp>
    <dsp:sp modelId="{DB366664-243C-4319-9468-871273CC39F0}">
      <dsp:nvSpPr>
        <dsp:cNvPr id="0" name=""/>
        <dsp:cNvSpPr/>
      </dsp:nvSpPr>
      <dsp:spPr>
        <a:xfrm>
          <a:off x="261990" y="714053"/>
          <a:ext cx="1571946" cy="1571946"/>
        </a:xfrm>
        <a:prstGeom prst="ellipse">
          <a:avLst/>
        </a:prstGeom>
        <a:solidFill>
          <a:schemeClr val="accent5">
            <a:hueOff val="1178392"/>
            <a:satOff val="-5635"/>
            <a:lumOff val="617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lvl="0" algn="ctr" defTabSz="488950">
            <a:lnSpc>
              <a:spcPct val="90000"/>
            </a:lnSpc>
            <a:spcBef>
              <a:spcPct val="0"/>
            </a:spcBef>
            <a:spcAft>
              <a:spcPct val="35000"/>
            </a:spcAft>
          </a:pPr>
          <a:r>
            <a:rPr lang="cs-CZ" sz="1100" kern="1200" dirty="0"/>
            <a:t>Produkce</a:t>
          </a:r>
        </a:p>
      </dsp:txBody>
      <dsp:txXfrm>
        <a:off x="681700" y="812300"/>
        <a:ext cx="732526" cy="294739"/>
      </dsp:txXfrm>
    </dsp:sp>
    <dsp:sp modelId="{2D6386A9-C568-4F67-B19F-7B8B12F071CF}">
      <dsp:nvSpPr>
        <dsp:cNvPr id="0" name=""/>
        <dsp:cNvSpPr/>
      </dsp:nvSpPr>
      <dsp:spPr>
        <a:xfrm>
          <a:off x="523982" y="1238035"/>
          <a:ext cx="1047964" cy="1047964"/>
        </a:xfrm>
        <a:prstGeom prst="ellipse">
          <a:avLst/>
        </a:prstGeom>
        <a:solidFill>
          <a:schemeClr val="accent5">
            <a:hueOff val="2356783"/>
            <a:satOff val="-11270"/>
            <a:lumOff val="1235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lvl="0" algn="ctr" defTabSz="488950">
            <a:lnSpc>
              <a:spcPct val="90000"/>
            </a:lnSpc>
            <a:spcBef>
              <a:spcPct val="0"/>
            </a:spcBef>
            <a:spcAft>
              <a:spcPct val="35000"/>
            </a:spcAft>
          </a:pPr>
          <a:r>
            <a:rPr lang="cs-CZ" sz="1100" kern="1200" dirty="0"/>
            <a:t>Klíčové je propojení</a:t>
          </a:r>
        </a:p>
      </dsp:txBody>
      <dsp:txXfrm>
        <a:off x="677452" y="1500026"/>
        <a:ext cx="741022" cy="52398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6FBEB2-F26C-4B97-A4DE-D45E0DE729E1}" type="datetimeFigureOut">
              <a:rPr lang="cs-CZ" smtClean="0"/>
              <a:t>27.11.2024</a:t>
            </a:fld>
            <a:endParaRPr lang="cs-CZ"/>
          </a:p>
        </p:txBody>
      </p:sp>
      <p:sp>
        <p:nvSpPr>
          <p:cNvPr id="4" name="Zástupný symbol pro obrázek snímk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2E9358-34A8-4EA8-B1A7-1512BF5A6307}" type="slidenum">
              <a:rPr lang="cs-CZ" smtClean="0"/>
              <a:t>‹#›</a:t>
            </a:fld>
            <a:endParaRPr lang="cs-CZ"/>
          </a:p>
        </p:txBody>
      </p:sp>
    </p:spTree>
    <p:extLst>
      <p:ext uri="{BB962C8B-B14F-4D97-AF65-F5344CB8AC3E}">
        <p14:creationId xmlns:p14="http://schemas.microsoft.com/office/powerpoint/2010/main" val="36055038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DD2E9358-34A8-4EA8-B1A7-1512BF5A6307}" type="slidenum">
              <a:rPr lang="cs-CZ" smtClean="0"/>
              <a:t>2</a:t>
            </a:fld>
            <a:endParaRPr lang="cs-CZ"/>
          </a:p>
        </p:txBody>
      </p:sp>
    </p:spTree>
    <p:extLst>
      <p:ext uri="{BB962C8B-B14F-4D97-AF65-F5344CB8AC3E}">
        <p14:creationId xmlns:p14="http://schemas.microsoft.com/office/powerpoint/2010/main" val="33035801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D2E9358-34A8-4EA8-B1A7-1512BF5A6307}" type="slidenum">
              <a:rPr lang="cs-CZ" smtClean="0"/>
              <a:t>11</a:t>
            </a:fld>
            <a:endParaRPr lang="cs-CZ"/>
          </a:p>
        </p:txBody>
      </p:sp>
    </p:spTree>
    <p:extLst>
      <p:ext uri="{BB962C8B-B14F-4D97-AF65-F5344CB8AC3E}">
        <p14:creationId xmlns:p14="http://schemas.microsoft.com/office/powerpoint/2010/main" val="37699630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D2E9358-34A8-4EA8-B1A7-1512BF5A6307}" type="slidenum">
              <a:rPr lang="cs-CZ" smtClean="0"/>
              <a:t>12</a:t>
            </a:fld>
            <a:endParaRPr lang="cs-CZ"/>
          </a:p>
        </p:txBody>
      </p:sp>
    </p:spTree>
    <p:extLst>
      <p:ext uri="{BB962C8B-B14F-4D97-AF65-F5344CB8AC3E}">
        <p14:creationId xmlns:p14="http://schemas.microsoft.com/office/powerpoint/2010/main" val="1815095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D2E9358-34A8-4EA8-B1A7-1512BF5A6307}" type="slidenum">
              <a:rPr lang="cs-CZ" smtClean="0"/>
              <a:t>13</a:t>
            </a:fld>
            <a:endParaRPr lang="cs-CZ"/>
          </a:p>
        </p:txBody>
      </p:sp>
    </p:spTree>
    <p:extLst>
      <p:ext uri="{BB962C8B-B14F-4D97-AF65-F5344CB8AC3E}">
        <p14:creationId xmlns:p14="http://schemas.microsoft.com/office/powerpoint/2010/main" val="15042116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342900" lvl="0" indent="-342900">
              <a:lnSpc>
                <a:spcPct val="107000"/>
              </a:lnSpc>
              <a:spcAft>
                <a:spcPts val="0"/>
              </a:spcAft>
              <a:buFont typeface="Symbol" panose="05050102010706020507" pitchFamily="18" charset="2"/>
              <a:buChar char=""/>
            </a:pPr>
            <a:endParaRPr lang="cs-CZ" sz="1200" dirty="0">
              <a:effectLst/>
              <a:latin typeface="Calibri" panose="020F0502020204030204" pitchFamily="34" charset="0"/>
              <a:ea typeface="MS Mincho"/>
              <a:cs typeface="Times New Roman" panose="02020603050405020304" pitchFamily="18" charset="0"/>
            </a:endParaRPr>
          </a:p>
        </p:txBody>
      </p:sp>
      <p:sp>
        <p:nvSpPr>
          <p:cNvPr id="4" name="Zástupný symbol pro číslo snímku 3"/>
          <p:cNvSpPr>
            <a:spLocks noGrp="1"/>
          </p:cNvSpPr>
          <p:nvPr>
            <p:ph type="sldNum" sz="quarter" idx="10"/>
          </p:nvPr>
        </p:nvSpPr>
        <p:spPr/>
        <p:txBody>
          <a:bodyPr/>
          <a:lstStyle/>
          <a:p>
            <a:fld id="{DD2E9358-34A8-4EA8-B1A7-1512BF5A6307}" type="slidenum">
              <a:rPr lang="cs-CZ" smtClean="0"/>
              <a:t>14</a:t>
            </a:fld>
            <a:endParaRPr lang="cs-CZ"/>
          </a:p>
        </p:txBody>
      </p:sp>
    </p:spTree>
    <p:extLst>
      <p:ext uri="{BB962C8B-B14F-4D97-AF65-F5344CB8AC3E}">
        <p14:creationId xmlns:p14="http://schemas.microsoft.com/office/powerpoint/2010/main" val="38840093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D2E9358-34A8-4EA8-B1A7-1512BF5A6307}" type="slidenum">
              <a:rPr lang="cs-CZ" smtClean="0"/>
              <a:t>15</a:t>
            </a:fld>
            <a:endParaRPr lang="cs-CZ"/>
          </a:p>
        </p:txBody>
      </p:sp>
    </p:spTree>
    <p:extLst>
      <p:ext uri="{BB962C8B-B14F-4D97-AF65-F5344CB8AC3E}">
        <p14:creationId xmlns:p14="http://schemas.microsoft.com/office/powerpoint/2010/main" val="18973405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342900" lvl="0" indent="-342900">
              <a:lnSpc>
                <a:spcPct val="107000"/>
              </a:lnSpc>
              <a:spcAft>
                <a:spcPts val="0"/>
              </a:spcAft>
              <a:buFont typeface="Symbol" panose="05050102010706020507" pitchFamily="18" charset="2"/>
              <a:buChar char=""/>
            </a:pPr>
            <a:endParaRPr lang="cs-CZ" sz="1200" dirty="0">
              <a:effectLst/>
              <a:latin typeface="Calibri" panose="020F0502020204030204" pitchFamily="34" charset="0"/>
              <a:ea typeface="MS Mincho"/>
              <a:cs typeface="Times New Roman" panose="02020603050405020304" pitchFamily="18" charset="0"/>
            </a:endParaRPr>
          </a:p>
        </p:txBody>
      </p:sp>
      <p:sp>
        <p:nvSpPr>
          <p:cNvPr id="4" name="Zástupný symbol pro číslo snímku 3"/>
          <p:cNvSpPr>
            <a:spLocks noGrp="1"/>
          </p:cNvSpPr>
          <p:nvPr>
            <p:ph type="sldNum" sz="quarter" idx="10"/>
          </p:nvPr>
        </p:nvSpPr>
        <p:spPr/>
        <p:txBody>
          <a:bodyPr/>
          <a:lstStyle/>
          <a:p>
            <a:fld id="{DD2E9358-34A8-4EA8-B1A7-1512BF5A6307}" type="slidenum">
              <a:rPr lang="cs-CZ" smtClean="0"/>
              <a:t>16</a:t>
            </a:fld>
            <a:endParaRPr lang="cs-CZ"/>
          </a:p>
        </p:txBody>
      </p:sp>
    </p:spTree>
    <p:extLst>
      <p:ext uri="{BB962C8B-B14F-4D97-AF65-F5344CB8AC3E}">
        <p14:creationId xmlns:p14="http://schemas.microsoft.com/office/powerpoint/2010/main" val="20944247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D2E9358-34A8-4EA8-B1A7-1512BF5A6307}" type="slidenum">
              <a:rPr lang="cs-CZ" smtClean="0"/>
              <a:t>17</a:t>
            </a:fld>
            <a:endParaRPr lang="cs-CZ"/>
          </a:p>
        </p:txBody>
      </p:sp>
    </p:spTree>
    <p:extLst>
      <p:ext uri="{BB962C8B-B14F-4D97-AF65-F5344CB8AC3E}">
        <p14:creationId xmlns:p14="http://schemas.microsoft.com/office/powerpoint/2010/main" val="1413458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342900" lvl="0" indent="-342900">
              <a:lnSpc>
                <a:spcPct val="107000"/>
              </a:lnSpc>
              <a:buFont typeface="Symbol" panose="05050102010706020507" pitchFamily="18" charset="2"/>
              <a:buChar char=""/>
            </a:pPr>
            <a:endParaRPr lang="cs-CZ" sz="1800" dirty="0">
              <a:effectLst/>
              <a:latin typeface="Calibri" panose="020F0502020204030204" pitchFamily="34" charset="0"/>
              <a:ea typeface="MS Mincho" panose="02020609040205080304" pitchFamily="49" charset="-128"/>
              <a:cs typeface="Times New Roman" panose="02020603050405020304" pitchFamily="18" charset="0"/>
            </a:endParaRPr>
          </a:p>
        </p:txBody>
      </p:sp>
      <p:sp>
        <p:nvSpPr>
          <p:cNvPr id="4" name="Zástupný symbol pro číslo snímku 3"/>
          <p:cNvSpPr>
            <a:spLocks noGrp="1"/>
          </p:cNvSpPr>
          <p:nvPr>
            <p:ph type="sldNum" sz="quarter" idx="5"/>
          </p:nvPr>
        </p:nvSpPr>
        <p:spPr/>
        <p:txBody>
          <a:bodyPr/>
          <a:lstStyle/>
          <a:p>
            <a:fld id="{DD2E9358-34A8-4EA8-B1A7-1512BF5A6307}" type="slidenum">
              <a:rPr lang="cs-CZ" smtClean="0"/>
              <a:t>18</a:t>
            </a:fld>
            <a:endParaRPr lang="cs-CZ"/>
          </a:p>
        </p:txBody>
      </p:sp>
    </p:spTree>
    <p:extLst>
      <p:ext uri="{BB962C8B-B14F-4D97-AF65-F5344CB8AC3E}">
        <p14:creationId xmlns:p14="http://schemas.microsoft.com/office/powerpoint/2010/main" val="19926839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D2E9358-34A8-4EA8-B1A7-1512BF5A6307}" type="slidenum">
              <a:rPr lang="cs-CZ" smtClean="0"/>
              <a:t>19</a:t>
            </a:fld>
            <a:endParaRPr lang="cs-CZ"/>
          </a:p>
        </p:txBody>
      </p:sp>
    </p:spTree>
    <p:extLst>
      <p:ext uri="{BB962C8B-B14F-4D97-AF65-F5344CB8AC3E}">
        <p14:creationId xmlns:p14="http://schemas.microsoft.com/office/powerpoint/2010/main" val="21247323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D2E9358-34A8-4EA8-B1A7-1512BF5A6307}" type="slidenum">
              <a:rPr lang="cs-CZ" smtClean="0"/>
              <a:t>20</a:t>
            </a:fld>
            <a:endParaRPr lang="cs-CZ"/>
          </a:p>
        </p:txBody>
      </p:sp>
    </p:spTree>
    <p:extLst>
      <p:ext uri="{BB962C8B-B14F-4D97-AF65-F5344CB8AC3E}">
        <p14:creationId xmlns:p14="http://schemas.microsoft.com/office/powerpoint/2010/main" val="40101843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DD2E9358-34A8-4EA8-B1A7-1512BF5A6307}" type="slidenum">
              <a:rPr lang="cs-CZ" smtClean="0"/>
              <a:t>3</a:t>
            </a:fld>
            <a:endParaRPr lang="cs-CZ"/>
          </a:p>
        </p:txBody>
      </p:sp>
    </p:spTree>
    <p:extLst>
      <p:ext uri="{BB962C8B-B14F-4D97-AF65-F5344CB8AC3E}">
        <p14:creationId xmlns:p14="http://schemas.microsoft.com/office/powerpoint/2010/main" val="32106127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D2E9358-34A8-4EA8-B1A7-1512BF5A6307}" type="slidenum">
              <a:rPr lang="cs-CZ" smtClean="0"/>
              <a:t>21</a:t>
            </a:fld>
            <a:endParaRPr lang="cs-CZ"/>
          </a:p>
        </p:txBody>
      </p:sp>
    </p:spTree>
    <p:extLst>
      <p:ext uri="{BB962C8B-B14F-4D97-AF65-F5344CB8AC3E}">
        <p14:creationId xmlns:p14="http://schemas.microsoft.com/office/powerpoint/2010/main" val="34019685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D2E9358-34A8-4EA8-B1A7-1512BF5A6307}" type="slidenum">
              <a:rPr lang="cs-CZ" smtClean="0"/>
              <a:t>22</a:t>
            </a:fld>
            <a:endParaRPr lang="cs-CZ"/>
          </a:p>
        </p:txBody>
      </p:sp>
    </p:spTree>
    <p:extLst>
      <p:ext uri="{BB962C8B-B14F-4D97-AF65-F5344CB8AC3E}">
        <p14:creationId xmlns:p14="http://schemas.microsoft.com/office/powerpoint/2010/main" val="25235720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D2E9358-34A8-4EA8-B1A7-1512BF5A6307}" type="slidenum">
              <a:rPr lang="cs-CZ" smtClean="0"/>
              <a:t>23</a:t>
            </a:fld>
            <a:endParaRPr lang="cs-CZ"/>
          </a:p>
        </p:txBody>
      </p:sp>
    </p:spTree>
    <p:extLst>
      <p:ext uri="{BB962C8B-B14F-4D97-AF65-F5344CB8AC3E}">
        <p14:creationId xmlns:p14="http://schemas.microsoft.com/office/powerpoint/2010/main" val="10422790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DD2E9358-34A8-4EA8-B1A7-1512BF5A6307}" type="slidenum">
              <a:rPr lang="cs-CZ" smtClean="0"/>
              <a:t>24</a:t>
            </a:fld>
            <a:endParaRPr lang="cs-CZ"/>
          </a:p>
        </p:txBody>
      </p:sp>
    </p:spTree>
    <p:extLst>
      <p:ext uri="{BB962C8B-B14F-4D97-AF65-F5344CB8AC3E}">
        <p14:creationId xmlns:p14="http://schemas.microsoft.com/office/powerpoint/2010/main" val="12911215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342900" lvl="0" indent="-342900">
              <a:lnSpc>
                <a:spcPct val="107000"/>
              </a:lnSpc>
              <a:spcAft>
                <a:spcPts val="0"/>
              </a:spcAft>
              <a:buFont typeface="Symbol" panose="05050102010706020507" pitchFamily="18" charset="2"/>
              <a:buChar char=""/>
            </a:pPr>
            <a:endParaRPr lang="cs-CZ" sz="1200" dirty="0">
              <a:effectLst/>
              <a:latin typeface="Calibri" panose="020F0502020204030204" pitchFamily="34" charset="0"/>
              <a:ea typeface="MS Mincho"/>
              <a:cs typeface="Times New Roman" panose="02020603050405020304" pitchFamily="18" charset="0"/>
            </a:endParaRPr>
          </a:p>
        </p:txBody>
      </p:sp>
      <p:sp>
        <p:nvSpPr>
          <p:cNvPr id="4" name="Zástupný symbol pro číslo snímku 3"/>
          <p:cNvSpPr>
            <a:spLocks noGrp="1"/>
          </p:cNvSpPr>
          <p:nvPr>
            <p:ph type="sldNum" sz="quarter" idx="10"/>
          </p:nvPr>
        </p:nvSpPr>
        <p:spPr/>
        <p:txBody>
          <a:bodyPr/>
          <a:lstStyle/>
          <a:p>
            <a:fld id="{DD2E9358-34A8-4EA8-B1A7-1512BF5A6307}" type="slidenum">
              <a:rPr lang="cs-CZ" smtClean="0"/>
              <a:t>25</a:t>
            </a:fld>
            <a:endParaRPr lang="cs-CZ"/>
          </a:p>
        </p:txBody>
      </p:sp>
    </p:spTree>
    <p:extLst>
      <p:ext uri="{BB962C8B-B14F-4D97-AF65-F5344CB8AC3E}">
        <p14:creationId xmlns:p14="http://schemas.microsoft.com/office/powerpoint/2010/main" val="39771996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nSpc>
                <a:spcPct val="107000"/>
              </a:lnSpc>
              <a:spcAft>
                <a:spcPts val="800"/>
              </a:spcAft>
            </a:pPr>
            <a:endParaRPr lang="cs-CZ" sz="1200" dirty="0">
              <a:effectLst/>
              <a:latin typeface="Calibri" panose="020F0502020204030204" pitchFamily="34" charset="0"/>
              <a:ea typeface="MS Mincho" panose="02020609040205080304" pitchFamily="49" charset="-128"/>
              <a:cs typeface="Times New Roman" panose="02020603050405020304" pitchFamily="18" charset="0"/>
            </a:endParaRPr>
          </a:p>
        </p:txBody>
      </p:sp>
      <p:sp>
        <p:nvSpPr>
          <p:cNvPr id="4" name="Zástupný symbol pro číslo snímku 3"/>
          <p:cNvSpPr>
            <a:spLocks noGrp="1"/>
          </p:cNvSpPr>
          <p:nvPr>
            <p:ph type="sldNum" sz="quarter" idx="5"/>
          </p:nvPr>
        </p:nvSpPr>
        <p:spPr/>
        <p:txBody>
          <a:bodyPr/>
          <a:lstStyle/>
          <a:p>
            <a:fld id="{DD2E9358-34A8-4EA8-B1A7-1512BF5A6307}" type="slidenum">
              <a:rPr lang="cs-CZ" smtClean="0"/>
              <a:t>26</a:t>
            </a:fld>
            <a:endParaRPr lang="cs-CZ"/>
          </a:p>
        </p:txBody>
      </p:sp>
    </p:spTree>
    <p:extLst>
      <p:ext uri="{BB962C8B-B14F-4D97-AF65-F5344CB8AC3E}">
        <p14:creationId xmlns:p14="http://schemas.microsoft.com/office/powerpoint/2010/main" val="40228343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DD2E9358-34A8-4EA8-B1A7-1512BF5A6307}" type="slidenum">
              <a:rPr lang="cs-CZ" smtClean="0"/>
              <a:t>27</a:t>
            </a:fld>
            <a:endParaRPr lang="cs-CZ"/>
          </a:p>
        </p:txBody>
      </p:sp>
    </p:spTree>
    <p:extLst>
      <p:ext uri="{BB962C8B-B14F-4D97-AF65-F5344CB8AC3E}">
        <p14:creationId xmlns:p14="http://schemas.microsoft.com/office/powerpoint/2010/main" val="30766200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DD2E9358-34A8-4EA8-B1A7-1512BF5A6307}" type="slidenum">
              <a:rPr lang="cs-CZ" smtClean="0"/>
              <a:t>28</a:t>
            </a:fld>
            <a:endParaRPr lang="cs-CZ"/>
          </a:p>
        </p:txBody>
      </p:sp>
    </p:spTree>
    <p:extLst>
      <p:ext uri="{BB962C8B-B14F-4D97-AF65-F5344CB8AC3E}">
        <p14:creationId xmlns:p14="http://schemas.microsoft.com/office/powerpoint/2010/main" val="24446423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nSpc>
                <a:spcPct val="107000"/>
              </a:lnSpc>
              <a:spcAft>
                <a:spcPts val="800"/>
              </a:spcAft>
            </a:pPr>
            <a:endParaRPr lang="cs-CZ" sz="1800" dirty="0">
              <a:effectLst/>
              <a:latin typeface="Calibri" panose="020F0502020204030204" pitchFamily="34" charset="0"/>
              <a:ea typeface="MS Mincho" panose="02020609040205080304" pitchFamily="49" charset="-128"/>
              <a:cs typeface="Times New Roman" panose="02020603050405020304" pitchFamily="18" charset="0"/>
            </a:endParaRPr>
          </a:p>
        </p:txBody>
      </p:sp>
      <p:sp>
        <p:nvSpPr>
          <p:cNvPr id="4" name="Zástupný symbol pro číslo snímku 3"/>
          <p:cNvSpPr>
            <a:spLocks noGrp="1"/>
          </p:cNvSpPr>
          <p:nvPr>
            <p:ph type="sldNum" sz="quarter" idx="5"/>
          </p:nvPr>
        </p:nvSpPr>
        <p:spPr/>
        <p:txBody>
          <a:bodyPr/>
          <a:lstStyle/>
          <a:p>
            <a:fld id="{DD2E9358-34A8-4EA8-B1A7-1512BF5A6307}" type="slidenum">
              <a:rPr lang="cs-CZ" smtClean="0"/>
              <a:t>4</a:t>
            </a:fld>
            <a:endParaRPr lang="cs-CZ"/>
          </a:p>
        </p:txBody>
      </p:sp>
    </p:spTree>
    <p:extLst>
      <p:ext uri="{BB962C8B-B14F-4D97-AF65-F5344CB8AC3E}">
        <p14:creationId xmlns:p14="http://schemas.microsoft.com/office/powerpoint/2010/main" val="42049724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nSpc>
                <a:spcPct val="107000"/>
              </a:lnSpc>
              <a:spcAft>
                <a:spcPts val="800"/>
              </a:spcAft>
            </a:pPr>
            <a:endParaRPr lang="cs-CZ" sz="1800" dirty="0">
              <a:effectLst/>
              <a:latin typeface="Calibri" panose="020F0502020204030204" pitchFamily="34" charset="0"/>
              <a:ea typeface="MS Mincho" panose="02020609040205080304" pitchFamily="49" charset="-128"/>
              <a:cs typeface="Times New Roman" panose="02020603050405020304" pitchFamily="18" charset="0"/>
            </a:endParaRPr>
          </a:p>
        </p:txBody>
      </p:sp>
      <p:sp>
        <p:nvSpPr>
          <p:cNvPr id="4" name="Zástupný symbol pro číslo snímku 3"/>
          <p:cNvSpPr>
            <a:spLocks noGrp="1"/>
          </p:cNvSpPr>
          <p:nvPr>
            <p:ph type="sldNum" sz="quarter" idx="5"/>
          </p:nvPr>
        </p:nvSpPr>
        <p:spPr/>
        <p:txBody>
          <a:bodyPr/>
          <a:lstStyle/>
          <a:p>
            <a:fld id="{DD2E9358-34A8-4EA8-B1A7-1512BF5A6307}" type="slidenum">
              <a:rPr lang="cs-CZ" smtClean="0"/>
              <a:t>5</a:t>
            </a:fld>
            <a:endParaRPr lang="cs-CZ"/>
          </a:p>
        </p:txBody>
      </p:sp>
    </p:spTree>
    <p:extLst>
      <p:ext uri="{BB962C8B-B14F-4D97-AF65-F5344CB8AC3E}">
        <p14:creationId xmlns:p14="http://schemas.microsoft.com/office/powerpoint/2010/main" val="9256692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DD2E9358-34A8-4EA8-B1A7-1512BF5A6307}" type="slidenum">
              <a:rPr lang="cs-CZ" smtClean="0"/>
              <a:t>6</a:t>
            </a:fld>
            <a:endParaRPr lang="cs-CZ"/>
          </a:p>
        </p:txBody>
      </p:sp>
    </p:spTree>
    <p:extLst>
      <p:ext uri="{BB962C8B-B14F-4D97-AF65-F5344CB8AC3E}">
        <p14:creationId xmlns:p14="http://schemas.microsoft.com/office/powerpoint/2010/main" val="40010691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nSpc>
                <a:spcPct val="107000"/>
              </a:lnSpc>
              <a:spcAft>
                <a:spcPts val="800"/>
              </a:spcAft>
            </a:pPr>
            <a:endParaRPr lang="cs-CZ" sz="1800" dirty="0">
              <a:effectLst/>
              <a:latin typeface="Calibri" panose="020F0502020204030204" pitchFamily="34" charset="0"/>
              <a:ea typeface="MS Mincho" panose="02020609040205080304" pitchFamily="49" charset="-128"/>
              <a:cs typeface="Times New Roman" panose="02020603050405020304" pitchFamily="18" charset="0"/>
            </a:endParaRPr>
          </a:p>
        </p:txBody>
      </p:sp>
      <p:sp>
        <p:nvSpPr>
          <p:cNvPr id="4" name="Zástupný symbol pro číslo snímku 3"/>
          <p:cNvSpPr>
            <a:spLocks noGrp="1"/>
          </p:cNvSpPr>
          <p:nvPr>
            <p:ph type="sldNum" sz="quarter" idx="5"/>
          </p:nvPr>
        </p:nvSpPr>
        <p:spPr/>
        <p:txBody>
          <a:bodyPr/>
          <a:lstStyle/>
          <a:p>
            <a:fld id="{DD2E9358-34A8-4EA8-B1A7-1512BF5A6307}" type="slidenum">
              <a:rPr lang="cs-CZ" smtClean="0"/>
              <a:t>7</a:t>
            </a:fld>
            <a:endParaRPr lang="cs-CZ"/>
          </a:p>
        </p:txBody>
      </p:sp>
    </p:spTree>
    <p:extLst>
      <p:ext uri="{BB962C8B-B14F-4D97-AF65-F5344CB8AC3E}">
        <p14:creationId xmlns:p14="http://schemas.microsoft.com/office/powerpoint/2010/main" val="15478224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b="1" dirty="0" smtClean="0"/>
              <a:t>Učení dovoluje přesné předávání bez chyb</a:t>
            </a:r>
          </a:p>
          <a:p>
            <a:r>
              <a:rPr lang="cs-CZ" dirty="0" smtClean="0"/>
              <a:t>V kontextu ptačího zpěvu a dalších komplexních dovedností je učení způsobem, jak jedinci napodobují přesné vzory od svých učitelů. Na rozdíl od geneticky fixovaných vzorců chování (instinktů) umožňuje učení eliminovat chyby během procesu přenosu informací – mladí ptáci mohou opravovat svůj zpěv podle vzoru od dospělých.</a:t>
            </a:r>
          </a:p>
          <a:p>
            <a:r>
              <a:rPr lang="cs-CZ" dirty="0" smtClean="0"/>
              <a:t>U ptačího zpěvu to znamená, že ptáci dokážou přizpůsobit zpěv podle dominantního kulturního (zpěvného) vzoru v dané populaci, což zvyšuje jejich šanci na úspěšné začlenění a rozmnožování.</a:t>
            </a:r>
          </a:p>
          <a:p>
            <a:r>
              <a:rPr lang="cs-CZ" b="1" dirty="0" smtClean="0"/>
              <a:t>Učení dovoluje genetickou adaptaci</a:t>
            </a:r>
          </a:p>
          <a:p>
            <a:r>
              <a:rPr lang="cs-CZ" dirty="0" smtClean="0"/>
              <a:t>Tento bod může být méně intuitivní. Zde jde o to, že </a:t>
            </a:r>
            <a:r>
              <a:rPr lang="cs-CZ" b="1" dirty="0" smtClean="0"/>
              <a:t>učení a genetika se vzájemně doplňují</a:t>
            </a:r>
            <a:r>
              <a:rPr lang="cs-CZ" dirty="0" smtClean="0"/>
              <a:t>. Například u ptáků, kteří se učí zpívat, je geneticky kódováno, jaké zpěvy jsou preferovány samičkami. Výsledkem je, že geny jedinců, kteří jsou schopni se nejlépe učit a reprodukovat tyto zpěvy, se šíří v populaci.</a:t>
            </a:r>
          </a:p>
          <a:p>
            <a:r>
              <a:rPr lang="cs-CZ" dirty="0" smtClean="0"/>
              <a:t>Jinými slovy: </a:t>
            </a:r>
            <a:r>
              <a:rPr lang="cs-CZ" b="1" dirty="0" smtClean="0"/>
              <a:t>genetická adaptace může být zprostředkována učením</a:t>
            </a:r>
            <a:r>
              <a:rPr lang="cs-CZ" dirty="0" smtClean="0"/>
              <a:t>, protože ptáci, kteří se učí zpívat zpěvy preferované jejich populací, mají větší šanci na reprodukční úspěch.</a:t>
            </a:r>
          </a:p>
          <a:p>
            <a:r>
              <a:rPr lang="cs-CZ" dirty="0" smtClean="0"/>
              <a:t>Toto propojení učení a genetiky je důležité pro druhy, kde kulturní přenos (zpěv) funguje jako ukazatel kvality genů.</a:t>
            </a:r>
          </a:p>
          <a:p>
            <a:r>
              <a:rPr lang="cs-CZ" dirty="0" smtClean="0"/>
              <a:t>Ptáci mohou svůj zpěv přizpůsobovat akustickým podmínkám svého prostředí. Například ve městě ptáci často zpívají na vyšších frekvencích, aby překonali nízkofrekvenční hluk dopravy. Tato flexibilita by nebyla možná bez schopnosti učit se a modifikovat zpěv.</a:t>
            </a:r>
            <a:endParaRPr lang="cs-CZ" dirty="0"/>
          </a:p>
        </p:txBody>
      </p:sp>
      <p:sp>
        <p:nvSpPr>
          <p:cNvPr id="4" name="Zástupný symbol pro číslo snímku 3"/>
          <p:cNvSpPr>
            <a:spLocks noGrp="1"/>
          </p:cNvSpPr>
          <p:nvPr>
            <p:ph type="sldNum" sz="quarter" idx="5"/>
          </p:nvPr>
        </p:nvSpPr>
        <p:spPr/>
        <p:txBody>
          <a:bodyPr/>
          <a:lstStyle/>
          <a:p>
            <a:fld id="{DD2E9358-34A8-4EA8-B1A7-1512BF5A6307}" type="slidenum">
              <a:rPr lang="cs-CZ" smtClean="0"/>
              <a:t>8</a:t>
            </a:fld>
            <a:endParaRPr lang="cs-CZ"/>
          </a:p>
        </p:txBody>
      </p:sp>
    </p:spTree>
    <p:extLst>
      <p:ext uri="{BB962C8B-B14F-4D97-AF65-F5344CB8AC3E}">
        <p14:creationId xmlns:p14="http://schemas.microsoft.com/office/powerpoint/2010/main" val="8915721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DD2E9358-34A8-4EA8-B1A7-1512BF5A6307}" type="slidenum">
              <a:rPr lang="cs-CZ" smtClean="0"/>
              <a:t>9</a:t>
            </a:fld>
            <a:endParaRPr lang="cs-CZ"/>
          </a:p>
        </p:txBody>
      </p:sp>
    </p:spTree>
    <p:extLst>
      <p:ext uri="{BB962C8B-B14F-4D97-AF65-F5344CB8AC3E}">
        <p14:creationId xmlns:p14="http://schemas.microsoft.com/office/powerpoint/2010/main" val="21953655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Mnoho tropických ptáků je </a:t>
            </a:r>
            <a:r>
              <a:rPr lang="cs-CZ" dirty="0" err="1" smtClean="0"/>
              <a:t>teritorálních</a:t>
            </a:r>
            <a:r>
              <a:rPr lang="cs-CZ" dirty="0" smtClean="0"/>
              <a:t> celoročně, což zvyšuje potřebu komunikace u obou pohlaví (včetně samic).Samičí zpěv slouží nejen k obraně teritoria, ale i k udržování párového pouta s partnerem.</a:t>
            </a:r>
            <a:endParaRPr lang="cs-CZ" dirty="0"/>
          </a:p>
        </p:txBody>
      </p:sp>
      <p:sp>
        <p:nvSpPr>
          <p:cNvPr id="4" name="Zástupný symbol pro číslo snímku 3"/>
          <p:cNvSpPr>
            <a:spLocks noGrp="1"/>
          </p:cNvSpPr>
          <p:nvPr>
            <p:ph type="sldNum" sz="quarter" idx="5"/>
          </p:nvPr>
        </p:nvSpPr>
        <p:spPr/>
        <p:txBody>
          <a:bodyPr/>
          <a:lstStyle/>
          <a:p>
            <a:fld id="{DD2E9358-34A8-4EA8-B1A7-1512BF5A6307}" type="slidenum">
              <a:rPr lang="cs-CZ" smtClean="0"/>
              <a:t>10</a:t>
            </a:fld>
            <a:endParaRPr lang="cs-CZ"/>
          </a:p>
        </p:txBody>
      </p:sp>
    </p:spTree>
    <p:extLst>
      <p:ext uri="{BB962C8B-B14F-4D97-AF65-F5344CB8AC3E}">
        <p14:creationId xmlns:p14="http://schemas.microsoft.com/office/powerpoint/2010/main" val="1429201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9" name="Rectangle 8"/>
          <p:cNvSpPr/>
          <p:nvPr/>
        </p:nvSpPr>
        <p:spPr>
          <a:xfrm>
            <a:off x="0" y="0"/>
            <a:ext cx="9144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9"/>
          <p:cNvSpPr/>
          <p:nvPr/>
        </p:nvSpPr>
        <p:spPr>
          <a:xfrm>
            <a:off x="4762" y="0"/>
            <a:ext cx="9139239" cy="4572001"/>
          </a:xfrm>
          <a:custGeom>
            <a:avLst/>
            <a:gdLst/>
            <a:ahLst/>
            <a:cxnLst/>
            <a:rect l="l" t="t" r="r" b="b"/>
            <a:pathLst>
              <a:path w="9139239" h="4572001">
                <a:moveTo>
                  <a:pt x="9139239" y="4171458"/>
                </a:moveTo>
                <a:lnTo>
                  <a:pt x="9139239" y="4479120"/>
                </a:lnTo>
                <a:lnTo>
                  <a:pt x="9061857" y="4572001"/>
                </a:lnTo>
                <a:lnTo>
                  <a:pt x="8867616" y="4572001"/>
                </a:lnTo>
                <a:cubicBezTo>
                  <a:pt x="8974940" y="4496648"/>
                  <a:pt x="9059271" y="4392377"/>
                  <a:pt x="9109281" y="4270954"/>
                </a:cubicBezTo>
                <a:close/>
                <a:moveTo>
                  <a:pt x="9139239" y="4017903"/>
                </a:moveTo>
                <a:lnTo>
                  <a:pt x="9139239" y="4146549"/>
                </a:lnTo>
                <a:lnTo>
                  <a:pt x="9061849" y="4168266"/>
                </a:lnTo>
                <a:cubicBezTo>
                  <a:pt x="8867508" y="4236060"/>
                  <a:pt x="8712637" y="4384208"/>
                  <a:pt x="8639677" y="4572001"/>
                </a:cubicBezTo>
                <a:lnTo>
                  <a:pt x="8502130" y="4572001"/>
                </a:lnTo>
                <a:cubicBezTo>
                  <a:pt x="8583823" y="4319597"/>
                  <a:pt x="8787913" y="4120306"/>
                  <a:pt x="9046727" y="4039822"/>
                </a:cubicBezTo>
                <a:close/>
                <a:moveTo>
                  <a:pt x="7620280" y="3999419"/>
                </a:moveTo>
                <a:lnTo>
                  <a:pt x="7637367" y="4001042"/>
                </a:lnTo>
                <a:cubicBezTo>
                  <a:pt x="7669753" y="4001569"/>
                  <a:pt x="7701646" y="4004550"/>
                  <a:pt x="7732829" y="4010107"/>
                </a:cubicBezTo>
                <a:cubicBezTo>
                  <a:pt x="7738405" y="4009688"/>
                  <a:pt x="7743733" y="4010636"/>
                  <a:pt x="7749042" y="4011646"/>
                </a:cubicBezTo>
                <a:lnTo>
                  <a:pt x="7749159" y="4012794"/>
                </a:lnTo>
                <a:cubicBezTo>
                  <a:pt x="8061238" y="4064450"/>
                  <a:pt x="8314467" y="4283539"/>
                  <a:pt x="8407830" y="4572001"/>
                </a:cubicBezTo>
                <a:lnTo>
                  <a:pt x="8270283" y="4572001"/>
                </a:lnTo>
                <a:cubicBezTo>
                  <a:pt x="8186900" y="4357380"/>
                  <a:pt x="7996531" y="4194541"/>
                  <a:pt x="7762529" y="4144250"/>
                </a:cubicBezTo>
                <a:cubicBezTo>
                  <a:pt x="7797023" y="4319651"/>
                  <a:pt x="7899246" y="4471530"/>
                  <a:pt x="8042344" y="4572001"/>
                </a:cubicBezTo>
                <a:lnTo>
                  <a:pt x="7848103" y="4572001"/>
                </a:lnTo>
                <a:cubicBezTo>
                  <a:pt x="7731971" y="4452596"/>
                  <a:pt x="7653409" y="4298519"/>
                  <a:pt x="7629044" y="4127511"/>
                </a:cubicBezTo>
                <a:cubicBezTo>
                  <a:pt x="7628876" y="4127458"/>
                  <a:pt x="7628708" y="4127453"/>
                  <a:pt x="7628538" y="4127448"/>
                </a:cubicBezTo>
                <a:lnTo>
                  <a:pt x="7628000" y="4120772"/>
                </a:lnTo>
                <a:cubicBezTo>
                  <a:pt x="7622941" y="4090522"/>
                  <a:pt x="7620490" y="4059631"/>
                  <a:pt x="7620533" y="4028296"/>
                </a:cubicBezTo>
                <a:cubicBezTo>
                  <a:pt x="7619221" y="4022668"/>
                  <a:pt x="7619162" y="4017001"/>
                  <a:pt x="7619162" y="4011320"/>
                </a:cubicBezTo>
                <a:lnTo>
                  <a:pt x="7619756" y="3999880"/>
                </a:lnTo>
                <a:lnTo>
                  <a:pt x="7620254" y="3999913"/>
                </a:lnTo>
                <a:close/>
                <a:moveTo>
                  <a:pt x="7597529" y="3999419"/>
                </a:moveTo>
                <a:lnTo>
                  <a:pt x="7597555" y="3999913"/>
                </a:lnTo>
                <a:lnTo>
                  <a:pt x="7598053" y="3999880"/>
                </a:lnTo>
                <a:lnTo>
                  <a:pt x="7598647" y="4011320"/>
                </a:lnTo>
                <a:cubicBezTo>
                  <a:pt x="7598647" y="4017001"/>
                  <a:pt x="7598588" y="4022668"/>
                  <a:pt x="7597276" y="4028296"/>
                </a:cubicBezTo>
                <a:cubicBezTo>
                  <a:pt x="7597319" y="4059631"/>
                  <a:pt x="7594868" y="4090522"/>
                  <a:pt x="7589809" y="4120772"/>
                </a:cubicBezTo>
                <a:lnTo>
                  <a:pt x="7589271" y="4127448"/>
                </a:lnTo>
                <a:cubicBezTo>
                  <a:pt x="7589101" y="4127453"/>
                  <a:pt x="7588933" y="4127458"/>
                  <a:pt x="7588765" y="4127511"/>
                </a:cubicBezTo>
                <a:cubicBezTo>
                  <a:pt x="7564400" y="4298519"/>
                  <a:pt x="7485838" y="4452596"/>
                  <a:pt x="7369706" y="4572001"/>
                </a:cubicBezTo>
                <a:lnTo>
                  <a:pt x="7175465" y="4572001"/>
                </a:lnTo>
                <a:cubicBezTo>
                  <a:pt x="7318563" y="4471530"/>
                  <a:pt x="7420786" y="4319651"/>
                  <a:pt x="7455280" y="4144250"/>
                </a:cubicBezTo>
                <a:cubicBezTo>
                  <a:pt x="7221278" y="4194541"/>
                  <a:pt x="7030909" y="4357380"/>
                  <a:pt x="6947526" y="4572001"/>
                </a:cubicBezTo>
                <a:lnTo>
                  <a:pt x="6809978" y="4572001"/>
                </a:lnTo>
                <a:cubicBezTo>
                  <a:pt x="6903341" y="4283539"/>
                  <a:pt x="7156571" y="4064450"/>
                  <a:pt x="7468650" y="4012794"/>
                </a:cubicBezTo>
                <a:lnTo>
                  <a:pt x="7468767" y="4011646"/>
                </a:lnTo>
                <a:cubicBezTo>
                  <a:pt x="7474076" y="4010636"/>
                  <a:pt x="7479404" y="4009688"/>
                  <a:pt x="7484980" y="4010107"/>
                </a:cubicBezTo>
                <a:cubicBezTo>
                  <a:pt x="7516163" y="4004550"/>
                  <a:pt x="7548056" y="4001569"/>
                  <a:pt x="7580442" y="4001042"/>
                </a:cubicBezTo>
                <a:close/>
                <a:moveTo>
                  <a:pt x="5928129" y="3999419"/>
                </a:moveTo>
                <a:lnTo>
                  <a:pt x="5945217" y="4001042"/>
                </a:lnTo>
                <a:cubicBezTo>
                  <a:pt x="5977602" y="4001569"/>
                  <a:pt x="6009495" y="4004550"/>
                  <a:pt x="6040678" y="4010107"/>
                </a:cubicBezTo>
                <a:cubicBezTo>
                  <a:pt x="6046254" y="4009688"/>
                  <a:pt x="6051582" y="4010636"/>
                  <a:pt x="6056891" y="4011646"/>
                </a:cubicBezTo>
                <a:lnTo>
                  <a:pt x="6057008" y="4012794"/>
                </a:lnTo>
                <a:cubicBezTo>
                  <a:pt x="6369087" y="4064450"/>
                  <a:pt x="6622316" y="4283539"/>
                  <a:pt x="6715680" y="4572001"/>
                </a:cubicBezTo>
                <a:lnTo>
                  <a:pt x="6578131" y="4572001"/>
                </a:lnTo>
                <a:cubicBezTo>
                  <a:pt x="6494748" y="4357380"/>
                  <a:pt x="6304380" y="4194541"/>
                  <a:pt x="6070378" y="4144250"/>
                </a:cubicBezTo>
                <a:cubicBezTo>
                  <a:pt x="6104872" y="4319650"/>
                  <a:pt x="6207095" y="4471530"/>
                  <a:pt x="6350192" y="4572001"/>
                </a:cubicBezTo>
                <a:lnTo>
                  <a:pt x="6155952" y="4572001"/>
                </a:lnTo>
                <a:cubicBezTo>
                  <a:pt x="6039820" y="4452596"/>
                  <a:pt x="5961257" y="4298519"/>
                  <a:pt x="5936893" y="4127511"/>
                </a:cubicBezTo>
                <a:cubicBezTo>
                  <a:pt x="5936725" y="4127458"/>
                  <a:pt x="5936557" y="4127453"/>
                  <a:pt x="5936387" y="4127448"/>
                </a:cubicBezTo>
                <a:lnTo>
                  <a:pt x="5935849" y="4120772"/>
                </a:lnTo>
                <a:cubicBezTo>
                  <a:pt x="5930790" y="4090522"/>
                  <a:pt x="5928340" y="4059631"/>
                  <a:pt x="5928382" y="4028296"/>
                </a:cubicBezTo>
                <a:cubicBezTo>
                  <a:pt x="5927070" y="4022668"/>
                  <a:pt x="5927011" y="4017001"/>
                  <a:pt x="5927011" y="4011320"/>
                </a:cubicBezTo>
                <a:lnTo>
                  <a:pt x="5927605" y="3999880"/>
                </a:lnTo>
                <a:lnTo>
                  <a:pt x="5928103" y="3999913"/>
                </a:lnTo>
                <a:close/>
                <a:moveTo>
                  <a:pt x="5905378" y="3999419"/>
                </a:moveTo>
                <a:lnTo>
                  <a:pt x="5905404" y="3999913"/>
                </a:lnTo>
                <a:lnTo>
                  <a:pt x="5905902" y="3999880"/>
                </a:lnTo>
                <a:lnTo>
                  <a:pt x="5906496" y="4011320"/>
                </a:lnTo>
                <a:cubicBezTo>
                  <a:pt x="5906496" y="4017001"/>
                  <a:pt x="5906437" y="4022668"/>
                  <a:pt x="5905125" y="4028296"/>
                </a:cubicBezTo>
                <a:cubicBezTo>
                  <a:pt x="5905167" y="4059631"/>
                  <a:pt x="5902717" y="4090522"/>
                  <a:pt x="5897658" y="4120772"/>
                </a:cubicBezTo>
                <a:lnTo>
                  <a:pt x="5897120" y="4127448"/>
                </a:lnTo>
                <a:cubicBezTo>
                  <a:pt x="5896950" y="4127453"/>
                  <a:pt x="5896782" y="4127458"/>
                  <a:pt x="5896614" y="4127511"/>
                </a:cubicBezTo>
                <a:cubicBezTo>
                  <a:pt x="5872249" y="4298519"/>
                  <a:pt x="5793686" y="4452596"/>
                  <a:pt x="5677555" y="4572001"/>
                </a:cubicBezTo>
                <a:lnTo>
                  <a:pt x="5483314" y="4572001"/>
                </a:lnTo>
                <a:cubicBezTo>
                  <a:pt x="5626412" y="4471530"/>
                  <a:pt x="5728635" y="4319650"/>
                  <a:pt x="5763129" y="4144250"/>
                </a:cubicBezTo>
                <a:cubicBezTo>
                  <a:pt x="5529126" y="4194541"/>
                  <a:pt x="5338758" y="4357380"/>
                  <a:pt x="5255375" y="4572001"/>
                </a:cubicBezTo>
                <a:lnTo>
                  <a:pt x="5117827" y="4572001"/>
                </a:lnTo>
                <a:cubicBezTo>
                  <a:pt x="5211190" y="4283539"/>
                  <a:pt x="5464420" y="4064450"/>
                  <a:pt x="5776499" y="4012794"/>
                </a:cubicBezTo>
                <a:lnTo>
                  <a:pt x="5776616" y="4011646"/>
                </a:lnTo>
                <a:cubicBezTo>
                  <a:pt x="5781926" y="4010636"/>
                  <a:pt x="5787253" y="4009688"/>
                  <a:pt x="5792829" y="4010107"/>
                </a:cubicBezTo>
                <a:cubicBezTo>
                  <a:pt x="5824012" y="4004550"/>
                  <a:pt x="5855905" y="4001569"/>
                  <a:pt x="5888290" y="4001042"/>
                </a:cubicBezTo>
                <a:close/>
                <a:moveTo>
                  <a:pt x="4235979" y="3999419"/>
                </a:moveTo>
                <a:lnTo>
                  <a:pt x="4253065" y="4001042"/>
                </a:lnTo>
                <a:cubicBezTo>
                  <a:pt x="4285451" y="4001569"/>
                  <a:pt x="4317343" y="4004550"/>
                  <a:pt x="4348528" y="4010107"/>
                </a:cubicBezTo>
                <a:cubicBezTo>
                  <a:pt x="4354104" y="4009688"/>
                  <a:pt x="4359431" y="4010636"/>
                  <a:pt x="4364739" y="4011646"/>
                </a:cubicBezTo>
                <a:lnTo>
                  <a:pt x="4364856" y="4012794"/>
                </a:lnTo>
                <a:cubicBezTo>
                  <a:pt x="4676936" y="4064450"/>
                  <a:pt x="4930165" y="4283539"/>
                  <a:pt x="5023528" y="4572001"/>
                </a:cubicBezTo>
                <a:lnTo>
                  <a:pt x="4885980" y="4572001"/>
                </a:lnTo>
                <a:cubicBezTo>
                  <a:pt x="4802597" y="4357380"/>
                  <a:pt x="4612229" y="4194541"/>
                  <a:pt x="4378227" y="4144250"/>
                </a:cubicBezTo>
                <a:cubicBezTo>
                  <a:pt x="4412722" y="4319651"/>
                  <a:pt x="4514944" y="4471530"/>
                  <a:pt x="4658041" y="4572001"/>
                </a:cubicBezTo>
                <a:lnTo>
                  <a:pt x="4463800" y="4572001"/>
                </a:lnTo>
                <a:cubicBezTo>
                  <a:pt x="4347669" y="4452596"/>
                  <a:pt x="4269106" y="4298519"/>
                  <a:pt x="4244741" y="4127511"/>
                </a:cubicBezTo>
                <a:cubicBezTo>
                  <a:pt x="4244574" y="4127458"/>
                  <a:pt x="4244405" y="4127453"/>
                  <a:pt x="4244236" y="4127448"/>
                </a:cubicBezTo>
                <a:lnTo>
                  <a:pt x="4243697" y="4120772"/>
                </a:lnTo>
                <a:cubicBezTo>
                  <a:pt x="4238639" y="4090522"/>
                  <a:pt x="4236188" y="4059631"/>
                  <a:pt x="4236230" y="4028296"/>
                </a:cubicBezTo>
                <a:cubicBezTo>
                  <a:pt x="4234918" y="4022668"/>
                  <a:pt x="4234860" y="4017001"/>
                  <a:pt x="4234860" y="4011320"/>
                </a:cubicBezTo>
                <a:lnTo>
                  <a:pt x="4235454" y="3999880"/>
                </a:lnTo>
                <a:lnTo>
                  <a:pt x="4235952" y="3999913"/>
                </a:lnTo>
                <a:close/>
                <a:moveTo>
                  <a:pt x="4213227" y="3999419"/>
                </a:moveTo>
                <a:lnTo>
                  <a:pt x="4213253" y="3999913"/>
                </a:lnTo>
                <a:lnTo>
                  <a:pt x="4213751" y="3999880"/>
                </a:lnTo>
                <a:lnTo>
                  <a:pt x="4214345" y="4011320"/>
                </a:lnTo>
                <a:cubicBezTo>
                  <a:pt x="4214345" y="4017001"/>
                  <a:pt x="4214286" y="4022668"/>
                  <a:pt x="4212974" y="4028296"/>
                </a:cubicBezTo>
                <a:cubicBezTo>
                  <a:pt x="4213016" y="4059631"/>
                  <a:pt x="4210566" y="4090522"/>
                  <a:pt x="4205507" y="4120772"/>
                </a:cubicBezTo>
                <a:lnTo>
                  <a:pt x="4204969" y="4127448"/>
                </a:lnTo>
                <a:cubicBezTo>
                  <a:pt x="4204799" y="4127453"/>
                  <a:pt x="4204631" y="4127458"/>
                  <a:pt x="4204463" y="4127511"/>
                </a:cubicBezTo>
                <a:cubicBezTo>
                  <a:pt x="4180098" y="4298519"/>
                  <a:pt x="4101535" y="4452596"/>
                  <a:pt x="3985404" y="4572001"/>
                </a:cubicBezTo>
                <a:lnTo>
                  <a:pt x="3791163" y="4572001"/>
                </a:lnTo>
                <a:cubicBezTo>
                  <a:pt x="3934261" y="4471530"/>
                  <a:pt x="4036484" y="4319651"/>
                  <a:pt x="4070978" y="4144250"/>
                </a:cubicBezTo>
                <a:cubicBezTo>
                  <a:pt x="3836975" y="4194541"/>
                  <a:pt x="3646607" y="4357380"/>
                  <a:pt x="3563224" y="4572001"/>
                </a:cubicBezTo>
                <a:lnTo>
                  <a:pt x="3425676" y="4572001"/>
                </a:lnTo>
                <a:cubicBezTo>
                  <a:pt x="3519039" y="4283539"/>
                  <a:pt x="3772269" y="4064450"/>
                  <a:pt x="4084348" y="4012794"/>
                </a:cubicBezTo>
                <a:lnTo>
                  <a:pt x="4084465" y="4011646"/>
                </a:lnTo>
                <a:cubicBezTo>
                  <a:pt x="4089774" y="4010636"/>
                  <a:pt x="4095102" y="4009688"/>
                  <a:pt x="4100678" y="4010107"/>
                </a:cubicBezTo>
                <a:cubicBezTo>
                  <a:pt x="4131861" y="4004550"/>
                  <a:pt x="4163754" y="4001569"/>
                  <a:pt x="4196139" y="4001042"/>
                </a:cubicBezTo>
                <a:close/>
                <a:moveTo>
                  <a:pt x="2543827" y="3999419"/>
                </a:moveTo>
                <a:lnTo>
                  <a:pt x="2560914" y="4001042"/>
                </a:lnTo>
                <a:cubicBezTo>
                  <a:pt x="2593300" y="4001569"/>
                  <a:pt x="2625192" y="4004550"/>
                  <a:pt x="2656376" y="4010107"/>
                </a:cubicBezTo>
                <a:cubicBezTo>
                  <a:pt x="2661952" y="4009688"/>
                  <a:pt x="2667280" y="4010636"/>
                  <a:pt x="2672588" y="4011646"/>
                </a:cubicBezTo>
                <a:lnTo>
                  <a:pt x="2672706" y="4012794"/>
                </a:lnTo>
                <a:cubicBezTo>
                  <a:pt x="2984785" y="4064450"/>
                  <a:pt x="3238014" y="4283539"/>
                  <a:pt x="3331377" y="4572001"/>
                </a:cubicBezTo>
                <a:lnTo>
                  <a:pt x="3193830" y="4572001"/>
                </a:lnTo>
                <a:cubicBezTo>
                  <a:pt x="3110446" y="4357380"/>
                  <a:pt x="2920078" y="4194541"/>
                  <a:pt x="2686076" y="4144250"/>
                </a:cubicBezTo>
                <a:cubicBezTo>
                  <a:pt x="2720570" y="4319650"/>
                  <a:pt x="2822793" y="4471530"/>
                  <a:pt x="2965890" y="4572001"/>
                </a:cubicBezTo>
                <a:lnTo>
                  <a:pt x="2771649" y="4572001"/>
                </a:lnTo>
                <a:cubicBezTo>
                  <a:pt x="2655518" y="4452596"/>
                  <a:pt x="2576955" y="4298519"/>
                  <a:pt x="2552590" y="4127511"/>
                </a:cubicBezTo>
                <a:cubicBezTo>
                  <a:pt x="2552423" y="4127458"/>
                  <a:pt x="2552254" y="4127453"/>
                  <a:pt x="2552085" y="4127448"/>
                </a:cubicBezTo>
                <a:lnTo>
                  <a:pt x="2551547" y="4120772"/>
                </a:lnTo>
                <a:cubicBezTo>
                  <a:pt x="2546488" y="4090522"/>
                  <a:pt x="2544037" y="4059631"/>
                  <a:pt x="2544079" y="4028296"/>
                </a:cubicBezTo>
                <a:cubicBezTo>
                  <a:pt x="2542767" y="4022668"/>
                  <a:pt x="2542709" y="4017001"/>
                  <a:pt x="2542709" y="4011320"/>
                </a:cubicBezTo>
                <a:lnTo>
                  <a:pt x="2543303" y="3999880"/>
                </a:lnTo>
                <a:lnTo>
                  <a:pt x="2543801" y="3999913"/>
                </a:lnTo>
                <a:close/>
                <a:moveTo>
                  <a:pt x="2521076" y="3999419"/>
                </a:moveTo>
                <a:lnTo>
                  <a:pt x="2521102" y="3999913"/>
                </a:lnTo>
                <a:lnTo>
                  <a:pt x="2521600" y="3999880"/>
                </a:lnTo>
                <a:lnTo>
                  <a:pt x="2522194" y="4011320"/>
                </a:lnTo>
                <a:cubicBezTo>
                  <a:pt x="2522194" y="4017001"/>
                  <a:pt x="2522135" y="4022668"/>
                  <a:pt x="2520823" y="4028296"/>
                </a:cubicBezTo>
                <a:cubicBezTo>
                  <a:pt x="2520865" y="4059631"/>
                  <a:pt x="2518415" y="4090522"/>
                  <a:pt x="2513356" y="4120772"/>
                </a:cubicBezTo>
                <a:lnTo>
                  <a:pt x="2512818" y="4127448"/>
                </a:lnTo>
                <a:cubicBezTo>
                  <a:pt x="2512648" y="4127453"/>
                  <a:pt x="2512480" y="4127458"/>
                  <a:pt x="2512312" y="4127511"/>
                </a:cubicBezTo>
                <a:cubicBezTo>
                  <a:pt x="2487947" y="4298519"/>
                  <a:pt x="2409385" y="4452596"/>
                  <a:pt x="2293253" y="4572001"/>
                </a:cubicBezTo>
                <a:lnTo>
                  <a:pt x="2099012" y="4572001"/>
                </a:lnTo>
                <a:cubicBezTo>
                  <a:pt x="2242110" y="4471530"/>
                  <a:pt x="2344333" y="4319651"/>
                  <a:pt x="2378827" y="4144250"/>
                </a:cubicBezTo>
                <a:cubicBezTo>
                  <a:pt x="2144825" y="4194541"/>
                  <a:pt x="1954456" y="4357380"/>
                  <a:pt x="1871073" y="4572001"/>
                </a:cubicBezTo>
                <a:lnTo>
                  <a:pt x="1733525" y="4572001"/>
                </a:lnTo>
                <a:cubicBezTo>
                  <a:pt x="1826888" y="4283539"/>
                  <a:pt x="2080118" y="4064450"/>
                  <a:pt x="2392197" y="4012794"/>
                </a:cubicBezTo>
                <a:lnTo>
                  <a:pt x="2392314" y="4011646"/>
                </a:lnTo>
                <a:cubicBezTo>
                  <a:pt x="2397623" y="4010636"/>
                  <a:pt x="2402951" y="4009688"/>
                  <a:pt x="2408527" y="4010107"/>
                </a:cubicBezTo>
                <a:cubicBezTo>
                  <a:pt x="2439710" y="4004550"/>
                  <a:pt x="2471603" y="4001569"/>
                  <a:pt x="2503988" y="4001042"/>
                </a:cubicBezTo>
                <a:close/>
                <a:moveTo>
                  <a:pt x="851676" y="3999419"/>
                </a:moveTo>
                <a:lnTo>
                  <a:pt x="868763" y="4001042"/>
                </a:lnTo>
                <a:cubicBezTo>
                  <a:pt x="901149" y="4001569"/>
                  <a:pt x="933041" y="4004550"/>
                  <a:pt x="964225" y="4010107"/>
                </a:cubicBezTo>
                <a:cubicBezTo>
                  <a:pt x="969801" y="4009688"/>
                  <a:pt x="975129" y="4010636"/>
                  <a:pt x="980437" y="4011646"/>
                </a:cubicBezTo>
                <a:lnTo>
                  <a:pt x="980555" y="4012794"/>
                </a:lnTo>
                <a:cubicBezTo>
                  <a:pt x="1292634" y="4064450"/>
                  <a:pt x="1545864" y="4283539"/>
                  <a:pt x="1639226" y="4572001"/>
                </a:cubicBezTo>
                <a:lnTo>
                  <a:pt x="1501679" y="4572001"/>
                </a:lnTo>
                <a:cubicBezTo>
                  <a:pt x="1418296" y="4357380"/>
                  <a:pt x="1227927" y="4194541"/>
                  <a:pt x="993925" y="4144250"/>
                </a:cubicBezTo>
                <a:cubicBezTo>
                  <a:pt x="1028419" y="4319651"/>
                  <a:pt x="1130642" y="4471530"/>
                  <a:pt x="1273740" y="4572001"/>
                </a:cubicBezTo>
                <a:lnTo>
                  <a:pt x="1079499" y="4572001"/>
                </a:lnTo>
                <a:cubicBezTo>
                  <a:pt x="963367" y="4452596"/>
                  <a:pt x="884804" y="4298519"/>
                  <a:pt x="860439" y="4127511"/>
                </a:cubicBezTo>
                <a:cubicBezTo>
                  <a:pt x="860272" y="4127458"/>
                  <a:pt x="860103" y="4127453"/>
                  <a:pt x="859934" y="4127448"/>
                </a:cubicBezTo>
                <a:lnTo>
                  <a:pt x="859396" y="4120772"/>
                </a:lnTo>
                <a:cubicBezTo>
                  <a:pt x="854337" y="4090522"/>
                  <a:pt x="851886" y="4059631"/>
                  <a:pt x="851928" y="4028296"/>
                </a:cubicBezTo>
                <a:cubicBezTo>
                  <a:pt x="850616" y="4022668"/>
                  <a:pt x="850558" y="4017001"/>
                  <a:pt x="850558" y="4011320"/>
                </a:cubicBezTo>
                <a:lnTo>
                  <a:pt x="851152" y="3999880"/>
                </a:lnTo>
                <a:lnTo>
                  <a:pt x="851650" y="3999913"/>
                </a:lnTo>
                <a:close/>
                <a:moveTo>
                  <a:pt x="828925" y="3999419"/>
                </a:moveTo>
                <a:lnTo>
                  <a:pt x="828951" y="3999913"/>
                </a:lnTo>
                <a:lnTo>
                  <a:pt x="829449" y="3999880"/>
                </a:lnTo>
                <a:lnTo>
                  <a:pt x="830043" y="4011320"/>
                </a:lnTo>
                <a:cubicBezTo>
                  <a:pt x="830043" y="4017001"/>
                  <a:pt x="829984" y="4022668"/>
                  <a:pt x="828672" y="4028296"/>
                </a:cubicBezTo>
                <a:cubicBezTo>
                  <a:pt x="828714" y="4059631"/>
                  <a:pt x="826264" y="4090522"/>
                  <a:pt x="821205" y="4120772"/>
                </a:cubicBezTo>
                <a:lnTo>
                  <a:pt x="820667" y="4127448"/>
                </a:lnTo>
                <a:cubicBezTo>
                  <a:pt x="820497" y="4127453"/>
                  <a:pt x="820329" y="4127458"/>
                  <a:pt x="820161" y="4127511"/>
                </a:cubicBezTo>
                <a:cubicBezTo>
                  <a:pt x="795796" y="4298519"/>
                  <a:pt x="717234" y="4452596"/>
                  <a:pt x="601102" y="4572001"/>
                </a:cubicBezTo>
                <a:lnTo>
                  <a:pt x="406861" y="4572001"/>
                </a:lnTo>
                <a:cubicBezTo>
                  <a:pt x="549959" y="4471530"/>
                  <a:pt x="652182" y="4319650"/>
                  <a:pt x="686676" y="4144250"/>
                </a:cubicBezTo>
                <a:cubicBezTo>
                  <a:pt x="452674" y="4194541"/>
                  <a:pt x="262305" y="4357380"/>
                  <a:pt x="178922" y="4572001"/>
                </a:cubicBezTo>
                <a:lnTo>
                  <a:pt x="41374" y="4572001"/>
                </a:lnTo>
                <a:cubicBezTo>
                  <a:pt x="134738" y="4283539"/>
                  <a:pt x="387967" y="4064450"/>
                  <a:pt x="700046" y="4012794"/>
                </a:cubicBezTo>
                <a:lnTo>
                  <a:pt x="700163" y="4011646"/>
                </a:lnTo>
                <a:cubicBezTo>
                  <a:pt x="705472" y="4010636"/>
                  <a:pt x="710800" y="4009688"/>
                  <a:pt x="716376" y="4010107"/>
                </a:cubicBezTo>
                <a:cubicBezTo>
                  <a:pt x="747559" y="4004550"/>
                  <a:pt x="779452" y="4001569"/>
                  <a:pt x="811837" y="4001042"/>
                </a:cubicBezTo>
                <a:close/>
                <a:moveTo>
                  <a:pt x="8305836" y="3304913"/>
                </a:moveTo>
                <a:cubicBezTo>
                  <a:pt x="8030646" y="3363591"/>
                  <a:pt x="7815802" y="3576701"/>
                  <a:pt x="7762527" y="3845480"/>
                </a:cubicBezTo>
                <a:cubicBezTo>
                  <a:pt x="8037717" y="3786801"/>
                  <a:pt x="8252560" y="3573691"/>
                  <a:pt x="8305836" y="3304913"/>
                </a:cubicBezTo>
                <a:close/>
                <a:moveTo>
                  <a:pt x="6911971" y="3304913"/>
                </a:moveTo>
                <a:cubicBezTo>
                  <a:pt x="6965247" y="3573691"/>
                  <a:pt x="7180090" y="3786801"/>
                  <a:pt x="7455280" y="3845480"/>
                </a:cubicBezTo>
                <a:cubicBezTo>
                  <a:pt x="7402005" y="3576701"/>
                  <a:pt x="7187161" y="3363591"/>
                  <a:pt x="6911971" y="3304913"/>
                </a:cubicBezTo>
                <a:close/>
                <a:moveTo>
                  <a:pt x="6613685" y="3304913"/>
                </a:moveTo>
                <a:cubicBezTo>
                  <a:pt x="6338495" y="3363591"/>
                  <a:pt x="6123651" y="3576701"/>
                  <a:pt x="6070376" y="3845480"/>
                </a:cubicBezTo>
                <a:cubicBezTo>
                  <a:pt x="6345566" y="3786801"/>
                  <a:pt x="6560409" y="3573691"/>
                  <a:pt x="6613685" y="3304913"/>
                </a:cubicBezTo>
                <a:close/>
                <a:moveTo>
                  <a:pt x="5219820" y="3304913"/>
                </a:moveTo>
                <a:cubicBezTo>
                  <a:pt x="5273096" y="3573691"/>
                  <a:pt x="5487939" y="3786801"/>
                  <a:pt x="5763129" y="3845480"/>
                </a:cubicBezTo>
                <a:cubicBezTo>
                  <a:pt x="5709854" y="3576701"/>
                  <a:pt x="5495010" y="3363591"/>
                  <a:pt x="5219820" y="3304913"/>
                </a:cubicBezTo>
                <a:close/>
                <a:moveTo>
                  <a:pt x="4921534" y="3304913"/>
                </a:moveTo>
                <a:cubicBezTo>
                  <a:pt x="4646344" y="3363591"/>
                  <a:pt x="4431500" y="3576701"/>
                  <a:pt x="4378225" y="3845480"/>
                </a:cubicBezTo>
                <a:cubicBezTo>
                  <a:pt x="4653415" y="3786801"/>
                  <a:pt x="4868259" y="3573691"/>
                  <a:pt x="4921534" y="3304913"/>
                </a:cubicBezTo>
                <a:close/>
                <a:moveTo>
                  <a:pt x="3527669" y="3304913"/>
                </a:moveTo>
                <a:cubicBezTo>
                  <a:pt x="3580945" y="3573691"/>
                  <a:pt x="3795788" y="3786801"/>
                  <a:pt x="4070978" y="3845480"/>
                </a:cubicBezTo>
                <a:cubicBezTo>
                  <a:pt x="4017703" y="3576701"/>
                  <a:pt x="3802859" y="3363591"/>
                  <a:pt x="3527669" y="3304913"/>
                </a:cubicBezTo>
                <a:close/>
                <a:moveTo>
                  <a:pt x="3229383" y="3304913"/>
                </a:moveTo>
                <a:cubicBezTo>
                  <a:pt x="2954193" y="3363591"/>
                  <a:pt x="2739349" y="3576701"/>
                  <a:pt x="2686074" y="3845480"/>
                </a:cubicBezTo>
                <a:cubicBezTo>
                  <a:pt x="2961264" y="3786801"/>
                  <a:pt x="3176107" y="3573691"/>
                  <a:pt x="3229383" y="3304913"/>
                </a:cubicBezTo>
                <a:close/>
                <a:moveTo>
                  <a:pt x="1835518" y="3304913"/>
                </a:moveTo>
                <a:cubicBezTo>
                  <a:pt x="1888794" y="3573691"/>
                  <a:pt x="2103637" y="3786801"/>
                  <a:pt x="2378827" y="3845480"/>
                </a:cubicBezTo>
                <a:cubicBezTo>
                  <a:pt x="2325552" y="3576701"/>
                  <a:pt x="2110708" y="3363591"/>
                  <a:pt x="1835518" y="3304913"/>
                </a:cubicBezTo>
                <a:close/>
                <a:moveTo>
                  <a:pt x="1537232" y="3304913"/>
                </a:moveTo>
                <a:cubicBezTo>
                  <a:pt x="1262042" y="3363591"/>
                  <a:pt x="1047198" y="3576701"/>
                  <a:pt x="993923" y="3845480"/>
                </a:cubicBezTo>
                <a:cubicBezTo>
                  <a:pt x="1269113" y="3786801"/>
                  <a:pt x="1483956" y="3573691"/>
                  <a:pt x="1537232" y="3304913"/>
                </a:cubicBezTo>
                <a:close/>
                <a:moveTo>
                  <a:pt x="143367" y="3304913"/>
                </a:moveTo>
                <a:cubicBezTo>
                  <a:pt x="196643" y="3573691"/>
                  <a:pt x="411486" y="3786801"/>
                  <a:pt x="686676" y="3845480"/>
                </a:cubicBezTo>
                <a:cubicBezTo>
                  <a:pt x="633401" y="3576701"/>
                  <a:pt x="418557" y="3363591"/>
                  <a:pt x="143367" y="3304913"/>
                </a:cubicBezTo>
                <a:close/>
                <a:moveTo>
                  <a:pt x="8461873" y="3161219"/>
                </a:moveTo>
                <a:lnTo>
                  <a:pt x="8478960" y="3162829"/>
                </a:lnTo>
                <a:cubicBezTo>
                  <a:pt x="8511346" y="3163352"/>
                  <a:pt x="8543239" y="3166310"/>
                  <a:pt x="8574422" y="3171823"/>
                </a:cubicBezTo>
                <a:cubicBezTo>
                  <a:pt x="8579998" y="3171407"/>
                  <a:pt x="8585326" y="3172348"/>
                  <a:pt x="8590635" y="3173350"/>
                </a:cubicBezTo>
                <a:lnTo>
                  <a:pt x="8590752" y="3174489"/>
                </a:lnTo>
                <a:cubicBezTo>
                  <a:pt x="8815033" y="3211322"/>
                  <a:pt x="9008920" y="3333951"/>
                  <a:pt x="9135069" y="3506215"/>
                </a:cubicBezTo>
                <a:lnTo>
                  <a:pt x="9139239" y="3512974"/>
                </a:lnTo>
                <a:lnTo>
                  <a:pt x="9139239" y="3816134"/>
                </a:lnTo>
                <a:lnTo>
                  <a:pt x="9120077" y="3747490"/>
                </a:lnTo>
                <a:cubicBezTo>
                  <a:pt x="9039502" y="3525837"/>
                  <a:pt x="8844913" y="3356256"/>
                  <a:pt x="8604122" y="3304913"/>
                </a:cubicBezTo>
                <a:cubicBezTo>
                  <a:pt x="8650738" y="3540094"/>
                  <a:pt x="8821055" y="3732654"/>
                  <a:pt x="9047261" y="3816429"/>
                </a:cubicBezTo>
                <a:lnTo>
                  <a:pt x="9139239" y="3843104"/>
                </a:lnTo>
                <a:lnTo>
                  <a:pt x="9139239" y="3970603"/>
                </a:lnTo>
                <a:lnTo>
                  <a:pt x="9030179" y="3943797"/>
                </a:lnTo>
                <a:cubicBezTo>
                  <a:pt x="8735297" y="3846211"/>
                  <a:pt x="8514628" y="3594637"/>
                  <a:pt x="8470637" y="3288305"/>
                </a:cubicBezTo>
                <a:cubicBezTo>
                  <a:pt x="8470469" y="3288253"/>
                  <a:pt x="8470301" y="3288248"/>
                  <a:pt x="8470131" y="3288243"/>
                </a:cubicBezTo>
                <a:lnTo>
                  <a:pt x="8469593" y="3281619"/>
                </a:lnTo>
                <a:cubicBezTo>
                  <a:pt x="8464534" y="3251607"/>
                  <a:pt x="8462083" y="3220958"/>
                  <a:pt x="8462126" y="3189869"/>
                </a:cubicBezTo>
                <a:cubicBezTo>
                  <a:pt x="8460814" y="3184286"/>
                  <a:pt x="8460755" y="3178663"/>
                  <a:pt x="8460755" y="3173027"/>
                </a:cubicBezTo>
                <a:lnTo>
                  <a:pt x="8461349" y="3161677"/>
                </a:lnTo>
                <a:lnTo>
                  <a:pt x="8461847" y="3161709"/>
                </a:lnTo>
                <a:close/>
                <a:moveTo>
                  <a:pt x="8448085" y="3161219"/>
                </a:moveTo>
                <a:lnTo>
                  <a:pt x="8448111" y="3161709"/>
                </a:lnTo>
                <a:lnTo>
                  <a:pt x="8448609" y="3161677"/>
                </a:lnTo>
                <a:lnTo>
                  <a:pt x="8449203" y="3173027"/>
                </a:lnTo>
                <a:cubicBezTo>
                  <a:pt x="8449203" y="3178663"/>
                  <a:pt x="8449144" y="3184286"/>
                  <a:pt x="8447832" y="3189869"/>
                </a:cubicBezTo>
                <a:cubicBezTo>
                  <a:pt x="8447875" y="3220958"/>
                  <a:pt x="8445424" y="3251607"/>
                  <a:pt x="8440365" y="3281619"/>
                </a:cubicBezTo>
                <a:lnTo>
                  <a:pt x="8439827" y="3288243"/>
                </a:lnTo>
                <a:cubicBezTo>
                  <a:pt x="8439657" y="3288248"/>
                  <a:pt x="8439489" y="3288253"/>
                  <a:pt x="8439321" y="3288305"/>
                </a:cubicBezTo>
                <a:cubicBezTo>
                  <a:pt x="8389046" y="3638399"/>
                  <a:pt x="8108007" y="3916971"/>
                  <a:pt x="7749156" y="3975903"/>
                </a:cubicBezTo>
                <a:lnTo>
                  <a:pt x="7749040" y="3977042"/>
                </a:lnTo>
                <a:cubicBezTo>
                  <a:pt x="7743729" y="3978045"/>
                  <a:pt x="7738400" y="3978986"/>
                  <a:pt x="7732823" y="3978570"/>
                </a:cubicBezTo>
                <a:cubicBezTo>
                  <a:pt x="7701651" y="3984080"/>
                  <a:pt x="7669771" y="3987038"/>
                  <a:pt x="7637396" y="3987561"/>
                </a:cubicBezTo>
                <a:lnTo>
                  <a:pt x="7620278" y="3989174"/>
                </a:lnTo>
                <a:lnTo>
                  <a:pt x="7620252" y="3988683"/>
                </a:lnTo>
                <a:lnTo>
                  <a:pt x="7619753" y="3988716"/>
                </a:lnTo>
                <a:cubicBezTo>
                  <a:pt x="7619187" y="3984944"/>
                  <a:pt x="7619160" y="3981158"/>
                  <a:pt x="7619160" y="3977366"/>
                </a:cubicBezTo>
                <a:cubicBezTo>
                  <a:pt x="7619160" y="3971728"/>
                  <a:pt x="7619219" y="3966104"/>
                  <a:pt x="7620531" y="3960518"/>
                </a:cubicBezTo>
                <a:cubicBezTo>
                  <a:pt x="7620488" y="3929436"/>
                  <a:pt x="7622938" y="3898794"/>
                  <a:pt x="7627995" y="3868787"/>
                </a:cubicBezTo>
                <a:lnTo>
                  <a:pt x="7628535" y="3862150"/>
                </a:lnTo>
                <a:cubicBezTo>
                  <a:pt x="7628704" y="3862145"/>
                  <a:pt x="7628873" y="3862140"/>
                  <a:pt x="7629040" y="3862087"/>
                </a:cubicBezTo>
                <a:cubicBezTo>
                  <a:pt x="7679317" y="3511992"/>
                  <a:pt x="7960356" y="3233421"/>
                  <a:pt x="8319206" y="3174489"/>
                </a:cubicBezTo>
                <a:lnTo>
                  <a:pt x="8319323" y="3173350"/>
                </a:lnTo>
                <a:cubicBezTo>
                  <a:pt x="8324632" y="3172348"/>
                  <a:pt x="8329960" y="3171407"/>
                  <a:pt x="8335536" y="3171823"/>
                </a:cubicBezTo>
                <a:cubicBezTo>
                  <a:pt x="8366719" y="3166310"/>
                  <a:pt x="8398612" y="3163352"/>
                  <a:pt x="8430998" y="3162829"/>
                </a:cubicBezTo>
                <a:close/>
                <a:moveTo>
                  <a:pt x="6769722" y="3161219"/>
                </a:moveTo>
                <a:lnTo>
                  <a:pt x="6786810" y="3162829"/>
                </a:lnTo>
                <a:cubicBezTo>
                  <a:pt x="6819195" y="3163352"/>
                  <a:pt x="6851088" y="3166310"/>
                  <a:pt x="6882271" y="3171823"/>
                </a:cubicBezTo>
                <a:cubicBezTo>
                  <a:pt x="6887847" y="3171407"/>
                  <a:pt x="6893175" y="3172348"/>
                  <a:pt x="6898484" y="3173350"/>
                </a:cubicBezTo>
                <a:lnTo>
                  <a:pt x="6898601" y="3174489"/>
                </a:lnTo>
                <a:cubicBezTo>
                  <a:pt x="7257451" y="3233421"/>
                  <a:pt x="7538490" y="3511992"/>
                  <a:pt x="7588766" y="3862087"/>
                </a:cubicBezTo>
                <a:cubicBezTo>
                  <a:pt x="7588934" y="3862140"/>
                  <a:pt x="7589103" y="3862145"/>
                  <a:pt x="7589272" y="3862150"/>
                </a:cubicBezTo>
                <a:lnTo>
                  <a:pt x="7589812" y="3868787"/>
                </a:lnTo>
                <a:cubicBezTo>
                  <a:pt x="7594869" y="3898794"/>
                  <a:pt x="7597319" y="3929436"/>
                  <a:pt x="7597276" y="3960518"/>
                </a:cubicBezTo>
                <a:cubicBezTo>
                  <a:pt x="7598588" y="3966104"/>
                  <a:pt x="7598647" y="3971728"/>
                  <a:pt x="7598647" y="3977366"/>
                </a:cubicBezTo>
                <a:cubicBezTo>
                  <a:pt x="7598647" y="3981158"/>
                  <a:pt x="7598620" y="3984944"/>
                  <a:pt x="7598054" y="3988716"/>
                </a:cubicBezTo>
                <a:lnTo>
                  <a:pt x="7597555" y="3988683"/>
                </a:lnTo>
                <a:lnTo>
                  <a:pt x="7597529" y="3989174"/>
                </a:lnTo>
                <a:lnTo>
                  <a:pt x="7580411" y="3987561"/>
                </a:lnTo>
                <a:cubicBezTo>
                  <a:pt x="7548036" y="3987038"/>
                  <a:pt x="7516156" y="3984080"/>
                  <a:pt x="7484984" y="3978570"/>
                </a:cubicBezTo>
                <a:cubicBezTo>
                  <a:pt x="7479407" y="3978986"/>
                  <a:pt x="7474078" y="3978045"/>
                  <a:pt x="7468767" y="3977042"/>
                </a:cubicBezTo>
                <a:lnTo>
                  <a:pt x="7468651" y="3975903"/>
                </a:lnTo>
                <a:cubicBezTo>
                  <a:pt x="7109800" y="3916971"/>
                  <a:pt x="6828761" y="3638399"/>
                  <a:pt x="6778486" y="3288305"/>
                </a:cubicBezTo>
                <a:cubicBezTo>
                  <a:pt x="6778318" y="3288253"/>
                  <a:pt x="6778150" y="3288248"/>
                  <a:pt x="6777980" y="3288243"/>
                </a:cubicBezTo>
                <a:lnTo>
                  <a:pt x="6777442" y="3281619"/>
                </a:lnTo>
                <a:cubicBezTo>
                  <a:pt x="6772383" y="3251607"/>
                  <a:pt x="6769933" y="3220958"/>
                  <a:pt x="6769975" y="3189869"/>
                </a:cubicBezTo>
                <a:cubicBezTo>
                  <a:pt x="6768663" y="3184286"/>
                  <a:pt x="6768604" y="3178663"/>
                  <a:pt x="6768604" y="3173027"/>
                </a:cubicBezTo>
                <a:lnTo>
                  <a:pt x="6769198" y="3161677"/>
                </a:lnTo>
                <a:lnTo>
                  <a:pt x="6769696" y="3161709"/>
                </a:lnTo>
                <a:close/>
                <a:moveTo>
                  <a:pt x="6755934" y="3161219"/>
                </a:moveTo>
                <a:lnTo>
                  <a:pt x="6755960" y="3161709"/>
                </a:lnTo>
                <a:lnTo>
                  <a:pt x="6756458" y="3161677"/>
                </a:lnTo>
                <a:lnTo>
                  <a:pt x="6757052" y="3173027"/>
                </a:lnTo>
                <a:cubicBezTo>
                  <a:pt x="6757052" y="3178663"/>
                  <a:pt x="6756994" y="3184286"/>
                  <a:pt x="6755682" y="3189869"/>
                </a:cubicBezTo>
                <a:cubicBezTo>
                  <a:pt x="6755724" y="3220958"/>
                  <a:pt x="6753273" y="3251607"/>
                  <a:pt x="6748215" y="3281619"/>
                </a:cubicBezTo>
                <a:lnTo>
                  <a:pt x="6747676" y="3288243"/>
                </a:lnTo>
                <a:cubicBezTo>
                  <a:pt x="6747507" y="3288248"/>
                  <a:pt x="6747338" y="3288253"/>
                  <a:pt x="6747171" y="3288305"/>
                </a:cubicBezTo>
                <a:cubicBezTo>
                  <a:pt x="6696895" y="3638399"/>
                  <a:pt x="6415856" y="3916971"/>
                  <a:pt x="6057005" y="3975903"/>
                </a:cubicBezTo>
                <a:lnTo>
                  <a:pt x="6056889" y="3977042"/>
                </a:lnTo>
                <a:cubicBezTo>
                  <a:pt x="6051578" y="3978045"/>
                  <a:pt x="6046249" y="3978986"/>
                  <a:pt x="6040672" y="3978570"/>
                </a:cubicBezTo>
                <a:cubicBezTo>
                  <a:pt x="6009500" y="3984080"/>
                  <a:pt x="5977620" y="3987038"/>
                  <a:pt x="5945246" y="3987561"/>
                </a:cubicBezTo>
                <a:lnTo>
                  <a:pt x="5928127" y="3989174"/>
                </a:lnTo>
                <a:lnTo>
                  <a:pt x="5928101" y="3988683"/>
                </a:lnTo>
                <a:lnTo>
                  <a:pt x="5927602" y="3988716"/>
                </a:lnTo>
                <a:cubicBezTo>
                  <a:pt x="5927036" y="3984944"/>
                  <a:pt x="5927009" y="3981158"/>
                  <a:pt x="5927009" y="3977366"/>
                </a:cubicBezTo>
                <a:cubicBezTo>
                  <a:pt x="5927009" y="3971728"/>
                  <a:pt x="5927068" y="3966104"/>
                  <a:pt x="5928380" y="3960518"/>
                </a:cubicBezTo>
                <a:cubicBezTo>
                  <a:pt x="5928338" y="3929436"/>
                  <a:pt x="5930787" y="3898794"/>
                  <a:pt x="5935844" y="3868787"/>
                </a:cubicBezTo>
                <a:lnTo>
                  <a:pt x="5936384" y="3862150"/>
                </a:lnTo>
                <a:cubicBezTo>
                  <a:pt x="5936553" y="3862145"/>
                  <a:pt x="5936722" y="3862140"/>
                  <a:pt x="5936890" y="3862087"/>
                </a:cubicBezTo>
                <a:cubicBezTo>
                  <a:pt x="5987166" y="3511992"/>
                  <a:pt x="6268205" y="3233421"/>
                  <a:pt x="6627056" y="3174489"/>
                </a:cubicBezTo>
                <a:lnTo>
                  <a:pt x="6627173" y="3173350"/>
                </a:lnTo>
                <a:cubicBezTo>
                  <a:pt x="6632481" y="3172348"/>
                  <a:pt x="6637809" y="3171407"/>
                  <a:pt x="6643385" y="3171823"/>
                </a:cubicBezTo>
                <a:cubicBezTo>
                  <a:pt x="6674569" y="3166310"/>
                  <a:pt x="6706461" y="3163352"/>
                  <a:pt x="6738847" y="3162829"/>
                </a:cubicBezTo>
                <a:close/>
                <a:moveTo>
                  <a:pt x="5077571" y="3161219"/>
                </a:moveTo>
                <a:lnTo>
                  <a:pt x="5094659" y="3162829"/>
                </a:lnTo>
                <a:cubicBezTo>
                  <a:pt x="5127044" y="3163352"/>
                  <a:pt x="5158937" y="3166310"/>
                  <a:pt x="5190120" y="3171823"/>
                </a:cubicBezTo>
                <a:cubicBezTo>
                  <a:pt x="5195696" y="3171407"/>
                  <a:pt x="5201024" y="3172348"/>
                  <a:pt x="5206334" y="3173350"/>
                </a:cubicBezTo>
                <a:lnTo>
                  <a:pt x="5206450" y="3174489"/>
                </a:lnTo>
                <a:cubicBezTo>
                  <a:pt x="5565300" y="3233421"/>
                  <a:pt x="5846339" y="3511992"/>
                  <a:pt x="5896616" y="3862087"/>
                </a:cubicBezTo>
                <a:cubicBezTo>
                  <a:pt x="5896783" y="3862140"/>
                  <a:pt x="5896953" y="3862145"/>
                  <a:pt x="5897121" y="3862150"/>
                </a:cubicBezTo>
                <a:lnTo>
                  <a:pt x="5897662" y="3868787"/>
                </a:lnTo>
                <a:cubicBezTo>
                  <a:pt x="5902718" y="3898794"/>
                  <a:pt x="5905168" y="3929436"/>
                  <a:pt x="5905126" y="3960518"/>
                </a:cubicBezTo>
                <a:cubicBezTo>
                  <a:pt x="5906438" y="3966104"/>
                  <a:pt x="5906496" y="3971728"/>
                  <a:pt x="5906496" y="3977366"/>
                </a:cubicBezTo>
                <a:cubicBezTo>
                  <a:pt x="5906496" y="3981158"/>
                  <a:pt x="5906469" y="3984944"/>
                  <a:pt x="5905903" y="3988716"/>
                </a:cubicBezTo>
                <a:lnTo>
                  <a:pt x="5905404" y="3988683"/>
                </a:lnTo>
                <a:lnTo>
                  <a:pt x="5905378" y="3989174"/>
                </a:lnTo>
                <a:lnTo>
                  <a:pt x="5888260" y="3987561"/>
                </a:lnTo>
                <a:cubicBezTo>
                  <a:pt x="5855886" y="3987038"/>
                  <a:pt x="5824005" y="3984080"/>
                  <a:pt x="5792833" y="3978570"/>
                </a:cubicBezTo>
                <a:cubicBezTo>
                  <a:pt x="5787256" y="3978986"/>
                  <a:pt x="5781927" y="3978045"/>
                  <a:pt x="5776617" y="3977042"/>
                </a:cubicBezTo>
                <a:lnTo>
                  <a:pt x="5776501" y="3975903"/>
                </a:lnTo>
                <a:cubicBezTo>
                  <a:pt x="5417649" y="3916971"/>
                  <a:pt x="5136610" y="3638399"/>
                  <a:pt x="5086335" y="3288305"/>
                </a:cubicBezTo>
                <a:cubicBezTo>
                  <a:pt x="5086167" y="3288253"/>
                  <a:pt x="5085999" y="3288248"/>
                  <a:pt x="5085830" y="3288243"/>
                </a:cubicBezTo>
                <a:lnTo>
                  <a:pt x="5085291" y="3281619"/>
                </a:lnTo>
                <a:cubicBezTo>
                  <a:pt x="5080233" y="3251607"/>
                  <a:pt x="5077782" y="3220958"/>
                  <a:pt x="5077824" y="3189869"/>
                </a:cubicBezTo>
                <a:cubicBezTo>
                  <a:pt x="5076512" y="3184286"/>
                  <a:pt x="5076453" y="3178663"/>
                  <a:pt x="5076453" y="3173027"/>
                </a:cubicBezTo>
                <a:lnTo>
                  <a:pt x="5077047" y="3161677"/>
                </a:lnTo>
                <a:lnTo>
                  <a:pt x="5077545" y="3161709"/>
                </a:lnTo>
                <a:close/>
                <a:moveTo>
                  <a:pt x="5063783" y="3161219"/>
                </a:moveTo>
                <a:lnTo>
                  <a:pt x="5063809" y="3161709"/>
                </a:lnTo>
                <a:lnTo>
                  <a:pt x="5064307" y="3161677"/>
                </a:lnTo>
                <a:lnTo>
                  <a:pt x="5064902" y="3173027"/>
                </a:lnTo>
                <a:cubicBezTo>
                  <a:pt x="5064902" y="3178663"/>
                  <a:pt x="5064842" y="3184286"/>
                  <a:pt x="5063530" y="3189869"/>
                </a:cubicBezTo>
                <a:cubicBezTo>
                  <a:pt x="5063572" y="3220958"/>
                  <a:pt x="5061122" y="3251607"/>
                  <a:pt x="5056063" y="3281619"/>
                </a:cubicBezTo>
                <a:lnTo>
                  <a:pt x="5055525" y="3288243"/>
                </a:lnTo>
                <a:cubicBezTo>
                  <a:pt x="5055355" y="3288248"/>
                  <a:pt x="5055187" y="3288253"/>
                  <a:pt x="5055019" y="3288305"/>
                </a:cubicBezTo>
                <a:cubicBezTo>
                  <a:pt x="5004744" y="3638399"/>
                  <a:pt x="4723705" y="3916971"/>
                  <a:pt x="4364853" y="3975903"/>
                </a:cubicBezTo>
                <a:lnTo>
                  <a:pt x="4364737" y="3977042"/>
                </a:lnTo>
                <a:cubicBezTo>
                  <a:pt x="4359427" y="3978045"/>
                  <a:pt x="4354098" y="3978986"/>
                  <a:pt x="4348521" y="3978570"/>
                </a:cubicBezTo>
                <a:cubicBezTo>
                  <a:pt x="4317350" y="3984080"/>
                  <a:pt x="4285468" y="3987038"/>
                  <a:pt x="4253094" y="3987561"/>
                </a:cubicBezTo>
                <a:lnTo>
                  <a:pt x="4235976" y="3989174"/>
                </a:lnTo>
                <a:lnTo>
                  <a:pt x="4235950" y="3988683"/>
                </a:lnTo>
                <a:lnTo>
                  <a:pt x="4235451" y="3988716"/>
                </a:lnTo>
                <a:cubicBezTo>
                  <a:pt x="4234885" y="3984944"/>
                  <a:pt x="4234858" y="3981158"/>
                  <a:pt x="4234858" y="3977366"/>
                </a:cubicBezTo>
                <a:cubicBezTo>
                  <a:pt x="4234858" y="3971728"/>
                  <a:pt x="4234916" y="3966104"/>
                  <a:pt x="4236228" y="3960518"/>
                </a:cubicBezTo>
                <a:cubicBezTo>
                  <a:pt x="4236186" y="3929436"/>
                  <a:pt x="4238636" y="3898794"/>
                  <a:pt x="4243692" y="3868787"/>
                </a:cubicBezTo>
                <a:lnTo>
                  <a:pt x="4244233" y="3862150"/>
                </a:lnTo>
                <a:cubicBezTo>
                  <a:pt x="4244401" y="3862145"/>
                  <a:pt x="4244571" y="3862140"/>
                  <a:pt x="4244738" y="3862087"/>
                </a:cubicBezTo>
                <a:cubicBezTo>
                  <a:pt x="4295015" y="3511992"/>
                  <a:pt x="4576054" y="3233421"/>
                  <a:pt x="4934904" y="3174489"/>
                </a:cubicBezTo>
                <a:lnTo>
                  <a:pt x="4935021" y="3173350"/>
                </a:lnTo>
                <a:cubicBezTo>
                  <a:pt x="4940330" y="3172348"/>
                  <a:pt x="4945658" y="3171407"/>
                  <a:pt x="4951234" y="3171823"/>
                </a:cubicBezTo>
                <a:cubicBezTo>
                  <a:pt x="4982417" y="3166310"/>
                  <a:pt x="5014310" y="3163352"/>
                  <a:pt x="5046695" y="3162829"/>
                </a:cubicBezTo>
                <a:close/>
                <a:moveTo>
                  <a:pt x="3385420" y="3161219"/>
                </a:moveTo>
                <a:lnTo>
                  <a:pt x="3402507" y="3162829"/>
                </a:lnTo>
                <a:cubicBezTo>
                  <a:pt x="3434893" y="3163352"/>
                  <a:pt x="3466785" y="3166310"/>
                  <a:pt x="3497969" y="3171823"/>
                </a:cubicBezTo>
                <a:cubicBezTo>
                  <a:pt x="3503545" y="3171407"/>
                  <a:pt x="3508873" y="3172348"/>
                  <a:pt x="3514181" y="3173350"/>
                </a:cubicBezTo>
                <a:lnTo>
                  <a:pt x="3514298" y="3174489"/>
                </a:lnTo>
                <a:cubicBezTo>
                  <a:pt x="3873149" y="3233421"/>
                  <a:pt x="4154188" y="3511992"/>
                  <a:pt x="4204464" y="3862087"/>
                </a:cubicBezTo>
                <a:cubicBezTo>
                  <a:pt x="4204632" y="3862140"/>
                  <a:pt x="4204801" y="3862145"/>
                  <a:pt x="4204970" y="3862150"/>
                </a:cubicBezTo>
                <a:lnTo>
                  <a:pt x="4205510" y="3868787"/>
                </a:lnTo>
                <a:cubicBezTo>
                  <a:pt x="4210567" y="3898794"/>
                  <a:pt x="4213016" y="3929436"/>
                  <a:pt x="4212974" y="3960518"/>
                </a:cubicBezTo>
                <a:cubicBezTo>
                  <a:pt x="4214286" y="3966104"/>
                  <a:pt x="4214345" y="3971728"/>
                  <a:pt x="4214345" y="3977366"/>
                </a:cubicBezTo>
                <a:cubicBezTo>
                  <a:pt x="4214345" y="3981158"/>
                  <a:pt x="4214318" y="3984944"/>
                  <a:pt x="4213752" y="3988716"/>
                </a:cubicBezTo>
                <a:lnTo>
                  <a:pt x="4213253" y="3988683"/>
                </a:lnTo>
                <a:lnTo>
                  <a:pt x="4213227" y="3989174"/>
                </a:lnTo>
                <a:lnTo>
                  <a:pt x="4196108" y="3987561"/>
                </a:lnTo>
                <a:cubicBezTo>
                  <a:pt x="4163734" y="3987038"/>
                  <a:pt x="4131854" y="3984080"/>
                  <a:pt x="4100682" y="3978570"/>
                </a:cubicBezTo>
                <a:cubicBezTo>
                  <a:pt x="4095105" y="3978986"/>
                  <a:pt x="4089776" y="3978045"/>
                  <a:pt x="4084465" y="3977042"/>
                </a:cubicBezTo>
                <a:lnTo>
                  <a:pt x="4084349" y="3975903"/>
                </a:lnTo>
                <a:cubicBezTo>
                  <a:pt x="3725498" y="3916971"/>
                  <a:pt x="3444459" y="3638399"/>
                  <a:pt x="3394183" y="3288305"/>
                </a:cubicBezTo>
                <a:cubicBezTo>
                  <a:pt x="3394016" y="3288253"/>
                  <a:pt x="3393847" y="3288248"/>
                  <a:pt x="3393678" y="3288243"/>
                </a:cubicBezTo>
                <a:lnTo>
                  <a:pt x="3393139" y="3281619"/>
                </a:lnTo>
                <a:cubicBezTo>
                  <a:pt x="3388081" y="3251607"/>
                  <a:pt x="3385630" y="3220958"/>
                  <a:pt x="3385672" y="3189869"/>
                </a:cubicBezTo>
                <a:cubicBezTo>
                  <a:pt x="3384360" y="3184286"/>
                  <a:pt x="3384302" y="3178663"/>
                  <a:pt x="3384302" y="3173027"/>
                </a:cubicBezTo>
                <a:lnTo>
                  <a:pt x="3384896" y="3161677"/>
                </a:lnTo>
                <a:lnTo>
                  <a:pt x="3385394" y="3161709"/>
                </a:lnTo>
                <a:close/>
                <a:moveTo>
                  <a:pt x="3371632" y="3161219"/>
                </a:moveTo>
                <a:lnTo>
                  <a:pt x="3371658" y="3161709"/>
                </a:lnTo>
                <a:lnTo>
                  <a:pt x="3372156" y="3161677"/>
                </a:lnTo>
                <a:lnTo>
                  <a:pt x="3372750" y="3173027"/>
                </a:lnTo>
                <a:cubicBezTo>
                  <a:pt x="3372750" y="3178663"/>
                  <a:pt x="3372691" y="3184286"/>
                  <a:pt x="3371379" y="3189869"/>
                </a:cubicBezTo>
                <a:cubicBezTo>
                  <a:pt x="3371421" y="3220958"/>
                  <a:pt x="3368971" y="3251607"/>
                  <a:pt x="3363912" y="3281619"/>
                </a:cubicBezTo>
                <a:lnTo>
                  <a:pt x="3363374" y="3288243"/>
                </a:lnTo>
                <a:cubicBezTo>
                  <a:pt x="3363204" y="3288248"/>
                  <a:pt x="3363036" y="3288253"/>
                  <a:pt x="3362868" y="3288305"/>
                </a:cubicBezTo>
                <a:cubicBezTo>
                  <a:pt x="3312593" y="3638399"/>
                  <a:pt x="3031554" y="3916971"/>
                  <a:pt x="2672703" y="3975903"/>
                </a:cubicBezTo>
                <a:lnTo>
                  <a:pt x="2672586" y="3977042"/>
                </a:lnTo>
                <a:cubicBezTo>
                  <a:pt x="2667276" y="3978045"/>
                  <a:pt x="2661947" y="3978986"/>
                  <a:pt x="2656370" y="3978570"/>
                </a:cubicBezTo>
                <a:cubicBezTo>
                  <a:pt x="2625198" y="3984080"/>
                  <a:pt x="2593318" y="3987038"/>
                  <a:pt x="2560943" y="3987561"/>
                </a:cubicBezTo>
                <a:lnTo>
                  <a:pt x="2543825" y="3989174"/>
                </a:lnTo>
                <a:lnTo>
                  <a:pt x="2543799" y="3988683"/>
                </a:lnTo>
                <a:lnTo>
                  <a:pt x="2543300" y="3988716"/>
                </a:lnTo>
                <a:cubicBezTo>
                  <a:pt x="2542734" y="3984944"/>
                  <a:pt x="2542707" y="3981158"/>
                  <a:pt x="2542707" y="3977366"/>
                </a:cubicBezTo>
                <a:cubicBezTo>
                  <a:pt x="2542707" y="3971728"/>
                  <a:pt x="2542765" y="3966104"/>
                  <a:pt x="2544077" y="3960518"/>
                </a:cubicBezTo>
                <a:cubicBezTo>
                  <a:pt x="2544035" y="3929436"/>
                  <a:pt x="2546485" y="3898794"/>
                  <a:pt x="2551541" y="3868787"/>
                </a:cubicBezTo>
                <a:lnTo>
                  <a:pt x="2552082" y="3862150"/>
                </a:lnTo>
                <a:cubicBezTo>
                  <a:pt x="2552250" y="3862145"/>
                  <a:pt x="2552420" y="3862140"/>
                  <a:pt x="2552587" y="3862087"/>
                </a:cubicBezTo>
                <a:cubicBezTo>
                  <a:pt x="2602864" y="3511992"/>
                  <a:pt x="2883903" y="3233421"/>
                  <a:pt x="3242753" y="3174489"/>
                </a:cubicBezTo>
                <a:lnTo>
                  <a:pt x="3242870" y="3173350"/>
                </a:lnTo>
                <a:cubicBezTo>
                  <a:pt x="3248179" y="3172348"/>
                  <a:pt x="3253507" y="3171407"/>
                  <a:pt x="3259083" y="3171823"/>
                </a:cubicBezTo>
                <a:cubicBezTo>
                  <a:pt x="3290266" y="3166310"/>
                  <a:pt x="3322159" y="3163352"/>
                  <a:pt x="3354544" y="3162829"/>
                </a:cubicBezTo>
                <a:close/>
                <a:moveTo>
                  <a:pt x="1693269" y="3161219"/>
                </a:moveTo>
                <a:lnTo>
                  <a:pt x="1710356" y="3162829"/>
                </a:lnTo>
                <a:cubicBezTo>
                  <a:pt x="1742742" y="3163352"/>
                  <a:pt x="1774634" y="3166310"/>
                  <a:pt x="1805818" y="3171823"/>
                </a:cubicBezTo>
                <a:cubicBezTo>
                  <a:pt x="1811394" y="3171407"/>
                  <a:pt x="1816722" y="3172348"/>
                  <a:pt x="1822030" y="3173350"/>
                </a:cubicBezTo>
                <a:lnTo>
                  <a:pt x="1822148" y="3174489"/>
                </a:lnTo>
                <a:cubicBezTo>
                  <a:pt x="2180998" y="3233421"/>
                  <a:pt x="2462037" y="3511992"/>
                  <a:pt x="2512313" y="3862087"/>
                </a:cubicBezTo>
                <a:cubicBezTo>
                  <a:pt x="2512481" y="3862140"/>
                  <a:pt x="2512650" y="3862145"/>
                  <a:pt x="2512819" y="3862150"/>
                </a:cubicBezTo>
                <a:lnTo>
                  <a:pt x="2513359" y="3868787"/>
                </a:lnTo>
                <a:cubicBezTo>
                  <a:pt x="2518416" y="3898794"/>
                  <a:pt x="2520865" y="3929436"/>
                  <a:pt x="2520823" y="3960518"/>
                </a:cubicBezTo>
                <a:cubicBezTo>
                  <a:pt x="2522135" y="3966104"/>
                  <a:pt x="2522194" y="3971728"/>
                  <a:pt x="2522194" y="3977366"/>
                </a:cubicBezTo>
                <a:cubicBezTo>
                  <a:pt x="2522194" y="3981158"/>
                  <a:pt x="2522167" y="3984944"/>
                  <a:pt x="2521601" y="3988716"/>
                </a:cubicBezTo>
                <a:lnTo>
                  <a:pt x="2521102" y="3988683"/>
                </a:lnTo>
                <a:lnTo>
                  <a:pt x="2521076" y="3989174"/>
                </a:lnTo>
                <a:lnTo>
                  <a:pt x="2503957" y="3987561"/>
                </a:lnTo>
                <a:cubicBezTo>
                  <a:pt x="2471583" y="3987038"/>
                  <a:pt x="2439703" y="3984080"/>
                  <a:pt x="2408531" y="3978570"/>
                </a:cubicBezTo>
                <a:cubicBezTo>
                  <a:pt x="2402954" y="3978986"/>
                  <a:pt x="2397625" y="3978045"/>
                  <a:pt x="2392314" y="3977042"/>
                </a:cubicBezTo>
                <a:lnTo>
                  <a:pt x="2392198" y="3975903"/>
                </a:lnTo>
                <a:cubicBezTo>
                  <a:pt x="2033347" y="3916971"/>
                  <a:pt x="1752308" y="3638399"/>
                  <a:pt x="1702032" y="3288305"/>
                </a:cubicBezTo>
                <a:cubicBezTo>
                  <a:pt x="1701865" y="3288253"/>
                  <a:pt x="1701696" y="3288248"/>
                  <a:pt x="1701527" y="3288243"/>
                </a:cubicBezTo>
                <a:lnTo>
                  <a:pt x="1700989" y="3281619"/>
                </a:lnTo>
                <a:cubicBezTo>
                  <a:pt x="1695930" y="3251607"/>
                  <a:pt x="1693479" y="3220958"/>
                  <a:pt x="1693521" y="3189869"/>
                </a:cubicBezTo>
                <a:cubicBezTo>
                  <a:pt x="1692209" y="3184286"/>
                  <a:pt x="1692151" y="3178663"/>
                  <a:pt x="1692151" y="3173027"/>
                </a:cubicBezTo>
                <a:lnTo>
                  <a:pt x="1692745" y="3161677"/>
                </a:lnTo>
                <a:lnTo>
                  <a:pt x="1693243" y="3161709"/>
                </a:lnTo>
                <a:close/>
                <a:moveTo>
                  <a:pt x="1679481" y="3161219"/>
                </a:moveTo>
                <a:lnTo>
                  <a:pt x="1679507" y="3161709"/>
                </a:lnTo>
                <a:lnTo>
                  <a:pt x="1680005" y="3161677"/>
                </a:lnTo>
                <a:lnTo>
                  <a:pt x="1680599" y="3173027"/>
                </a:lnTo>
                <a:cubicBezTo>
                  <a:pt x="1680599" y="3178663"/>
                  <a:pt x="1680540" y="3184286"/>
                  <a:pt x="1679228" y="3189869"/>
                </a:cubicBezTo>
                <a:cubicBezTo>
                  <a:pt x="1679270" y="3220958"/>
                  <a:pt x="1676820" y="3251607"/>
                  <a:pt x="1671761" y="3281619"/>
                </a:cubicBezTo>
                <a:lnTo>
                  <a:pt x="1671223" y="3288243"/>
                </a:lnTo>
                <a:cubicBezTo>
                  <a:pt x="1671053" y="3288248"/>
                  <a:pt x="1670885" y="3288253"/>
                  <a:pt x="1670717" y="3288305"/>
                </a:cubicBezTo>
                <a:cubicBezTo>
                  <a:pt x="1620442" y="3638399"/>
                  <a:pt x="1339403" y="3916971"/>
                  <a:pt x="980552" y="3975903"/>
                </a:cubicBezTo>
                <a:lnTo>
                  <a:pt x="980435" y="3977042"/>
                </a:lnTo>
                <a:cubicBezTo>
                  <a:pt x="975125" y="3978045"/>
                  <a:pt x="969796" y="3978986"/>
                  <a:pt x="964219" y="3978570"/>
                </a:cubicBezTo>
                <a:cubicBezTo>
                  <a:pt x="933047" y="3984080"/>
                  <a:pt x="901167" y="3987038"/>
                  <a:pt x="868792" y="3987561"/>
                </a:cubicBezTo>
                <a:lnTo>
                  <a:pt x="851674" y="3989174"/>
                </a:lnTo>
                <a:lnTo>
                  <a:pt x="851648" y="3988683"/>
                </a:lnTo>
                <a:lnTo>
                  <a:pt x="851149" y="3988716"/>
                </a:lnTo>
                <a:cubicBezTo>
                  <a:pt x="850583" y="3984944"/>
                  <a:pt x="850556" y="3981158"/>
                  <a:pt x="850556" y="3977366"/>
                </a:cubicBezTo>
                <a:cubicBezTo>
                  <a:pt x="850556" y="3971728"/>
                  <a:pt x="850614" y="3966104"/>
                  <a:pt x="851926" y="3960518"/>
                </a:cubicBezTo>
                <a:cubicBezTo>
                  <a:pt x="851884" y="3929436"/>
                  <a:pt x="854334" y="3898794"/>
                  <a:pt x="859390" y="3868787"/>
                </a:cubicBezTo>
                <a:lnTo>
                  <a:pt x="859931" y="3862150"/>
                </a:lnTo>
                <a:cubicBezTo>
                  <a:pt x="860099" y="3862145"/>
                  <a:pt x="860269" y="3862140"/>
                  <a:pt x="860436" y="3862087"/>
                </a:cubicBezTo>
                <a:cubicBezTo>
                  <a:pt x="910713" y="3511992"/>
                  <a:pt x="1191752" y="3233421"/>
                  <a:pt x="1550602" y="3174489"/>
                </a:cubicBezTo>
                <a:lnTo>
                  <a:pt x="1550719" y="3173350"/>
                </a:lnTo>
                <a:cubicBezTo>
                  <a:pt x="1556028" y="3172348"/>
                  <a:pt x="1561356" y="3171407"/>
                  <a:pt x="1566932" y="3171823"/>
                </a:cubicBezTo>
                <a:cubicBezTo>
                  <a:pt x="1598115" y="3166310"/>
                  <a:pt x="1630008" y="3163352"/>
                  <a:pt x="1662393" y="3162829"/>
                </a:cubicBezTo>
                <a:close/>
                <a:moveTo>
                  <a:pt x="1118" y="3161219"/>
                </a:moveTo>
                <a:lnTo>
                  <a:pt x="18205" y="3162829"/>
                </a:lnTo>
                <a:cubicBezTo>
                  <a:pt x="50591" y="3163352"/>
                  <a:pt x="82483" y="3166310"/>
                  <a:pt x="113667" y="3171823"/>
                </a:cubicBezTo>
                <a:cubicBezTo>
                  <a:pt x="119243" y="3171407"/>
                  <a:pt x="124571" y="3172348"/>
                  <a:pt x="129879" y="3173350"/>
                </a:cubicBezTo>
                <a:lnTo>
                  <a:pt x="129997" y="3174489"/>
                </a:lnTo>
                <a:cubicBezTo>
                  <a:pt x="488847" y="3233421"/>
                  <a:pt x="769886" y="3511992"/>
                  <a:pt x="820162" y="3862087"/>
                </a:cubicBezTo>
                <a:cubicBezTo>
                  <a:pt x="820330" y="3862140"/>
                  <a:pt x="820499" y="3862145"/>
                  <a:pt x="820668" y="3862150"/>
                </a:cubicBezTo>
                <a:lnTo>
                  <a:pt x="821208" y="3868787"/>
                </a:lnTo>
                <a:cubicBezTo>
                  <a:pt x="826265" y="3898794"/>
                  <a:pt x="828714" y="3929436"/>
                  <a:pt x="828672" y="3960518"/>
                </a:cubicBezTo>
                <a:cubicBezTo>
                  <a:pt x="829984" y="3966104"/>
                  <a:pt x="830043" y="3971728"/>
                  <a:pt x="830043" y="3977366"/>
                </a:cubicBezTo>
                <a:cubicBezTo>
                  <a:pt x="830043" y="3981158"/>
                  <a:pt x="830016" y="3984944"/>
                  <a:pt x="829450" y="3988716"/>
                </a:cubicBezTo>
                <a:lnTo>
                  <a:pt x="828951" y="3988683"/>
                </a:lnTo>
                <a:lnTo>
                  <a:pt x="828925" y="3989174"/>
                </a:lnTo>
                <a:lnTo>
                  <a:pt x="811806" y="3987561"/>
                </a:lnTo>
                <a:cubicBezTo>
                  <a:pt x="779432" y="3987038"/>
                  <a:pt x="747552" y="3984080"/>
                  <a:pt x="716380" y="3978570"/>
                </a:cubicBezTo>
                <a:cubicBezTo>
                  <a:pt x="710803" y="3978986"/>
                  <a:pt x="705474" y="3978045"/>
                  <a:pt x="700163" y="3977042"/>
                </a:cubicBezTo>
                <a:lnTo>
                  <a:pt x="700047" y="3975903"/>
                </a:lnTo>
                <a:cubicBezTo>
                  <a:pt x="341196" y="3916971"/>
                  <a:pt x="60157" y="3638399"/>
                  <a:pt x="9881" y="3288305"/>
                </a:cubicBezTo>
                <a:cubicBezTo>
                  <a:pt x="9714" y="3288253"/>
                  <a:pt x="9545" y="3288248"/>
                  <a:pt x="9376" y="3288243"/>
                </a:cubicBezTo>
                <a:lnTo>
                  <a:pt x="8837" y="3281619"/>
                </a:lnTo>
                <a:cubicBezTo>
                  <a:pt x="3779" y="3251607"/>
                  <a:pt x="1328" y="3220958"/>
                  <a:pt x="1370" y="3189869"/>
                </a:cubicBezTo>
                <a:cubicBezTo>
                  <a:pt x="58" y="3184286"/>
                  <a:pt x="0" y="3178663"/>
                  <a:pt x="0" y="3173027"/>
                </a:cubicBezTo>
                <a:lnTo>
                  <a:pt x="594" y="3161677"/>
                </a:lnTo>
                <a:lnTo>
                  <a:pt x="1092" y="3161709"/>
                </a:lnTo>
                <a:close/>
                <a:moveTo>
                  <a:pt x="7762529" y="2447425"/>
                </a:moveTo>
                <a:cubicBezTo>
                  <a:pt x="7815805" y="2718331"/>
                  <a:pt x="8030648" y="2933128"/>
                  <a:pt x="8305838" y="2992271"/>
                </a:cubicBezTo>
                <a:cubicBezTo>
                  <a:pt x="8252563" y="2721365"/>
                  <a:pt x="8037719" y="2506568"/>
                  <a:pt x="7762529" y="2447425"/>
                </a:cubicBezTo>
                <a:close/>
                <a:moveTo>
                  <a:pt x="7455280" y="2447425"/>
                </a:moveTo>
                <a:cubicBezTo>
                  <a:pt x="7180090" y="2506568"/>
                  <a:pt x="6965246" y="2721365"/>
                  <a:pt x="6911971" y="2992271"/>
                </a:cubicBezTo>
                <a:cubicBezTo>
                  <a:pt x="7187161" y="2933128"/>
                  <a:pt x="7402004" y="2718331"/>
                  <a:pt x="7455280" y="2447425"/>
                </a:cubicBezTo>
                <a:close/>
                <a:moveTo>
                  <a:pt x="6070378" y="2447425"/>
                </a:moveTo>
                <a:cubicBezTo>
                  <a:pt x="6123654" y="2718331"/>
                  <a:pt x="6338497" y="2933128"/>
                  <a:pt x="6613687" y="2992271"/>
                </a:cubicBezTo>
                <a:cubicBezTo>
                  <a:pt x="6560412" y="2721365"/>
                  <a:pt x="6345568" y="2506568"/>
                  <a:pt x="6070378" y="2447425"/>
                </a:cubicBezTo>
                <a:close/>
                <a:moveTo>
                  <a:pt x="5763129" y="2447425"/>
                </a:moveTo>
                <a:cubicBezTo>
                  <a:pt x="5487939" y="2506568"/>
                  <a:pt x="5273095" y="2721365"/>
                  <a:pt x="5219820" y="2992271"/>
                </a:cubicBezTo>
                <a:cubicBezTo>
                  <a:pt x="5495010" y="2933128"/>
                  <a:pt x="5709853" y="2718331"/>
                  <a:pt x="5763129" y="2447425"/>
                </a:cubicBezTo>
                <a:close/>
                <a:moveTo>
                  <a:pt x="4378227" y="2447425"/>
                </a:moveTo>
                <a:cubicBezTo>
                  <a:pt x="4431503" y="2718331"/>
                  <a:pt x="4646346" y="2933128"/>
                  <a:pt x="4921536" y="2992271"/>
                </a:cubicBezTo>
                <a:cubicBezTo>
                  <a:pt x="4868261" y="2721365"/>
                  <a:pt x="4653417" y="2506568"/>
                  <a:pt x="4378227" y="2447425"/>
                </a:cubicBezTo>
                <a:close/>
                <a:moveTo>
                  <a:pt x="4070978" y="2447425"/>
                </a:moveTo>
                <a:cubicBezTo>
                  <a:pt x="3795788" y="2506568"/>
                  <a:pt x="3580944" y="2721365"/>
                  <a:pt x="3527669" y="2992271"/>
                </a:cubicBezTo>
                <a:cubicBezTo>
                  <a:pt x="3802859" y="2933128"/>
                  <a:pt x="4017702" y="2718331"/>
                  <a:pt x="4070978" y="2447425"/>
                </a:cubicBezTo>
                <a:close/>
                <a:moveTo>
                  <a:pt x="2686076" y="2447425"/>
                </a:moveTo>
                <a:cubicBezTo>
                  <a:pt x="2739352" y="2718331"/>
                  <a:pt x="2954195" y="2933128"/>
                  <a:pt x="3229385" y="2992271"/>
                </a:cubicBezTo>
                <a:cubicBezTo>
                  <a:pt x="3176110" y="2721365"/>
                  <a:pt x="2961266" y="2506568"/>
                  <a:pt x="2686076" y="2447425"/>
                </a:cubicBezTo>
                <a:close/>
                <a:moveTo>
                  <a:pt x="2378827" y="2447425"/>
                </a:moveTo>
                <a:cubicBezTo>
                  <a:pt x="2103637" y="2506568"/>
                  <a:pt x="1888793" y="2721365"/>
                  <a:pt x="1835518" y="2992271"/>
                </a:cubicBezTo>
                <a:cubicBezTo>
                  <a:pt x="2110708" y="2933128"/>
                  <a:pt x="2325551" y="2718331"/>
                  <a:pt x="2378827" y="2447425"/>
                </a:cubicBezTo>
                <a:close/>
                <a:moveTo>
                  <a:pt x="993925" y="2447425"/>
                </a:moveTo>
                <a:cubicBezTo>
                  <a:pt x="1047201" y="2718331"/>
                  <a:pt x="1262044" y="2933128"/>
                  <a:pt x="1537234" y="2992271"/>
                </a:cubicBezTo>
                <a:cubicBezTo>
                  <a:pt x="1483959" y="2721365"/>
                  <a:pt x="1269115" y="2506568"/>
                  <a:pt x="993925" y="2447425"/>
                </a:cubicBezTo>
                <a:close/>
                <a:moveTo>
                  <a:pt x="686676" y="2447425"/>
                </a:moveTo>
                <a:cubicBezTo>
                  <a:pt x="411486" y="2506568"/>
                  <a:pt x="196642" y="2721365"/>
                  <a:pt x="143367" y="2992271"/>
                </a:cubicBezTo>
                <a:cubicBezTo>
                  <a:pt x="418557" y="2933128"/>
                  <a:pt x="633400" y="2718331"/>
                  <a:pt x="686676" y="2447425"/>
                </a:cubicBezTo>
                <a:close/>
                <a:moveTo>
                  <a:pt x="9139239" y="2321311"/>
                </a:moveTo>
                <a:lnTo>
                  <a:pt x="9139239" y="2449820"/>
                </a:lnTo>
                <a:lnTo>
                  <a:pt x="9047261" y="2476706"/>
                </a:lnTo>
                <a:cubicBezTo>
                  <a:pt x="8821055" y="2561144"/>
                  <a:pt x="8650738" y="2755228"/>
                  <a:pt x="8604122" y="2992271"/>
                </a:cubicBezTo>
                <a:cubicBezTo>
                  <a:pt x="8844913" y="2940521"/>
                  <a:pt x="9039501" y="2769598"/>
                  <a:pt x="9120077" y="2546190"/>
                </a:cubicBezTo>
                <a:lnTo>
                  <a:pt x="9139239" y="2477003"/>
                </a:lnTo>
                <a:lnTo>
                  <a:pt x="9139239" y="2782562"/>
                </a:lnTo>
                <a:lnTo>
                  <a:pt x="9135069" y="2789374"/>
                </a:lnTo>
                <a:cubicBezTo>
                  <a:pt x="9008919" y="2963003"/>
                  <a:pt x="8815033" y="3086603"/>
                  <a:pt x="8590751" y="3123727"/>
                </a:cubicBezTo>
                <a:lnTo>
                  <a:pt x="8590635" y="3124875"/>
                </a:lnTo>
                <a:cubicBezTo>
                  <a:pt x="8585324" y="3125886"/>
                  <a:pt x="8579995" y="3126834"/>
                  <a:pt x="8574418" y="3126415"/>
                </a:cubicBezTo>
                <a:cubicBezTo>
                  <a:pt x="8543246" y="3131969"/>
                  <a:pt x="8511366" y="3134950"/>
                  <a:pt x="8478991" y="3135477"/>
                </a:cubicBezTo>
                <a:lnTo>
                  <a:pt x="8461873" y="3137103"/>
                </a:lnTo>
                <a:lnTo>
                  <a:pt x="8461847" y="3136608"/>
                </a:lnTo>
                <a:lnTo>
                  <a:pt x="8461348" y="3136641"/>
                </a:lnTo>
                <a:cubicBezTo>
                  <a:pt x="8460782" y="3132839"/>
                  <a:pt x="8460755" y="3129023"/>
                  <a:pt x="8460755" y="3125201"/>
                </a:cubicBezTo>
                <a:cubicBezTo>
                  <a:pt x="8460755" y="3119519"/>
                  <a:pt x="8460814" y="3113850"/>
                  <a:pt x="8462126" y="3108220"/>
                </a:cubicBezTo>
                <a:cubicBezTo>
                  <a:pt x="8462083" y="3076892"/>
                  <a:pt x="8464533" y="3046007"/>
                  <a:pt x="8469590" y="3015763"/>
                </a:cubicBezTo>
                <a:lnTo>
                  <a:pt x="8470130" y="3009073"/>
                </a:lnTo>
                <a:cubicBezTo>
                  <a:pt x="8470299" y="3009068"/>
                  <a:pt x="8470468" y="3009063"/>
                  <a:pt x="8470636" y="3009010"/>
                </a:cubicBezTo>
                <a:cubicBezTo>
                  <a:pt x="8514628" y="2700252"/>
                  <a:pt x="8735297" y="2446688"/>
                  <a:pt x="9030178" y="2348329"/>
                </a:cubicBezTo>
                <a:close/>
                <a:moveTo>
                  <a:pt x="7620280" y="2302594"/>
                </a:moveTo>
                <a:lnTo>
                  <a:pt x="7637367" y="2304217"/>
                </a:lnTo>
                <a:cubicBezTo>
                  <a:pt x="7669753" y="2304744"/>
                  <a:pt x="7701646" y="2307725"/>
                  <a:pt x="7732829" y="2313282"/>
                </a:cubicBezTo>
                <a:cubicBezTo>
                  <a:pt x="7738405" y="2312863"/>
                  <a:pt x="7743733" y="2313811"/>
                  <a:pt x="7749042" y="2314821"/>
                </a:cubicBezTo>
                <a:lnTo>
                  <a:pt x="7749159" y="2315969"/>
                </a:lnTo>
                <a:cubicBezTo>
                  <a:pt x="8108009" y="2375367"/>
                  <a:pt x="8389048" y="2656144"/>
                  <a:pt x="8439324" y="3009010"/>
                </a:cubicBezTo>
                <a:cubicBezTo>
                  <a:pt x="8439492" y="3009063"/>
                  <a:pt x="8439661" y="3009068"/>
                  <a:pt x="8439830" y="3009073"/>
                </a:cubicBezTo>
                <a:lnTo>
                  <a:pt x="8440370" y="3015763"/>
                </a:lnTo>
                <a:cubicBezTo>
                  <a:pt x="8445427" y="3046007"/>
                  <a:pt x="8447877" y="3076892"/>
                  <a:pt x="8447834" y="3108220"/>
                </a:cubicBezTo>
                <a:cubicBezTo>
                  <a:pt x="8449146" y="3113850"/>
                  <a:pt x="8449205" y="3119519"/>
                  <a:pt x="8449205" y="3125201"/>
                </a:cubicBezTo>
                <a:cubicBezTo>
                  <a:pt x="8449205" y="3129023"/>
                  <a:pt x="8449178" y="3132839"/>
                  <a:pt x="8448612" y="3136641"/>
                </a:cubicBezTo>
                <a:lnTo>
                  <a:pt x="8448113" y="3136608"/>
                </a:lnTo>
                <a:lnTo>
                  <a:pt x="8448087" y="3137103"/>
                </a:lnTo>
                <a:lnTo>
                  <a:pt x="8430969" y="3135477"/>
                </a:lnTo>
                <a:cubicBezTo>
                  <a:pt x="8398594" y="3134950"/>
                  <a:pt x="8366714" y="3131969"/>
                  <a:pt x="8335542" y="3126415"/>
                </a:cubicBezTo>
                <a:cubicBezTo>
                  <a:pt x="8329965" y="3126834"/>
                  <a:pt x="8324636" y="3125886"/>
                  <a:pt x="8319325" y="3124875"/>
                </a:cubicBezTo>
                <a:lnTo>
                  <a:pt x="8319209" y="3123727"/>
                </a:lnTo>
                <a:cubicBezTo>
                  <a:pt x="7960358" y="3064328"/>
                  <a:pt x="7679319" y="2783551"/>
                  <a:pt x="7629044" y="2430686"/>
                </a:cubicBezTo>
                <a:cubicBezTo>
                  <a:pt x="7628876" y="2430633"/>
                  <a:pt x="7628708" y="2430628"/>
                  <a:pt x="7628538" y="2430623"/>
                </a:cubicBezTo>
                <a:lnTo>
                  <a:pt x="7628000" y="2423947"/>
                </a:lnTo>
                <a:cubicBezTo>
                  <a:pt x="7622941" y="2393697"/>
                  <a:pt x="7620490" y="2362806"/>
                  <a:pt x="7620533" y="2331471"/>
                </a:cubicBezTo>
                <a:cubicBezTo>
                  <a:pt x="7619221" y="2325843"/>
                  <a:pt x="7619162" y="2320176"/>
                  <a:pt x="7619162" y="2314495"/>
                </a:cubicBezTo>
                <a:lnTo>
                  <a:pt x="7619756" y="2303055"/>
                </a:lnTo>
                <a:lnTo>
                  <a:pt x="7620254" y="2303088"/>
                </a:lnTo>
                <a:close/>
                <a:moveTo>
                  <a:pt x="7597529" y="2302594"/>
                </a:moveTo>
                <a:lnTo>
                  <a:pt x="7597555" y="2303088"/>
                </a:lnTo>
                <a:lnTo>
                  <a:pt x="7598053" y="2303055"/>
                </a:lnTo>
                <a:lnTo>
                  <a:pt x="7598647" y="2314495"/>
                </a:lnTo>
                <a:cubicBezTo>
                  <a:pt x="7598647" y="2320176"/>
                  <a:pt x="7598588" y="2325843"/>
                  <a:pt x="7597276" y="2331471"/>
                </a:cubicBezTo>
                <a:cubicBezTo>
                  <a:pt x="7597319" y="2362806"/>
                  <a:pt x="7594868" y="2393697"/>
                  <a:pt x="7589809" y="2423947"/>
                </a:cubicBezTo>
                <a:lnTo>
                  <a:pt x="7589271" y="2430623"/>
                </a:lnTo>
                <a:cubicBezTo>
                  <a:pt x="7589101" y="2430628"/>
                  <a:pt x="7588933" y="2430633"/>
                  <a:pt x="7588765" y="2430686"/>
                </a:cubicBezTo>
                <a:cubicBezTo>
                  <a:pt x="7538490" y="2783551"/>
                  <a:pt x="7257451" y="3064328"/>
                  <a:pt x="6898600" y="3123727"/>
                </a:cubicBezTo>
                <a:lnTo>
                  <a:pt x="6898484" y="3124875"/>
                </a:lnTo>
                <a:cubicBezTo>
                  <a:pt x="6893173" y="3125886"/>
                  <a:pt x="6887844" y="3126834"/>
                  <a:pt x="6882267" y="3126415"/>
                </a:cubicBezTo>
                <a:cubicBezTo>
                  <a:pt x="6851095" y="3131969"/>
                  <a:pt x="6819215" y="3134950"/>
                  <a:pt x="6786841" y="3135477"/>
                </a:cubicBezTo>
                <a:lnTo>
                  <a:pt x="6769722" y="3137103"/>
                </a:lnTo>
                <a:lnTo>
                  <a:pt x="6769696" y="3136608"/>
                </a:lnTo>
                <a:lnTo>
                  <a:pt x="6769197" y="3136641"/>
                </a:lnTo>
                <a:cubicBezTo>
                  <a:pt x="6768631" y="3132839"/>
                  <a:pt x="6768604" y="3129023"/>
                  <a:pt x="6768604" y="3125201"/>
                </a:cubicBezTo>
                <a:cubicBezTo>
                  <a:pt x="6768604" y="3119519"/>
                  <a:pt x="6768663" y="3113850"/>
                  <a:pt x="6769975" y="3108220"/>
                </a:cubicBezTo>
                <a:cubicBezTo>
                  <a:pt x="6769933" y="3076892"/>
                  <a:pt x="6772382" y="3046007"/>
                  <a:pt x="6777439" y="3015763"/>
                </a:cubicBezTo>
                <a:lnTo>
                  <a:pt x="6777979" y="3009073"/>
                </a:lnTo>
                <a:cubicBezTo>
                  <a:pt x="6778148" y="3009068"/>
                  <a:pt x="6778317" y="3009063"/>
                  <a:pt x="6778485" y="3009010"/>
                </a:cubicBezTo>
                <a:cubicBezTo>
                  <a:pt x="6828761" y="2656144"/>
                  <a:pt x="7109800" y="2375367"/>
                  <a:pt x="7468650" y="2315969"/>
                </a:cubicBezTo>
                <a:lnTo>
                  <a:pt x="7468767" y="2314821"/>
                </a:lnTo>
                <a:cubicBezTo>
                  <a:pt x="7474076" y="2313811"/>
                  <a:pt x="7479404" y="2312863"/>
                  <a:pt x="7484980" y="2313282"/>
                </a:cubicBezTo>
                <a:cubicBezTo>
                  <a:pt x="7516163" y="2307725"/>
                  <a:pt x="7548056" y="2304744"/>
                  <a:pt x="7580442" y="2304217"/>
                </a:cubicBezTo>
                <a:close/>
                <a:moveTo>
                  <a:pt x="5928129" y="2302594"/>
                </a:moveTo>
                <a:lnTo>
                  <a:pt x="5945217" y="2304217"/>
                </a:lnTo>
                <a:cubicBezTo>
                  <a:pt x="5977602" y="2304744"/>
                  <a:pt x="6009495" y="2307725"/>
                  <a:pt x="6040678" y="2313282"/>
                </a:cubicBezTo>
                <a:cubicBezTo>
                  <a:pt x="6046254" y="2312863"/>
                  <a:pt x="6051582" y="2313811"/>
                  <a:pt x="6056891" y="2314821"/>
                </a:cubicBezTo>
                <a:lnTo>
                  <a:pt x="6057008" y="2315969"/>
                </a:lnTo>
                <a:cubicBezTo>
                  <a:pt x="6415858" y="2375367"/>
                  <a:pt x="6696897" y="2656144"/>
                  <a:pt x="6747174" y="3009010"/>
                </a:cubicBezTo>
                <a:cubicBezTo>
                  <a:pt x="6747341" y="3009063"/>
                  <a:pt x="6747511" y="3009068"/>
                  <a:pt x="6747679" y="3009073"/>
                </a:cubicBezTo>
                <a:lnTo>
                  <a:pt x="6748220" y="3015763"/>
                </a:lnTo>
                <a:cubicBezTo>
                  <a:pt x="6753276" y="3046007"/>
                  <a:pt x="6755726" y="3076892"/>
                  <a:pt x="6755684" y="3108220"/>
                </a:cubicBezTo>
                <a:cubicBezTo>
                  <a:pt x="6756996" y="3113850"/>
                  <a:pt x="6757054" y="3119519"/>
                  <a:pt x="6757054" y="3125201"/>
                </a:cubicBezTo>
                <a:cubicBezTo>
                  <a:pt x="6757054" y="3129023"/>
                  <a:pt x="6757027" y="3132839"/>
                  <a:pt x="6756461" y="3136641"/>
                </a:cubicBezTo>
                <a:lnTo>
                  <a:pt x="6755962" y="3136608"/>
                </a:lnTo>
                <a:lnTo>
                  <a:pt x="6755936" y="3137103"/>
                </a:lnTo>
                <a:lnTo>
                  <a:pt x="6738818" y="3135477"/>
                </a:lnTo>
                <a:cubicBezTo>
                  <a:pt x="6706444" y="3134950"/>
                  <a:pt x="6674563" y="3131969"/>
                  <a:pt x="6643391" y="3126415"/>
                </a:cubicBezTo>
                <a:cubicBezTo>
                  <a:pt x="6637814" y="3126834"/>
                  <a:pt x="6632485" y="3125886"/>
                  <a:pt x="6627175" y="3124875"/>
                </a:cubicBezTo>
                <a:lnTo>
                  <a:pt x="6627059" y="3123727"/>
                </a:lnTo>
                <a:cubicBezTo>
                  <a:pt x="6268207" y="3064328"/>
                  <a:pt x="5987168" y="2783551"/>
                  <a:pt x="5936893" y="2430686"/>
                </a:cubicBezTo>
                <a:cubicBezTo>
                  <a:pt x="5936725" y="2430633"/>
                  <a:pt x="5936557" y="2430628"/>
                  <a:pt x="5936387" y="2430623"/>
                </a:cubicBezTo>
                <a:lnTo>
                  <a:pt x="5935849" y="2423947"/>
                </a:lnTo>
                <a:cubicBezTo>
                  <a:pt x="5930790" y="2393697"/>
                  <a:pt x="5928340" y="2362806"/>
                  <a:pt x="5928382" y="2331471"/>
                </a:cubicBezTo>
                <a:cubicBezTo>
                  <a:pt x="5927070" y="2325843"/>
                  <a:pt x="5927011" y="2320176"/>
                  <a:pt x="5927011" y="2314495"/>
                </a:cubicBezTo>
                <a:lnTo>
                  <a:pt x="5927605" y="2303055"/>
                </a:lnTo>
                <a:lnTo>
                  <a:pt x="5928103" y="2303088"/>
                </a:lnTo>
                <a:close/>
                <a:moveTo>
                  <a:pt x="5905378" y="2302594"/>
                </a:moveTo>
                <a:lnTo>
                  <a:pt x="5905404" y="2303088"/>
                </a:lnTo>
                <a:lnTo>
                  <a:pt x="5905902" y="2303055"/>
                </a:lnTo>
                <a:lnTo>
                  <a:pt x="5906496" y="2314495"/>
                </a:lnTo>
                <a:cubicBezTo>
                  <a:pt x="5906496" y="2320176"/>
                  <a:pt x="5906438" y="2325843"/>
                  <a:pt x="5905126" y="2331471"/>
                </a:cubicBezTo>
                <a:cubicBezTo>
                  <a:pt x="5905168" y="2362806"/>
                  <a:pt x="5902717" y="2393697"/>
                  <a:pt x="5897659" y="2423947"/>
                </a:cubicBezTo>
                <a:lnTo>
                  <a:pt x="5897120" y="2430623"/>
                </a:lnTo>
                <a:cubicBezTo>
                  <a:pt x="5896951" y="2430628"/>
                  <a:pt x="5896782" y="2430633"/>
                  <a:pt x="5896615" y="2430686"/>
                </a:cubicBezTo>
                <a:cubicBezTo>
                  <a:pt x="5846339" y="2783551"/>
                  <a:pt x="5565300" y="3064328"/>
                  <a:pt x="5206449" y="3123727"/>
                </a:cubicBezTo>
                <a:lnTo>
                  <a:pt x="5206334" y="3124875"/>
                </a:lnTo>
                <a:cubicBezTo>
                  <a:pt x="5201022" y="3125886"/>
                  <a:pt x="5195693" y="3126834"/>
                  <a:pt x="5190116" y="3126415"/>
                </a:cubicBezTo>
                <a:cubicBezTo>
                  <a:pt x="5158944" y="3131969"/>
                  <a:pt x="5127065" y="3134950"/>
                  <a:pt x="5094690" y="3135477"/>
                </a:cubicBezTo>
                <a:lnTo>
                  <a:pt x="5077571" y="3137103"/>
                </a:lnTo>
                <a:lnTo>
                  <a:pt x="5077545" y="3136608"/>
                </a:lnTo>
                <a:lnTo>
                  <a:pt x="5077046" y="3136641"/>
                </a:lnTo>
                <a:cubicBezTo>
                  <a:pt x="5076480" y="3132839"/>
                  <a:pt x="5076453" y="3129023"/>
                  <a:pt x="5076453" y="3125201"/>
                </a:cubicBezTo>
                <a:cubicBezTo>
                  <a:pt x="5076453" y="3119519"/>
                  <a:pt x="5076512" y="3113850"/>
                  <a:pt x="5077824" y="3108220"/>
                </a:cubicBezTo>
                <a:cubicBezTo>
                  <a:pt x="5077782" y="3076892"/>
                  <a:pt x="5080231" y="3046007"/>
                  <a:pt x="5085288" y="3015763"/>
                </a:cubicBezTo>
                <a:lnTo>
                  <a:pt x="5085828" y="3009073"/>
                </a:lnTo>
                <a:cubicBezTo>
                  <a:pt x="5085997" y="3009068"/>
                  <a:pt x="5086166" y="3009063"/>
                  <a:pt x="5086334" y="3009010"/>
                </a:cubicBezTo>
                <a:cubicBezTo>
                  <a:pt x="5136610" y="2656144"/>
                  <a:pt x="5417649" y="2375367"/>
                  <a:pt x="5776501" y="2315969"/>
                </a:cubicBezTo>
                <a:lnTo>
                  <a:pt x="5776617" y="2314821"/>
                </a:lnTo>
                <a:cubicBezTo>
                  <a:pt x="5781926" y="2313811"/>
                  <a:pt x="5787253" y="2312863"/>
                  <a:pt x="5792829" y="2313282"/>
                </a:cubicBezTo>
                <a:cubicBezTo>
                  <a:pt x="5824013" y="2307725"/>
                  <a:pt x="5855905" y="2304744"/>
                  <a:pt x="5888291" y="2304217"/>
                </a:cubicBezTo>
                <a:close/>
                <a:moveTo>
                  <a:pt x="4235979" y="2302594"/>
                </a:moveTo>
                <a:lnTo>
                  <a:pt x="4253065" y="2304217"/>
                </a:lnTo>
                <a:cubicBezTo>
                  <a:pt x="4285451" y="2304744"/>
                  <a:pt x="4317343" y="2307725"/>
                  <a:pt x="4348528" y="2313282"/>
                </a:cubicBezTo>
                <a:cubicBezTo>
                  <a:pt x="4354104" y="2312863"/>
                  <a:pt x="4359431" y="2313811"/>
                  <a:pt x="4364739" y="2314821"/>
                </a:cubicBezTo>
                <a:lnTo>
                  <a:pt x="4364856" y="2315969"/>
                </a:lnTo>
                <a:cubicBezTo>
                  <a:pt x="4723707" y="2375367"/>
                  <a:pt x="5004746" y="2656144"/>
                  <a:pt x="5055022" y="3009010"/>
                </a:cubicBezTo>
                <a:cubicBezTo>
                  <a:pt x="5055190" y="3009063"/>
                  <a:pt x="5055359" y="3009068"/>
                  <a:pt x="5055528" y="3009073"/>
                </a:cubicBezTo>
                <a:lnTo>
                  <a:pt x="5056068" y="3015763"/>
                </a:lnTo>
                <a:cubicBezTo>
                  <a:pt x="5061125" y="3046007"/>
                  <a:pt x="5063574" y="3076892"/>
                  <a:pt x="5063532" y="3108220"/>
                </a:cubicBezTo>
                <a:cubicBezTo>
                  <a:pt x="5064844" y="3113850"/>
                  <a:pt x="5064903" y="3119519"/>
                  <a:pt x="5064903" y="3125201"/>
                </a:cubicBezTo>
                <a:cubicBezTo>
                  <a:pt x="5064903" y="3129023"/>
                  <a:pt x="5064876" y="3132839"/>
                  <a:pt x="5064310" y="3136641"/>
                </a:cubicBezTo>
                <a:lnTo>
                  <a:pt x="5063811" y="3136608"/>
                </a:lnTo>
                <a:lnTo>
                  <a:pt x="5063785" y="3137103"/>
                </a:lnTo>
                <a:lnTo>
                  <a:pt x="5046666" y="3135477"/>
                </a:lnTo>
                <a:cubicBezTo>
                  <a:pt x="5014292" y="3134950"/>
                  <a:pt x="4982412" y="3131969"/>
                  <a:pt x="4951241" y="3126415"/>
                </a:cubicBezTo>
                <a:cubicBezTo>
                  <a:pt x="4945663" y="3126834"/>
                  <a:pt x="4940334" y="3125886"/>
                  <a:pt x="4935023" y="3124875"/>
                </a:cubicBezTo>
                <a:lnTo>
                  <a:pt x="4934907" y="3123727"/>
                </a:lnTo>
                <a:cubicBezTo>
                  <a:pt x="4576056" y="3064328"/>
                  <a:pt x="4295017" y="2783551"/>
                  <a:pt x="4244741" y="2430686"/>
                </a:cubicBezTo>
                <a:cubicBezTo>
                  <a:pt x="4244574" y="2430633"/>
                  <a:pt x="4244405" y="2430628"/>
                  <a:pt x="4244236" y="2430623"/>
                </a:cubicBezTo>
                <a:lnTo>
                  <a:pt x="4243697" y="2423947"/>
                </a:lnTo>
                <a:cubicBezTo>
                  <a:pt x="4238639" y="2393697"/>
                  <a:pt x="4236188" y="2362806"/>
                  <a:pt x="4236230" y="2331471"/>
                </a:cubicBezTo>
                <a:cubicBezTo>
                  <a:pt x="4234918" y="2325843"/>
                  <a:pt x="4234860" y="2320176"/>
                  <a:pt x="4234860" y="2314495"/>
                </a:cubicBezTo>
                <a:lnTo>
                  <a:pt x="4235454" y="2303055"/>
                </a:lnTo>
                <a:lnTo>
                  <a:pt x="4235952" y="2303088"/>
                </a:lnTo>
                <a:close/>
                <a:moveTo>
                  <a:pt x="4213227" y="2302594"/>
                </a:moveTo>
                <a:lnTo>
                  <a:pt x="4213253" y="2303088"/>
                </a:lnTo>
                <a:lnTo>
                  <a:pt x="4213751" y="2303055"/>
                </a:lnTo>
                <a:lnTo>
                  <a:pt x="4214345" y="2314495"/>
                </a:lnTo>
                <a:cubicBezTo>
                  <a:pt x="4214345" y="2320176"/>
                  <a:pt x="4214286" y="2325843"/>
                  <a:pt x="4212974" y="2331471"/>
                </a:cubicBezTo>
                <a:cubicBezTo>
                  <a:pt x="4213016" y="2362806"/>
                  <a:pt x="4210566" y="2393697"/>
                  <a:pt x="4205507" y="2423947"/>
                </a:cubicBezTo>
                <a:lnTo>
                  <a:pt x="4204969" y="2430623"/>
                </a:lnTo>
                <a:cubicBezTo>
                  <a:pt x="4204799" y="2430628"/>
                  <a:pt x="4204631" y="2430633"/>
                  <a:pt x="4204463" y="2430686"/>
                </a:cubicBezTo>
                <a:cubicBezTo>
                  <a:pt x="4154188" y="2783551"/>
                  <a:pt x="3873149" y="3064328"/>
                  <a:pt x="3514297" y="3123727"/>
                </a:cubicBezTo>
                <a:lnTo>
                  <a:pt x="3514181" y="3124875"/>
                </a:lnTo>
                <a:cubicBezTo>
                  <a:pt x="3508871" y="3125886"/>
                  <a:pt x="3503542" y="3126834"/>
                  <a:pt x="3497965" y="3126415"/>
                </a:cubicBezTo>
                <a:cubicBezTo>
                  <a:pt x="3466793" y="3131969"/>
                  <a:pt x="3434912" y="3134950"/>
                  <a:pt x="3402538" y="3135477"/>
                </a:cubicBezTo>
                <a:lnTo>
                  <a:pt x="3385420" y="3137103"/>
                </a:lnTo>
                <a:lnTo>
                  <a:pt x="3385394" y="3136608"/>
                </a:lnTo>
                <a:lnTo>
                  <a:pt x="3384895" y="3136641"/>
                </a:lnTo>
                <a:cubicBezTo>
                  <a:pt x="3384329" y="3132839"/>
                  <a:pt x="3384302" y="3129023"/>
                  <a:pt x="3384302" y="3125201"/>
                </a:cubicBezTo>
                <a:cubicBezTo>
                  <a:pt x="3384302" y="3119519"/>
                  <a:pt x="3384360" y="3113850"/>
                  <a:pt x="3385672" y="3108220"/>
                </a:cubicBezTo>
                <a:cubicBezTo>
                  <a:pt x="3385630" y="3076892"/>
                  <a:pt x="3388080" y="3046007"/>
                  <a:pt x="3393136" y="3015763"/>
                </a:cubicBezTo>
                <a:lnTo>
                  <a:pt x="3393677" y="3009073"/>
                </a:lnTo>
                <a:cubicBezTo>
                  <a:pt x="3393845" y="3009068"/>
                  <a:pt x="3394015" y="3009063"/>
                  <a:pt x="3394182" y="3009010"/>
                </a:cubicBezTo>
                <a:cubicBezTo>
                  <a:pt x="3444459" y="2656144"/>
                  <a:pt x="3725498" y="2375367"/>
                  <a:pt x="4084348" y="2315969"/>
                </a:cubicBezTo>
                <a:lnTo>
                  <a:pt x="4084465" y="2314821"/>
                </a:lnTo>
                <a:cubicBezTo>
                  <a:pt x="4089774" y="2313811"/>
                  <a:pt x="4095102" y="2312863"/>
                  <a:pt x="4100678" y="2313282"/>
                </a:cubicBezTo>
                <a:cubicBezTo>
                  <a:pt x="4131861" y="2307725"/>
                  <a:pt x="4163754" y="2304744"/>
                  <a:pt x="4196139" y="2304217"/>
                </a:cubicBezTo>
                <a:close/>
                <a:moveTo>
                  <a:pt x="2543827" y="2302594"/>
                </a:moveTo>
                <a:lnTo>
                  <a:pt x="2560914" y="2304217"/>
                </a:lnTo>
                <a:cubicBezTo>
                  <a:pt x="2593300" y="2304744"/>
                  <a:pt x="2625192" y="2307725"/>
                  <a:pt x="2656376" y="2313282"/>
                </a:cubicBezTo>
                <a:cubicBezTo>
                  <a:pt x="2661952" y="2312863"/>
                  <a:pt x="2667280" y="2313811"/>
                  <a:pt x="2672588" y="2314821"/>
                </a:cubicBezTo>
                <a:lnTo>
                  <a:pt x="2672706" y="2315969"/>
                </a:lnTo>
                <a:cubicBezTo>
                  <a:pt x="3031556" y="2375367"/>
                  <a:pt x="3312595" y="2656144"/>
                  <a:pt x="3362871" y="3009010"/>
                </a:cubicBezTo>
                <a:cubicBezTo>
                  <a:pt x="3363039" y="3009063"/>
                  <a:pt x="3363208" y="3009068"/>
                  <a:pt x="3363377" y="3009073"/>
                </a:cubicBezTo>
                <a:lnTo>
                  <a:pt x="3363917" y="3015763"/>
                </a:lnTo>
                <a:cubicBezTo>
                  <a:pt x="3368974" y="3046007"/>
                  <a:pt x="3371423" y="3076892"/>
                  <a:pt x="3371381" y="3108220"/>
                </a:cubicBezTo>
                <a:cubicBezTo>
                  <a:pt x="3372693" y="3113850"/>
                  <a:pt x="3372752" y="3119519"/>
                  <a:pt x="3372752" y="3125201"/>
                </a:cubicBezTo>
                <a:cubicBezTo>
                  <a:pt x="3372752" y="3129023"/>
                  <a:pt x="3372725" y="3132839"/>
                  <a:pt x="3372159" y="3136641"/>
                </a:cubicBezTo>
                <a:lnTo>
                  <a:pt x="3371660" y="3136608"/>
                </a:lnTo>
                <a:lnTo>
                  <a:pt x="3371634" y="3137103"/>
                </a:lnTo>
                <a:lnTo>
                  <a:pt x="3354515" y="3135477"/>
                </a:lnTo>
                <a:cubicBezTo>
                  <a:pt x="3322141" y="3134950"/>
                  <a:pt x="3290261" y="3131969"/>
                  <a:pt x="3259089" y="3126415"/>
                </a:cubicBezTo>
                <a:cubicBezTo>
                  <a:pt x="3253512" y="3126834"/>
                  <a:pt x="3248183" y="3125886"/>
                  <a:pt x="3242872" y="3124875"/>
                </a:cubicBezTo>
                <a:lnTo>
                  <a:pt x="3242756" y="3123727"/>
                </a:lnTo>
                <a:cubicBezTo>
                  <a:pt x="2883905" y="3064328"/>
                  <a:pt x="2602866" y="2783551"/>
                  <a:pt x="2552590" y="2430686"/>
                </a:cubicBezTo>
                <a:cubicBezTo>
                  <a:pt x="2552423" y="2430633"/>
                  <a:pt x="2552254" y="2430628"/>
                  <a:pt x="2552085" y="2430623"/>
                </a:cubicBezTo>
                <a:lnTo>
                  <a:pt x="2551547" y="2423947"/>
                </a:lnTo>
                <a:cubicBezTo>
                  <a:pt x="2546488" y="2393697"/>
                  <a:pt x="2544037" y="2362806"/>
                  <a:pt x="2544079" y="2331471"/>
                </a:cubicBezTo>
                <a:cubicBezTo>
                  <a:pt x="2542767" y="2325843"/>
                  <a:pt x="2542709" y="2320176"/>
                  <a:pt x="2542709" y="2314495"/>
                </a:cubicBezTo>
                <a:lnTo>
                  <a:pt x="2543303" y="2303055"/>
                </a:lnTo>
                <a:lnTo>
                  <a:pt x="2543801" y="2303088"/>
                </a:lnTo>
                <a:close/>
                <a:moveTo>
                  <a:pt x="2521076" y="2302594"/>
                </a:moveTo>
                <a:lnTo>
                  <a:pt x="2521102" y="2303088"/>
                </a:lnTo>
                <a:lnTo>
                  <a:pt x="2521600" y="2303055"/>
                </a:lnTo>
                <a:lnTo>
                  <a:pt x="2522194" y="2314495"/>
                </a:lnTo>
                <a:cubicBezTo>
                  <a:pt x="2522194" y="2320176"/>
                  <a:pt x="2522135" y="2325843"/>
                  <a:pt x="2520823" y="2331471"/>
                </a:cubicBezTo>
                <a:cubicBezTo>
                  <a:pt x="2520865" y="2362806"/>
                  <a:pt x="2518415" y="2393697"/>
                  <a:pt x="2513356" y="2423947"/>
                </a:cubicBezTo>
                <a:lnTo>
                  <a:pt x="2512818" y="2430623"/>
                </a:lnTo>
                <a:cubicBezTo>
                  <a:pt x="2512648" y="2430628"/>
                  <a:pt x="2512480" y="2430633"/>
                  <a:pt x="2512312" y="2430686"/>
                </a:cubicBezTo>
                <a:cubicBezTo>
                  <a:pt x="2462037" y="2783551"/>
                  <a:pt x="2180998" y="3064328"/>
                  <a:pt x="1822147" y="3123727"/>
                </a:cubicBezTo>
                <a:lnTo>
                  <a:pt x="1822030" y="3124875"/>
                </a:lnTo>
                <a:cubicBezTo>
                  <a:pt x="1816720" y="3125886"/>
                  <a:pt x="1811391" y="3126834"/>
                  <a:pt x="1805814" y="3126415"/>
                </a:cubicBezTo>
                <a:cubicBezTo>
                  <a:pt x="1774642" y="3131969"/>
                  <a:pt x="1742762" y="3134950"/>
                  <a:pt x="1710387" y="3135477"/>
                </a:cubicBezTo>
                <a:lnTo>
                  <a:pt x="1693269" y="3137103"/>
                </a:lnTo>
                <a:lnTo>
                  <a:pt x="1693243" y="3136608"/>
                </a:lnTo>
                <a:lnTo>
                  <a:pt x="1692744" y="3136641"/>
                </a:lnTo>
                <a:cubicBezTo>
                  <a:pt x="1692178" y="3132839"/>
                  <a:pt x="1692151" y="3129023"/>
                  <a:pt x="1692151" y="3125201"/>
                </a:cubicBezTo>
                <a:cubicBezTo>
                  <a:pt x="1692151" y="3119519"/>
                  <a:pt x="1692209" y="3113850"/>
                  <a:pt x="1693521" y="3108220"/>
                </a:cubicBezTo>
                <a:cubicBezTo>
                  <a:pt x="1693479" y="3076892"/>
                  <a:pt x="1695929" y="3046007"/>
                  <a:pt x="1700985" y="3015763"/>
                </a:cubicBezTo>
                <a:lnTo>
                  <a:pt x="1701526" y="3009073"/>
                </a:lnTo>
                <a:cubicBezTo>
                  <a:pt x="1701694" y="3009068"/>
                  <a:pt x="1701864" y="3009063"/>
                  <a:pt x="1702031" y="3009010"/>
                </a:cubicBezTo>
                <a:cubicBezTo>
                  <a:pt x="1752308" y="2656144"/>
                  <a:pt x="2033347" y="2375367"/>
                  <a:pt x="2392197" y="2315969"/>
                </a:cubicBezTo>
                <a:lnTo>
                  <a:pt x="2392314" y="2314821"/>
                </a:lnTo>
                <a:cubicBezTo>
                  <a:pt x="2397623" y="2313811"/>
                  <a:pt x="2402951" y="2312863"/>
                  <a:pt x="2408527" y="2313282"/>
                </a:cubicBezTo>
                <a:cubicBezTo>
                  <a:pt x="2439710" y="2307725"/>
                  <a:pt x="2471603" y="2304744"/>
                  <a:pt x="2503988" y="2304217"/>
                </a:cubicBezTo>
                <a:close/>
                <a:moveTo>
                  <a:pt x="851676" y="2302594"/>
                </a:moveTo>
                <a:lnTo>
                  <a:pt x="868763" y="2304217"/>
                </a:lnTo>
                <a:cubicBezTo>
                  <a:pt x="901149" y="2304744"/>
                  <a:pt x="933041" y="2307725"/>
                  <a:pt x="964225" y="2313282"/>
                </a:cubicBezTo>
                <a:cubicBezTo>
                  <a:pt x="969801" y="2312863"/>
                  <a:pt x="975129" y="2313811"/>
                  <a:pt x="980437" y="2314821"/>
                </a:cubicBezTo>
                <a:lnTo>
                  <a:pt x="980555" y="2315969"/>
                </a:lnTo>
                <a:cubicBezTo>
                  <a:pt x="1339405" y="2375367"/>
                  <a:pt x="1620444" y="2656144"/>
                  <a:pt x="1670720" y="3009010"/>
                </a:cubicBezTo>
                <a:cubicBezTo>
                  <a:pt x="1670888" y="3009063"/>
                  <a:pt x="1671057" y="3009068"/>
                  <a:pt x="1671226" y="3009073"/>
                </a:cubicBezTo>
                <a:lnTo>
                  <a:pt x="1671766" y="3015763"/>
                </a:lnTo>
                <a:cubicBezTo>
                  <a:pt x="1676823" y="3046007"/>
                  <a:pt x="1679272" y="3076892"/>
                  <a:pt x="1679230" y="3108220"/>
                </a:cubicBezTo>
                <a:cubicBezTo>
                  <a:pt x="1680542" y="3113850"/>
                  <a:pt x="1680601" y="3119519"/>
                  <a:pt x="1680601" y="3125201"/>
                </a:cubicBezTo>
                <a:cubicBezTo>
                  <a:pt x="1680601" y="3129023"/>
                  <a:pt x="1680574" y="3132839"/>
                  <a:pt x="1680008" y="3136641"/>
                </a:cubicBezTo>
                <a:lnTo>
                  <a:pt x="1679509" y="3136608"/>
                </a:lnTo>
                <a:lnTo>
                  <a:pt x="1679483" y="3137103"/>
                </a:lnTo>
                <a:lnTo>
                  <a:pt x="1662364" y="3135477"/>
                </a:lnTo>
                <a:cubicBezTo>
                  <a:pt x="1629990" y="3134950"/>
                  <a:pt x="1598110" y="3131969"/>
                  <a:pt x="1566938" y="3126415"/>
                </a:cubicBezTo>
                <a:cubicBezTo>
                  <a:pt x="1561361" y="3126834"/>
                  <a:pt x="1556032" y="3125886"/>
                  <a:pt x="1550721" y="3124875"/>
                </a:cubicBezTo>
                <a:lnTo>
                  <a:pt x="1550605" y="3123727"/>
                </a:lnTo>
                <a:cubicBezTo>
                  <a:pt x="1191754" y="3064328"/>
                  <a:pt x="910715" y="2783551"/>
                  <a:pt x="860439" y="2430686"/>
                </a:cubicBezTo>
                <a:cubicBezTo>
                  <a:pt x="860272" y="2430633"/>
                  <a:pt x="860103" y="2430628"/>
                  <a:pt x="859934" y="2430623"/>
                </a:cubicBezTo>
                <a:lnTo>
                  <a:pt x="859396" y="2423947"/>
                </a:lnTo>
                <a:cubicBezTo>
                  <a:pt x="854337" y="2393697"/>
                  <a:pt x="851886" y="2362806"/>
                  <a:pt x="851928" y="2331471"/>
                </a:cubicBezTo>
                <a:cubicBezTo>
                  <a:pt x="850616" y="2325843"/>
                  <a:pt x="850558" y="2320176"/>
                  <a:pt x="850558" y="2314495"/>
                </a:cubicBezTo>
                <a:lnTo>
                  <a:pt x="851152" y="2303055"/>
                </a:lnTo>
                <a:lnTo>
                  <a:pt x="851650" y="2303088"/>
                </a:lnTo>
                <a:close/>
                <a:moveTo>
                  <a:pt x="828925" y="2302594"/>
                </a:moveTo>
                <a:lnTo>
                  <a:pt x="828951" y="2303088"/>
                </a:lnTo>
                <a:lnTo>
                  <a:pt x="829449" y="2303055"/>
                </a:lnTo>
                <a:lnTo>
                  <a:pt x="830043" y="2314495"/>
                </a:lnTo>
                <a:cubicBezTo>
                  <a:pt x="830043" y="2320176"/>
                  <a:pt x="829984" y="2325843"/>
                  <a:pt x="828672" y="2331471"/>
                </a:cubicBezTo>
                <a:cubicBezTo>
                  <a:pt x="828714" y="2362806"/>
                  <a:pt x="826264" y="2393697"/>
                  <a:pt x="821205" y="2423947"/>
                </a:cubicBezTo>
                <a:lnTo>
                  <a:pt x="820667" y="2430623"/>
                </a:lnTo>
                <a:cubicBezTo>
                  <a:pt x="820497" y="2430628"/>
                  <a:pt x="820329" y="2430633"/>
                  <a:pt x="820161" y="2430686"/>
                </a:cubicBezTo>
                <a:cubicBezTo>
                  <a:pt x="769886" y="2783551"/>
                  <a:pt x="488847" y="3064328"/>
                  <a:pt x="129995" y="3123727"/>
                </a:cubicBezTo>
                <a:lnTo>
                  <a:pt x="129879" y="3124875"/>
                </a:lnTo>
                <a:cubicBezTo>
                  <a:pt x="124569" y="3125886"/>
                  <a:pt x="119240" y="3126834"/>
                  <a:pt x="113663" y="3126415"/>
                </a:cubicBezTo>
                <a:cubicBezTo>
                  <a:pt x="82491" y="3131969"/>
                  <a:pt x="50611" y="3134950"/>
                  <a:pt x="18236" y="3135477"/>
                </a:cubicBezTo>
                <a:lnTo>
                  <a:pt x="1118" y="3137103"/>
                </a:lnTo>
                <a:lnTo>
                  <a:pt x="1092" y="3136608"/>
                </a:lnTo>
                <a:lnTo>
                  <a:pt x="593" y="3136641"/>
                </a:lnTo>
                <a:cubicBezTo>
                  <a:pt x="27" y="3132839"/>
                  <a:pt x="0" y="3129023"/>
                  <a:pt x="0" y="3125201"/>
                </a:cubicBezTo>
                <a:cubicBezTo>
                  <a:pt x="0" y="3119519"/>
                  <a:pt x="58" y="3113850"/>
                  <a:pt x="1370" y="3108220"/>
                </a:cubicBezTo>
                <a:cubicBezTo>
                  <a:pt x="1328" y="3076892"/>
                  <a:pt x="3778" y="3046007"/>
                  <a:pt x="8835" y="3015763"/>
                </a:cubicBezTo>
                <a:lnTo>
                  <a:pt x="9375" y="3009073"/>
                </a:lnTo>
                <a:cubicBezTo>
                  <a:pt x="9543" y="3009068"/>
                  <a:pt x="9713" y="3009063"/>
                  <a:pt x="9880" y="3009010"/>
                </a:cubicBezTo>
                <a:cubicBezTo>
                  <a:pt x="60157" y="2656144"/>
                  <a:pt x="341196" y="2375367"/>
                  <a:pt x="700046" y="2315969"/>
                </a:cubicBezTo>
                <a:lnTo>
                  <a:pt x="700163" y="2314821"/>
                </a:lnTo>
                <a:cubicBezTo>
                  <a:pt x="705472" y="2313811"/>
                  <a:pt x="710800" y="2312863"/>
                  <a:pt x="716376" y="2313282"/>
                </a:cubicBezTo>
                <a:cubicBezTo>
                  <a:pt x="747559" y="2307725"/>
                  <a:pt x="779452" y="2304744"/>
                  <a:pt x="811837" y="2304217"/>
                </a:cubicBezTo>
                <a:close/>
                <a:moveTo>
                  <a:pt x="8305836" y="1608087"/>
                </a:moveTo>
                <a:cubicBezTo>
                  <a:pt x="8030646" y="1666766"/>
                  <a:pt x="7815802" y="1879876"/>
                  <a:pt x="7762527" y="2148655"/>
                </a:cubicBezTo>
                <a:cubicBezTo>
                  <a:pt x="8037717" y="2089976"/>
                  <a:pt x="8252560" y="1876866"/>
                  <a:pt x="8305836" y="1608087"/>
                </a:cubicBezTo>
                <a:close/>
                <a:moveTo>
                  <a:pt x="6911971" y="1608087"/>
                </a:moveTo>
                <a:cubicBezTo>
                  <a:pt x="6965247" y="1876866"/>
                  <a:pt x="7180090" y="2089976"/>
                  <a:pt x="7455280" y="2148655"/>
                </a:cubicBezTo>
                <a:cubicBezTo>
                  <a:pt x="7402005" y="1879876"/>
                  <a:pt x="7187161" y="1666766"/>
                  <a:pt x="6911971" y="1608087"/>
                </a:cubicBezTo>
                <a:close/>
                <a:moveTo>
                  <a:pt x="6613685" y="1608087"/>
                </a:moveTo>
                <a:cubicBezTo>
                  <a:pt x="6338495" y="1666766"/>
                  <a:pt x="6123651" y="1879876"/>
                  <a:pt x="6070376" y="2148655"/>
                </a:cubicBezTo>
                <a:cubicBezTo>
                  <a:pt x="6345566" y="2089976"/>
                  <a:pt x="6560409" y="1876866"/>
                  <a:pt x="6613685" y="1608087"/>
                </a:cubicBezTo>
                <a:close/>
                <a:moveTo>
                  <a:pt x="5219820" y="1608087"/>
                </a:moveTo>
                <a:cubicBezTo>
                  <a:pt x="5273096" y="1876866"/>
                  <a:pt x="5487939" y="2089976"/>
                  <a:pt x="5763129" y="2148655"/>
                </a:cubicBezTo>
                <a:cubicBezTo>
                  <a:pt x="5709854" y="1879876"/>
                  <a:pt x="5495010" y="1666766"/>
                  <a:pt x="5219820" y="1608087"/>
                </a:cubicBezTo>
                <a:close/>
                <a:moveTo>
                  <a:pt x="4921534" y="1608087"/>
                </a:moveTo>
                <a:cubicBezTo>
                  <a:pt x="4646344" y="1666766"/>
                  <a:pt x="4431500" y="1879876"/>
                  <a:pt x="4378225" y="2148655"/>
                </a:cubicBezTo>
                <a:cubicBezTo>
                  <a:pt x="4653415" y="2089976"/>
                  <a:pt x="4868259" y="1876866"/>
                  <a:pt x="4921534" y="1608087"/>
                </a:cubicBezTo>
                <a:close/>
                <a:moveTo>
                  <a:pt x="3527669" y="1608087"/>
                </a:moveTo>
                <a:cubicBezTo>
                  <a:pt x="3580945" y="1876866"/>
                  <a:pt x="3795788" y="2089976"/>
                  <a:pt x="4070978" y="2148655"/>
                </a:cubicBezTo>
                <a:cubicBezTo>
                  <a:pt x="4017703" y="1879876"/>
                  <a:pt x="3802859" y="1666766"/>
                  <a:pt x="3527669" y="1608087"/>
                </a:cubicBezTo>
                <a:close/>
                <a:moveTo>
                  <a:pt x="3229383" y="1608087"/>
                </a:moveTo>
                <a:cubicBezTo>
                  <a:pt x="2954193" y="1666766"/>
                  <a:pt x="2739349" y="1879876"/>
                  <a:pt x="2686074" y="2148655"/>
                </a:cubicBezTo>
                <a:cubicBezTo>
                  <a:pt x="2961264" y="2089976"/>
                  <a:pt x="3176107" y="1876866"/>
                  <a:pt x="3229383" y="1608087"/>
                </a:cubicBezTo>
                <a:close/>
                <a:moveTo>
                  <a:pt x="1835518" y="1608087"/>
                </a:moveTo>
                <a:cubicBezTo>
                  <a:pt x="1888794" y="1876866"/>
                  <a:pt x="2103637" y="2089976"/>
                  <a:pt x="2378827" y="2148655"/>
                </a:cubicBezTo>
                <a:cubicBezTo>
                  <a:pt x="2325552" y="1879876"/>
                  <a:pt x="2110708" y="1666766"/>
                  <a:pt x="1835518" y="1608087"/>
                </a:cubicBezTo>
                <a:close/>
                <a:moveTo>
                  <a:pt x="1537232" y="1608087"/>
                </a:moveTo>
                <a:cubicBezTo>
                  <a:pt x="1262042" y="1666766"/>
                  <a:pt x="1047198" y="1879876"/>
                  <a:pt x="993923" y="2148655"/>
                </a:cubicBezTo>
                <a:cubicBezTo>
                  <a:pt x="1269113" y="2089976"/>
                  <a:pt x="1483956" y="1876866"/>
                  <a:pt x="1537232" y="1608087"/>
                </a:cubicBezTo>
                <a:close/>
                <a:moveTo>
                  <a:pt x="143367" y="1608087"/>
                </a:moveTo>
                <a:cubicBezTo>
                  <a:pt x="196643" y="1876866"/>
                  <a:pt x="411486" y="2089976"/>
                  <a:pt x="686676" y="2148655"/>
                </a:cubicBezTo>
                <a:cubicBezTo>
                  <a:pt x="633401" y="1879876"/>
                  <a:pt x="418557" y="1666766"/>
                  <a:pt x="143367" y="1608087"/>
                </a:cubicBezTo>
                <a:close/>
                <a:moveTo>
                  <a:pt x="8461873" y="1464394"/>
                </a:moveTo>
                <a:lnTo>
                  <a:pt x="8478960" y="1466004"/>
                </a:lnTo>
                <a:cubicBezTo>
                  <a:pt x="8511346" y="1466527"/>
                  <a:pt x="8543239" y="1469485"/>
                  <a:pt x="8574422" y="1474998"/>
                </a:cubicBezTo>
                <a:cubicBezTo>
                  <a:pt x="8579998" y="1474582"/>
                  <a:pt x="8585326" y="1475523"/>
                  <a:pt x="8590635" y="1476525"/>
                </a:cubicBezTo>
                <a:lnTo>
                  <a:pt x="8590752" y="1477664"/>
                </a:lnTo>
                <a:cubicBezTo>
                  <a:pt x="8815033" y="1514497"/>
                  <a:pt x="9008920" y="1637126"/>
                  <a:pt x="9135069" y="1809390"/>
                </a:cubicBezTo>
                <a:lnTo>
                  <a:pt x="9139239" y="1816149"/>
                </a:lnTo>
                <a:lnTo>
                  <a:pt x="9139239" y="2119309"/>
                </a:lnTo>
                <a:lnTo>
                  <a:pt x="9120077" y="2050665"/>
                </a:lnTo>
                <a:cubicBezTo>
                  <a:pt x="9039502" y="1829012"/>
                  <a:pt x="8844913" y="1659431"/>
                  <a:pt x="8604122" y="1608087"/>
                </a:cubicBezTo>
                <a:cubicBezTo>
                  <a:pt x="8650738" y="1843269"/>
                  <a:pt x="8821055" y="2035829"/>
                  <a:pt x="9047261" y="2119605"/>
                </a:cubicBezTo>
                <a:lnTo>
                  <a:pt x="9139239" y="2146279"/>
                </a:lnTo>
                <a:lnTo>
                  <a:pt x="9139239" y="2273778"/>
                </a:lnTo>
                <a:lnTo>
                  <a:pt x="9030179" y="2246972"/>
                </a:lnTo>
                <a:cubicBezTo>
                  <a:pt x="8735297" y="2149386"/>
                  <a:pt x="8514628" y="1897812"/>
                  <a:pt x="8470637" y="1591480"/>
                </a:cubicBezTo>
                <a:cubicBezTo>
                  <a:pt x="8470469" y="1591427"/>
                  <a:pt x="8470301" y="1591423"/>
                  <a:pt x="8470131" y="1591418"/>
                </a:cubicBezTo>
                <a:lnTo>
                  <a:pt x="8469593" y="1584794"/>
                </a:lnTo>
                <a:cubicBezTo>
                  <a:pt x="8464534" y="1554782"/>
                  <a:pt x="8462083" y="1524133"/>
                  <a:pt x="8462126" y="1493044"/>
                </a:cubicBezTo>
                <a:cubicBezTo>
                  <a:pt x="8460814" y="1487460"/>
                  <a:pt x="8460755" y="1481838"/>
                  <a:pt x="8460755" y="1476202"/>
                </a:cubicBezTo>
                <a:lnTo>
                  <a:pt x="8461349" y="1464852"/>
                </a:lnTo>
                <a:lnTo>
                  <a:pt x="8461847" y="1464884"/>
                </a:lnTo>
                <a:close/>
                <a:moveTo>
                  <a:pt x="8448085" y="1464394"/>
                </a:moveTo>
                <a:lnTo>
                  <a:pt x="8448111" y="1464884"/>
                </a:lnTo>
                <a:lnTo>
                  <a:pt x="8448609" y="1464852"/>
                </a:lnTo>
                <a:lnTo>
                  <a:pt x="8449203" y="1476202"/>
                </a:lnTo>
                <a:cubicBezTo>
                  <a:pt x="8449203" y="1481838"/>
                  <a:pt x="8449144" y="1487460"/>
                  <a:pt x="8447832" y="1493044"/>
                </a:cubicBezTo>
                <a:cubicBezTo>
                  <a:pt x="8447875" y="1524133"/>
                  <a:pt x="8445424" y="1554782"/>
                  <a:pt x="8440365" y="1584794"/>
                </a:cubicBezTo>
                <a:lnTo>
                  <a:pt x="8439827" y="1591418"/>
                </a:lnTo>
                <a:cubicBezTo>
                  <a:pt x="8439657" y="1591423"/>
                  <a:pt x="8439489" y="1591427"/>
                  <a:pt x="8439321" y="1591480"/>
                </a:cubicBezTo>
                <a:cubicBezTo>
                  <a:pt x="8389046" y="1941574"/>
                  <a:pt x="8108007" y="2220146"/>
                  <a:pt x="7749156" y="2279078"/>
                </a:cubicBezTo>
                <a:lnTo>
                  <a:pt x="7749040" y="2280217"/>
                </a:lnTo>
                <a:cubicBezTo>
                  <a:pt x="7743729" y="2281220"/>
                  <a:pt x="7738400" y="2282161"/>
                  <a:pt x="7732823" y="2281745"/>
                </a:cubicBezTo>
                <a:cubicBezTo>
                  <a:pt x="7701651" y="2287255"/>
                  <a:pt x="7669771" y="2290213"/>
                  <a:pt x="7637396" y="2290736"/>
                </a:cubicBezTo>
                <a:lnTo>
                  <a:pt x="7620278" y="2292349"/>
                </a:lnTo>
                <a:lnTo>
                  <a:pt x="7620252" y="2291858"/>
                </a:lnTo>
                <a:lnTo>
                  <a:pt x="7619753" y="2291891"/>
                </a:lnTo>
                <a:cubicBezTo>
                  <a:pt x="7619187" y="2288119"/>
                  <a:pt x="7619160" y="2284333"/>
                  <a:pt x="7619160" y="2280541"/>
                </a:cubicBezTo>
                <a:cubicBezTo>
                  <a:pt x="7619160" y="2274903"/>
                  <a:pt x="7619219" y="2269279"/>
                  <a:pt x="7620531" y="2263693"/>
                </a:cubicBezTo>
                <a:cubicBezTo>
                  <a:pt x="7620488" y="2232611"/>
                  <a:pt x="7622938" y="2201969"/>
                  <a:pt x="7627995" y="2171962"/>
                </a:cubicBezTo>
                <a:lnTo>
                  <a:pt x="7628535" y="2165325"/>
                </a:lnTo>
                <a:cubicBezTo>
                  <a:pt x="7628704" y="2165320"/>
                  <a:pt x="7628873" y="2165315"/>
                  <a:pt x="7629040" y="2165262"/>
                </a:cubicBezTo>
                <a:cubicBezTo>
                  <a:pt x="7679317" y="1815167"/>
                  <a:pt x="7960356" y="1536596"/>
                  <a:pt x="8319206" y="1477664"/>
                </a:cubicBezTo>
                <a:lnTo>
                  <a:pt x="8319323" y="1476525"/>
                </a:lnTo>
                <a:cubicBezTo>
                  <a:pt x="8324632" y="1475523"/>
                  <a:pt x="8329960" y="1474582"/>
                  <a:pt x="8335536" y="1474998"/>
                </a:cubicBezTo>
                <a:cubicBezTo>
                  <a:pt x="8366719" y="1469485"/>
                  <a:pt x="8398612" y="1466527"/>
                  <a:pt x="8430998" y="1466004"/>
                </a:cubicBezTo>
                <a:close/>
                <a:moveTo>
                  <a:pt x="6769722" y="1464394"/>
                </a:moveTo>
                <a:lnTo>
                  <a:pt x="6786810" y="1466004"/>
                </a:lnTo>
                <a:cubicBezTo>
                  <a:pt x="6819195" y="1466527"/>
                  <a:pt x="6851088" y="1469485"/>
                  <a:pt x="6882271" y="1474998"/>
                </a:cubicBezTo>
                <a:cubicBezTo>
                  <a:pt x="6887847" y="1474582"/>
                  <a:pt x="6893175" y="1475523"/>
                  <a:pt x="6898484" y="1476525"/>
                </a:cubicBezTo>
                <a:lnTo>
                  <a:pt x="6898601" y="1477664"/>
                </a:lnTo>
                <a:cubicBezTo>
                  <a:pt x="7257451" y="1536596"/>
                  <a:pt x="7538490" y="1815167"/>
                  <a:pt x="7588766" y="2165262"/>
                </a:cubicBezTo>
                <a:cubicBezTo>
                  <a:pt x="7588934" y="2165315"/>
                  <a:pt x="7589103" y="2165320"/>
                  <a:pt x="7589272" y="2165325"/>
                </a:cubicBezTo>
                <a:lnTo>
                  <a:pt x="7589812" y="2171962"/>
                </a:lnTo>
                <a:cubicBezTo>
                  <a:pt x="7594869" y="2201969"/>
                  <a:pt x="7597319" y="2232611"/>
                  <a:pt x="7597276" y="2263693"/>
                </a:cubicBezTo>
                <a:cubicBezTo>
                  <a:pt x="7598588" y="2269279"/>
                  <a:pt x="7598647" y="2274903"/>
                  <a:pt x="7598647" y="2280541"/>
                </a:cubicBezTo>
                <a:cubicBezTo>
                  <a:pt x="7598647" y="2284333"/>
                  <a:pt x="7598620" y="2288119"/>
                  <a:pt x="7598054" y="2291891"/>
                </a:cubicBezTo>
                <a:lnTo>
                  <a:pt x="7597555" y="2291858"/>
                </a:lnTo>
                <a:lnTo>
                  <a:pt x="7597529" y="2292349"/>
                </a:lnTo>
                <a:lnTo>
                  <a:pt x="7580411" y="2290736"/>
                </a:lnTo>
                <a:cubicBezTo>
                  <a:pt x="7548036" y="2290213"/>
                  <a:pt x="7516156" y="2287255"/>
                  <a:pt x="7484984" y="2281745"/>
                </a:cubicBezTo>
                <a:cubicBezTo>
                  <a:pt x="7479407" y="2282161"/>
                  <a:pt x="7474078" y="2281220"/>
                  <a:pt x="7468767" y="2280217"/>
                </a:cubicBezTo>
                <a:lnTo>
                  <a:pt x="7468651" y="2279078"/>
                </a:lnTo>
                <a:cubicBezTo>
                  <a:pt x="7109800" y="2220146"/>
                  <a:pt x="6828761" y="1941574"/>
                  <a:pt x="6778486" y="1591480"/>
                </a:cubicBezTo>
                <a:cubicBezTo>
                  <a:pt x="6778318" y="1591427"/>
                  <a:pt x="6778150" y="1591423"/>
                  <a:pt x="6777980" y="1591418"/>
                </a:cubicBezTo>
                <a:lnTo>
                  <a:pt x="6777442" y="1584794"/>
                </a:lnTo>
                <a:cubicBezTo>
                  <a:pt x="6772383" y="1554782"/>
                  <a:pt x="6769933" y="1524133"/>
                  <a:pt x="6769975" y="1493044"/>
                </a:cubicBezTo>
                <a:cubicBezTo>
                  <a:pt x="6768663" y="1487460"/>
                  <a:pt x="6768604" y="1481838"/>
                  <a:pt x="6768604" y="1476202"/>
                </a:cubicBezTo>
                <a:lnTo>
                  <a:pt x="6769198" y="1464852"/>
                </a:lnTo>
                <a:lnTo>
                  <a:pt x="6769696" y="1464884"/>
                </a:lnTo>
                <a:close/>
                <a:moveTo>
                  <a:pt x="6755934" y="1464394"/>
                </a:moveTo>
                <a:lnTo>
                  <a:pt x="6755960" y="1464884"/>
                </a:lnTo>
                <a:lnTo>
                  <a:pt x="6756458" y="1464852"/>
                </a:lnTo>
                <a:lnTo>
                  <a:pt x="6757052" y="1476202"/>
                </a:lnTo>
                <a:cubicBezTo>
                  <a:pt x="6757052" y="1481838"/>
                  <a:pt x="6756994" y="1487460"/>
                  <a:pt x="6755682" y="1493044"/>
                </a:cubicBezTo>
                <a:cubicBezTo>
                  <a:pt x="6755724" y="1524133"/>
                  <a:pt x="6753273" y="1554782"/>
                  <a:pt x="6748215" y="1584794"/>
                </a:cubicBezTo>
                <a:lnTo>
                  <a:pt x="6747676" y="1591418"/>
                </a:lnTo>
                <a:cubicBezTo>
                  <a:pt x="6747507" y="1591423"/>
                  <a:pt x="6747338" y="1591427"/>
                  <a:pt x="6747171" y="1591480"/>
                </a:cubicBezTo>
                <a:cubicBezTo>
                  <a:pt x="6696895" y="1941574"/>
                  <a:pt x="6415856" y="2220146"/>
                  <a:pt x="6057005" y="2279078"/>
                </a:cubicBezTo>
                <a:lnTo>
                  <a:pt x="6056889" y="2280217"/>
                </a:lnTo>
                <a:cubicBezTo>
                  <a:pt x="6051578" y="2281220"/>
                  <a:pt x="6046249" y="2282161"/>
                  <a:pt x="6040672" y="2281745"/>
                </a:cubicBezTo>
                <a:cubicBezTo>
                  <a:pt x="6009500" y="2287255"/>
                  <a:pt x="5977620" y="2290213"/>
                  <a:pt x="5945246" y="2290736"/>
                </a:cubicBezTo>
                <a:lnTo>
                  <a:pt x="5928127" y="2292349"/>
                </a:lnTo>
                <a:lnTo>
                  <a:pt x="5928101" y="2291858"/>
                </a:lnTo>
                <a:lnTo>
                  <a:pt x="5927602" y="2291891"/>
                </a:lnTo>
                <a:cubicBezTo>
                  <a:pt x="5927036" y="2288119"/>
                  <a:pt x="5927009" y="2284333"/>
                  <a:pt x="5927009" y="2280541"/>
                </a:cubicBezTo>
                <a:cubicBezTo>
                  <a:pt x="5927009" y="2274903"/>
                  <a:pt x="5927068" y="2269279"/>
                  <a:pt x="5928380" y="2263693"/>
                </a:cubicBezTo>
                <a:cubicBezTo>
                  <a:pt x="5928338" y="2232611"/>
                  <a:pt x="5930787" y="2201969"/>
                  <a:pt x="5935844" y="2171962"/>
                </a:cubicBezTo>
                <a:lnTo>
                  <a:pt x="5936384" y="2165325"/>
                </a:lnTo>
                <a:cubicBezTo>
                  <a:pt x="5936553" y="2165320"/>
                  <a:pt x="5936722" y="2165315"/>
                  <a:pt x="5936890" y="2165262"/>
                </a:cubicBezTo>
                <a:cubicBezTo>
                  <a:pt x="5987166" y="1815167"/>
                  <a:pt x="6268205" y="1536596"/>
                  <a:pt x="6627056" y="1477664"/>
                </a:cubicBezTo>
                <a:lnTo>
                  <a:pt x="6627173" y="1476525"/>
                </a:lnTo>
                <a:cubicBezTo>
                  <a:pt x="6632481" y="1475523"/>
                  <a:pt x="6637809" y="1474582"/>
                  <a:pt x="6643385" y="1474998"/>
                </a:cubicBezTo>
                <a:cubicBezTo>
                  <a:pt x="6674569" y="1469485"/>
                  <a:pt x="6706461" y="1466527"/>
                  <a:pt x="6738847" y="1466004"/>
                </a:cubicBezTo>
                <a:close/>
                <a:moveTo>
                  <a:pt x="5077571" y="1464394"/>
                </a:moveTo>
                <a:lnTo>
                  <a:pt x="5094659" y="1466004"/>
                </a:lnTo>
                <a:cubicBezTo>
                  <a:pt x="5127044" y="1466527"/>
                  <a:pt x="5158937" y="1469485"/>
                  <a:pt x="5190120" y="1474998"/>
                </a:cubicBezTo>
                <a:cubicBezTo>
                  <a:pt x="5195696" y="1474582"/>
                  <a:pt x="5201024" y="1475523"/>
                  <a:pt x="5206334" y="1476525"/>
                </a:cubicBezTo>
                <a:lnTo>
                  <a:pt x="5206450" y="1477664"/>
                </a:lnTo>
                <a:cubicBezTo>
                  <a:pt x="5565300" y="1536596"/>
                  <a:pt x="5846339" y="1815167"/>
                  <a:pt x="5896616" y="2165262"/>
                </a:cubicBezTo>
                <a:cubicBezTo>
                  <a:pt x="5896783" y="2165315"/>
                  <a:pt x="5896953" y="2165320"/>
                  <a:pt x="5897121" y="2165325"/>
                </a:cubicBezTo>
                <a:lnTo>
                  <a:pt x="5897662" y="2171962"/>
                </a:lnTo>
                <a:cubicBezTo>
                  <a:pt x="5902718" y="2201969"/>
                  <a:pt x="5905168" y="2232611"/>
                  <a:pt x="5905126" y="2263693"/>
                </a:cubicBezTo>
                <a:cubicBezTo>
                  <a:pt x="5906438" y="2269279"/>
                  <a:pt x="5906496" y="2274903"/>
                  <a:pt x="5906496" y="2280541"/>
                </a:cubicBezTo>
                <a:cubicBezTo>
                  <a:pt x="5906496" y="2284333"/>
                  <a:pt x="5906469" y="2288119"/>
                  <a:pt x="5905903" y="2291891"/>
                </a:cubicBezTo>
                <a:lnTo>
                  <a:pt x="5905404" y="2291858"/>
                </a:lnTo>
                <a:lnTo>
                  <a:pt x="5905378" y="2292349"/>
                </a:lnTo>
                <a:lnTo>
                  <a:pt x="5888260" y="2290736"/>
                </a:lnTo>
                <a:cubicBezTo>
                  <a:pt x="5855886" y="2290213"/>
                  <a:pt x="5824005" y="2287255"/>
                  <a:pt x="5792833" y="2281745"/>
                </a:cubicBezTo>
                <a:cubicBezTo>
                  <a:pt x="5787256" y="2282161"/>
                  <a:pt x="5781927" y="2281220"/>
                  <a:pt x="5776617" y="2280217"/>
                </a:cubicBezTo>
                <a:lnTo>
                  <a:pt x="5776501" y="2279078"/>
                </a:lnTo>
                <a:cubicBezTo>
                  <a:pt x="5417649" y="2220146"/>
                  <a:pt x="5136610" y="1941574"/>
                  <a:pt x="5086335" y="1591480"/>
                </a:cubicBezTo>
                <a:cubicBezTo>
                  <a:pt x="5086167" y="1591427"/>
                  <a:pt x="5085999" y="1591423"/>
                  <a:pt x="5085830" y="1591418"/>
                </a:cubicBezTo>
                <a:lnTo>
                  <a:pt x="5085291" y="1584794"/>
                </a:lnTo>
                <a:cubicBezTo>
                  <a:pt x="5080233" y="1554782"/>
                  <a:pt x="5077782" y="1524133"/>
                  <a:pt x="5077824" y="1493044"/>
                </a:cubicBezTo>
                <a:cubicBezTo>
                  <a:pt x="5076512" y="1487460"/>
                  <a:pt x="5076453" y="1481838"/>
                  <a:pt x="5076453" y="1476202"/>
                </a:cubicBezTo>
                <a:lnTo>
                  <a:pt x="5077047" y="1464852"/>
                </a:lnTo>
                <a:lnTo>
                  <a:pt x="5077545" y="1464884"/>
                </a:lnTo>
                <a:close/>
                <a:moveTo>
                  <a:pt x="5063783" y="1464394"/>
                </a:moveTo>
                <a:lnTo>
                  <a:pt x="5063809" y="1464884"/>
                </a:lnTo>
                <a:lnTo>
                  <a:pt x="5064307" y="1464852"/>
                </a:lnTo>
                <a:lnTo>
                  <a:pt x="5064902" y="1476202"/>
                </a:lnTo>
                <a:cubicBezTo>
                  <a:pt x="5064902" y="1481838"/>
                  <a:pt x="5064842" y="1487460"/>
                  <a:pt x="5063530" y="1493044"/>
                </a:cubicBezTo>
                <a:cubicBezTo>
                  <a:pt x="5063572" y="1524133"/>
                  <a:pt x="5061122" y="1554782"/>
                  <a:pt x="5056063" y="1584794"/>
                </a:cubicBezTo>
                <a:lnTo>
                  <a:pt x="5055525" y="1591418"/>
                </a:lnTo>
                <a:cubicBezTo>
                  <a:pt x="5055355" y="1591423"/>
                  <a:pt x="5055187" y="1591427"/>
                  <a:pt x="5055019" y="1591480"/>
                </a:cubicBezTo>
                <a:cubicBezTo>
                  <a:pt x="5004744" y="1941574"/>
                  <a:pt x="4723705" y="2220146"/>
                  <a:pt x="4364853" y="2279078"/>
                </a:cubicBezTo>
                <a:lnTo>
                  <a:pt x="4364737" y="2280217"/>
                </a:lnTo>
                <a:cubicBezTo>
                  <a:pt x="4359427" y="2281220"/>
                  <a:pt x="4354098" y="2282161"/>
                  <a:pt x="4348521" y="2281745"/>
                </a:cubicBezTo>
                <a:cubicBezTo>
                  <a:pt x="4317350" y="2287255"/>
                  <a:pt x="4285468" y="2290213"/>
                  <a:pt x="4253094" y="2290736"/>
                </a:cubicBezTo>
                <a:lnTo>
                  <a:pt x="4235976" y="2292349"/>
                </a:lnTo>
                <a:lnTo>
                  <a:pt x="4235950" y="2291858"/>
                </a:lnTo>
                <a:lnTo>
                  <a:pt x="4235451" y="2291891"/>
                </a:lnTo>
                <a:cubicBezTo>
                  <a:pt x="4234885" y="2288119"/>
                  <a:pt x="4234858" y="2284333"/>
                  <a:pt x="4234858" y="2280541"/>
                </a:cubicBezTo>
                <a:cubicBezTo>
                  <a:pt x="4234858" y="2274903"/>
                  <a:pt x="4234916" y="2269279"/>
                  <a:pt x="4236228" y="2263693"/>
                </a:cubicBezTo>
                <a:cubicBezTo>
                  <a:pt x="4236186" y="2232611"/>
                  <a:pt x="4238636" y="2201969"/>
                  <a:pt x="4243692" y="2171962"/>
                </a:cubicBezTo>
                <a:lnTo>
                  <a:pt x="4244233" y="2165325"/>
                </a:lnTo>
                <a:cubicBezTo>
                  <a:pt x="4244401" y="2165320"/>
                  <a:pt x="4244571" y="2165315"/>
                  <a:pt x="4244738" y="2165262"/>
                </a:cubicBezTo>
                <a:cubicBezTo>
                  <a:pt x="4295015" y="1815167"/>
                  <a:pt x="4576054" y="1536596"/>
                  <a:pt x="4934904" y="1477664"/>
                </a:cubicBezTo>
                <a:lnTo>
                  <a:pt x="4935021" y="1476525"/>
                </a:lnTo>
                <a:cubicBezTo>
                  <a:pt x="4940330" y="1475523"/>
                  <a:pt x="4945658" y="1474582"/>
                  <a:pt x="4951234" y="1474998"/>
                </a:cubicBezTo>
                <a:cubicBezTo>
                  <a:pt x="4982417" y="1469485"/>
                  <a:pt x="5014310" y="1466527"/>
                  <a:pt x="5046695" y="1466004"/>
                </a:cubicBezTo>
                <a:close/>
                <a:moveTo>
                  <a:pt x="3385420" y="1464394"/>
                </a:moveTo>
                <a:lnTo>
                  <a:pt x="3402507" y="1466004"/>
                </a:lnTo>
                <a:cubicBezTo>
                  <a:pt x="3434893" y="1466527"/>
                  <a:pt x="3466785" y="1469485"/>
                  <a:pt x="3497969" y="1474998"/>
                </a:cubicBezTo>
                <a:cubicBezTo>
                  <a:pt x="3503545" y="1474582"/>
                  <a:pt x="3508873" y="1475523"/>
                  <a:pt x="3514181" y="1476525"/>
                </a:cubicBezTo>
                <a:lnTo>
                  <a:pt x="3514298" y="1477664"/>
                </a:lnTo>
                <a:cubicBezTo>
                  <a:pt x="3873149" y="1536596"/>
                  <a:pt x="4154188" y="1815167"/>
                  <a:pt x="4204464" y="2165262"/>
                </a:cubicBezTo>
                <a:cubicBezTo>
                  <a:pt x="4204632" y="2165315"/>
                  <a:pt x="4204801" y="2165320"/>
                  <a:pt x="4204970" y="2165325"/>
                </a:cubicBezTo>
                <a:lnTo>
                  <a:pt x="4205510" y="2171962"/>
                </a:lnTo>
                <a:cubicBezTo>
                  <a:pt x="4210567" y="2201969"/>
                  <a:pt x="4213016" y="2232611"/>
                  <a:pt x="4212974" y="2263693"/>
                </a:cubicBezTo>
                <a:cubicBezTo>
                  <a:pt x="4214286" y="2269279"/>
                  <a:pt x="4214345" y="2274903"/>
                  <a:pt x="4214345" y="2280541"/>
                </a:cubicBezTo>
                <a:cubicBezTo>
                  <a:pt x="4214345" y="2284333"/>
                  <a:pt x="4214318" y="2288119"/>
                  <a:pt x="4213752" y="2291891"/>
                </a:cubicBezTo>
                <a:lnTo>
                  <a:pt x="4213253" y="2291858"/>
                </a:lnTo>
                <a:lnTo>
                  <a:pt x="4213227" y="2292349"/>
                </a:lnTo>
                <a:lnTo>
                  <a:pt x="4196108" y="2290736"/>
                </a:lnTo>
                <a:cubicBezTo>
                  <a:pt x="4163734" y="2290213"/>
                  <a:pt x="4131854" y="2287255"/>
                  <a:pt x="4100682" y="2281745"/>
                </a:cubicBezTo>
                <a:cubicBezTo>
                  <a:pt x="4095105" y="2282161"/>
                  <a:pt x="4089776" y="2281220"/>
                  <a:pt x="4084465" y="2280217"/>
                </a:cubicBezTo>
                <a:lnTo>
                  <a:pt x="4084349" y="2279078"/>
                </a:lnTo>
                <a:cubicBezTo>
                  <a:pt x="3725498" y="2220146"/>
                  <a:pt x="3444459" y="1941574"/>
                  <a:pt x="3394183" y="1591480"/>
                </a:cubicBezTo>
                <a:cubicBezTo>
                  <a:pt x="3394016" y="1591427"/>
                  <a:pt x="3393847" y="1591423"/>
                  <a:pt x="3393678" y="1591418"/>
                </a:cubicBezTo>
                <a:lnTo>
                  <a:pt x="3393139" y="1584794"/>
                </a:lnTo>
                <a:cubicBezTo>
                  <a:pt x="3388081" y="1554782"/>
                  <a:pt x="3385630" y="1524133"/>
                  <a:pt x="3385672" y="1493044"/>
                </a:cubicBezTo>
                <a:cubicBezTo>
                  <a:pt x="3384360" y="1487460"/>
                  <a:pt x="3384302" y="1481838"/>
                  <a:pt x="3384302" y="1476202"/>
                </a:cubicBezTo>
                <a:lnTo>
                  <a:pt x="3384896" y="1464852"/>
                </a:lnTo>
                <a:lnTo>
                  <a:pt x="3385394" y="1464884"/>
                </a:lnTo>
                <a:close/>
                <a:moveTo>
                  <a:pt x="3371632" y="1464394"/>
                </a:moveTo>
                <a:lnTo>
                  <a:pt x="3371658" y="1464884"/>
                </a:lnTo>
                <a:lnTo>
                  <a:pt x="3372156" y="1464852"/>
                </a:lnTo>
                <a:lnTo>
                  <a:pt x="3372750" y="1476202"/>
                </a:lnTo>
                <a:cubicBezTo>
                  <a:pt x="3372750" y="1481838"/>
                  <a:pt x="3372691" y="1487460"/>
                  <a:pt x="3371379" y="1493044"/>
                </a:cubicBezTo>
                <a:cubicBezTo>
                  <a:pt x="3371421" y="1524133"/>
                  <a:pt x="3368971" y="1554782"/>
                  <a:pt x="3363912" y="1584794"/>
                </a:cubicBezTo>
                <a:lnTo>
                  <a:pt x="3363374" y="1591418"/>
                </a:lnTo>
                <a:cubicBezTo>
                  <a:pt x="3363204" y="1591423"/>
                  <a:pt x="3363036" y="1591427"/>
                  <a:pt x="3362868" y="1591480"/>
                </a:cubicBezTo>
                <a:cubicBezTo>
                  <a:pt x="3312593" y="1941574"/>
                  <a:pt x="3031554" y="2220146"/>
                  <a:pt x="2672703" y="2279078"/>
                </a:cubicBezTo>
                <a:lnTo>
                  <a:pt x="2672586" y="2280217"/>
                </a:lnTo>
                <a:cubicBezTo>
                  <a:pt x="2667276" y="2281220"/>
                  <a:pt x="2661947" y="2282161"/>
                  <a:pt x="2656370" y="2281745"/>
                </a:cubicBezTo>
                <a:cubicBezTo>
                  <a:pt x="2625198" y="2287255"/>
                  <a:pt x="2593318" y="2290213"/>
                  <a:pt x="2560943" y="2290736"/>
                </a:cubicBezTo>
                <a:lnTo>
                  <a:pt x="2543825" y="2292349"/>
                </a:lnTo>
                <a:lnTo>
                  <a:pt x="2543799" y="2291858"/>
                </a:lnTo>
                <a:lnTo>
                  <a:pt x="2543300" y="2291891"/>
                </a:lnTo>
                <a:cubicBezTo>
                  <a:pt x="2542734" y="2288119"/>
                  <a:pt x="2542707" y="2284333"/>
                  <a:pt x="2542707" y="2280541"/>
                </a:cubicBezTo>
                <a:cubicBezTo>
                  <a:pt x="2542707" y="2274903"/>
                  <a:pt x="2542765" y="2269279"/>
                  <a:pt x="2544077" y="2263693"/>
                </a:cubicBezTo>
                <a:cubicBezTo>
                  <a:pt x="2544035" y="2232611"/>
                  <a:pt x="2546485" y="2201969"/>
                  <a:pt x="2551541" y="2171962"/>
                </a:cubicBezTo>
                <a:lnTo>
                  <a:pt x="2552082" y="2165325"/>
                </a:lnTo>
                <a:cubicBezTo>
                  <a:pt x="2552250" y="2165320"/>
                  <a:pt x="2552420" y="2165315"/>
                  <a:pt x="2552587" y="2165262"/>
                </a:cubicBezTo>
                <a:cubicBezTo>
                  <a:pt x="2602864" y="1815167"/>
                  <a:pt x="2883903" y="1536596"/>
                  <a:pt x="3242753" y="1477664"/>
                </a:cubicBezTo>
                <a:lnTo>
                  <a:pt x="3242870" y="1476525"/>
                </a:lnTo>
                <a:cubicBezTo>
                  <a:pt x="3248179" y="1475523"/>
                  <a:pt x="3253507" y="1474582"/>
                  <a:pt x="3259083" y="1474998"/>
                </a:cubicBezTo>
                <a:cubicBezTo>
                  <a:pt x="3290266" y="1469485"/>
                  <a:pt x="3322159" y="1466527"/>
                  <a:pt x="3354544" y="1466004"/>
                </a:cubicBezTo>
                <a:close/>
                <a:moveTo>
                  <a:pt x="1693269" y="1464394"/>
                </a:moveTo>
                <a:lnTo>
                  <a:pt x="1710356" y="1466004"/>
                </a:lnTo>
                <a:cubicBezTo>
                  <a:pt x="1742742" y="1466527"/>
                  <a:pt x="1774634" y="1469485"/>
                  <a:pt x="1805818" y="1474998"/>
                </a:cubicBezTo>
                <a:cubicBezTo>
                  <a:pt x="1811394" y="1474582"/>
                  <a:pt x="1816722" y="1475523"/>
                  <a:pt x="1822030" y="1476525"/>
                </a:cubicBezTo>
                <a:lnTo>
                  <a:pt x="1822148" y="1477664"/>
                </a:lnTo>
                <a:cubicBezTo>
                  <a:pt x="2180998" y="1536596"/>
                  <a:pt x="2462037" y="1815167"/>
                  <a:pt x="2512313" y="2165262"/>
                </a:cubicBezTo>
                <a:cubicBezTo>
                  <a:pt x="2512481" y="2165315"/>
                  <a:pt x="2512650" y="2165320"/>
                  <a:pt x="2512819" y="2165325"/>
                </a:cubicBezTo>
                <a:lnTo>
                  <a:pt x="2513359" y="2171962"/>
                </a:lnTo>
                <a:cubicBezTo>
                  <a:pt x="2518416" y="2201969"/>
                  <a:pt x="2520865" y="2232611"/>
                  <a:pt x="2520823" y="2263693"/>
                </a:cubicBezTo>
                <a:cubicBezTo>
                  <a:pt x="2522135" y="2269279"/>
                  <a:pt x="2522194" y="2274903"/>
                  <a:pt x="2522194" y="2280541"/>
                </a:cubicBezTo>
                <a:cubicBezTo>
                  <a:pt x="2522194" y="2284333"/>
                  <a:pt x="2522167" y="2288119"/>
                  <a:pt x="2521601" y="2291891"/>
                </a:cubicBezTo>
                <a:lnTo>
                  <a:pt x="2521102" y="2291858"/>
                </a:lnTo>
                <a:lnTo>
                  <a:pt x="2521076" y="2292349"/>
                </a:lnTo>
                <a:lnTo>
                  <a:pt x="2503957" y="2290736"/>
                </a:lnTo>
                <a:cubicBezTo>
                  <a:pt x="2471583" y="2290213"/>
                  <a:pt x="2439703" y="2287255"/>
                  <a:pt x="2408531" y="2281745"/>
                </a:cubicBezTo>
                <a:cubicBezTo>
                  <a:pt x="2402954" y="2282161"/>
                  <a:pt x="2397625" y="2281220"/>
                  <a:pt x="2392314" y="2280217"/>
                </a:cubicBezTo>
                <a:lnTo>
                  <a:pt x="2392198" y="2279078"/>
                </a:lnTo>
                <a:cubicBezTo>
                  <a:pt x="2033347" y="2220146"/>
                  <a:pt x="1752308" y="1941574"/>
                  <a:pt x="1702032" y="1591480"/>
                </a:cubicBezTo>
                <a:cubicBezTo>
                  <a:pt x="1701865" y="1591427"/>
                  <a:pt x="1701696" y="1591423"/>
                  <a:pt x="1701527" y="1591418"/>
                </a:cubicBezTo>
                <a:lnTo>
                  <a:pt x="1700989" y="1584794"/>
                </a:lnTo>
                <a:cubicBezTo>
                  <a:pt x="1695930" y="1554782"/>
                  <a:pt x="1693479" y="1524133"/>
                  <a:pt x="1693521" y="1493044"/>
                </a:cubicBezTo>
                <a:cubicBezTo>
                  <a:pt x="1692209" y="1487460"/>
                  <a:pt x="1692151" y="1481838"/>
                  <a:pt x="1692151" y="1476202"/>
                </a:cubicBezTo>
                <a:lnTo>
                  <a:pt x="1692745" y="1464852"/>
                </a:lnTo>
                <a:lnTo>
                  <a:pt x="1693243" y="1464884"/>
                </a:lnTo>
                <a:close/>
                <a:moveTo>
                  <a:pt x="1679481" y="1464394"/>
                </a:moveTo>
                <a:lnTo>
                  <a:pt x="1679507" y="1464884"/>
                </a:lnTo>
                <a:lnTo>
                  <a:pt x="1680005" y="1464852"/>
                </a:lnTo>
                <a:lnTo>
                  <a:pt x="1680599" y="1476202"/>
                </a:lnTo>
                <a:cubicBezTo>
                  <a:pt x="1680599" y="1481838"/>
                  <a:pt x="1680540" y="1487460"/>
                  <a:pt x="1679228" y="1493044"/>
                </a:cubicBezTo>
                <a:cubicBezTo>
                  <a:pt x="1679270" y="1524133"/>
                  <a:pt x="1676820" y="1554782"/>
                  <a:pt x="1671761" y="1584794"/>
                </a:cubicBezTo>
                <a:lnTo>
                  <a:pt x="1671223" y="1591418"/>
                </a:lnTo>
                <a:cubicBezTo>
                  <a:pt x="1671053" y="1591423"/>
                  <a:pt x="1670885" y="1591427"/>
                  <a:pt x="1670717" y="1591480"/>
                </a:cubicBezTo>
                <a:cubicBezTo>
                  <a:pt x="1620442" y="1941574"/>
                  <a:pt x="1339403" y="2220146"/>
                  <a:pt x="980552" y="2279078"/>
                </a:cubicBezTo>
                <a:lnTo>
                  <a:pt x="980435" y="2280217"/>
                </a:lnTo>
                <a:cubicBezTo>
                  <a:pt x="975125" y="2281220"/>
                  <a:pt x="969796" y="2282161"/>
                  <a:pt x="964219" y="2281745"/>
                </a:cubicBezTo>
                <a:cubicBezTo>
                  <a:pt x="933047" y="2287255"/>
                  <a:pt x="901167" y="2290213"/>
                  <a:pt x="868792" y="2290736"/>
                </a:cubicBezTo>
                <a:lnTo>
                  <a:pt x="851674" y="2292349"/>
                </a:lnTo>
                <a:lnTo>
                  <a:pt x="851648" y="2291858"/>
                </a:lnTo>
                <a:lnTo>
                  <a:pt x="851149" y="2291891"/>
                </a:lnTo>
                <a:cubicBezTo>
                  <a:pt x="850583" y="2288119"/>
                  <a:pt x="850556" y="2284333"/>
                  <a:pt x="850556" y="2280541"/>
                </a:cubicBezTo>
                <a:cubicBezTo>
                  <a:pt x="850556" y="2274903"/>
                  <a:pt x="850614" y="2269279"/>
                  <a:pt x="851926" y="2263693"/>
                </a:cubicBezTo>
                <a:cubicBezTo>
                  <a:pt x="851884" y="2232611"/>
                  <a:pt x="854334" y="2201969"/>
                  <a:pt x="859390" y="2171962"/>
                </a:cubicBezTo>
                <a:lnTo>
                  <a:pt x="859931" y="2165325"/>
                </a:lnTo>
                <a:cubicBezTo>
                  <a:pt x="860099" y="2165320"/>
                  <a:pt x="860269" y="2165315"/>
                  <a:pt x="860436" y="2165262"/>
                </a:cubicBezTo>
                <a:cubicBezTo>
                  <a:pt x="910713" y="1815167"/>
                  <a:pt x="1191752" y="1536596"/>
                  <a:pt x="1550602" y="1477664"/>
                </a:cubicBezTo>
                <a:lnTo>
                  <a:pt x="1550719" y="1476525"/>
                </a:lnTo>
                <a:cubicBezTo>
                  <a:pt x="1556028" y="1475523"/>
                  <a:pt x="1561356" y="1474582"/>
                  <a:pt x="1566932" y="1474998"/>
                </a:cubicBezTo>
                <a:cubicBezTo>
                  <a:pt x="1598115" y="1469485"/>
                  <a:pt x="1630008" y="1466527"/>
                  <a:pt x="1662393" y="1466004"/>
                </a:cubicBezTo>
                <a:close/>
                <a:moveTo>
                  <a:pt x="1118" y="1464394"/>
                </a:moveTo>
                <a:lnTo>
                  <a:pt x="18205" y="1466004"/>
                </a:lnTo>
                <a:cubicBezTo>
                  <a:pt x="50591" y="1466527"/>
                  <a:pt x="82483" y="1469485"/>
                  <a:pt x="113667" y="1474998"/>
                </a:cubicBezTo>
                <a:cubicBezTo>
                  <a:pt x="119243" y="1474582"/>
                  <a:pt x="124571" y="1475523"/>
                  <a:pt x="129879" y="1476525"/>
                </a:cubicBezTo>
                <a:lnTo>
                  <a:pt x="129997" y="1477664"/>
                </a:lnTo>
                <a:cubicBezTo>
                  <a:pt x="488847" y="1536596"/>
                  <a:pt x="769886" y="1815167"/>
                  <a:pt x="820162" y="2165262"/>
                </a:cubicBezTo>
                <a:cubicBezTo>
                  <a:pt x="820330" y="2165315"/>
                  <a:pt x="820499" y="2165320"/>
                  <a:pt x="820668" y="2165325"/>
                </a:cubicBezTo>
                <a:lnTo>
                  <a:pt x="821208" y="2171962"/>
                </a:lnTo>
                <a:cubicBezTo>
                  <a:pt x="826265" y="2201969"/>
                  <a:pt x="828714" y="2232611"/>
                  <a:pt x="828672" y="2263693"/>
                </a:cubicBezTo>
                <a:cubicBezTo>
                  <a:pt x="829984" y="2269279"/>
                  <a:pt x="830043" y="2274903"/>
                  <a:pt x="830043" y="2280541"/>
                </a:cubicBezTo>
                <a:cubicBezTo>
                  <a:pt x="830043" y="2284333"/>
                  <a:pt x="830016" y="2288119"/>
                  <a:pt x="829450" y="2291891"/>
                </a:cubicBezTo>
                <a:lnTo>
                  <a:pt x="828951" y="2291858"/>
                </a:lnTo>
                <a:lnTo>
                  <a:pt x="828925" y="2292349"/>
                </a:lnTo>
                <a:lnTo>
                  <a:pt x="811806" y="2290736"/>
                </a:lnTo>
                <a:cubicBezTo>
                  <a:pt x="779432" y="2290213"/>
                  <a:pt x="747552" y="2287255"/>
                  <a:pt x="716380" y="2281745"/>
                </a:cubicBezTo>
                <a:cubicBezTo>
                  <a:pt x="710803" y="2282161"/>
                  <a:pt x="705474" y="2281220"/>
                  <a:pt x="700163" y="2280217"/>
                </a:cubicBezTo>
                <a:lnTo>
                  <a:pt x="700047" y="2279078"/>
                </a:lnTo>
                <a:cubicBezTo>
                  <a:pt x="341196" y="2220146"/>
                  <a:pt x="60157" y="1941574"/>
                  <a:pt x="9881" y="1591480"/>
                </a:cubicBezTo>
                <a:cubicBezTo>
                  <a:pt x="9714" y="1591427"/>
                  <a:pt x="9545" y="1591423"/>
                  <a:pt x="9376" y="1591418"/>
                </a:cubicBezTo>
                <a:lnTo>
                  <a:pt x="8837" y="1584794"/>
                </a:lnTo>
                <a:cubicBezTo>
                  <a:pt x="3779" y="1554782"/>
                  <a:pt x="1328" y="1524133"/>
                  <a:pt x="1370" y="1493044"/>
                </a:cubicBezTo>
                <a:cubicBezTo>
                  <a:pt x="58" y="1487460"/>
                  <a:pt x="0" y="1481838"/>
                  <a:pt x="0" y="1476202"/>
                </a:cubicBezTo>
                <a:lnTo>
                  <a:pt x="594" y="1464852"/>
                </a:lnTo>
                <a:lnTo>
                  <a:pt x="1092" y="1464884"/>
                </a:lnTo>
                <a:close/>
                <a:moveTo>
                  <a:pt x="7762529" y="750600"/>
                </a:moveTo>
                <a:cubicBezTo>
                  <a:pt x="7815805" y="1021506"/>
                  <a:pt x="8030648" y="1236303"/>
                  <a:pt x="8305838" y="1295446"/>
                </a:cubicBezTo>
                <a:cubicBezTo>
                  <a:pt x="8252563" y="1024540"/>
                  <a:pt x="8037719" y="809743"/>
                  <a:pt x="7762529" y="750600"/>
                </a:cubicBezTo>
                <a:close/>
                <a:moveTo>
                  <a:pt x="7455280" y="750600"/>
                </a:moveTo>
                <a:cubicBezTo>
                  <a:pt x="7180090" y="809743"/>
                  <a:pt x="6965246" y="1024540"/>
                  <a:pt x="6911971" y="1295446"/>
                </a:cubicBezTo>
                <a:cubicBezTo>
                  <a:pt x="7187161" y="1236303"/>
                  <a:pt x="7402004" y="1021506"/>
                  <a:pt x="7455280" y="750600"/>
                </a:cubicBezTo>
                <a:close/>
                <a:moveTo>
                  <a:pt x="6070378" y="750600"/>
                </a:moveTo>
                <a:cubicBezTo>
                  <a:pt x="6123654" y="1021506"/>
                  <a:pt x="6338497" y="1236303"/>
                  <a:pt x="6613687" y="1295446"/>
                </a:cubicBezTo>
                <a:cubicBezTo>
                  <a:pt x="6560412" y="1024540"/>
                  <a:pt x="6345568" y="809743"/>
                  <a:pt x="6070378" y="750600"/>
                </a:cubicBezTo>
                <a:close/>
                <a:moveTo>
                  <a:pt x="5763129" y="750600"/>
                </a:moveTo>
                <a:cubicBezTo>
                  <a:pt x="5487939" y="809743"/>
                  <a:pt x="5273095" y="1024540"/>
                  <a:pt x="5219820" y="1295446"/>
                </a:cubicBezTo>
                <a:cubicBezTo>
                  <a:pt x="5495010" y="1236303"/>
                  <a:pt x="5709853" y="1021506"/>
                  <a:pt x="5763129" y="750600"/>
                </a:cubicBezTo>
                <a:close/>
                <a:moveTo>
                  <a:pt x="4378227" y="750600"/>
                </a:moveTo>
                <a:cubicBezTo>
                  <a:pt x="4431503" y="1021506"/>
                  <a:pt x="4646346" y="1236303"/>
                  <a:pt x="4921536" y="1295446"/>
                </a:cubicBezTo>
                <a:cubicBezTo>
                  <a:pt x="4868261" y="1024540"/>
                  <a:pt x="4653417" y="809743"/>
                  <a:pt x="4378227" y="750600"/>
                </a:cubicBezTo>
                <a:close/>
                <a:moveTo>
                  <a:pt x="4070978" y="750600"/>
                </a:moveTo>
                <a:cubicBezTo>
                  <a:pt x="3795788" y="809743"/>
                  <a:pt x="3580944" y="1024540"/>
                  <a:pt x="3527669" y="1295446"/>
                </a:cubicBezTo>
                <a:cubicBezTo>
                  <a:pt x="3802859" y="1236303"/>
                  <a:pt x="4017702" y="1021506"/>
                  <a:pt x="4070978" y="750600"/>
                </a:cubicBezTo>
                <a:close/>
                <a:moveTo>
                  <a:pt x="2686076" y="750600"/>
                </a:moveTo>
                <a:cubicBezTo>
                  <a:pt x="2739352" y="1021506"/>
                  <a:pt x="2954195" y="1236303"/>
                  <a:pt x="3229385" y="1295446"/>
                </a:cubicBezTo>
                <a:cubicBezTo>
                  <a:pt x="3176110" y="1024540"/>
                  <a:pt x="2961266" y="809743"/>
                  <a:pt x="2686076" y="750600"/>
                </a:cubicBezTo>
                <a:close/>
                <a:moveTo>
                  <a:pt x="2378827" y="750600"/>
                </a:moveTo>
                <a:cubicBezTo>
                  <a:pt x="2103637" y="809743"/>
                  <a:pt x="1888793" y="1024540"/>
                  <a:pt x="1835518" y="1295446"/>
                </a:cubicBezTo>
                <a:cubicBezTo>
                  <a:pt x="2110708" y="1236303"/>
                  <a:pt x="2325551" y="1021506"/>
                  <a:pt x="2378827" y="750600"/>
                </a:cubicBezTo>
                <a:close/>
                <a:moveTo>
                  <a:pt x="993925" y="750600"/>
                </a:moveTo>
                <a:cubicBezTo>
                  <a:pt x="1047201" y="1021506"/>
                  <a:pt x="1262044" y="1236303"/>
                  <a:pt x="1537234" y="1295446"/>
                </a:cubicBezTo>
                <a:cubicBezTo>
                  <a:pt x="1483959" y="1024540"/>
                  <a:pt x="1269115" y="809743"/>
                  <a:pt x="993925" y="750600"/>
                </a:cubicBezTo>
                <a:close/>
                <a:moveTo>
                  <a:pt x="686676" y="750600"/>
                </a:moveTo>
                <a:cubicBezTo>
                  <a:pt x="411486" y="809743"/>
                  <a:pt x="196642" y="1024540"/>
                  <a:pt x="143367" y="1295446"/>
                </a:cubicBezTo>
                <a:cubicBezTo>
                  <a:pt x="418557" y="1236303"/>
                  <a:pt x="633400" y="1021506"/>
                  <a:pt x="686676" y="750600"/>
                </a:cubicBezTo>
                <a:close/>
                <a:moveTo>
                  <a:pt x="9139239" y="624486"/>
                </a:moveTo>
                <a:lnTo>
                  <a:pt x="9139239" y="752995"/>
                </a:lnTo>
                <a:lnTo>
                  <a:pt x="9047261" y="779881"/>
                </a:lnTo>
                <a:cubicBezTo>
                  <a:pt x="8821055" y="864319"/>
                  <a:pt x="8650738" y="1058403"/>
                  <a:pt x="8604122" y="1295446"/>
                </a:cubicBezTo>
                <a:cubicBezTo>
                  <a:pt x="8844913" y="1243696"/>
                  <a:pt x="9039501" y="1072773"/>
                  <a:pt x="9120077" y="849365"/>
                </a:cubicBezTo>
                <a:lnTo>
                  <a:pt x="9139239" y="780178"/>
                </a:lnTo>
                <a:lnTo>
                  <a:pt x="9139239" y="1085737"/>
                </a:lnTo>
                <a:lnTo>
                  <a:pt x="9135069" y="1092549"/>
                </a:lnTo>
                <a:cubicBezTo>
                  <a:pt x="9008919" y="1266178"/>
                  <a:pt x="8815033" y="1389778"/>
                  <a:pt x="8590751" y="1426902"/>
                </a:cubicBezTo>
                <a:lnTo>
                  <a:pt x="8590635" y="1428050"/>
                </a:lnTo>
                <a:cubicBezTo>
                  <a:pt x="8585324" y="1429061"/>
                  <a:pt x="8579995" y="1430009"/>
                  <a:pt x="8574418" y="1429590"/>
                </a:cubicBezTo>
                <a:cubicBezTo>
                  <a:pt x="8543246" y="1435144"/>
                  <a:pt x="8511366" y="1438125"/>
                  <a:pt x="8478991" y="1438652"/>
                </a:cubicBezTo>
                <a:lnTo>
                  <a:pt x="8461873" y="1440278"/>
                </a:lnTo>
                <a:lnTo>
                  <a:pt x="8461847" y="1439783"/>
                </a:lnTo>
                <a:lnTo>
                  <a:pt x="8461348" y="1439816"/>
                </a:lnTo>
                <a:cubicBezTo>
                  <a:pt x="8460782" y="1436014"/>
                  <a:pt x="8460755" y="1432198"/>
                  <a:pt x="8460755" y="1428376"/>
                </a:cubicBezTo>
                <a:cubicBezTo>
                  <a:pt x="8460755" y="1422694"/>
                  <a:pt x="8460814" y="1417025"/>
                  <a:pt x="8462126" y="1411395"/>
                </a:cubicBezTo>
                <a:cubicBezTo>
                  <a:pt x="8462083" y="1380067"/>
                  <a:pt x="8464533" y="1349182"/>
                  <a:pt x="8469590" y="1318938"/>
                </a:cubicBezTo>
                <a:lnTo>
                  <a:pt x="8470130" y="1312248"/>
                </a:lnTo>
                <a:cubicBezTo>
                  <a:pt x="8470299" y="1312243"/>
                  <a:pt x="8470468" y="1312238"/>
                  <a:pt x="8470636" y="1312185"/>
                </a:cubicBezTo>
                <a:cubicBezTo>
                  <a:pt x="8514628" y="1003427"/>
                  <a:pt x="8735297" y="749863"/>
                  <a:pt x="9030178" y="651504"/>
                </a:cubicBezTo>
                <a:close/>
                <a:moveTo>
                  <a:pt x="7620280" y="605769"/>
                </a:moveTo>
                <a:lnTo>
                  <a:pt x="7637367" y="607392"/>
                </a:lnTo>
                <a:cubicBezTo>
                  <a:pt x="7669753" y="607919"/>
                  <a:pt x="7701646" y="610900"/>
                  <a:pt x="7732829" y="616457"/>
                </a:cubicBezTo>
                <a:cubicBezTo>
                  <a:pt x="7738405" y="616038"/>
                  <a:pt x="7743733" y="616986"/>
                  <a:pt x="7749042" y="617996"/>
                </a:cubicBezTo>
                <a:lnTo>
                  <a:pt x="7749159" y="619144"/>
                </a:lnTo>
                <a:cubicBezTo>
                  <a:pt x="8108009" y="678542"/>
                  <a:pt x="8389048" y="959319"/>
                  <a:pt x="8439324" y="1312185"/>
                </a:cubicBezTo>
                <a:cubicBezTo>
                  <a:pt x="8439492" y="1312238"/>
                  <a:pt x="8439661" y="1312243"/>
                  <a:pt x="8439830" y="1312248"/>
                </a:cubicBezTo>
                <a:lnTo>
                  <a:pt x="8440370" y="1318938"/>
                </a:lnTo>
                <a:cubicBezTo>
                  <a:pt x="8445427" y="1349182"/>
                  <a:pt x="8447877" y="1380067"/>
                  <a:pt x="8447834" y="1411395"/>
                </a:cubicBezTo>
                <a:cubicBezTo>
                  <a:pt x="8449146" y="1417025"/>
                  <a:pt x="8449205" y="1422694"/>
                  <a:pt x="8449205" y="1428376"/>
                </a:cubicBezTo>
                <a:cubicBezTo>
                  <a:pt x="8449205" y="1432198"/>
                  <a:pt x="8449178" y="1436014"/>
                  <a:pt x="8448612" y="1439816"/>
                </a:cubicBezTo>
                <a:lnTo>
                  <a:pt x="8448113" y="1439783"/>
                </a:lnTo>
                <a:lnTo>
                  <a:pt x="8448087" y="1440278"/>
                </a:lnTo>
                <a:lnTo>
                  <a:pt x="8430969" y="1438652"/>
                </a:lnTo>
                <a:cubicBezTo>
                  <a:pt x="8398594" y="1438125"/>
                  <a:pt x="8366714" y="1435144"/>
                  <a:pt x="8335542" y="1429590"/>
                </a:cubicBezTo>
                <a:cubicBezTo>
                  <a:pt x="8329965" y="1430009"/>
                  <a:pt x="8324636" y="1429061"/>
                  <a:pt x="8319325" y="1428050"/>
                </a:cubicBezTo>
                <a:lnTo>
                  <a:pt x="8319209" y="1426902"/>
                </a:lnTo>
                <a:cubicBezTo>
                  <a:pt x="7960358" y="1367503"/>
                  <a:pt x="7679319" y="1086726"/>
                  <a:pt x="7629044" y="733861"/>
                </a:cubicBezTo>
                <a:cubicBezTo>
                  <a:pt x="7628876" y="733808"/>
                  <a:pt x="7628708" y="733803"/>
                  <a:pt x="7628538" y="733798"/>
                </a:cubicBezTo>
                <a:lnTo>
                  <a:pt x="7628000" y="727122"/>
                </a:lnTo>
                <a:cubicBezTo>
                  <a:pt x="7622941" y="696872"/>
                  <a:pt x="7620490" y="665981"/>
                  <a:pt x="7620533" y="634646"/>
                </a:cubicBezTo>
                <a:cubicBezTo>
                  <a:pt x="7619221" y="629018"/>
                  <a:pt x="7619162" y="623351"/>
                  <a:pt x="7619162" y="617670"/>
                </a:cubicBezTo>
                <a:lnTo>
                  <a:pt x="7619756" y="606230"/>
                </a:lnTo>
                <a:lnTo>
                  <a:pt x="7620254" y="606263"/>
                </a:lnTo>
                <a:close/>
                <a:moveTo>
                  <a:pt x="7597529" y="605769"/>
                </a:moveTo>
                <a:lnTo>
                  <a:pt x="7597555" y="606263"/>
                </a:lnTo>
                <a:lnTo>
                  <a:pt x="7598053" y="606230"/>
                </a:lnTo>
                <a:lnTo>
                  <a:pt x="7598647" y="617670"/>
                </a:lnTo>
                <a:cubicBezTo>
                  <a:pt x="7598647" y="623351"/>
                  <a:pt x="7598588" y="629018"/>
                  <a:pt x="7597276" y="634646"/>
                </a:cubicBezTo>
                <a:cubicBezTo>
                  <a:pt x="7597319" y="665981"/>
                  <a:pt x="7594868" y="696872"/>
                  <a:pt x="7589809" y="727122"/>
                </a:cubicBezTo>
                <a:lnTo>
                  <a:pt x="7589271" y="733798"/>
                </a:lnTo>
                <a:cubicBezTo>
                  <a:pt x="7589101" y="733803"/>
                  <a:pt x="7588933" y="733808"/>
                  <a:pt x="7588765" y="733861"/>
                </a:cubicBezTo>
                <a:cubicBezTo>
                  <a:pt x="7538490" y="1086726"/>
                  <a:pt x="7257451" y="1367503"/>
                  <a:pt x="6898600" y="1426902"/>
                </a:cubicBezTo>
                <a:lnTo>
                  <a:pt x="6898484" y="1428050"/>
                </a:lnTo>
                <a:cubicBezTo>
                  <a:pt x="6893173" y="1429061"/>
                  <a:pt x="6887844" y="1430009"/>
                  <a:pt x="6882267" y="1429590"/>
                </a:cubicBezTo>
                <a:cubicBezTo>
                  <a:pt x="6851095" y="1435144"/>
                  <a:pt x="6819215" y="1438125"/>
                  <a:pt x="6786841" y="1438652"/>
                </a:cubicBezTo>
                <a:lnTo>
                  <a:pt x="6769722" y="1440278"/>
                </a:lnTo>
                <a:lnTo>
                  <a:pt x="6769696" y="1439783"/>
                </a:lnTo>
                <a:lnTo>
                  <a:pt x="6769197" y="1439816"/>
                </a:lnTo>
                <a:cubicBezTo>
                  <a:pt x="6768631" y="1436014"/>
                  <a:pt x="6768604" y="1432198"/>
                  <a:pt x="6768604" y="1428376"/>
                </a:cubicBezTo>
                <a:cubicBezTo>
                  <a:pt x="6768604" y="1422694"/>
                  <a:pt x="6768663" y="1417025"/>
                  <a:pt x="6769975" y="1411395"/>
                </a:cubicBezTo>
                <a:cubicBezTo>
                  <a:pt x="6769933" y="1380067"/>
                  <a:pt x="6772382" y="1349182"/>
                  <a:pt x="6777439" y="1318938"/>
                </a:cubicBezTo>
                <a:lnTo>
                  <a:pt x="6777979" y="1312248"/>
                </a:lnTo>
                <a:cubicBezTo>
                  <a:pt x="6778148" y="1312243"/>
                  <a:pt x="6778317" y="1312238"/>
                  <a:pt x="6778485" y="1312185"/>
                </a:cubicBezTo>
                <a:cubicBezTo>
                  <a:pt x="6828761" y="959319"/>
                  <a:pt x="7109800" y="678542"/>
                  <a:pt x="7468650" y="619144"/>
                </a:cubicBezTo>
                <a:lnTo>
                  <a:pt x="7468767" y="617996"/>
                </a:lnTo>
                <a:cubicBezTo>
                  <a:pt x="7474076" y="616986"/>
                  <a:pt x="7479404" y="616038"/>
                  <a:pt x="7484980" y="616457"/>
                </a:cubicBezTo>
                <a:cubicBezTo>
                  <a:pt x="7516163" y="610900"/>
                  <a:pt x="7548056" y="607919"/>
                  <a:pt x="7580442" y="607392"/>
                </a:cubicBezTo>
                <a:close/>
                <a:moveTo>
                  <a:pt x="5928129" y="605769"/>
                </a:moveTo>
                <a:lnTo>
                  <a:pt x="5945217" y="607392"/>
                </a:lnTo>
                <a:cubicBezTo>
                  <a:pt x="5977602" y="607919"/>
                  <a:pt x="6009495" y="610900"/>
                  <a:pt x="6040678" y="616457"/>
                </a:cubicBezTo>
                <a:cubicBezTo>
                  <a:pt x="6046254" y="616038"/>
                  <a:pt x="6051582" y="616986"/>
                  <a:pt x="6056891" y="617996"/>
                </a:cubicBezTo>
                <a:lnTo>
                  <a:pt x="6057008" y="619144"/>
                </a:lnTo>
                <a:cubicBezTo>
                  <a:pt x="6415858" y="678542"/>
                  <a:pt x="6696897" y="959319"/>
                  <a:pt x="6747174" y="1312185"/>
                </a:cubicBezTo>
                <a:cubicBezTo>
                  <a:pt x="6747341" y="1312238"/>
                  <a:pt x="6747511" y="1312243"/>
                  <a:pt x="6747679" y="1312248"/>
                </a:cubicBezTo>
                <a:lnTo>
                  <a:pt x="6748220" y="1318938"/>
                </a:lnTo>
                <a:cubicBezTo>
                  <a:pt x="6753276" y="1349182"/>
                  <a:pt x="6755726" y="1380067"/>
                  <a:pt x="6755684" y="1411395"/>
                </a:cubicBezTo>
                <a:cubicBezTo>
                  <a:pt x="6756996" y="1417025"/>
                  <a:pt x="6757054" y="1422694"/>
                  <a:pt x="6757054" y="1428376"/>
                </a:cubicBezTo>
                <a:cubicBezTo>
                  <a:pt x="6757054" y="1432198"/>
                  <a:pt x="6757027" y="1436014"/>
                  <a:pt x="6756461" y="1439816"/>
                </a:cubicBezTo>
                <a:lnTo>
                  <a:pt x="6755962" y="1439783"/>
                </a:lnTo>
                <a:lnTo>
                  <a:pt x="6755936" y="1440278"/>
                </a:lnTo>
                <a:lnTo>
                  <a:pt x="6738818" y="1438652"/>
                </a:lnTo>
                <a:cubicBezTo>
                  <a:pt x="6706444" y="1438125"/>
                  <a:pt x="6674563" y="1435144"/>
                  <a:pt x="6643391" y="1429590"/>
                </a:cubicBezTo>
                <a:cubicBezTo>
                  <a:pt x="6637814" y="1430009"/>
                  <a:pt x="6632485" y="1429061"/>
                  <a:pt x="6627175" y="1428050"/>
                </a:cubicBezTo>
                <a:lnTo>
                  <a:pt x="6627059" y="1426902"/>
                </a:lnTo>
                <a:cubicBezTo>
                  <a:pt x="6268207" y="1367503"/>
                  <a:pt x="5987168" y="1086726"/>
                  <a:pt x="5936893" y="733861"/>
                </a:cubicBezTo>
                <a:cubicBezTo>
                  <a:pt x="5936725" y="733808"/>
                  <a:pt x="5936557" y="733803"/>
                  <a:pt x="5936387" y="733798"/>
                </a:cubicBezTo>
                <a:lnTo>
                  <a:pt x="5935849" y="727122"/>
                </a:lnTo>
                <a:cubicBezTo>
                  <a:pt x="5930790" y="696872"/>
                  <a:pt x="5928340" y="665981"/>
                  <a:pt x="5928382" y="634646"/>
                </a:cubicBezTo>
                <a:cubicBezTo>
                  <a:pt x="5927070" y="629018"/>
                  <a:pt x="5927011" y="623351"/>
                  <a:pt x="5927011" y="617670"/>
                </a:cubicBezTo>
                <a:lnTo>
                  <a:pt x="5927605" y="606230"/>
                </a:lnTo>
                <a:lnTo>
                  <a:pt x="5928103" y="606263"/>
                </a:lnTo>
                <a:close/>
                <a:moveTo>
                  <a:pt x="5905378" y="605769"/>
                </a:moveTo>
                <a:lnTo>
                  <a:pt x="5905404" y="606263"/>
                </a:lnTo>
                <a:lnTo>
                  <a:pt x="5905902" y="606230"/>
                </a:lnTo>
                <a:lnTo>
                  <a:pt x="5906496" y="617670"/>
                </a:lnTo>
                <a:cubicBezTo>
                  <a:pt x="5906496" y="623351"/>
                  <a:pt x="5906438" y="629018"/>
                  <a:pt x="5905126" y="634646"/>
                </a:cubicBezTo>
                <a:cubicBezTo>
                  <a:pt x="5905168" y="665981"/>
                  <a:pt x="5902717" y="696872"/>
                  <a:pt x="5897659" y="727122"/>
                </a:cubicBezTo>
                <a:lnTo>
                  <a:pt x="5897120" y="733798"/>
                </a:lnTo>
                <a:cubicBezTo>
                  <a:pt x="5896951" y="733803"/>
                  <a:pt x="5896782" y="733808"/>
                  <a:pt x="5896615" y="733861"/>
                </a:cubicBezTo>
                <a:cubicBezTo>
                  <a:pt x="5846339" y="1086726"/>
                  <a:pt x="5565300" y="1367503"/>
                  <a:pt x="5206449" y="1426902"/>
                </a:cubicBezTo>
                <a:lnTo>
                  <a:pt x="5206334" y="1428050"/>
                </a:lnTo>
                <a:cubicBezTo>
                  <a:pt x="5201022" y="1429061"/>
                  <a:pt x="5195693" y="1430009"/>
                  <a:pt x="5190116" y="1429590"/>
                </a:cubicBezTo>
                <a:cubicBezTo>
                  <a:pt x="5158944" y="1435144"/>
                  <a:pt x="5127065" y="1438125"/>
                  <a:pt x="5094690" y="1438652"/>
                </a:cubicBezTo>
                <a:lnTo>
                  <a:pt x="5077571" y="1440278"/>
                </a:lnTo>
                <a:lnTo>
                  <a:pt x="5077545" y="1439783"/>
                </a:lnTo>
                <a:lnTo>
                  <a:pt x="5077046" y="1439816"/>
                </a:lnTo>
                <a:cubicBezTo>
                  <a:pt x="5076480" y="1436014"/>
                  <a:pt x="5076453" y="1432198"/>
                  <a:pt x="5076453" y="1428376"/>
                </a:cubicBezTo>
                <a:cubicBezTo>
                  <a:pt x="5076453" y="1422694"/>
                  <a:pt x="5076512" y="1417025"/>
                  <a:pt x="5077824" y="1411395"/>
                </a:cubicBezTo>
                <a:cubicBezTo>
                  <a:pt x="5077782" y="1380067"/>
                  <a:pt x="5080231" y="1349182"/>
                  <a:pt x="5085288" y="1318938"/>
                </a:cubicBezTo>
                <a:lnTo>
                  <a:pt x="5085828" y="1312248"/>
                </a:lnTo>
                <a:cubicBezTo>
                  <a:pt x="5085997" y="1312243"/>
                  <a:pt x="5086166" y="1312238"/>
                  <a:pt x="5086334" y="1312185"/>
                </a:cubicBezTo>
                <a:cubicBezTo>
                  <a:pt x="5136610" y="959319"/>
                  <a:pt x="5417649" y="678542"/>
                  <a:pt x="5776501" y="619144"/>
                </a:cubicBezTo>
                <a:lnTo>
                  <a:pt x="5776617" y="617996"/>
                </a:lnTo>
                <a:cubicBezTo>
                  <a:pt x="5781926" y="616986"/>
                  <a:pt x="5787253" y="616038"/>
                  <a:pt x="5792829" y="616457"/>
                </a:cubicBezTo>
                <a:cubicBezTo>
                  <a:pt x="5824013" y="610900"/>
                  <a:pt x="5855905" y="607919"/>
                  <a:pt x="5888291" y="607392"/>
                </a:cubicBezTo>
                <a:close/>
                <a:moveTo>
                  <a:pt x="4235979" y="605769"/>
                </a:moveTo>
                <a:lnTo>
                  <a:pt x="4253065" y="607392"/>
                </a:lnTo>
                <a:cubicBezTo>
                  <a:pt x="4285451" y="607919"/>
                  <a:pt x="4317343" y="610900"/>
                  <a:pt x="4348528" y="616457"/>
                </a:cubicBezTo>
                <a:cubicBezTo>
                  <a:pt x="4354104" y="616038"/>
                  <a:pt x="4359431" y="616986"/>
                  <a:pt x="4364739" y="617996"/>
                </a:cubicBezTo>
                <a:lnTo>
                  <a:pt x="4364856" y="619144"/>
                </a:lnTo>
                <a:cubicBezTo>
                  <a:pt x="4723707" y="678542"/>
                  <a:pt x="5004746" y="959319"/>
                  <a:pt x="5055022" y="1312185"/>
                </a:cubicBezTo>
                <a:cubicBezTo>
                  <a:pt x="5055190" y="1312238"/>
                  <a:pt x="5055359" y="1312243"/>
                  <a:pt x="5055528" y="1312248"/>
                </a:cubicBezTo>
                <a:lnTo>
                  <a:pt x="5056068" y="1318938"/>
                </a:lnTo>
                <a:cubicBezTo>
                  <a:pt x="5061125" y="1349182"/>
                  <a:pt x="5063574" y="1380067"/>
                  <a:pt x="5063532" y="1411395"/>
                </a:cubicBezTo>
                <a:cubicBezTo>
                  <a:pt x="5064844" y="1417025"/>
                  <a:pt x="5064903" y="1422694"/>
                  <a:pt x="5064903" y="1428376"/>
                </a:cubicBezTo>
                <a:cubicBezTo>
                  <a:pt x="5064903" y="1432198"/>
                  <a:pt x="5064876" y="1436014"/>
                  <a:pt x="5064310" y="1439816"/>
                </a:cubicBezTo>
                <a:lnTo>
                  <a:pt x="5063811" y="1439783"/>
                </a:lnTo>
                <a:lnTo>
                  <a:pt x="5063785" y="1440278"/>
                </a:lnTo>
                <a:lnTo>
                  <a:pt x="5046666" y="1438652"/>
                </a:lnTo>
                <a:cubicBezTo>
                  <a:pt x="5014292" y="1438125"/>
                  <a:pt x="4982412" y="1435144"/>
                  <a:pt x="4951241" y="1429590"/>
                </a:cubicBezTo>
                <a:cubicBezTo>
                  <a:pt x="4945663" y="1430009"/>
                  <a:pt x="4940334" y="1429061"/>
                  <a:pt x="4935023" y="1428050"/>
                </a:cubicBezTo>
                <a:lnTo>
                  <a:pt x="4934907" y="1426902"/>
                </a:lnTo>
                <a:cubicBezTo>
                  <a:pt x="4576056" y="1367503"/>
                  <a:pt x="4295017" y="1086726"/>
                  <a:pt x="4244741" y="733861"/>
                </a:cubicBezTo>
                <a:cubicBezTo>
                  <a:pt x="4244574" y="733808"/>
                  <a:pt x="4244405" y="733803"/>
                  <a:pt x="4244236" y="733798"/>
                </a:cubicBezTo>
                <a:lnTo>
                  <a:pt x="4243697" y="727122"/>
                </a:lnTo>
                <a:cubicBezTo>
                  <a:pt x="4238639" y="696872"/>
                  <a:pt x="4236188" y="665981"/>
                  <a:pt x="4236230" y="634646"/>
                </a:cubicBezTo>
                <a:cubicBezTo>
                  <a:pt x="4234918" y="629018"/>
                  <a:pt x="4234860" y="623351"/>
                  <a:pt x="4234860" y="617670"/>
                </a:cubicBezTo>
                <a:lnTo>
                  <a:pt x="4235454" y="606230"/>
                </a:lnTo>
                <a:lnTo>
                  <a:pt x="4235952" y="606263"/>
                </a:lnTo>
                <a:close/>
                <a:moveTo>
                  <a:pt x="4213227" y="605769"/>
                </a:moveTo>
                <a:lnTo>
                  <a:pt x="4213253" y="606263"/>
                </a:lnTo>
                <a:lnTo>
                  <a:pt x="4213751" y="606230"/>
                </a:lnTo>
                <a:lnTo>
                  <a:pt x="4214345" y="617670"/>
                </a:lnTo>
                <a:cubicBezTo>
                  <a:pt x="4214345" y="623351"/>
                  <a:pt x="4214286" y="629018"/>
                  <a:pt x="4212974" y="634646"/>
                </a:cubicBezTo>
                <a:cubicBezTo>
                  <a:pt x="4213016" y="665981"/>
                  <a:pt x="4210566" y="696872"/>
                  <a:pt x="4205507" y="727122"/>
                </a:cubicBezTo>
                <a:lnTo>
                  <a:pt x="4204969" y="733798"/>
                </a:lnTo>
                <a:cubicBezTo>
                  <a:pt x="4204799" y="733803"/>
                  <a:pt x="4204631" y="733808"/>
                  <a:pt x="4204463" y="733861"/>
                </a:cubicBezTo>
                <a:cubicBezTo>
                  <a:pt x="4154188" y="1086726"/>
                  <a:pt x="3873149" y="1367503"/>
                  <a:pt x="3514297" y="1426902"/>
                </a:cubicBezTo>
                <a:lnTo>
                  <a:pt x="3514181" y="1428050"/>
                </a:lnTo>
                <a:cubicBezTo>
                  <a:pt x="3508871" y="1429061"/>
                  <a:pt x="3503542" y="1430009"/>
                  <a:pt x="3497965" y="1429590"/>
                </a:cubicBezTo>
                <a:cubicBezTo>
                  <a:pt x="3466793" y="1435144"/>
                  <a:pt x="3434912" y="1438125"/>
                  <a:pt x="3402538" y="1438652"/>
                </a:cubicBezTo>
                <a:lnTo>
                  <a:pt x="3385420" y="1440278"/>
                </a:lnTo>
                <a:lnTo>
                  <a:pt x="3385394" y="1439783"/>
                </a:lnTo>
                <a:lnTo>
                  <a:pt x="3384895" y="1439816"/>
                </a:lnTo>
                <a:cubicBezTo>
                  <a:pt x="3384329" y="1436014"/>
                  <a:pt x="3384302" y="1432198"/>
                  <a:pt x="3384302" y="1428376"/>
                </a:cubicBezTo>
                <a:cubicBezTo>
                  <a:pt x="3384302" y="1422694"/>
                  <a:pt x="3384360" y="1417025"/>
                  <a:pt x="3385672" y="1411395"/>
                </a:cubicBezTo>
                <a:cubicBezTo>
                  <a:pt x="3385630" y="1380067"/>
                  <a:pt x="3388080" y="1349182"/>
                  <a:pt x="3393136" y="1318938"/>
                </a:cubicBezTo>
                <a:lnTo>
                  <a:pt x="3393677" y="1312248"/>
                </a:lnTo>
                <a:cubicBezTo>
                  <a:pt x="3393845" y="1312243"/>
                  <a:pt x="3394015" y="1312238"/>
                  <a:pt x="3394182" y="1312185"/>
                </a:cubicBezTo>
                <a:cubicBezTo>
                  <a:pt x="3444459" y="959319"/>
                  <a:pt x="3725498" y="678542"/>
                  <a:pt x="4084348" y="619144"/>
                </a:cubicBezTo>
                <a:lnTo>
                  <a:pt x="4084465" y="617996"/>
                </a:lnTo>
                <a:cubicBezTo>
                  <a:pt x="4089774" y="616986"/>
                  <a:pt x="4095102" y="616038"/>
                  <a:pt x="4100678" y="616457"/>
                </a:cubicBezTo>
                <a:cubicBezTo>
                  <a:pt x="4131861" y="610900"/>
                  <a:pt x="4163754" y="607919"/>
                  <a:pt x="4196139" y="607392"/>
                </a:cubicBezTo>
                <a:close/>
                <a:moveTo>
                  <a:pt x="2543827" y="605769"/>
                </a:moveTo>
                <a:lnTo>
                  <a:pt x="2560914" y="607392"/>
                </a:lnTo>
                <a:cubicBezTo>
                  <a:pt x="2593300" y="607919"/>
                  <a:pt x="2625192" y="610900"/>
                  <a:pt x="2656376" y="616457"/>
                </a:cubicBezTo>
                <a:cubicBezTo>
                  <a:pt x="2661952" y="616038"/>
                  <a:pt x="2667280" y="616986"/>
                  <a:pt x="2672588" y="617996"/>
                </a:cubicBezTo>
                <a:lnTo>
                  <a:pt x="2672706" y="619144"/>
                </a:lnTo>
                <a:cubicBezTo>
                  <a:pt x="3031556" y="678542"/>
                  <a:pt x="3312595" y="959319"/>
                  <a:pt x="3362871" y="1312185"/>
                </a:cubicBezTo>
                <a:cubicBezTo>
                  <a:pt x="3363039" y="1312238"/>
                  <a:pt x="3363208" y="1312243"/>
                  <a:pt x="3363377" y="1312248"/>
                </a:cubicBezTo>
                <a:lnTo>
                  <a:pt x="3363917" y="1318938"/>
                </a:lnTo>
                <a:cubicBezTo>
                  <a:pt x="3368974" y="1349182"/>
                  <a:pt x="3371423" y="1380067"/>
                  <a:pt x="3371381" y="1411395"/>
                </a:cubicBezTo>
                <a:cubicBezTo>
                  <a:pt x="3372693" y="1417025"/>
                  <a:pt x="3372752" y="1422694"/>
                  <a:pt x="3372752" y="1428376"/>
                </a:cubicBezTo>
                <a:cubicBezTo>
                  <a:pt x="3372752" y="1432198"/>
                  <a:pt x="3372725" y="1436014"/>
                  <a:pt x="3372159" y="1439816"/>
                </a:cubicBezTo>
                <a:lnTo>
                  <a:pt x="3371660" y="1439783"/>
                </a:lnTo>
                <a:lnTo>
                  <a:pt x="3371634" y="1440278"/>
                </a:lnTo>
                <a:lnTo>
                  <a:pt x="3354515" y="1438652"/>
                </a:lnTo>
                <a:cubicBezTo>
                  <a:pt x="3322141" y="1438125"/>
                  <a:pt x="3290261" y="1435144"/>
                  <a:pt x="3259089" y="1429590"/>
                </a:cubicBezTo>
                <a:cubicBezTo>
                  <a:pt x="3253512" y="1430009"/>
                  <a:pt x="3248183" y="1429061"/>
                  <a:pt x="3242872" y="1428050"/>
                </a:cubicBezTo>
                <a:lnTo>
                  <a:pt x="3242756" y="1426902"/>
                </a:lnTo>
                <a:cubicBezTo>
                  <a:pt x="2883905" y="1367503"/>
                  <a:pt x="2602866" y="1086726"/>
                  <a:pt x="2552590" y="733861"/>
                </a:cubicBezTo>
                <a:cubicBezTo>
                  <a:pt x="2552423" y="733808"/>
                  <a:pt x="2552254" y="733803"/>
                  <a:pt x="2552085" y="733798"/>
                </a:cubicBezTo>
                <a:lnTo>
                  <a:pt x="2551547" y="727122"/>
                </a:lnTo>
                <a:cubicBezTo>
                  <a:pt x="2546488" y="696872"/>
                  <a:pt x="2544037" y="665981"/>
                  <a:pt x="2544079" y="634646"/>
                </a:cubicBezTo>
                <a:cubicBezTo>
                  <a:pt x="2542767" y="629018"/>
                  <a:pt x="2542709" y="623351"/>
                  <a:pt x="2542709" y="617670"/>
                </a:cubicBezTo>
                <a:lnTo>
                  <a:pt x="2543303" y="606230"/>
                </a:lnTo>
                <a:lnTo>
                  <a:pt x="2543801" y="606263"/>
                </a:lnTo>
                <a:close/>
                <a:moveTo>
                  <a:pt x="2521076" y="605769"/>
                </a:moveTo>
                <a:lnTo>
                  <a:pt x="2521102" y="606263"/>
                </a:lnTo>
                <a:lnTo>
                  <a:pt x="2521600" y="606230"/>
                </a:lnTo>
                <a:lnTo>
                  <a:pt x="2522194" y="617670"/>
                </a:lnTo>
                <a:cubicBezTo>
                  <a:pt x="2522194" y="623351"/>
                  <a:pt x="2522135" y="629018"/>
                  <a:pt x="2520823" y="634646"/>
                </a:cubicBezTo>
                <a:cubicBezTo>
                  <a:pt x="2520865" y="665981"/>
                  <a:pt x="2518415" y="696872"/>
                  <a:pt x="2513356" y="727122"/>
                </a:cubicBezTo>
                <a:lnTo>
                  <a:pt x="2512818" y="733798"/>
                </a:lnTo>
                <a:cubicBezTo>
                  <a:pt x="2512648" y="733803"/>
                  <a:pt x="2512480" y="733808"/>
                  <a:pt x="2512312" y="733861"/>
                </a:cubicBezTo>
                <a:cubicBezTo>
                  <a:pt x="2462037" y="1086726"/>
                  <a:pt x="2180998" y="1367503"/>
                  <a:pt x="1822147" y="1426902"/>
                </a:cubicBezTo>
                <a:lnTo>
                  <a:pt x="1822030" y="1428050"/>
                </a:lnTo>
                <a:cubicBezTo>
                  <a:pt x="1816720" y="1429061"/>
                  <a:pt x="1811391" y="1430009"/>
                  <a:pt x="1805814" y="1429590"/>
                </a:cubicBezTo>
                <a:cubicBezTo>
                  <a:pt x="1774642" y="1435144"/>
                  <a:pt x="1742762" y="1438125"/>
                  <a:pt x="1710387" y="1438652"/>
                </a:cubicBezTo>
                <a:lnTo>
                  <a:pt x="1693269" y="1440278"/>
                </a:lnTo>
                <a:lnTo>
                  <a:pt x="1693243" y="1439783"/>
                </a:lnTo>
                <a:lnTo>
                  <a:pt x="1692744" y="1439816"/>
                </a:lnTo>
                <a:cubicBezTo>
                  <a:pt x="1692178" y="1436014"/>
                  <a:pt x="1692151" y="1432198"/>
                  <a:pt x="1692151" y="1428376"/>
                </a:cubicBezTo>
                <a:cubicBezTo>
                  <a:pt x="1692151" y="1422694"/>
                  <a:pt x="1692209" y="1417025"/>
                  <a:pt x="1693521" y="1411395"/>
                </a:cubicBezTo>
                <a:cubicBezTo>
                  <a:pt x="1693479" y="1380067"/>
                  <a:pt x="1695929" y="1349182"/>
                  <a:pt x="1700985" y="1318938"/>
                </a:cubicBezTo>
                <a:lnTo>
                  <a:pt x="1701526" y="1312248"/>
                </a:lnTo>
                <a:cubicBezTo>
                  <a:pt x="1701694" y="1312243"/>
                  <a:pt x="1701864" y="1312238"/>
                  <a:pt x="1702031" y="1312185"/>
                </a:cubicBezTo>
                <a:cubicBezTo>
                  <a:pt x="1752308" y="959319"/>
                  <a:pt x="2033347" y="678542"/>
                  <a:pt x="2392197" y="619144"/>
                </a:cubicBezTo>
                <a:lnTo>
                  <a:pt x="2392314" y="617996"/>
                </a:lnTo>
                <a:cubicBezTo>
                  <a:pt x="2397623" y="616986"/>
                  <a:pt x="2402951" y="616038"/>
                  <a:pt x="2408527" y="616457"/>
                </a:cubicBezTo>
                <a:cubicBezTo>
                  <a:pt x="2439710" y="610900"/>
                  <a:pt x="2471603" y="607919"/>
                  <a:pt x="2503988" y="607392"/>
                </a:cubicBezTo>
                <a:close/>
                <a:moveTo>
                  <a:pt x="851676" y="605769"/>
                </a:moveTo>
                <a:lnTo>
                  <a:pt x="868763" y="607392"/>
                </a:lnTo>
                <a:cubicBezTo>
                  <a:pt x="901149" y="607919"/>
                  <a:pt x="933041" y="610900"/>
                  <a:pt x="964225" y="616457"/>
                </a:cubicBezTo>
                <a:cubicBezTo>
                  <a:pt x="969801" y="616038"/>
                  <a:pt x="975129" y="616986"/>
                  <a:pt x="980437" y="617996"/>
                </a:cubicBezTo>
                <a:lnTo>
                  <a:pt x="980555" y="619144"/>
                </a:lnTo>
                <a:cubicBezTo>
                  <a:pt x="1339405" y="678542"/>
                  <a:pt x="1620444" y="959319"/>
                  <a:pt x="1670720" y="1312185"/>
                </a:cubicBezTo>
                <a:cubicBezTo>
                  <a:pt x="1670888" y="1312238"/>
                  <a:pt x="1671057" y="1312243"/>
                  <a:pt x="1671226" y="1312248"/>
                </a:cubicBezTo>
                <a:lnTo>
                  <a:pt x="1671766" y="1318938"/>
                </a:lnTo>
                <a:cubicBezTo>
                  <a:pt x="1676823" y="1349182"/>
                  <a:pt x="1679272" y="1380067"/>
                  <a:pt x="1679230" y="1411395"/>
                </a:cubicBezTo>
                <a:cubicBezTo>
                  <a:pt x="1680542" y="1417025"/>
                  <a:pt x="1680601" y="1422694"/>
                  <a:pt x="1680601" y="1428376"/>
                </a:cubicBezTo>
                <a:cubicBezTo>
                  <a:pt x="1680601" y="1432198"/>
                  <a:pt x="1680574" y="1436014"/>
                  <a:pt x="1680008" y="1439816"/>
                </a:cubicBezTo>
                <a:lnTo>
                  <a:pt x="1679509" y="1439783"/>
                </a:lnTo>
                <a:lnTo>
                  <a:pt x="1679483" y="1440278"/>
                </a:lnTo>
                <a:lnTo>
                  <a:pt x="1662364" y="1438652"/>
                </a:lnTo>
                <a:cubicBezTo>
                  <a:pt x="1629990" y="1438125"/>
                  <a:pt x="1598110" y="1435144"/>
                  <a:pt x="1566938" y="1429590"/>
                </a:cubicBezTo>
                <a:cubicBezTo>
                  <a:pt x="1561361" y="1430009"/>
                  <a:pt x="1556032" y="1429061"/>
                  <a:pt x="1550721" y="1428050"/>
                </a:cubicBezTo>
                <a:lnTo>
                  <a:pt x="1550605" y="1426902"/>
                </a:lnTo>
                <a:cubicBezTo>
                  <a:pt x="1191754" y="1367503"/>
                  <a:pt x="910715" y="1086726"/>
                  <a:pt x="860439" y="733861"/>
                </a:cubicBezTo>
                <a:cubicBezTo>
                  <a:pt x="860272" y="733808"/>
                  <a:pt x="860103" y="733803"/>
                  <a:pt x="859934" y="733798"/>
                </a:cubicBezTo>
                <a:lnTo>
                  <a:pt x="859396" y="727122"/>
                </a:lnTo>
                <a:cubicBezTo>
                  <a:pt x="854337" y="696872"/>
                  <a:pt x="851886" y="665981"/>
                  <a:pt x="851928" y="634646"/>
                </a:cubicBezTo>
                <a:cubicBezTo>
                  <a:pt x="850616" y="629018"/>
                  <a:pt x="850558" y="623351"/>
                  <a:pt x="850558" y="617670"/>
                </a:cubicBezTo>
                <a:lnTo>
                  <a:pt x="851152" y="606230"/>
                </a:lnTo>
                <a:lnTo>
                  <a:pt x="851650" y="606263"/>
                </a:lnTo>
                <a:close/>
                <a:moveTo>
                  <a:pt x="828925" y="605769"/>
                </a:moveTo>
                <a:lnTo>
                  <a:pt x="828951" y="606263"/>
                </a:lnTo>
                <a:lnTo>
                  <a:pt x="829449" y="606230"/>
                </a:lnTo>
                <a:lnTo>
                  <a:pt x="830043" y="617670"/>
                </a:lnTo>
                <a:cubicBezTo>
                  <a:pt x="830043" y="623351"/>
                  <a:pt x="829984" y="629018"/>
                  <a:pt x="828672" y="634646"/>
                </a:cubicBezTo>
                <a:cubicBezTo>
                  <a:pt x="828714" y="665981"/>
                  <a:pt x="826264" y="696872"/>
                  <a:pt x="821205" y="727122"/>
                </a:cubicBezTo>
                <a:lnTo>
                  <a:pt x="820667" y="733798"/>
                </a:lnTo>
                <a:cubicBezTo>
                  <a:pt x="820497" y="733803"/>
                  <a:pt x="820329" y="733808"/>
                  <a:pt x="820161" y="733861"/>
                </a:cubicBezTo>
                <a:cubicBezTo>
                  <a:pt x="769886" y="1086726"/>
                  <a:pt x="488847" y="1367503"/>
                  <a:pt x="129995" y="1426902"/>
                </a:cubicBezTo>
                <a:lnTo>
                  <a:pt x="129879" y="1428050"/>
                </a:lnTo>
                <a:cubicBezTo>
                  <a:pt x="124569" y="1429061"/>
                  <a:pt x="119240" y="1430009"/>
                  <a:pt x="113663" y="1429590"/>
                </a:cubicBezTo>
                <a:cubicBezTo>
                  <a:pt x="82491" y="1435144"/>
                  <a:pt x="50611" y="1438125"/>
                  <a:pt x="18236" y="1438652"/>
                </a:cubicBezTo>
                <a:lnTo>
                  <a:pt x="1118" y="1440278"/>
                </a:lnTo>
                <a:lnTo>
                  <a:pt x="1092" y="1439783"/>
                </a:lnTo>
                <a:lnTo>
                  <a:pt x="593" y="1439816"/>
                </a:lnTo>
                <a:cubicBezTo>
                  <a:pt x="27" y="1436014"/>
                  <a:pt x="0" y="1432198"/>
                  <a:pt x="0" y="1428376"/>
                </a:cubicBezTo>
                <a:cubicBezTo>
                  <a:pt x="0" y="1422694"/>
                  <a:pt x="58" y="1417025"/>
                  <a:pt x="1370" y="1411395"/>
                </a:cubicBezTo>
                <a:cubicBezTo>
                  <a:pt x="1328" y="1380067"/>
                  <a:pt x="3778" y="1349182"/>
                  <a:pt x="8835" y="1318938"/>
                </a:cubicBezTo>
                <a:lnTo>
                  <a:pt x="9375" y="1312248"/>
                </a:lnTo>
                <a:cubicBezTo>
                  <a:pt x="9543" y="1312243"/>
                  <a:pt x="9713" y="1312238"/>
                  <a:pt x="9880" y="1312185"/>
                </a:cubicBezTo>
                <a:cubicBezTo>
                  <a:pt x="60157" y="959319"/>
                  <a:pt x="341196" y="678542"/>
                  <a:pt x="700046" y="619144"/>
                </a:cubicBezTo>
                <a:lnTo>
                  <a:pt x="700163" y="617996"/>
                </a:lnTo>
                <a:cubicBezTo>
                  <a:pt x="705472" y="616986"/>
                  <a:pt x="710800" y="616038"/>
                  <a:pt x="716376" y="616457"/>
                </a:cubicBezTo>
                <a:cubicBezTo>
                  <a:pt x="747559" y="610900"/>
                  <a:pt x="779452" y="607919"/>
                  <a:pt x="811837" y="607392"/>
                </a:cubicBezTo>
                <a:close/>
                <a:moveTo>
                  <a:pt x="8824701" y="0"/>
                </a:moveTo>
                <a:lnTo>
                  <a:pt x="9033411" y="0"/>
                </a:lnTo>
                <a:cubicBezTo>
                  <a:pt x="9066347" y="30426"/>
                  <a:pt x="9096640" y="63469"/>
                  <a:pt x="9123965" y="98781"/>
                </a:cubicBezTo>
                <a:lnTo>
                  <a:pt x="9139239" y="122382"/>
                </a:lnTo>
                <a:lnTo>
                  <a:pt x="9139239" y="425734"/>
                </a:lnTo>
                <a:lnTo>
                  <a:pt x="9104305" y="314451"/>
                </a:lnTo>
                <a:cubicBezTo>
                  <a:pt x="9046997" y="183490"/>
                  <a:pt x="8948803" y="73504"/>
                  <a:pt x="8824701" y="0"/>
                </a:cubicBezTo>
                <a:close/>
                <a:moveTo>
                  <a:pt x="8494877" y="0"/>
                </a:moveTo>
                <a:lnTo>
                  <a:pt x="8628893" y="0"/>
                </a:lnTo>
                <a:cubicBezTo>
                  <a:pt x="8697052" y="198004"/>
                  <a:pt x="8856086" y="355591"/>
                  <a:pt x="9058275" y="426756"/>
                </a:cubicBezTo>
                <a:lnTo>
                  <a:pt x="9139239" y="449526"/>
                </a:lnTo>
                <a:lnTo>
                  <a:pt x="9139239" y="577136"/>
                </a:lnTo>
                <a:lnTo>
                  <a:pt x="9043252" y="554355"/>
                </a:lnTo>
                <a:cubicBezTo>
                  <a:pt x="8776836" y="470904"/>
                  <a:pt x="8569058" y="262348"/>
                  <a:pt x="8494877" y="0"/>
                </a:cubicBezTo>
                <a:close/>
                <a:moveTo>
                  <a:pt x="7876547" y="0"/>
                </a:moveTo>
                <a:lnTo>
                  <a:pt x="8085257" y="0"/>
                </a:lnTo>
                <a:cubicBezTo>
                  <a:pt x="7919787" y="98005"/>
                  <a:pt x="7800378" y="260867"/>
                  <a:pt x="7762527" y="451830"/>
                </a:cubicBezTo>
                <a:cubicBezTo>
                  <a:pt x="8006579" y="399791"/>
                  <a:pt x="8203169" y="226290"/>
                  <a:pt x="8281065" y="0"/>
                </a:cubicBezTo>
                <a:lnTo>
                  <a:pt x="8415081" y="0"/>
                </a:lnTo>
                <a:cubicBezTo>
                  <a:pt x="8330303" y="299826"/>
                  <a:pt x="8071031" y="529393"/>
                  <a:pt x="7749156" y="582253"/>
                </a:cubicBezTo>
                <a:lnTo>
                  <a:pt x="7749040" y="583392"/>
                </a:lnTo>
                <a:cubicBezTo>
                  <a:pt x="7743729" y="584395"/>
                  <a:pt x="7738400" y="585336"/>
                  <a:pt x="7732823" y="584920"/>
                </a:cubicBezTo>
                <a:cubicBezTo>
                  <a:pt x="7701651" y="590430"/>
                  <a:pt x="7669771" y="593388"/>
                  <a:pt x="7637396" y="593911"/>
                </a:cubicBezTo>
                <a:lnTo>
                  <a:pt x="7620278" y="595524"/>
                </a:lnTo>
                <a:lnTo>
                  <a:pt x="7620252" y="595033"/>
                </a:lnTo>
                <a:lnTo>
                  <a:pt x="7619753" y="595066"/>
                </a:lnTo>
                <a:cubicBezTo>
                  <a:pt x="7619187" y="591293"/>
                  <a:pt x="7619160" y="587507"/>
                  <a:pt x="7619160" y="583715"/>
                </a:cubicBezTo>
                <a:cubicBezTo>
                  <a:pt x="7619160" y="578078"/>
                  <a:pt x="7619219" y="572454"/>
                  <a:pt x="7620531" y="566868"/>
                </a:cubicBezTo>
                <a:cubicBezTo>
                  <a:pt x="7620488" y="535786"/>
                  <a:pt x="7622938" y="505143"/>
                  <a:pt x="7627995" y="475137"/>
                </a:cubicBezTo>
                <a:lnTo>
                  <a:pt x="7628535" y="468500"/>
                </a:lnTo>
                <a:cubicBezTo>
                  <a:pt x="7628704" y="468495"/>
                  <a:pt x="7628873" y="468490"/>
                  <a:pt x="7629040" y="468437"/>
                </a:cubicBezTo>
                <a:cubicBezTo>
                  <a:pt x="7655343" y="285283"/>
                  <a:pt x="7744803" y="121704"/>
                  <a:pt x="7876547" y="0"/>
                </a:cubicBezTo>
                <a:close/>
                <a:moveTo>
                  <a:pt x="6802727" y="0"/>
                </a:moveTo>
                <a:lnTo>
                  <a:pt x="6936742" y="0"/>
                </a:lnTo>
                <a:cubicBezTo>
                  <a:pt x="7014638" y="226290"/>
                  <a:pt x="7211228" y="399791"/>
                  <a:pt x="7455280" y="451830"/>
                </a:cubicBezTo>
                <a:cubicBezTo>
                  <a:pt x="7417429" y="260867"/>
                  <a:pt x="7298020" y="98005"/>
                  <a:pt x="7132550" y="0"/>
                </a:cubicBezTo>
                <a:lnTo>
                  <a:pt x="7341259" y="0"/>
                </a:lnTo>
                <a:cubicBezTo>
                  <a:pt x="7473003" y="121704"/>
                  <a:pt x="7562464" y="285283"/>
                  <a:pt x="7588766" y="468437"/>
                </a:cubicBezTo>
                <a:cubicBezTo>
                  <a:pt x="7588934" y="468490"/>
                  <a:pt x="7589103" y="468495"/>
                  <a:pt x="7589272" y="468500"/>
                </a:cubicBezTo>
                <a:lnTo>
                  <a:pt x="7589812" y="475137"/>
                </a:lnTo>
                <a:cubicBezTo>
                  <a:pt x="7594869" y="505143"/>
                  <a:pt x="7597319" y="535786"/>
                  <a:pt x="7597276" y="566868"/>
                </a:cubicBezTo>
                <a:cubicBezTo>
                  <a:pt x="7598588" y="572454"/>
                  <a:pt x="7598647" y="578078"/>
                  <a:pt x="7598647" y="583715"/>
                </a:cubicBezTo>
                <a:cubicBezTo>
                  <a:pt x="7598647" y="587507"/>
                  <a:pt x="7598620" y="591293"/>
                  <a:pt x="7598054" y="595066"/>
                </a:cubicBezTo>
                <a:lnTo>
                  <a:pt x="7597555" y="595033"/>
                </a:lnTo>
                <a:lnTo>
                  <a:pt x="7597529" y="595524"/>
                </a:lnTo>
                <a:lnTo>
                  <a:pt x="7580411" y="593911"/>
                </a:lnTo>
                <a:cubicBezTo>
                  <a:pt x="7548036" y="593388"/>
                  <a:pt x="7516156" y="590430"/>
                  <a:pt x="7484984" y="584920"/>
                </a:cubicBezTo>
                <a:cubicBezTo>
                  <a:pt x="7479407" y="585336"/>
                  <a:pt x="7474078" y="584395"/>
                  <a:pt x="7468767" y="583392"/>
                </a:cubicBezTo>
                <a:lnTo>
                  <a:pt x="7468651" y="582253"/>
                </a:lnTo>
                <a:cubicBezTo>
                  <a:pt x="7146776" y="529393"/>
                  <a:pt x="6887504" y="299826"/>
                  <a:pt x="6802727" y="0"/>
                </a:cubicBezTo>
                <a:close/>
                <a:moveTo>
                  <a:pt x="6184397" y="0"/>
                </a:moveTo>
                <a:lnTo>
                  <a:pt x="6393106" y="0"/>
                </a:lnTo>
                <a:cubicBezTo>
                  <a:pt x="6227636" y="98005"/>
                  <a:pt x="6108227" y="260867"/>
                  <a:pt x="6070376" y="451830"/>
                </a:cubicBezTo>
                <a:cubicBezTo>
                  <a:pt x="6314429" y="399791"/>
                  <a:pt x="6511018" y="226290"/>
                  <a:pt x="6588914" y="0"/>
                </a:cubicBezTo>
                <a:lnTo>
                  <a:pt x="6722931" y="0"/>
                </a:lnTo>
                <a:cubicBezTo>
                  <a:pt x="6638152" y="299826"/>
                  <a:pt x="6378880" y="529393"/>
                  <a:pt x="6057005" y="582253"/>
                </a:cubicBezTo>
                <a:lnTo>
                  <a:pt x="6056889" y="583392"/>
                </a:lnTo>
                <a:cubicBezTo>
                  <a:pt x="6051578" y="584395"/>
                  <a:pt x="6046249" y="585336"/>
                  <a:pt x="6040672" y="584920"/>
                </a:cubicBezTo>
                <a:cubicBezTo>
                  <a:pt x="6009500" y="590430"/>
                  <a:pt x="5977620" y="593388"/>
                  <a:pt x="5945246" y="593911"/>
                </a:cubicBezTo>
                <a:lnTo>
                  <a:pt x="5928127" y="595524"/>
                </a:lnTo>
                <a:lnTo>
                  <a:pt x="5928101" y="595033"/>
                </a:lnTo>
                <a:lnTo>
                  <a:pt x="5927602" y="595066"/>
                </a:lnTo>
                <a:cubicBezTo>
                  <a:pt x="5927036" y="591293"/>
                  <a:pt x="5927009" y="587507"/>
                  <a:pt x="5927009" y="583715"/>
                </a:cubicBezTo>
                <a:cubicBezTo>
                  <a:pt x="5927009" y="578078"/>
                  <a:pt x="5927068" y="572454"/>
                  <a:pt x="5928380" y="566868"/>
                </a:cubicBezTo>
                <a:cubicBezTo>
                  <a:pt x="5928338" y="535786"/>
                  <a:pt x="5930787" y="505143"/>
                  <a:pt x="5935844" y="475137"/>
                </a:cubicBezTo>
                <a:lnTo>
                  <a:pt x="5936384" y="468500"/>
                </a:lnTo>
                <a:cubicBezTo>
                  <a:pt x="5936553" y="468495"/>
                  <a:pt x="5936722" y="468490"/>
                  <a:pt x="5936890" y="468437"/>
                </a:cubicBezTo>
                <a:cubicBezTo>
                  <a:pt x="5963192" y="285283"/>
                  <a:pt x="6052653" y="121703"/>
                  <a:pt x="6184397" y="0"/>
                </a:cubicBezTo>
                <a:close/>
                <a:moveTo>
                  <a:pt x="5110576" y="0"/>
                </a:moveTo>
                <a:lnTo>
                  <a:pt x="5244592" y="0"/>
                </a:lnTo>
                <a:cubicBezTo>
                  <a:pt x="5322488" y="226290"/>
                  <a:pt x="5519077" y="399791"/>
                  <a:pt x="5763129" y="451830"/>
                </a:cubicBezTo>
                <a:cubicBezTo>
                  <a:pt x="5725278" y="260867"/>
                  <a:pt x="5605869" y="98005"/>
                  <a:pt x="5440399" y="0"/>
                </a:cubicBezTo>
                <a:lnTo>
                  <a:pt x="5649109" y="0"/>
                </a:lnTo>
                <a:cubicBezTo>
                  <a:pt x="5780853" y="121704"/>
                  <a:pt x="5870314" y="285283"/>
                  <a:pt x="5896616" y="468437"/>
                </a:cubicBezTo>
                <a:cubicBezTo>
                  <a:pt x="5896783" y="468490"/>
                  <a:pt x="5896953" y="468495"/>
                  <a:pt x="5897121" y="468500"/>
                </a:cubicBezTo>
                <a:lnTo>
                  <a:pt x="5897662" y="475137"/>
                </a:lnTo>
                <a:cubicBezTo>
                  <a:pt x="5902718" y="505143"/>
                  <a:pt x="5905168" y="535786"/>
                  <a:pt x="5905126" y="566868"/>
                </a:cubicBezTo>
                <a:cubicBezTo>
                  <a:pt x="5906438" y="572454"/>
                  <a:pt x="5906496" y="578078"/>
                  <a:pt x="5906496" y="583715"/>
                </a:cubicBezTo>
                <a:cubicBezTo>
                  <a:pt x="5906496" y="587507"/>
                  <a:pt x="5906469" y="591293"/>
                  <a:pt x="5905903" y="595066"/>
                </a:cubicBezTo>
                <a:lnTo>
                  <a:pt x="5905404" y="595033"/>
                </a:lnTo>
                <a:lnTo>
                  <a:pt x="5905378" y="595524"/>
                </a:lnTo>
                <a:lnTo>
                  <a:pt x="5888260" y="593911"/>
                </a:lnTo>
                <a:cubicBezTo>
                  <a:pt x="5855886" y="593388"/>
                  <a:pt x="5824005" y="590430"/>
                  <a:pt x="5792833" y="584920"/>
                </a:cubicBezTo>
                <a:cubicBezTo>
                  <a:pt x="5787256" y="585336"/>
                  <a:pt x="5781927" y="584395"/>
                  <a:pt x="5776617" y="583392"/>
                </a:cubicBezTo>
                <a:lnTo>
                  <a:pt x="5776501" y="582253"/>
                </a:lnTo>
                <a:cubicBezTo>
                  <a:pt x="5454626" y="529393"/>
                  <a:pt x="5195354" y="299826"/>
                  <a:pt x="5110576" y="0"/>
                </a:cubicBezTo>
                <a:close/>
                <a:moveTo>
                  <a:pt x="4492246" y="0"/>
                </a:moveTo>
                <a:lnTo>
                  <a:pt x="4700955" y="0"/>
                </a:lnTo>
                <a:cubicBezTo>
                  <a:pt x="4535485" y="98005"/>
                  <a:pt x="4416076" y="260867"/>
                  <a:pt x="4378225" y="451830"/>
                </a:cubicBezTo>
                <a:cubicBezTo>
                  <a:pt x="4622279" y="399791"/>
                  <a:pt x="4818867" y="226290"/>
                  <a:pt x="4896763" y="0"/>
                </a:cubicBezTo>
                <a:lnTo>
                  <a:pt x="5030779" y="0"/>
                </a:lnTo>
                <a:cubicBezTo>
                  <a:pt x="4946001" y="299826"/>
                  <a:pt x="4686729" y="529393"/>
                  <a:pt x="4364853" y="582253"/>
                </a:cubicBezTo>
                <a:lnTo>
                  <a:pt x="4364737" y="583392"/>
                </a:lnTo>
                <a:cubicBezTo>
                  <a:pt x="4359427" y="584395"/>
                  <a:pt x="4354098" y="585336"/>
                  <a:pt x="4348521" y="584920"/>
                </a:cubicBezTo>
                <a:cubicBezTo>
                  <a:pt x="4317350" y="590430"/>
                  <a:pt x="4285468" y="593388"/>
                  <a:pt x="4253094" y="593911"/>
                </a:cubicBezTo>
                <a:lnTo>
                  <a:pt x="4235976" y="595524"/>
                </a:lnTo>
                <a:lnTo>
                  <a:pt x="4235950" y="595033"/>
                </a:lnTo>
                <a:lnTo>
                  <a:pt x="4235451" y="595066"/>
                </a:lnTo>
                <a:cubicBezTo>
                  <a:pt x="4234885" y="591293"/>
                  <a:pt x="4234858" y="587507"/>
                  <a:pt x="4234858" y="583715"/>
                </a:cubicBezTo>
                <a:cubicBezTo>
                  <a:pt x="4234858" y="578078"/>
                  <a:pt x="4234916" y="572454"/>
                  <a:pt x="4236228" y="566868"/>
                </a:cubicBezTo>
                <a:cubicBezTo>
                  <a:pt x="4236186" y="535786"/>
                  <a:pt x="4238636" y="505143"/>
                  <a:pt x="4243692" y="475137"/>
                </a:cubicBezTo>
                <a:lnTo>
                  <a:pt x="4244233" y="468500"/>
                </a:lnTo>
                <a:cubicBezTo>
                  <a:pt x="4244401" y="468495"/>
                  <a:pt x="4244571" y="468490"/>
                  <a:pt x="4244738" y="468437"/>
                </a:cubicBezTo>
                <a:cubicBezTo>
                  <a:pt x="4271041" y="285283"/>
                  <a:pt x="4360502" y="121704"/>
                  <a:pt x="4492246" y="0"/>
                </a:cubicBezTo>
                <a:close/>
                <a:moveTo>
                  <a:pt x="3418424" y="0"/>
                </a:moveTo>
                <a:lnTo>
                  <a:pt x="3552441" y="0"/>
                </a:lnTo>
                <a:cubicBezTo>
                  <a:pt x="3630337" y="226291"/>
                  <a:pt x="3826926" y="399791"/>
                  <a:pt x="4070978" y="451830"/>
                </a:cubicBezTo>
                <a:cubicBezTo>
                  <a:pt x="4033127" y="260867"/>
                  <a:pt x="3913719" y="98005"/>
                  <a:pt x="3748249" y="0"/>
                </a:cubicBezTo>
                <a:lnTo>
                  <a:pt x="3956957" y="0"/>
                </a:lnTo>
                <a:cubicBezTo>
                  <a:pt x="4088702" y="121703"/>
                  <a:pt x="4178162" y="285283"/>
                  <a:pt x="4204464" y="468437"/>
                </a:cubicBezTo>
                <a:cubicBezTo>
                  <a:pt x="4204632" y="468490"/>
                  <a:pt x="4204801" y="468495"/>
                  <a:pt x="4204970" y="468499"/>
                </a:cubicBezTo>
                <a:lnTo>
                  <a:pt x="4205510" y="475137"/>
                </a:lnTo>
                <a:cubicBezTo>
                  <a:pt x="4210567" y="505143"/>
                  <a:pt x="4213016" y="535786"/>
                  <a:pt x="4212974" y="566868"/>
                </a:cubicBezTo>
                <a:cubicBezTo>
                  <a:pt x="4214286" y="572454"/>
                  <a:pt x="4214345" y="578078"/>
                  <a:pt x="4214345" y="583715"/>
                </a:cubicBezTo>
                <a:cubicBezTo>
                  <a:pt x="4214345" y="587508"/>
                  <a:pt x="4214318" y="591293"/>
                  <a:pt x="4213752" y="595066"/>
                </a:cubicBezTo>
                <a:lnTo>
                  <a:pt x="4213253" y="595033"/>
                </a:lnTo>
                <a:lnTo>
                  <a:pt x="4213227" y="595524"/>
                </a:lnTo>
                <a:lnTo>
                  <a:pt x="4196108" y="593911"/>
                </a:lnTo>
                <a:cubicBezTo>
                  <a:pt x="4163734" y="593388"/>
                  <a:pt x="4131854" y="590430"/>
                  <a:pt x="4100682" y="584920"/>
                </a:cubicBezTo>
                <a:cubicBezTo>
                  <a:pt x="4095105" y="585336"/>
                  <a:pt x="4089776" y="584395"/>
                  <a:pt x="4084465" y="583392"/>
                </a:cubicBezTo>
                <a:lnTo>
                  <a:pt x="4084349" y="582253"/>
                </a:lnTo>
                <a:cubicBezTo>
                  <a:pt x="3762475" y="529393"/>
                  <a:pt x="3503203" y="299826"/>
                  <a:pt x="3418424" y="0"/>
                </a:cubicBezTo>
                <a:close/>
                <a:moveTo>
                  <a:pt x="2800095" y="0"/>
                </a:moveTo>
                <a:lnTo>
                  <a:pt x="3008804" y="0"/>
                </a:lnTo>
                <a:cubicBezTo>
                  <a:pt x="2843334" y="98005"/>
                  <a:pt x="2723925" y="260867"/>
                  <a:pt x="2686074" y="451830"/>
                </a:cubicBezTo>
                <a:cubicBezTo>
                  <a:pt x="2930126" y="399791"/>
                  <a:pt x="3126716" y="226291"/>
                  <a:pt x="3204612" y="0"/>
                </a:cubicBezTo>
                <a:lnTo>
                  <a:pt x="3338628" y="0"/>
                </a:lnTo>
                <a:cubicBezTo>
                  <a:pt x="3253850" y="299826"/>
                  <a:pt x="2994578" y="529393"/>
                  <a:pt x="2672703" y="582253"/>
                </a:cubicBezTo>
                <a:lnTo>
                  <a:pt x="2672586" y="583392"/>
                </a:lnTo>
                <a:cubicBezTo>
                  <a:pt x="2667276" y="584395"/>
                  <a:pt x="2661947" y="585336"/>
                  <a:pt x="2656370" y="584920"/>
                </a:cubicBezTo>
                <a:cubicBezTo>
                  <a:pt x="2625198" y="590430"/>
                  <a:pt x="2593318" y="593388"/>
                  <a:pt x="2560943" y="593911"/>
                </a:cubicBezTo>
                <a:lnTo>
                  <a:pt x="2543825" y="595524"/>
                </a:lnTo>
                <a:lnTo>
                  <a:pt x="2543799" y="595033"/>
                </a:lnTo>
                <a:lnTo>
                  <a:pt x="2543300" y="595066"/>
                </a:lnTo>
                <a:cubicBezTo>
                  <a:pt x="2542734" y="591293"/>
                  <a:pt x="2542707" y="587507"/>
                  <a:pt x="2542707" y="583715"/>
                </a:cubicBezTo>
                <a:cubicBezTo>
                  <a:pt x="2542707" y="578078"/>
                  <a:pt x="2542765" y="572454"/>
                  <a:pt x="2544077" y="566868"/>
                </a:cubicBezTo>
                <a:cubicBezTo>
                  <a:pt x="2544035" y="535786"/>
                  <a:pt x="2546485" y="505143"/>
                  <a:pt x="2551541" y="475137"/>
                </a:cubicBezTo>
                <a:lnTo>
                  <a:pt x="2552082" y="468499"/>
                </a:lnTo>
                <a:cubicBezTo>
                  <a:pt x="2552250" y="468495"/>
                  <a:pt x="2552420" y="468490"/>
                  <a:pt x="2552587" y="468437"/>
                </a:cubicBezTo>
                <a:cubicBezTo>
                  <a:pt x="2578890" y="285283"/>
                  <a:pt x="2668350" y="121703"/>
                  <a:pt x="2800095" y="0"/>
                </a:cubicBezTo>
                <a:close/>
                <a:moveTo>
                  <a:pt x="1726273" y="0"/>
                </a:moveTo>
                <a:lnTo>
                  <a:pt x="1860290" y="0"/>
                </a:lnTo>
                <a:cubicBezTo>
                  <a:pt x="1938186" y="226291"/>
                  <a:pt x="2134775" y="399791"/>
                  <a:pt x="2378827" y="451830"/>
                </a:cubicBezTo>
                <a:cubicBezTo>
                  <a:pt x="2340976" y="260867"/>
                  <a:pt x="2221567" y="98005"/>
                  <a:pt x="2056098" y="0"/>
                </a:cubicBezTo>
                <a:lnTo>
                  <a:pt x="2264806" y="0"/>
                </a:lnTo>
                <a:cubicBezTo>
                  <a:pt x="2396551" y="121703"/>
                  <a:pt x="2486011" y="285283"/>
                  <a:pt x="2512313" y="468437"/>
                </a:cubicBezTo>
                <a:cubicBezTo>
                  <a:pt x="2512481" y="468490"/>
                  <a:pt x="2512650" y="468495"/>
                  <a:pt x="2512819" y="468499"/>
                </a:cubicBezTo>
                <a:lnTo>
                  <a:pt x="2513359" y="475137"/>
                </a:lnTo>
                <a:cubicBezTo>
                  <a:pt x="2518416" y="505143"/>
                  <a:pt x="2520865" y="535786"/>
                  <a:pt x="2520823" y="566868"/>
                </a:cubicBezTo>
                <a:cubicBezTo>
                  <a:pt x="2522135" y="572454"/>
                  <a:pt x="2522194" y="578078"/>
                  <a:pt x="2522194" y="583715"/>
                </a:cubicBezTo>
                <a:cubicBezTo>
                  <a:pt x="2522194" y="587508"/>
                  <a:pt x="2522167" y="591293"/>
                  <a:pt x="2521601" y="595066"/>
                </a:cubicBezTo>
                <a:lnTo>
                  <a:pt x="2521102" y="595033"/>
                </a:lnTo>
                <a:lnTo>
                  <a:pt x="2521076" y="595524"/>
                </a:lnTo>
                <a:lnTo>
                  <a:pt x="2503957" y="593911"/>
                </a:lnTo>
                <a:cubicBezTo>
                  <a:pt x="2471583" y="593388"/>
                  <a:pt x="2439703" y="590430"/>
                  <a:pt x="2408531" y="584920"/>
                </a:cubicBezTo>
                <a:cubicBezTo>
                  <a:pt x="2402954" y="585336"/>
                  <a:pt x="2397625" y="584395"/>
                  <a:pt x="2392314" y="583392"/>
                </a:cubicBezTo>
                <a:lnTo>
                  <a:pt x="2392198" y="582253"/>
                </a:lnTo>
                <a:cubicBezTo>
                  <a:pt x="2070324" y="529393"/>
                  <a:pt x="1811051" y="299826"/>
                  <a:pt x="1726273" y="0"/>
                </a:cubicBezTo>
                <a:close/>
                <a:moveTo>
                  <a:pt x="1107944" y="0"/>
                </a:moveTo>
                <a:lnTo>
                  <a:pt x="1316652" y="0"/>
                </a:lnTo>
                <a:cubicBezTo>
                  <a:pt x="1151183" y="98005"/>
                  <a:pt x="1031774" y="260867"/>
                  <a:pt x="993923" y="451830"/>
                </a:cubicBezTo>
                <a:cubicBezTo>
                  <a:pt x="1237975" y="399791"/>
                  <a:pt x="1434564" y="226291"/>
                  <a:pt x="1512461" y="0"/>
                </a:cubicBezTo>
                <a:lnTo>
                  <a:pt x="1646477" y="0"/>
                </a:lnTo>
                <a:cubicBezTo>
                  <a:pt x="1561699" y="299826"/>
                  <a:pt x="1302427" y="529393"/>
                  <a:pt x="980552" y="582253"/>
                </a:cubicBezTo>
                <a:lnTo>
                  <a:pt x="980435" y="583392"/>
                </a:lnTo>
                <a:cubicBezTo>
                  <a:pt x="975125" y="584395"/>
                  <a:pt x="969796" y="585336"/>
                  <a:pt x="964219" y="584920"/>
                </a:cubicBezTo>
                <a:cubicBezTo>
                  <a:pt x="933047" y="590430"/>
                  <a:pt x="901167" y="593388"/>
                  <a:pt x="868792" y="593911"/>
                </a:cubicBezTo>
                <a:lnTo>
                  <a:pt x="851674" y="595524"/>
                </a:lnTo>
                <a:lnTo>
                  <a:pt x="851648" y="595033"/>
                </a:lnTo>
                <a:lnTo>
                  <a:pt x="851149" y="595066"/>
                </a:lnTo>
                <a:cubicBezTo>
                  <a:pt x="850583" y="591293"/>
                  <a:pt x="850556" y="587507"/>
                  <a:pt x="850556" y="583715"/>
                </a:cubicBezTo>
                <a:cubicBezTo>
                  <a:pt x="850556" y="578078"/>
                  <a:pt x="850614" y="572454"/>
                  <a:pt x="851926" y="566868"/>
                </a:cubicBezTo>
                <a:cubicBezTo>
                  <a:pt x="851884" y="535786"/>
                  <a:pt x="854334" y="505143"/>
                  <a:pt x="859390" y="475137"/>
                </a:cubicBezTo>
                <a:lnTo>
                  <a:pt x="859931" y="468499"/>
                </a:lnTo>
                <a:cubicBezTo>
                  <a:pt x="860099" y="468495"/>
                  <a:pt x="860269" y="468490"/>
                  <a:pt x="860436" y="468437"/>
                </a:cubicBezTo>
                <a:cubicBezTo>
                  <a:pt x="886739" y="285283"/>
                  <a:pt x="976199" y="121704"/>
                  <a:pt x="1107944" y="0"/>
                </a:cubicBezTo>
                <a:close/>
                <a:moveTo>
                  <a:pt x="34122" y="0"/>
                </a:moveTo>
                <a:lnTo>
                  <a:pt x="168138" y="0"/>
                </a:lnTo>
                <a:cubicBezTo>
                  <a:pt x="246034" y="226290"/>
                  <a:pt x="442624" y="399791"/>
                  <a:pt x="686676" y="451830"/>
                </a:cubicBezTo>
                <a:cubicBezTo>
                  <a:pt x="648825" y="260867"/>
                  <a:pt x="529416" y="98005"/>
                  <a:pt x="363946" y="0"/>
                </a:cubicBezTo>
                <a:lnTo>
                  <a:pt x="572655" y="0"/>
                </a:lnTo>
                <a:cubicBezTo>
                  <a:pt x="704400" y="121703"/>
                  <a:pt x="793860" y="285283"/>
                  <a:pt x="820162" y="468437"/>
                </a:cubicBezTo>
                <a:cubicBezTo>
                  <a:pt x="820330" y="468490"/>
                  <a:pt x="820499" y="468495"/>
                  <a:pt x="820668" y="468500"/>
                </a:cubicBezTo>
                <a:lnTo>
                  <a:pt x="821208" y="475137"/>
                </a:lnTo>
                <a:cubicBezTo>
                  <a:pt x="826265" y="505143"/>
                  <a:pt x="828714" y="535786"/>
                  <a:pt x="828672" y="566868"/>
                </a:cubicBezTo>
                <a:cubicBezTo>
                  <a:pt x="829984" y="572454"/>
                  <a:pt x="830043" y="578078"/>
                  <a:pt x="830043" y="583715"/>
                </a:cubicBezTo>
                <a:cubicBezTo>
                  <a:pt x="830043" y="587508"/>
                  <a:pt x="830016" y="591293"/>
                  <a:pt x="829450" y="595066"/>
                </a:cubicBezTo>
                <a:lnTo>
                  <a:pt x="828951" y="595033"/>
                </a:lnTo>
                <a:lnTo>
                  <a:pt x="828925" y="595524"/>
                </a:lnTo>
                <a:lnTo>
                  <a:pt x="811806" y="593911"/>
                </a:lnTo>
                <a:cubicBezTo>
                  <a:pt x="779432" y="593388"/>
                  <a:pt x="747552" y="590430"/>
                  <a:pt x="716380" y="584920"/>
                </a:cubicBezTo>
                <a:cubicBezTo>
                  <a:pt x="710803" y="585336"/>
                  <a:pt x="705474" y="584395"/>
                  <a:pt x="700163" y="583392"/>
                </a:cubicBezTo>
                <a:lnTo>
                  <a:pt x="700047" y="582253"/>
                </a:lnTo>
                <a:cubicBezTo>
                  <a:pt x="378172" y="529393"/>
                  <a:pt x="118900" y="299826"/>
                  <a:pt x="3412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42900" y="4960137"/>
            <a:ext cx="5829300" cy="1463040"/>
          </a:xfrm>
        </p:spPr>
        <p:txBody>
          <a:bodyPr anchor="ctr">
            <a:normAutofit/>
          </a:bodyPr>
          <a:lstStyle>
            <a:lvl1pPr algn="r">
              <a:defRPr sz="4400" spc="200" baseline="0"/>
            </a:lvl1pPr>
          </a:lstStyle>
          <a:p>
            <a:r>
              <a:rPr lang="cs-CZ" smtClean="0"/>
              <a:t>Kliknutím lze upravit styl.</a:t>
            </a:r>
            <a:endParaRPr lang="en-US" dirty="0"/>
          </a:p>
        </p:txBody>
      </p:sp>
      <p:sp>
        <p:nvSpPr>
          <p:cNvPr id="3" name="Subtitle 2"/>
          <p:cNvSpPr>
            <a:spLocks noGrp="1"/>
          </p:cNvSpPr>
          <p:nvPr>
            <p:ph type="subTitle" idx="1"/>
          </p:nvPr>
        </p:nvSpPr>
        <p:spPr>
          <a:xfrm>
            <a:off x="6457950" y="4960137"/>
            <a:ext cx="2400300" cy="1463040"/>
          </a:xfrm>
        </p:spPr>
        <p:txBody>
          <a:bodyPr lIns="91440" rIns="91440" anchor="ctr">
            <a:normAutofit/>
          </a:bodyPr>
          <a:lstStyle>
            <a:lvl1pPr marL="0" indent="0" algn="l">
              <a:lnSpc>
                <a:spcPct val="100000"/>
              </a:lnSpc>
              <a:spcBef>
                <a:spcPts val="0"/>
              </a:spcBef>
              <a:buNone/>
              <a:defRPr sz="160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Kliknutím můžete upravit styl předlohy.</a:t>
            </a:r>
            <a:endParaRPr lang="en-US" dirty="0"/>
          </a:p>
        </p:txBody>
      </p:sp>
      <p:sp>
        <p:nvSpPr>
          <p:cNvPr id="4" name="Date Placeholder 3"/>
          <p:cNvSpPr>
            <a:spLocks noGrp="1"/>
          </p:cNvSpPr>
          <p:nvPr>
            <p:ph type="dt" sz="half" idx="10"/>
          </p:nvPr>
        </p:nvSpPr>
        <p:spPr/>
        <p:txBody>
          <a:bodyPr/>
          <a:lstStyle>
            <a:lvl1pPr algn="l">
              <a:defRPr/>
            </a:lvl1pPr>
          </a:lstStyle>
          <a:p>
            <a:fld id="{D7A7456A-F36F-401D-ADF3-5141878A919C}" type="datetimeFigureOut">
              <a:rPr lang="cs-CZ" smtClean="0"/>
              <a:t>27.11.2024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81FEEBA5-28C6-4D01-AE0F-ADCDDAFBCF45}" type="slidenum">
              <a:rPr lang="cs-CZ" smtClean="0"/>
              <a:t>‹#›</a:t>
            </a:fld>
            <a:endParaRPr lang="cs-CZ"/>
          </a:p>
        </p:txBody>
      </p:sp>
      <p:cxnSp>
        <p:nvCxnSpPr>
          <p:cNvPr id="8" name="Straight Connector 7"/>
          <p:cNvCxnSpPr/>
          <p:nvPr/>
        </p:nvCxnSpPr>
        <p:spPr>
          <a:xfrm flipV="1">
            <a:off x="6290132"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4477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fld id="{D7A7456A-F36F-401D-ADF3-5141878A919C}" type="datetimeFigureOut">
              <a:rPr lang="cs-CZ" smtClean="0"/>
              <a:t>27.11.2024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81FEEBA5-28C6-4D01-AE0F-ADCDDAFBCF45}" type="slidenum">
              <a:rPr lang="cs-CZ" smtClean="0"/>
              <a:t>‹#›</a:t>
            </a:fld>
            <a:endParaRPr lang="cs-CZ"/>
          </a:p>
        </p:txBody>
      </p:sp>
    </p:spTree>
    <p:extLst>
      <p:ext uri="{BB962C8B-B14F-4D97-AF65-F5344CB8AC3E}">
        <p14:creationId xmlns:p14="http://schemas.microsoft.com/office/powerpoint/2010/main" val="16764306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762000"/>
            <a:ext cx="1971675" cy="5410200"/>
          </a:xfrm>
        </p:spPr>
        <p:txBody>
          <a:bodyPr vert="eaVert" lIns="45720" tIns="91440" rIns="45720" bIns="91440"/>
          <a:lstStyle/>
          <a:p>
            <a:r>
              <a:rPr lang="cs-CZ" smtClean="0"/>
              <a:t>Kliknutím lze upravit styl.</a:t>
            </a:r>
            <a:endParaRPr lang="en-US" dirty="0"/>
          </a:p>
        </p:txBody>
      </p:sp>
      <p:sp>
        <p:nvSpPr>
          <p:cNvPr id="3" name="Vertical Text Placeholder 2"/>
          <p:cNvSpPr>
            <a:spLocks noGrp="1"/>
          </p:cNvSpPr>
          <p:nvPr>
            <p:ph type="body" orient="vert" idx="1"/>
          </p:nvPr>
        </p:nvSpPr>
        <p:spPr>
          <a:xfrm>
            <a:off x="742951" y="762000"/>
            <a:ext cx="5686425" cy="5410200"/>
          </a:xfrm>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fld id="{D7A7456A-F36F-401D-ADF3-5141878A919C}" type="datetimeFigureOut">
              <a:rPr lang="cs-CZ" smtClean="0"/>
              <a:t>27.11.2024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81FEEBA5-28C6-4D01-AE0F-ADCDDAFBCF45}" type="slidenum">
              <a:rPr lang="cs-CZ" smtClean="0"/>
              <a:t>‹#›</a:t>
            </a:fld>
            <a:endParaRPr lang="cs-CZ"/>
          </a:p>
        </p:txBody>
      </p:sp>
      <p:cxnSp>
        <p:nvCxnSpPr>
          <p:cNvPr id="7" name="Straight Connector 6"/>
          <p:cNvCxnSpPr/>
          <p:nvPr/>
        </p:nvCxnSpPr>
        <p:spPr>
          <a:xfrm rot="5400000" flipV="1">
            <a:off x="7543800" y="173563"/>
            <a:ext cx="0" cy="6858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34762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Content Placeholder 2"/>
          <p:cNvSpPr>
            <a:spLocks noGrp="1"/>
          </p:cNvSpPr>
          <p:nvPr>
            <p:ph idx="1"/>
          </p:nvPr>
        </p:nvSpPr>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fld id="{D7A7456A-F36F-401D-ADF3-5141878A919C}" type="datetimeFigureOut">
              <a:rPr lang="cs-CZ" smtClean="0"/>
              <a:t>27.11.2024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81FEEBA5-28C6-4D01-AE0F-ADCDDAFBCF45}" type="slidenum">
              <a:rPr lang="cs-CZ" smtClean="0"/>
              <a:t>‹#›</a:t>
            </a:fld>
            <a:endParaRPr lang="cs-CZ"/>
          </a:p>
        </p:txBody>
      </p:sp>
    </p:spTree>
    <p:extLst>
      <p:ext uri="{BB962C8B-B14F-4D97-AF65-F5344CB8AC3E}">
        <p14:creationId xmlns:p14="http://schemas.microsoft.com/office/powerpoint/2010/main" val="14650558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Záhlaví části">
    <p:spTree>
      <p:nvGrpSpPr>
        <p:cNvPr id="1" name=""/>
        <p:cNvGrpSpPr/>
        <p:nvPr/>
      </p:nvGrpSpPr>
      <p:grpSpPr>
        <a:xfrm>
          <a:off x="0" y="0"/>
          <a:ext cx="0" cy="0"/>
          <a:chOff x="0" y="0"/>
          <a:chExt cx="0" cy="0"/>
        </a:xfrm>
      </p:grpSpPr>
      <p:sp>
        <p:nvSpPr>
          <p:cNvPr id="9" name="Rectangle 8"/>
          <p:cNvSpPr/>
          <p:nvPr/>
        </p:nvSpPr>
        <p:spPr>
          <a:xfrm>
            <a:off x="0" y="0"/>
            <a:ext cx="9144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Freeform 10"/>
          <p:cNvSpPr/>
          <p:nvPr/>
        </p:nvSpPr>
        <p:spPr>
          <a:xfrm>
            <a:off x="4762" y="0"/>
            <a:ext cx="9139239" cy="4572001"/>
          </a:xfrm>
          <a:custGeom>
            <a:avLst/>
            <a:gdLst/>
            <a:ahLst/>
            <a:cxnLst/>
            <a:rect l="l" t="t" r="r" b="b"/>
            <a:pathLst>
              <a:path w="9139239" h="4572001">
                <a:moveTo>
                  <a:pt x="9139239" y="4171458"/>
                </a:moveTo>
                <a:lnTo>
                  <a:pt x="9139239" y="4479120"/>
                </a:lnTo>
                <a:lnTo>
                  <a:pt x="9061857" y="4572001"/>
                </a:lnTo>
                <a:lnTo>
                  <a:pt x="8867616" y="4572001"/>
                </a:lnTo>
                <a:cubicBezTo>
                  <a:pt x="8974940" y="4496648"/>
                  <a:pt x="9059271" y="4392377"/>
                  <a:pt x="9109281" y="4270954"/>
                </a:cubicBezTo>
                <a:close/>
                <a:moveTo>
                  <a:pt x="9139239" y="4017903"/>
                </a:moveTo>
                <a:lnTo>
                  <a:pt x="9139239" y="4146549"/>
                </a:lnTo>
                <a:lnTo>
                  <a:pt x="9061849" y="4168266"/>
                </a:lnTo>
                <a:cubicBezTo>
                  <a:pt x="8867508" y="4236060"/>
                  <a:pt x="8712637" y="4384208"/>
                  <a:pt x="8639677" y="4572001"/>
                </a:cubicBezTo>
                <a:lnTo>
                  <a:pt x="8502130" y="4572001"/>
                </a:lnTo>
                <a:cubicBezTo>
                  <a:pt x="8583823" y="4319597"/>
                  <a:pt x="8787913" y="4120306"/>
                  <a:pt x="9046727" y="4039822"/>
                </a:cubicBezTo>
                <a:close/>
                <a:moveTo>
                  <a:pt x="7620280" y="3999419"/>
                </a:moveTo>
                <a:lnTo>
                  <a:pt x="7637367" y="4001042"/>
                </a:lnTo>
                <a:cubicBezTo>
                  <a:pt x="7669753" y="4001569"/>
                  <a:pt x="7701646" y="4004550"/>
                  <a:pt x="7732829" y="4010107"/>
                </a:cubicBezTo>
                <a:cubicBezTo>
                  <a:pt x="7738405" y="4009688"/>
                  <a:pt x="7743733" y="4010636"/>
                  <a:pt x="7749042" y="4011646"/>
                </a:cubicBezTo>
                <a:lnTo>
                  <a:pt x="7749159" y="4012794"/>
                </a:lnTo>
                <a:cubicBezTo>
                  <a:pt x="8061238" y="4064450"/>
                  <a:pt x="8314467" y="4283539"/>
                  <a:pt x="8407830" y="4572001"/>
                </a:cubicBezTo>
                <a:lnTo>
                  <a:pt x="8270283" y="4572001"/>
                </a:lnTo>
                <a:cubicBezTo>
                  <a:pt x="8186900" y="4357380"/>
                  <a:pt x="7996531" y="4194541"/>
                  <a:pt x="7762529" y="4144250"/>
                </a:cubicBezTo>
                <a:cubicBezTo>
                  <a:pt x="7797023" y="4319651"/>
                  <a:pt x="7899246" y="4471530"/>
                  <a:pt x="8042344" y="4572001"/>
                </a:cubicBezTo>
                <a:lnTo>
                  <a:pt x="7848103" y="4572001"/>
                </a:lnTo>
                <a:cubicBezTo>
                  <a:pt x="7731971" y="4452596"/>
                  <a:pt x="7653409" y="4298519"/>
                  <a:pt x="7629044" y="4127511"/>
                </a:cubicBezTo>
                <a:cubicBezTo>
                  <a:pt x="7628876" y="4127458"/>
                  <a:pt x="7628708" y="4127453"/>
                  <a:pt x="7628538" y="4127448"/>
                </a:cubicBezTo>
                <a:lnTo>
                  <a:pt x="7628000" y="4120772"/>
                </a:lnTo>
                <a:cubicBezTo>
                  <a:pt x="7622941" y="4090522"/>
                  <a:pt x="7620490" y="4059631"/>
                  <a:pt x="7620533" y="4028296"/>
                </a:cubicBezTo>
                <a:cubicBezTo>
                  <a:pt x="7619221" y="4022668"/>
                  <a:pt x="7619162" y="4017001"/>
                  <a:pt x="7619162" y="4011320"/>
                </a:cubicBezTo>
                <a:lnTo>
                  <a:pt x="7619756" y="3999880"/>
                </a:lnTo>
                <a:lnTo>
                  <a:pt x="7620254" y="3999913"/>
                </a:lnTo>
                <a:close/>
                <a:moveTo>
                  <a:pt x="7597529" y="3999419"/>
                </a:moveTo>
                <a:lnTo>
                  <a:pt x="7597555" y="3999913"/>
                </a:lnTo>
                <a:lnTo>
                  <a:pt x="7598053" y="3999880"/>
                </a:lnTo>
                <a:lnTo>
                  <a:pt x="7598647" y="4011320"/>
                </a:lnTo>
                <a:cubicBezTo>
                  <a:pt x="7598647" y="4017001"/>
                  <a:pt x="7598588" y="4022668"/>
                  <a:pt x="7597276" y="4028296"/>
                </a:cubicBezTo>
                <a:cubicBezTo>
                  <a:pt x="7597319" y="4059631"/>
                  <a:pt x="7594868" y="4090522"/>
                  <a:pt x="7589809" y="4120772"/>
                </a:cubicBezTo>
                <a:lnTo>
                  <a:pt x="7589271" y="4127448"/>
                </a:lnTo>
                <a:cubicBezTo>
                  <a:pt x="7589101" y="4127453"/>
                  <a:pt x="7588933" y="4127458"/>
                  <a:pt x="7588765" y="4127511"/>
                </a:cubicBezTo>
                <a:cubicBezTo>
                  <a:pt x="7564400" y="4298519"/>
                  <a:pt x="7485838" y="4452596"/>
                  <a:pt x="7369706" y="4572001"/>
                </a:cubicBezTo>
                <a:lnTo>
                  <a:pt x="7175465" y="4572001"/>
                </a:lnTo>
                <a:cubicBezTo>
                  <a:pt x="7318563" y="4471530"/>
                  <a:pt x="7420786" y="4319651"/>
                  <a:pt x="7455280" y="4144250"/>
                </a:cubicBezTo>
                <a:cubicBezTo>
                  <a:pt x="7221278" y="4194541"/>
                  <a:pt x="7030909" y="4357380"/>
                  <a:pt x="6947526" y="4572001"/>
                </a:cubicBezTo>
                <a:lnTo>
                  <a:pt x="6809978" y="4572001"/>
                </a:lnTo>
                <a:cubicBezTo>
                  <a:pt x="6903341" y="4283539"/>
                  <a:pt x="7156571" y="4064450"/>
                  <a:pt x="7468650" y="4012794"/>
                </a:cubicBezTo>
                <a:lnTo>
                  <a:pt x="7468767" y="4011646"/>
                </a:lnTo>
                <a:cubicBezTo>
                  <a:pt x="7474076" y="4010636"/>
                  <a:pt x="7479404" y="4009688"/>
                  <a:pt x="7484980" y="4010107"/>
                </a:cubicBezTo>
                <a:cubicBezTo>
                  <a:pt x="7516163" y="4004550"/>
                  <a:pt x="7548056" y="4001569"/>
                  <a:pt x="7580442" y="4001042"/>
                </a:cubicBezTo>
                <a:close/>
                <a:moveTo>
                  <a:pt x="5928129" y="3999419"/>
                </a:moveTo>
                <a:lnTo>
                  <a:pt x="5945217" y="4001042"/>
                </a:lnTo>
                <a:cubicBezTo>
                  <a:pt x="5977602" y="4001569"/>
                  <a:pt x="6009495" y="4004550"/>
                  <a:pt x="6040678" y="4010107"/>
                </a:cubicBezTo>
                <a:cubicBezTo>
                  <a:pt x="6046254" y="4009688"/>
                  <a:pt x="6051582" y="4010636"/>
                  <a:pt x="6056891" y="4011646"/>
                </a:cubicBezTo>
                <a:lnTo>
                  <a:pt x="6057008" y="4012794"/>
                </a:lnTo>
                <a:cubicBezTo>
                  <a:pt x="6369087" y="4064450"/>
                  <a:pt x="6622316" y="4283539"/>
                  <a:pt x="6715680" y="4572001"/>
                </a:cubicBezTo>
                <a:lnTo>
                  <a:pt x="6578131" y="4572001"/>
                </a:lnTo>
                <a:cubicBezTo>
                  <a:pt x="6494748" y="4357380"/>
                  <a:pt x="6304380" y="4194541"/>
                  <a:pt x="6070378" y="4144250"/>
                </a:cubicBezTo>
                <a:cubicBezTo>
                  <a:pt x="6104872" y="4319650"/>
                  <a:pt x="6207095" y="4471530"/>
                  <a:pt x="6350192" y="4572001"/>
                </a:cubicBezTo>
                <a:lnTo>
                  <a:pt x="6155952" y="4572001"/>
                </a:lnTo>
                <a:cubicBezTo>
                  <a:pt x="6039820" y="4452596"/>
                  <a:pt x="5961257" y="4298519"/>
                  <a:pt x="5936893" y="4127511"/>
                </a:cubicBezTo>
                <a:cubicBezTo>
                  <a:pt x="5936725" y="4127458"/>
                  <a:pt x="5936557" y="4127453"/>
                  <a:pt x="5936387" y="4127448"/>
                </a:cubicBezTo>
                <a:lnTo>
                  <a:pt x="5935849" y="4120772"/>
                </a:lnTo>
                <a:cubicBezTo>
                  <a:pt x="5930790" y="4090522"/>
                  <a:pt x="5928340" y="4059631"/>
                  <a:pt x="5928382" y="4028296"/>
                </a:cubicBezTo>
                <a:cubicBezTo>
                  <a:pt x="5927070" y="4022668"/>
                  <a:pt x="5927011" y="4017001"/>
                  <a:pt x="5927011" y="4011320"/>
                </a:cubicBezTo>
                <a:lnTo>
                  <a:pt x="5927605" y="3999880"/>
                </a:lnTo>
                <a:lnTo>
                  <a:pt x="5928103" y="3999913"/>
                </a:lnTo>
                <a:close/>
                <a:moveTo>
                  <a:pt x="5905378" y="3999419"/>
                </a:moveTo>
                <a:lnTo>
                  <a:pt x="5905404" y="3999913"/>
                </a:lnTo>
                <a:lnTo>
                  <a:pt x="5905902" y="3999880"/>
                </a:lnTo>
                <a:lnTo>
                  <a:pt x="5906496" y="4011320"/>
                </a:lnTo>
                <a:cubicBezTo>
                  <a:pt x="5906496" y="4017001"/>
                  <a:pt x="5906437" y="4022668"/>
                  <a:pt x="5905125" y="4028296"/>
                </a:cubicBezTo>
                <a:cubicBezTo>
                  <a:pt x="5905167" y="4059631"/>
                  <a:pt x="5902717" y="4090522"/>
                  <a:pt x="5897658" y="4120772"/>
                </a:cubicBezTo>
                <a:lnTo>
                  <a:pt x="5897120" y="4127448"/>
                </a:lnTo>
                <a:cubicBezTo>
                  <a:pt x="5896950" y="4127453"/>
                  <a:pt x="5896782" y="4127458"/>
                  <a:pt x="5896614" y="4127511"/>
                </a:cubicBezTo>
                <a:cubicBezTo>
                  <a:pt x="5872249" y="4298519"/>
                  <a:pt x="5793686" y="4452596"/>
                  <a:pt x="5677555" y="4572001"/>
                </a:cubicBezTo>
                <a:lnTo>
                  <a:pt x="5483314" y="4572001"/>
                </a:lnTo>
                <a:cubicBezTo>
                  <a:pt x="5626412" y="4471530"/>
                  <a:pt x="5728635" y="4319650"/>
                  <a:pt x="5763129" y="4144250"/>
                </a:cubicBezTo>
                <a:cubicBezTo>
                  <a:pt x="5529126" y="4194541"/>
                  <a:pt x="5338758" y="4357380"/>
                  <a:pt x="5255375" y="4572001"/>
                </a:cubicBezTo>
                <a:lnTo>
                  <a:pt x="5117827" y="4572001"/>
                </a:lnTo>
                <a:cubicBezTo>
                  <a:pt x="5211190" y="4283539"/>
                  <a:pt x="5464420" y="4064450"/>
                  <a:pt x="5776499" y="4012794"/>
                </a:cubicBezTo>
                <a:lnTo>
                  <a:pt x="5776616" y="4011646"/>
                </a:lnTo>
                <a:cubicBezTo>
                  <a:pt x="5781926" y="4010636"/>
                  <a:pt x="5787253" y="4009688"/>
                  <a:pt x="5792829" y="4010107"/>
                </a:cubicBezTo>
                <a:cubicBezTo>
                  <a:pt x="5824012" y="4004550"/>
                  <a:pt x="5855905" y="4001569"/>
                  <a:pt x="5888290" y="4001042"/>
                </a:cubicBezTo>
                <a:close/>
                <a:moveTo>
                  <a:pt x="4235979" y="3999419"/>
                </a:moveTo>
                <a:lnTo>
                  <a:pt x="4253065" y="4001042"/>
                </a:lnTo>
                <a:cubicBezTo>
                  <a:pt x="4285451" y="4001569"/>
                  <a:pt x="4317343" y="4004550"/>
                  <a:pt x="4348528" y="4010107"/>
                </a:cubicBezTo>
                <a:cubicBezTo>
                  <a:pt x="4354104" y="4009688"/>
                  <a:pt x="4359431" y="4010636"/>
                  <a:pt x="4364739" y="4011646"/>
                </a:cubicBezTo>
                <a:lnTo>
                  <a:pt x="4364856" y="4012794"/>
                </a:lnTo>
                <a:cubicBezTo>
                  <a:pt x="4676936" y="4064450"/>
                  <a:pt x="4930165" y="4283539"/>
                  <a:pt x="5023528" y="4572001"/>
                </a:cubicBezTo>
                <a:lnTo>
                  <a:pt x="4885980" y="4572001"/>
                </a:lnTo>
                <a:cubicBezTo>
                  <a:pt x="4802597" y="4357380"/>
                  <a:pt x="4612229" y="4194541"/>
                  <a:pt x="4378227" y="4144250"/>
                </a:cubicBezTo>
                <a:cubicBezTo>
                  <a:pt x="4412722" y="4319651"/>
                  <a:pt x="4514944" y="4471530"/>
                  <a:pt x="4658041" y="4572001"/>
                </a:cubicBezTo>
                <a:lnTo>
                  <a:pt x="4463800" y="4572001"/>
                </a:lnTo>
                <a:cubicBezTo>
                  <a:pt x="4347669" y="4452596"/>
                  <a:pt x="4269106" y="4298519"/>
                  <a:pt x="4244741" y="4127511"/>
                </a:cubicBezTo>
                <a:cubicBezTo>
                  <a:pt x="4244574" y="4127458"/>
                  <a:pt x="4244405" y="4127453"/>
                  <a:pt x="4244236" y="4127448"/>
                </a:cubicBezTo>
                <a:lnTo>
                  <a:pt x="4243697" y="4120772"/>
                </a:lnTo>
                <a:cubicBezTo>
                  <a:pt x="4238639" y="4090522"/>
                  <a:pt x="4236188" y="4059631"/>
                  <a:pt x="4236230" y="4028296"/>
                </a:cubicBezTo>
                <a:cubicBezTo>
                  <a:pt x="4234918" y="4022668"/>
                  <a:pt x="4234860" y="4017001"/>
                  <a:pt x="4234860" y="4011320"/>
                </a:cubicBezTo>
                <a:lnTo>
                  <a:pt x="4235454" y="3999880"/>
                </a:lnTo>
                <a:lnTo>
                  <a:pt x="4235952" y="3999913"/>
                </a:lnTo>
                <a:close/>
                <a:moveTo>
                  <a:pt x="4213227" y="3999419"/>
                </a:moveTo>
                <a:lnTo>
                  <a:pt x="4213253" y="3999913"/>
                </a:lnTo>
                <a:lnTo>
                  <a:pt x="4213751" y="3999880"/>
                </a:lnTo>
                <a:lnTo>
                  <a:pt x="4214345" y="4011320"/>
                </a:lnTo>
                <a:cubicBezTo>
                  <a:pt x="4214345" y="4017001"/>
                  <a:pt x="4214286" y="4022668"/>
                  <a:pt x="4212974" y="4028296"/>
                </a:cubicBezTo>
                <a:cubicBezTo>
                  <a:pt x="4213016" y="4059631"/>
                  <a:pt x="4210566" y="4090522"/>
                  <a:pt x="4205507" y="4120772"/>
                </a:cubicBezTo>
                <a:lnTo>
                  <a:pt x="4204969" y="4127448"/>
                </a:lnTo>
                <a:cubicBezTo>
                  <a:pt x="4204799" y="4127453"/>
                  <a:pt x="4204631" y="4127458"/>
                  <a:pt x="4204463" y="4127511"/>
                </a:cubicBezTo>
                <a:cubicBezTo>
                  <a:pt x="4180098" y="4298519"/>
                  <a:pt x="4101535" y="4452596"/>
                  <a:pt x="3985404" y="4572001"/>
                </a:cubicBezTo>
                <a:lnTo>
                  <a:pt x="3791163" y="4572001"/>
                </a:lnTo>
                <a:cubicBezTo>
                  <a:pt x="3934261" y="4471530"/>
                  <a:pt x="4036484" y="4319651"/>
                  <a:pt x="4070978" y="4144250"/>
                </a:cubicBezTo>
                <a:cubicBezTo>
                  <a:pt x="3836975" y="4194541"/>
                  <a:pt x="3646607" y="4357380"/>
                  <a:pt x="3563224" y="4572001"/>
                </a:cubicBezTo>
                <a:lnTo>
                  <a:pt x="3425676" y="4572001"/>
                </a:lnTo>
                <a:cubicBezTo>
                  <a:pt x="3519039" y="4283539"/>
                  <a:pt x="3772269" y="4064450"/>
                  <a:pt x="4084348" y="4012794"/>
                </a:cubicBezTo>
                <a:lnTo>
                  <a:pt x="4084465" y="4011646"/>
                </a:lnTo>
                <a:cubicBezTo>
                  <a:pt x="4089774" y="4010636"/>
                  <a:pt x="4095102" y="4009688"/>
                  <a:pt x="4100678" y="4010107"/>
                </a:cubicBezTo>
                <a:cubicBezTo>
                  <a:pt x="4131861" y="4004550"/>
                  <a:pt x="4163754" y="4001569"/>
                  <a:pt x="4196139" y="4001042"/>
                </a:cubicBezTo>
                <a:close/>
                <a:moveTo>
                  <a:pt x="2543827" y="3999419"/>
                </a:moveTo>
                <a:lnTo>
                  <a:pt x="2560914" y="4001042"/>
                </a:lnTo>
                <a:cubicBezTo>
                  <a:pt x="2593300" y="4001569"/>
                  <a:pt x="2625192" y="4004550"/>
                  <a:pt x="2656376" y="4010107"/>
                </a:cubicBezTo>
                <a:cubicBezTo>
                  <a:pt x="2661952" y="4009688"/>
                  <a:pt x="2667280" y="4010636"/>
                  <a:pt x="2672588" y="4011646"/>
                </a:cubicBezTo>
                <a:lnTo>
                  <a:pt x="2672706" y="4012794"/>
                </a:lnTo>
                <a:cubicBezTo>
                  <a:pt x="2984785" y="4064450"/>
                  <a:pt x="3238014" y="4283539"/>
                  <a:pt x="3331377" y="4572001"/>
                </a:cubicBezTo>
                <a:lnTo>
                  <a:pt x="3193830" y="4572001"/>
                </a:lnTo>
                <a:cubicBezTo>
                  <a:pt x="3110446" y="4357380"/>
                  <a:pt x="2920078" y="4194541"/>
                  <a:pt x="2686076" y="4144250"/>
                </a:cubicBezTo>
                <a:cubicBezTo>
                  <a:pt x="2720570" y="4319650"/>
                  <a:pt x="2822793" y="4471530"/>
                  <a:pt x="2965890" y="4572001"/>
                </a:cubicBezTo>
                <a:lnTo>
                  <a:pt x="2771649" y="4572001"/>
                </a:lnTo>
                <a:cubicBezTo>
                  <a:pt x="2655518" y="4452596"/>
                  <a:pt x="2576955" y="4298519"/>
                  <a:pt x="2552590" y="4127511"/>
                </a:cubicBezTo>
                <a:cubicBezTo>
                  <a:pt x="2552423" y="4127458"/>
                  <a:pt x="2552254" y="4127453"/>
                  <a:pt x="2552085" y="4127448"/>
                </a:cubicBezTo>
                <a:lnTo>
                  <a:pt x="2551547" y="4120772"/>
                </a:lnTo>
                <a:cubicBezTo>
                  <a:pt x="2546488" y="4090522"/>
                  <a:pt x="2544037" y="4059631"/>
                  <a:pt x="2544079" y="4028296"/>
                </a:cubicBezTo>
                <a:cubicBezTo>
                  <a:pt x="2542767" y="4022668"/>
                  <a:pt x="2542709" y="4017001"/>
                  <a:pt x="2542709" y="4011320"/>
                </a:cubicBezTo>
                <a:lnTo>
                  <a:pt x="2543303" y="3999880"/>
                </a:lnTo>
                <a:lnTo>
                  <a:pt x="2543801" y="3999913"/>
                </a:lnTo>
                <a:close/>
                <a:moveTo>
                  <a:pt x="2521076" y="3999419"/>
                </a:moveTo>
                <a:lnTo>
                  <a:pt x="2521102" y="3999913"/>
                </a:lnTo>
                <a:lnTo>
                  <a:pt x="2521600" y="3999880"/>
                </a:lnTo>
                <a:lnTo>
                  <a:pt x="2522194" y="4011320"/>
                </a:lnTo>
                <a:cubicBezTo>
                  <a:pt x="2522194" y="4017001"/>
                  <a:pt x="2522135" y="4022668"/>
                  <a:pt x="2520823" y="4028296"/>
                </a:cubicBezTo>
                <a:cubicBezTo>
                  <a:pt x="2520865" y="4059631"/>
                  <a:pt x="2518415" y="4090522"/>
                  <a:pt x="2513356" y="4120772"/>
                </a:cubicBezTo>
                <a:lnTo>
                  <a:pt x="2512818" y="4127448"/>
                </a:lnTo>
                <a:cubicBezTo>
                  <a:pt x="2512648" y="4127453"/>
                  <a:pt x="2512480" y="4127458"/>
                  <a:pt x="2512312" y="4127511"/>
                </a:cubicBezTo>
                <a:cubicBezTo>
                  <a:pt x="2487947" y="4298519"/>
                  <a:pt x="2409385" y="4452596"/>
                  <a:pt x="2293253" y="4572001"/>
                </a:cubicBezTo>
                <a:lnTo>
                  <a:pt x="2099012" y="4572001"/>
                </a:lnTo>
                <a:cubicBezTo>
                  <a:pt x="2242110" y="4471530"/>
                  <a:pt x="2344333" y="4319651"/>
                  <a:pt x="2378827" y="4144250"/>
                </a:cubicBezTo>
                <a:cubicBezTo>
                  <a:pt x="2144825" y="4194541"/>
                  <a:pt x="1954456" y="4357380"/>
                  <a:pt x="1871073" y="4572001"/>
                </a:cubicBezTo>
                <a:lnTo>
                  <a:pt x="1733525" y="4572001"/>
                </a:lnTo>
                <a:cubicBezTo>
                  <a:pt x="1826888" y="4283539"/>
                  <a:pt x="2080118" y="4064450"/>
                  <a:pt x="2392197" y="4012794"/>
                </a:cubicBezTo>
                <a:lnTo>
                  <a:pt x="2392314" y="4011646"/>
                </a:lnTo>
                <a:cubicBezTo>
                  <a:pt x="2397623" y="4010636"/>
                  <a:pt x="2402951" y="4009688"/>
                  <a:pt x="2408527" y="4010107"/>
                </a:cubicBezTo>
                <a:cubicBezTo>
                  <a:pt x="2439710" y="4004550"/>
                  <a:pt x="2471603" y="4001569"/>
                  <a:pt x="2503988" y="4001042"/>
                </a:cubicBezTo>
                <a:close/>
                <a:moveTo>
                  <a:pt x="851676" y="3999419"/>
                </a:moveTo>
                <a:lnTo>
                  <a:pt x="868763" y="4001042"/>
                </a:lnTo>
                <a:cubicBezTo>
                  <a:pt x="901149" y="4001569"/>
                  <a:pt x="933041" y="4004550"/>
                  <a:pt x="964225" y="4010107"/>
                </a:cubicBezTo>
                <a:cubicBezTo>
                  <a:pt x="969801" y="4009688"/>
                  <a:pt x="975129" y="4010636"/>
                  <a:pt x="980437" y="4011646"/>
                </a:cubicBezTo>
                <a:lnTo>
                  <a:pt x="980555" y="4012794"/>
                </a:lnTo>
                <a:cubicBezTo>
                  <a:pt x="1292634" y="4064450"/>
                  <a:pt x="1545864" y="4283539"/>
                  <a:pt x="1639226" y="4572001"/>
                </a:cubicBezTo>
                <a:lnTo>
                  <a:pt x="1501679" y="4572001"/>
                </a:lnTo>
                <a:cubicBezTo>
                  <a:pt x="1418296" y="4357380"/>
                  <a:pt x="1227927" y="4194541"/>
                  <a:pt x="993925" y="4144250"/>
                </a:cubicBezTo>
                <a:cubicBezTo>
                  <a:pt x="1028419" y="4319651"/>
                  <a:pt x="1130642" y="4471530"/>
                  <a:pt x="1273740" y="4572001"/>
                </a:cubicBezTo>
                <a:lnTo>
                  <a:pt x="1079499" y="4572001"/>
                </a:lnTo>
                <a:cubicBezTo>
                  <a:pt x="963367" y="4452596"/>
                  <a:pt x="884804" y="4298519"/>
                  <a:pt x="860439" y="4127511"/>
                </a:cubicBezTo>
                <a:cubicBezTo>
                  <a:pt x="860272" y="4127458"/>
                  <a:pt x="860103" y="4127453"/>
                  <a:pt x="859934" y="4127448"/>
                </a:cubicBezTo>
                <a:lnTo>
                  <a:pt x="859396" y="4120772"/>
                </a:lnTo>
                <a:cubicBezTo>
                  <a:pt x="854337" y="4090522"/>
                  <a:pt x="851886" y="4059631"/>
                  <a:pt x="851928" y="4028296"/>
                </a:cubicBezTo>
                <a:cubicBezTo>
                  <a:pt x="850616" y="4022668"/>
                  <a:pt x="850558" y="4017001"/>
                  <a:pt x="850558" y="4011320"/>
                </a:cubicBezTo>
                <a:lnTo>
                  <a:pt x="851152" y="3999880"/>
                </a:lnTo>
                <a:lnTo>
                  <a:pt x="851650" y="3999913"/>
                </a:lnTo>
                <a:close/>
                <a:moveTo>
                  <a:pt x="828925" y="3999419"/>
                </a:moveTo>
                <a:lnTo>
                  <a:pt x="828951" y="3999913"/>
                </a:lnTo>
                <a:lnTo>
                  <a:pt x="829449" y="3999880"/>
                </a:lnTo>
                <a:lnTo>
                  <a:pt x="830043" y="4011320"/>
                </a:lnTo>
                <a:cubicBezTo>
                  <a:pt x="830043" y="4017001"/>
                  <a:pt x="829984" y="4022668"/>
                  <a:pt x="828672" y="4028296"/>
                </a:cubicBezTo>
                <a:cubicBezTo>
                  <a:pt x="828714" y="4059631"/>
                  <a:pt x="826264" y="4090522"/>
                  <a:pt x="821205" y="4120772"/>
                </a:cubicBezTo>
                <a:lnTo>
                  <a:pt x="820667" y="4127448"/>
                </a:lnTo>
                <a:cubicBezTo>
                  <a:pt x="820497" y="4127453"/>
                  <a:pt x="820329" y="4127458"/>
                  <a:pt x="820161" y="4127511"/>
                </a:cubicBezTo>
                <a:cubicBezTo>
                  <a:pt x="795796" y="4298519"/>
                  <a:pt x="717234" y="4452596"/>
                  <a:pt x="601102" y="4572001"/>
                </a:cubicBezTo>
                <a:lnTo>
                  <a:pt x="406861" y="4572001"/>
                </a:lnTo>
                <a:cubicBezTo>
                  <a:pt x="549959" y="4471530"/>
                  <a:pt x="652182" y="4319650"/>
                  <a:pt x="686676" y="4144250"/>
                </a:cubicBezTo>
                <a:cubicBezTo>
                  <a:pt x="452674" y="4194541"/>
                  <a:pt x="262305" y="4357380"/>
                  <a:pt x="178922" y="4572001"/>
                </a:cubicBezTo>
                <a:lnTo>
                  <a:pt x="41374" y="4572001"/>
                </a:lnTo>
                <a:cubicBezTo>
                  <a:pt x="134738" y="4283539"/>
                  <a:pt x="387967" y="4064450"/>
                  <a:pt x="700046" y="4012794"/>
                </a:cubicBezTo>
                <a:lnTo>
                  <a:pt x="700163" y="4011646"/>
                </a:lnTo>
                <a:cubicBezTo>
                  <a:pt x="705472" y="4010636"/>
                  <a:pt x="710800" y="4009688"/>
                  <a:pt x="716376" y="4010107"/>
                </a:cubicBezTo>
                <a:cubicBezTo>
                  <a:pt x="747559" y="4004550"/>
                  <a:pt x="779452" y="4001569"/>
                  <a:pt x="811837" y="4001042"/>
                </a:cubicBezTo>
                <a:close/>
                <a:moveTo>
                  <a:pt x="8305836" y="3304913"/>
                </a:moveTo>
                <a:cubicBezTo>
                  <a:pt x="8030646" y="3363591"/>
                  <a:pt x="7815802" y="3576701"/>
                  <a:pt x="7762527" y="3845480"/>
                </a:cubicBezTo>
                <a:cubicBezTo>
                  <a:pt x="8037717" y="3786801"/>
                  <a:pt x="8252560" y="3573691"/>
                  <a:pt x="8305836" y="3304913"/>
                </a:cubicBezTo>
                <a:close/>
                <a:moveTo>
                  <a:pt x="6911971" y="3304913"/>
                </a:moveTo>
                <a:cubicBezTo>
                  <a:pt x="6965247" y="3573691"/>
                  <a:pt x="7180090" y="3786801"/>
                  <a:pt x="7455280" y="3845480"/>
                </a:cubicBezTo>
                <a:cubicBezTo>
                  <a:pt x="7402005" y="3576701"/>
                  <a:pt x="7187161" y="3363591"/>
                  <a:pt x="6911971" y="3304913"/>
                </a:cubicBezTo>
                <a:close/>
                <a:moveTo>
                  <a:pt x="6613685" y="3304913"/>
                </a:moveTo>
                <a:cubicBezTo>
                  <a:pt x="6338495" y="3363591"/>
                  <a:pt x="6123651" y="3576701"/>
                  <a:pt x="6070376" y="3845480"/>
                </a:cubicBezTo>
                <a:cubicBezTo>
                  <a:pt x="6345566" y="3786801"/>
                  <a:pt x="6560409" y="3573691"/>
                  <a:pt x="6613685" y="3304913"/>
                </a:cubicBezTo>
                <a:close/>
                <a:moveTo>
                  <a:pt x="5219820" y="3304913"/>
                </a:moveTo>
                <a:cubicBezTo>
                  <a:pt x="5273096" y="3573691"/>
                  <a:pt x="5487939" y="3786801"/>
                  <a:pt x="5763129" y="3845480"/>
                </a:cubicBezTo>
                <a:cubicBezTo>
                  <a:pt x="5709854" y="3576701"/>
                  <a:pt x="5495010" y="3363591"/>
                  <a:pt x="5219820" y="3304913"/>
                </a:cubicBezTo>
                <a:close/>
                <a:moveTo>
                  <a:pt x="4921534" y="3304913"/>
                </a:moveTo>
                <a:cubicBezTo>
                  <a:pt x="4646344" y="3363591"/>
                  <a:pt x="4431500" y="3576701"/>
                  <a:pt x="4378225" y="3845480"/>
                </a:cubicBezTo>
                <a:cubicBezTo>
                  <a:pt x="4653415" y="3786801"/>
                  <a:pt x="4868259" y="3573691"/>
                  <a:pt x="4921534" y="3304913"/>
                </a:cubicBezTo>
                <a:close/>
                <a:moveTo>
                  <a:pt x="3527669" y="3304913"/>
                </a:moveTo>
                <a:cubicBezTo>
                  <a:pt x="3580945" y="3573691"/>
                  <a:pt x="3795788" y="3786801"/>
                  <a:pt x="4070978" y="3845480"/>
                </a:cubicBezTo>
                <a:cubicBezTo>
                  <a:pt x="4017703" y="3576701"/>
                  <a:pt x="3802859" y="3363591"/>
                  <a:pt x="3527669" y="3304913"/>
                </a:cubicBezTo>
                <a:close/>
                <a:moveTo>
                  <a:pt x="3229383" y="3304913"/>
                </a:moveTo>
                <a:cubicBezTo>
                  <a:pt x="2954193" y="3363591"/>
                  <a:pt x="2739349" y="3576701"/>
                  <a:pt x="2686074" y="3845480"/>
                </a:cubicBezTo>
                <a:cubicBezTo>
                  <a:pt x="2961264" y="3786801"/>
                  <a:pt x="3176107" y="3573691"/>
                  <a:pt x="3229383" y="3304913"/>
                </a:cubicBezTo>
                <a:close/>
                <a:moveTo>
                  <a:pt x="1835518" y="3304913"/>
                </a:moveTo>
                <a:cubicBezTo>
                  <a:pt x="1888794" y="3573691"/>
                  <a:pt x="2103637" y="3786801"/>
                  <a:pt x="2378827" y="3845480"/>
                </a:cubicBezTo>
                <a:cubicBezTo>
                  <a:pt x="2325552" y="3576701"/>
                  <a:pt x="2110708" y="3363591"/>
                  <a:pt x="1835518" y="3304913"/>
                </a:cubicBezTo>
                <a:close/>
                <a:moveTo>
                  <a:pt x="1537232" y="3304913"/>
                </a:moveTo>
                <a:cubicBezTo>
                  <a:pt x="1262042" y="3363591"/>
                  <a:pt x="1047198" y="3576701"/>
                  <a:pt x="993923" y="3845480"/>
                </a:cubicBezTo>
                <a:cubicBezTo>
                  <a:pt x="1269113" y="3786801"/>
                  <a:pt x="1483956" y="3573691"/>
                  <a:pt x="1537232" y="3304913"/>
                </a:cubicBezTo>
                <a:close/>
                <a:moveTo>
                  <a:pt x="143367" y="3304913"/>
                </a:moveTo>
                <a:cubicBezTo>
                  <a:pt x="196643" y="3573691"/>
                  <a:pt x="411486" y="3786801"/>
                  <a:pt x="686676" y="3845480"/>
                </a:cubicBezTo>
                <a:cubicBezTo>
                  <a:pt x="633401" y="3576701"/>
                  <a:pt x="418557" y="3363591"/>
                  <a:pt x="143367" y="3304913"/>
                </a:cubicBezTo>
                <a:close/>
                <a:moveTo>
                  <a:pt x="8461873" y="3161219"/>
                </a:moveTo>
                <a:lnTo>
                  <a:pt x="8478960" y="3162829"/>
                </a:lnTo>
                <a:cubicBezTo>
                  <a:pt x="8511346" y="3163352"/>
                  <a:pt x="8543239" y="3166310"/>
                  <a:pt x="8574422" y="3171823"/>
                </a:cubicBezTo>
                <a:cubicBezTo>
                  <a:pt x="8579998" y="3171407"/>
                  <a:pt x="8585326" y="3172348"/>
                  <a:pt x="8590635" y="3173350"/>
                </a:cubicBezTo>
                <a:lnTo>
                  <a:pt x="8590752" y="3174489"/>
                </a:lnTo>
                <a:cubicBezTo>
                  <a:pt x="8815033" y="3211322"/>
                  <a:pt x="9008920" y="3333951"/>
                  <a:pt x="9135069" y="3506215"/>
                </a:cubicBezTo>
                <a:lnTo>
                  <a:pt x="9139239" y="3512974"/>
                </a:lnTo>
                <a:lnTo>
                  <a:pt x="9139239" y="3816134"/>
                </a:lnTo>
                <a:lnTo>
                  <a:pt x="9120077" y="3747490"/>
                </a:lnTo>
                <a:cubicBezTo>
                  <a:pt x="9039502" y="3525837"/>
                  <a:pt x="8844913" y="3356256"/>
                  <a:pt x="8604122" y="3304913"/>
                </a:cubicBezTo>
                <a:cubicBezTo>
                  <a:pt x="8650738" y="3540094"/>
                  <a:pt x="8821055" y="3732654"/>
                  <a:pt x="9047261" y="3816429"/>
                </a:cubicBezTo>
                <a:lnTo>
                  <a:pt x="9139239" y="3843104"/>
                </a:lnTo>
                <a:lnTo>
                  <a:pt x="9139239" y="3970603"/>
                </a:lnTo>
                <a:lnTo>
                  <a:pt x="9030179" y="3943797"/>
                </a:lnTo>
                <a:cubicBezTo>
                  <a:pt x="8735297" y="3846211"/>
                  <a:pt x="8514628" y="3594637"/>
                  <a:pt x="8470637" y="3288305"/>
                </a:cubicBezTo>
                <a:cubicBezTo>
                  <a:pt x="8470469" y="3288253"/>
                  <a:pt x="8470301" y="3288248"/>
                  <a:pt x="8470131" y="3288243"/>
                </a:cubicBezTo>
                <a:lnTo>
                  <a:pt x="8469593" y="3281619"/>
                </a:lnTo>
                <a:cubicBezTo>
                  <a:pt x="8464534" y="3251607"/>
                  <a:pt x="8462083" y="3220958"/>
                  <a:pt x="8462126" y="3189869"/>
                </a:cubicBezTo>
                <a:cubicBezTo>
                  <a:pt x="8460814" y="3184286"/>
                  <a:pt x="8460755" y="3178663"/>
                  <a:pt x="8460755" y="3173027"/>
                </a:cubicBezTo>
                <a:lnTo>
                  <a:pt x="8461349" y="3161677"/>
                </a:lnTo>
                <a:lnTo>
                  <a:pt x="8461847" y="3161709"/>
                </a:lnTo>
                <a:close/>
                <a:moveTo>
                  <a:pt x="8448085" y="3161219"/>
                </a:moveTo>
                <a:lnTo>
                  <a:pt x="8448111" y="3161709"/>
                </a:lnTo>
                <a:lnTo>
                  <a:pt x="8448609" y="3161677"/>
                </a:lnTo>
                <a:lnTo>
                  <a:pt x="8449203" y="3173027"/>
                </a:lnTo>
                <a:cubicBezTo>
                  <a:pt x="8449203" y="3178663"/>
                  <a:pt x="8449144" y="3184286"/>
                  <a:pt x="8447832" y="3189869"/>
                </a:cubicBezTo>
                <a:cubicBezTo>
                  <a:pt x="8447875" y="3220958"/>
                  <a:pt x="8445424" y="3251607"/>
                  <a:pt x="8440365" y="3281619"/>
                </a:cubicBezTo>
                <a:lnTo>
                  <a:pt x="8439827" y="3288243"/>
                </a:lnTo>
                <a:cubicBezTo>
                  <a:pt x="8439657" y="3288248"/>
                  <a:pt x="8439489" y="3288253"/>
                  <a:pt x="8439321" y="3288305"/>
                </a:cubicBezTo>
                <a:cubicBezTo>
                  <a:pt x="8389046" y="3638399"/>
                  <a:pt x="8108007" y="3916971"/>
                  <a:pt x="7749156" y="3975903"/>
                </a:cubicBezTo>
                <a:lnTo>
                  <a:pt x="7749040" y="3977042"/>
                </a:lnTo>
                <a:cubicBezTo>
                  <a:pt x="7743729" y="3978045"/>
                  <a:pt x="7738400" y="3978986"/>
                  <a:pt x="7732823" y="3978570"/>
                </a:cubicBezTo>
                <a:cubicBezTo>
                  <a:pt x="7701651" y="3984080"/>
                  <a:pt x="7669771" y="3987038"/>
                  <a:pt x="7637396" y="3987561"/>
                </a:cubicBezTo>
                <a:lnTo>
                  <a:pt x="7620278" y="3989174"/>
                </a:lnTo>
                <a:lnTo>
                  <a:pt x="7620252" y="3988683"/>
                </a:lnTo>
                <a:lnTo>
                  <a:pt x="7619753" y="3988716"/>
                </a:lnTo>
                <a:cubicBezTo>
                  <a:pt x="7619187" y="3984944"/>
                  <a:pt x="7619160" y="3981158"/>
                  <a:pt x="7619160" y="3977366"/>
                </a:cubicBezTo>
                <a:cubicBezTo>
                  <a:pt x="7619160" y="3971728"/>
                  <a:pt x="7619219" y="3966104"/>
                  <a:pt x="7620531" y="3960518"/>
                </a:cubicBezTo>
                <a:cubicBezTo>
                  <a:pt x="7620488" y="3929436"/>
                  <a:pt x="7622938" y="3898794"/>
                  <a:pt x="7627995" y="3868787"/>
                </a:cubicBezTo>
                <a:lnTo>
                  <a:pt x="7628535" y="3862150"/>
                </a:lnTo>
                <a:cubicBezTo>
                  <a:pt x="7628704" y="3862145"/>
                  <a:pt x="7628873" y="3862140"/>
                  <a:pt x="7629040" y="3862087"/>
                </a:cubicBezTo>
                <a:cubicBezTo>
                  <a:pt x="7679317" y="3511992"/>
                  <a:pt x="7960356" y="3233421"/>
                  <a:pt x="8319206" y="3174489"/>
                </a:cubicBezTo>
                <a:lnTo>
                  <a:pt x="8319323" y="3173350"/>
                </a:lnTo>
                <a:cubicBezTo>
                  <a:pt x="8324632" y="3172348"/>
                  <a:pt x="8329960" y="3171407"/>
                  <a:pt x="8335536" y="3171823"/>
                </a:cubicBezTo>
                <a:cubicBezTo>
                  <a:pt x="8366719" y="3166310"/>
                  <a:pt x="8398612" y="3163352"/>
                  <a:pt x="8430998" y="3162829"/>
                </a:cubicBezTo>
                <a:close/>
                <a:moveTo>
                  <a:pt x="6769722" y="3161219"/>
                </a:moveTo>
                <a:lnTo>
                  <a:pt x="6786810" y="3162829"/>
                </a:lnTo>
                <a:cubicBezTo>
                  <a:pt x="6819195" y="3163352"/>
                  <a:pt x="6851088" y="3166310"/>
                  <a:pt x="6882271" y="3171823"/>
                </a:cubicBezTo>
                <a:cubicBezTo>
                  <a:pt x="6887847" y="3171407"/>
                  <a:pt x="6893175" y="3172348"/>
                  <a:pt x="6898484" y="3173350"/>
                </a:cubicBezTo>
                <a:lnTo>
                  <a:pt x="6898601" y="3174489"/>
                </a:lnTo>
                <a:cubicBezTo>
                  <a:pt x="7257451" y="3233421"/>
                  <a:pt x="7538490" y="3511992"/>
                  <a:pt x="7588766" y="3862087"/>
                </a:cubicBezTo>
                <a:cubicBezTo>
                  <a:pt x="7588934" y="3862140"/>
                  <a:pt x="7589103" y="3862145"/>
                  <a:pt x="7589272" y="3862150"/>
                </a:cubicBezTo>
                <a:lnTo>
                  <a:pt x="7589812" y="3868787"/>
                </a:lnTo>
                <a:cubicBezTo>
                  <a:pt x="7594869" y="3898794"/>
                  <a:pt x="7597319" y="3929436"/>
                  <a:pt x="7597276" y="3960518"/>
                </a:cubicBezTo>
                <a:cubicBezTo>
                  <a:pt x="7598588" y="3966104"/>
                  <a:pt x="7598647" y="3971728"/>
                  <a:pt x="7598647" y="3977366"/>
                </a:cubicBezTo>
                <a:cubicBezTo>
                  <a:pt x="7598647" y="3981158"/>
                  <a:pt x="7598620" y="3984944"/>
                  <a:pt x="7598054" y="3988716"/>
                </a:cubicBezTo>
                <a:lnTo>
                  <a:pt x="7597555" y="3988683"/>
                </a:lnTo>
                <a:lnTo>
                  <a:pt x="7597529" y="3989174"/>
                </a:lnTo>
                <a:lnTo>
                  <a:pt x="7580411" y="3987561"/>
                </a:lnTo>
                <a:cubicBezTo>
                  <a:pt x="7548036" y="3987038"/>
                  <a:pt x="7516156" y="3984080"/>
                  <a:pt x="7484984" y="3978570"/>
                </a:cubicBezTo>
                <a:cubicBezTo>
                  <a:pt x="7479407" y="3978986"/>
                  <a:pt x="7474078" y="3978045"/>
                  <a:pt x="7468767" y="3977042"/>
                </a:cubicBezTo>
                <a:lnTo>
                  <a:pt x="7468651" y="3975903"/>
                </a:lnTo>
                <a:cubicBezTo>
                  <a:pt x="7109800" y="3916971"/>
                  <a:pt x="6828761" y="3638399"/>
                  <a:pt x="6778486" y="3288305"/>
                </a:cubicBezTo>
                <a:cubicBezTo>
                  <a:pt x="6778318" y="3288253"/>
                  <a:pt x="6778150" y="3288248"/>
                  <a:pt x="6777980" y="3288243"/>
                </a:cubicBezTo>
                <a:lnTo>
                  <a:pt x="6777442" y="3281619"/>
                </a:lnTo>
                <a:cubicBezTo>
                  <a:pt x="6772383" y="3251607"/>
                  <a:pt x="6769933" y="3220958"/>
                  <a:pt x="6769975" y="3189869"/>
                </a:cubicBezTo>
                <a:cubicBezTo>
                  <a:pt x="6768663" y="3184286"/>
                  <a:pt x="6768604" y="3178663"/>
                  <a:pt x="6768604" y="3173027"/>
                </a:cubicBezTo>
                <a:lnTo>
                  <a:pt x="6769198" y="3161677"/>
                </a:lnTo>
                <a:lnTo>
                  <a:pt x="6769696" y="3161709"/>
                </a:lnTo>
                <a:close/>
                <a:moveTo>
                  <a:pt x="6755934" y="3161219"/>
                </a:moveTo>
                <a:lnTo>
                  <a:pt x="6755960" y="3161709"/>
                </a:lnTo>
                <a:lnTo>
                  <a:pt x="6756458" y="3161677"/>
                </a:lnTo>
                <a:lnTo>
                  <a:pt x="6757052" y="3173027"/>
                </a:lnTo>
                <a:cubicBezTo>
                  <a:pt x="6757052" y="3178663"/>
                  <a:pt x="6756994" y="3184286"/>
                  <a:pt x="6755682" y="3189869"/>
                </a:cubicBezTo>
                <a:cubicBezTo>
                  <a:pt x="6755724" y="3220958"/>
                  <a:pt x="6753273" y="3251607"/>
                  <a:pt x="6748215" y="3281619"/>
                </a:cubicBezTo>
                <a:lnTo>
                  <a:pt x="6747676" y="3288243"/>
                </a:lnTo>
                <a:cubicBezTo>
                  <a:pt x="6747507" y="3288248"/>
                  <a:pt x="6747338" y="3288253"/>
                  <a:pt x="6747171" y="3288305"/>
                </a:cubicBezTo>
                <a:cubicBezTo>
                  <a:pt x="6696895" y="3638399"/>
                  <a:pt x="6415856" y="3916971"/>
                  <a:pt x="6057005" y="3975903"/>
                </a:cubicBezTo>
                <a:lnTo>
                  <a:pt x="6056889" y="3977042"/>
                </a:lnTo>
                <a:cubicBezTo>
                  <a:pt x="6051578" y="3978045"/>
                  <a:pt x="6046249" y="3978986"/>
                  <a:pt x="6040672" y="3978570"/>
                </a:cubicBezTo>
                <a:cubicBezTo>
                  <a:pt x="6009500" y="3984080"/>
                  <a:pt x="5977620" y="3987038"/>
                  <a:pt x="5945246" y="3987561"/>
                </a:cubicBezTo>
                <a:lnTo>
                  <a:pt x="5928127" y="3989174"/>
                </a:lnTo>
                <a:lnTo>
                  <a:pt x="5928101" y="3988683"/>
                </a:lnTo>
                <a:lnTo>
                  <a:pt x="5927602" y="3988716"/>
                </a:lnTo>
                <a:cubicBezTo>
                  <a:pt x="5927036" y="3984944"/>
                  <a:pt x="5927009" y="3981158"/>
                  <a:pt x="5927009" y="3977366"/>
                </a:cubicBezTo>
                <a:cubicBezTo>
                  <a:pt x="5927009" y="3971728"/>
                  <a:pt x="5927068" y="3966104"/>
                  <a:pt x="5928380" y="3960518"/>
                </a:cubicBezTo>
                <a:cubicBezTo>
                  <a:pt x="5928338" y="3929436"/>
                  <a:pt x="5930787" y="3898794"/>
                  <a:pt x="5935844" y="3868787"/>
                </a:cubicBezTo>
                <a:lnTo>
                  <a:pt x="5936384" y="3862150"/>
                </a:lnTo>
                <a:cubicBezTo>
                  <a:pt x="5936553" y="3862145"/>
                  <a:pt x="5936722" y="3862140"/>
                  <a:pt x="5936890" y="3862087"/>
                </a:cubicBezTo>
                <a:cubicBezTo>
                  <a:pt x="5987166" y="3511992"/>
                  <a:pt x="6268205" y="3233421"/>
                  <a:pt x="6627056" y="3174489"/>
                </a:cubicBezTo>
                <a:lnTo>
                  <a:pt x="6627173" y="3173350"/>
                </a:lnTo>
                <a:cubicBezTo>
                  <a:pt x="6632481" y="3172348"/>
                  <a:pt x="6637809" y="3171407"/>
                  <a:pt x="6643385" y="3171823"/>
                </a:cubicBezTo>
                <a:cubicBezTo>
                  <a:pt x="6674569" y="3166310"/>
                  <a:pt x="6706461" y="3163352"/>
                  <a:pt x="6738847" y="3162829"/>
                </a:cubicBezTo>
                <a:close/>
                <a:moveTo>
                  <a:pt x="5077571" y="3161219"/>
                </a:moveTo>
                <a:lnTo>
                  <a:pt x="5094659" y="3162829"/>
                </a:lnTo>
                <a:cubicBezTo>
                  <a:pt x="5127044" y="3163352"/>
                  <a:pt x="5158937" y="3166310"/>
                  <a:pt x="5190120" y="3171823"/>
                </a:cubicBezTo>
                <a:cubicBezTo>
                  <a:pt x="5195696" y="3171407"/>
                  <a:pt x="5201024" y="3172348"/>
                  <a:pt x="5206334" y="3173350"/>
                </a:cubicBezTo>
                <a:lnTo>
                  <a:pt x="5206450" y="3174489"/>
                </a:lnTo>
                <a:cubicBezTo>
                  <a:pt x="5565300" y="3233421"/>
                  <a:pt x="5846339" y="3511992"/>
                  <a:pt x="5896616" y="3862087"/>
                </a:cubicBezTo>
                <a:cubicBezTo>
                  <a:pt x="5896783" y="3862140"/>
                  <a:pt x="5896953" y="3862145"/>
                  <a:pt x="5897121" y="3862150"/>
                </a:cubicBezTo>
                <a:lnTo>
                  <a:pt x="5897662" y="3868787"/>
                </a:lnTo>
                <a:cubicBezTo>
                  <a:pt x="5902718" y="3898794"/>
                  <a:pt x="5905168" y="3929436"/>
                  <a:pt x="5905126" y="3960518"/>
                </a:cubicBezTo>
                <a:cubicBezTo>
                  <a:pt x="5906438" y="3966104"/>
                  <a:pt x="5906496" y="3971728"/>
                  <a:pt x="5906496" y="3977366"/>
                </a:cubicBezTo>
                <a:cubicBezTo>
                  <a:pt x="5906496" y="3981158"/>
                  <a:pt x="5906469" y="3984944"/>
                  <a:pt x="5905903" y="3988716"/>
                </a:cubicBezTo>
                <a:lnTo>
                  <a:pt x="5905404" y="3988683"/>
                </a:lnTo>
                <a:lnTo>
                  <a:pt x="5905378" y="3989174"/>
                </a:lnTo>
                <a:lnTo>
                  <a:pt x="5888260" y="3987561"/>
                </a:lnTo>
                <a:cubicBezTo>
                  <a:pt x="5855886" y="3987038"/>
                  <a:pt x="5824005" y="3984080"/>
                  <a:pt x="5792833" y="3978570"/>
                </a:cubicBezTo>
                <a:cubicBezTo>
                  <a:pt x="5787256" y="3978986"/>
                  <a:pt x="5781927" y="3978045"/>
                  <a:pt x="5776617" y="3977042"/>
                </a:cubicBezTo>
                <a:lnTo>
                  <a:pt x="5776501" y="3975903"/>
                </a:lnTo>
                <a:cubicBezTo>
                  <a:pt x="5417649" y="3916971"/>
                  <a:pt x="5136610" y="3638399"/>
                  <a:pt x="5086335" y="3288305"/>
                </a:cubicBezTo>
                <a:cubicBezTo>
                  <a:pt x="5086167" y="3288253"/>
                  <a:pt x="5085999" y="3288248"/>
                  <a:pt x="5085830" y="3288243"/>
                </a:cubicBezTo>
                <a:lnTo>
                  <a:pt x="5085291" y="3281619"/>
                </a:lnTo>
                <a:cubicBezTo>
                  <a:pt x="5080233" y="3251607"/>
                  <a:pt x="5077782" y="3220958"/>
                  <a:pt x="5077824" y="3189869"/>
                </a:cubicBezTo>
                <a:cubicBezTo>
                  <a:pt x="5076512" y="3184286"/>
                  <a:pt x="5076453" y="3178663"/>
                  <a:pt x="5076453" y="3173027"/>
                </a:cubicBezTo>
                <a:lnTo>
                  <a:pt x="5077047" y="3161677"/>
                </a:lnTo>
                <a:lnTo>
                  <a:pt x="5077545" y="3161709"/>
                </a:lnTo>
                <a:close/>
                <a:moveTo>
                  <a:pt x="5063783" y="3161219"/>
                </a:moveTo>
                <a:lnTo>
                  <a:pt x="5063809" y="3161709"/>
                </a:lnTo>
                <a:lnTo>
                  <a:pt x="5064307" y="3161677"/>
                </a:lnTo>
                <a:lnTo>
                  <a:pt x="5064902" y="3173027"/>
                </a:lnTo>
                <a:cubicBezTo>
                  <a:pt x="5064902" y="3178663"/>
                  <a:pt x="5064842" y="3184286"/>
                  <a:pt x="5063530" y="3189869"/>
                </a:cubicBezTo>
                <a:cubicBezTo>
                  <a:pt x="5063572" y="3220958"/>
                  <a:pt x="5061122" y="3251607"/>
                  <a:pt x="5056063" y="3281619"/>
                </a:cubicBezTo>
                <a:lnTo>
                  <a:pt x="5055525" y="3288243"/>
                </a:lnTo>
                <a:cubicBezTo>
                  <a:pt x="5055355" y="3288248"/>
                  <a:pt x="5055187" y="3288253"/>
                  <a:pt x="5055019" y="3288305"/>
                </a:cubicBezTo>
                <a:cubicBezTo>
                  <a:pt x="5004744" y="3638399"/>
                  <a:pt x="4723705" y="3916971"/>
                  <a:pt x="4364853" y="3975903"/>
                </a:cubicBezTo>
                <a:lnTo>
                  <a:pt x="4364737" y="3977042"/>
                </a:lnTo>
                <a:cubicBezTo>
                  <a:pt x="4359427" y="3978045"/>
                  <a:pt x="4354098" y="3978986"/>
                  <a:pt x="4348521" y="3978570"/>
                </a:cubicBezTo>
                <a:cubicBezTo>
                  <a:pt x="4317350" y="3984080"/>
                  <a:pt x="4285468" y="3987038"/>
                  <a:pt x="4253094" y="3987561"/>
                </a:cubicBezTo>
                <a:lnTo>
                  <a:pt x="4235976" y="3989174"/>
                </a:lnTo>
                <a:lnTo>
                  <a:pt x="4235950" y="3988683"/>
                </a:lnTo>
                <a:lnTo>
                  <a:pt x="4235451" y="3988716"/>
                </a:lnTo>
                <a:cubicBezTo>
                  <a:pt x="4234885" y="3984944"/>
                  <a:pt x="4234858" y="3981158"/>
                  <a:pt x="4234858" y="3977366"/>
                </a:cubicBezTo>
                <a:cubicBezTo>
                  <a:pt x="4234858" y="3971728"/>
                  <a:pt x="4234916" y="3966104"/>
                  <a:pt x="4236228" y="3960518"/>
                </a:cubicBezTo>
                <a:cubicBezTo>
                  <a:pt x="4236186" y="3929436"/>
                  <a:pt x="4238636" y="3898794"/>
                  <a:pt x="4243692" y="3868787"/>
                </a:cubicBezTo>
                <a:lnTo>
                  <a:pt x="4244233" y="3862150"/>
                </a:lnTo>
                <a:cubicBezTo>
                  <a:pt x="4244401" y="3862145"/>
                  <a:pt x="4244571" y="3862140"/>
                  <a:pt x="4244738" y="3862087"/>
                </a:cubicBezTo>
                <a:cubicBezTo>
                  <a:pt x="4295015" y="3511992"/>
                  <a:pt x="4576054" y="3233421"/>
                  <a:pt x="4934904" y="3174489"/>
                </a:cubicBezTo>
                <a:lnTo>
                  <a:pt x="4935021" y="3173350"/>
                </a:lnTo>
                <a:cubicBezTo>
                  <a:pt x="4940330" y="3172348"/>
                  <a:pt x="4945658" y="3171407"/>
                  <a:pt x="4951234" y="3171823"/>
                </a:cubicBezTo>
                <a:cubicBezTo>
                  <a:pt x="4982417" y="3166310"/>
                  <a:pt x="5014310" y="3163352"/>
                  <a:pt x="5046695" y="3162829"/>
                </a:cubicBezTo>
                <a:close/>
                <a:moveTo>
                  <a:pt x="3385420" y="3161219"/>
                </a:moveTo>
                <a:lnTo>
                  <a:pt x="3402507" y="3162829"/>
                </a:lnTo>
                <a:cubicBezTo>
                  <a:pt x="3434893" y="3163352"/>
                  <a:pt x="3466785" y="3166310"/>
                  <a:pt x="3497969" y="3171823"/>
                </a:cubicBezTo>
                <a:cubicBezTo>
                  <a:pt x="3503545" y="3171407"/>
                  <a:pt x="3508873" y="3172348"/>
                  <a:pt x="3514181" y="3173350"/>
                </a:cubicBezTo>
                <a:lnTo>
                  <a:pt x="3514298" y="3174489"/>
                </a:lnTo>
                <a:cubicBezTo>
                  <a:pt x="3873149" y="3233421"/>
                  <a:pt x="4154188" y="3511992"/>
                  <a:pt x="4204464" y="3862087"/>
                </a:cubicBezTo>
                <a:cubicBezTo>
                  <a:pt x="4204632" y="3862140"/>
                  <a:pt x="4204801" y="3862145"/>
                  <a:pt x="4204970" y="3862150"/>
                </a:cubicBezTo>
                <a:lnTo>
                  <a:pt x="4205510" y="3868787"/>
                </a:lnTo>
                <a:cubicBezTo>
                  <a:pt x="4210567" y="3898794"/>
                  <a:pt x="4213016" y="3929436"/>
                  <a:pt x="4212974" y="3960518"/>
                </a:cubicBezTo>
                <a:cubicBezTo>
                  <a:pt x="4214286" y="3966104"/>
                  <a:pt x="4214345" y="3971728"/>
                  <a:pt x="4214345" y="3977366"/>
                </a:cubicBezTo>
                <a:cubicBezTo>
                  <a:pt x="4214345" y="3981158"/>
                  <a:pt x="4214318" y="3984944"/>
                  <a:pt x="4213752" y="3988716"/>
                </a:cubicBezTo>
                <a:lnTo>
                  <a:pt x="4213253" y="3988683"/>
                </a:lnTo>
                <a:lnTo>
                  <a:pt x="4213227" y="3989174"/>
                </a:lnTo>
                <a:lnTo>
                  <a:pt x="4196108" y="3987561"/>
                </a:lnTo>
                <a:cubicBezTo>
                  <a:pt x="4163734" y="3987038"/>
                  <a:pt x="4131854" y="3984080"/>
                  <a:pt x="4100682" y="3978570"/>
                </a:cubicBezTo>
                <a:cubicBezTo>
                  <a:pt x="4095105" y="3978986"/>
                  <a:pt x="4089776" y="3978045"/>
                  <a:pt x="4084465" y="3977042"/>
                </a:cubicBezTo>
                <a:lnTo>
                  <a:pt x="4084349" y="3975903"/>
                </a:lnTo>
                <a:cubicBezTo>
                  <a:pt x="3725498" y="3916971"/>
                  <a:pt x="3444459" y="3638399"/>
                  <a:pt x="3394183" y="3288305"/>
                </a:cubicBezTo>
                <a:cubicBezTo>
                  <a:pt x="3394016" y="3288253"/>
                  <a:pt x="3393847" y="3288248"/>
                  <a:pt x="3393678" y="3288243"/>
                </a:cubicBezTo>
                <a:lnTo>
                  <a:pt x="3393139" y="3281619"/>
                </a:lnTo>
                <a:cubicBezTo>
                  <a:pt x="3388081" y="3251607"/>
                  <a:pt x="3385630" y="3220958"/>
                  <a:pt x="3385672" y="3189869"/>
                </a:cubicBezTo>
                <a:cubicBezTo>
                  <a:pt x="3384360" y="3184286"/>
                  <a:pt x="3384302" y="3178663"/>
                  <a:pt x="3384302" y="3173027"/>
                </a:cubicBezTo>
                <a:lnTo>
                  <a:pt x="3384896" y="3161677"/>
                </a:lnTo>
                <a:lnTo>
                  <a:pt x="3385394" y="3161709"/>
                </a:lnTo>
                <a:close/>
                <a:moveTo>
                  <a:pt x="3371632" y="3161219"/>
                </a:moveTo>
                <a:lnTo>
                  <a:pt x="3371658" y="3161709"/>
                </a:lnTo>
                <a:lnTo>
                  <a:pt x="3372156" y="3161677"/>
                </a:lnTo>
                <a:lnTo>
                  <a:pt x="3372750" y="3173027"/>
                </a:lnTo>
                <a:cubicBezTo>
                  <a:pt x="3372750" y="3178663"/>
                  <a:pt x="3372691" y="3184286"/>
                  <a:pt x="3371379" y="3189869"/>
                </a:cubicBezTo>
                <a:cubicBezTo>
                  <a:pt x="3371421" y="3220958"/>
                  <a:pt x="3368971" y="3251607"/>
                  <a:pt x="3363912" y="3281619"/>
                </a:cubicBezTo>
                <a:lnTo>
                  <a:pt x="3363374" y="3288243"/>
                </a:lnTo>
                <a:cubicBezTo>
                  <a:pt x="3363204" y="3288248"/>
                  <a:pt x="3363036" y="3288253"/>
                  <a:pt x="3362868" y="3288305"/>
                </a:cubicBezTo>
                <a:cubicBezTo>
                  <a:pt x="3312593" y="3638399"/>
                  <a:pt x="3031554" y="3916971"/>
                  <a:pt x="2672703" y="3975903"/>
                </a:cubicBezTo>
                <a:lnTo>
                  <a:pt x="2672586" y="3977042"/>
                </a:lnTo>
                <a:cubicBezTo>
                  <a:pt x="2667276" y="3978045"/>
                  <a:pt x="2661947" y="3978986"/>
                  <a:pt x="2656370" y="3978570"/>
                </a:cubicBezTo>
                <a:cubicBezTo>
                  <a:pt x="2625198" y="3984080"/>
                  <a:pt x="2593318" y="3987038"/>
                  <a:pt x="2560943" y="3987561"/>
                </a:cubicBezTo>
                <a:lnTo>
                  <a:pt x="2543825" y="3989174"/>
                </a:lnTo>
                <a:lnTo>
                  <a:pt x="2543799" y="3988683"/>
                </a:lnTo>
                <a:lnTo>
                  <a:pt x="2543300" y="3988716"/>
                </a:lnTo>
                <a:cubicBezTo>
                  <a:pt x="2542734" y="3984944"/>
                  <a:pt x="2542707" y="3981158"/>
                  <a:pt x="2542707" y="3977366"/>
                </a:cubicBezTo>
                <a:cubicBezTo>
                  <a:pt x="2542707" y="3971728"/>
                  <a:pt x="2542765" y="3966104"/>
                  <a:pt x="2544077" y="3960518"/>
                </a:cubicBezTo>
                <a:cubicBezTo>
                  <a:pt x="2544035" y="3929436"/>
                  <a:pt x="2546485" y="3898794"/>
                  <a:pt x="2551541" y="3868787"/>
                </a:cubicBezTo>
                <a:lnTo>
                  <a:pt x="2552082" y="3862150"/>
                </a:lnTo>
                <a:cubicBezTo>
                  <a:pt x="2552250" y="3862145"/>
                  <a:pt x="2552420" y="3862140"/>
                  <a:pt x="2552587" y="3862087"/>
                </a:cubicBezTo>
                <a:cubicBezTo>
                  <a:pt x="2602864" y="3511992"/>
                  <a:pt x="2883903" y="3233421"/>
                  <a:pt x="3242753" y="3174489"/>
                </a:cubicBezTo>
                <a:lnTo>
                  <a:pt x="3242870" y="3173350"/>
                </a:lnTo>
                <a:cubicBezTo>
                  <a:pt x="3248179" y="3172348"/>
                  <a:pt x="3253507" y="3171407"/>
                  <a:pt x="3259083" y="3171823"/>
                </a:cubicBezTo>
                <a:cubicBezTo>
                  <a:pt x="3290266" y="3166310"/>
                  <a:pt x="3322159" y="3163352"/>
                  <a:pt x="3354544" y="3162829"/>
                </a:cubicBezTo>
                <a:close/>
                <a:moveTo>
                  <a:pt x="1693269" y="3161219"/>
                </a:moveTo>
                <a:lnTo>
                  <a:pt x="1710356" y="3162829"/>
                </a:lnTo>
                <a:cubicBezTo>
                  <a:pt x="1742742" y="3163352"/>
                  <a:pt x="1774634" y="3166310"/>
                  <a:pt x="1805818" y="3171823"/>
                </a:cubicBezTo>
                <a:cubicBezTo>
                  <a:pt x="1811394" y="3171407"/>
                  <a:pt x="1816722" y="3172348"/>
                  <a:pt x="1822030" y="3173350"/>
                </a:cubicBezTo>
                <a:lnTo>
                  <a:pt x="1822148" y="3174489"/>
                </a:lnTo>
                <a:cubicBezTo>
                  <a:pt x="2180998" y="3233421"/>
                  <a:pt x="2462037" y="3511992"/>
                  <a:pt x="2512313" y="3862087"/>
                </a:cubicBezTo>
                <a:cubicBezTo>
                  <a:pt x="2512481" y="3862140"/>
                  <a:pt x="2512650" y="3862145"/>
                  <a:pt x="2512819" y="3862150"/>
                </a:cubicBezTo>
                <a:lnTo>
                  <a:pt x="2513359" y="3868787"/>
                </a:lnTo>
                <a:cubicBezTo>
                  <a:pt x="2518416" y="3898794"/>
                  <a:pt x="2520865" y="3929436"/>
                  <a:pt x="2520823" y="3960518"/>
                </a:cubicBezTo>
                <a:cubicBezTo>
                  <a:pt x="2522135" y="3966104"/>
                  <a:pt x="2522194" y="3971728"/>
                  <a:pt x="2522194" y="3977366"/>
                </a:cubicBezTo>
                <a:cubicBezTo>
                  <a:pt x="2522194" y="3981158"/>
                  <a:pt x="2522167" y="3984944"/>
                  <a:pt x="2521601" y="3988716"/>
                </a:cubicBezTo>
                <a:lnTo>
                  <a:pt x="2521102" y="3988683"/>
                </a:lnTo>
                <a:lnTo>
                  <a:pt x="2521076" y="3989174"/>
                </a:lnTo>
                <a:lnTo>
                  <a:pt x="2503957" y="3987561"/>
                </a:lnTo>
                <a:cubicBezTo>
                  <a:pt x="2471583" y="3987038"/>
                  <a:pt x="2439703" y="3984080"/>
                  <a:pt x="2408531" y="3978570"/>
                </a:cubicBezTo>
                <a:cubicBezTo>
                  <a:pt x="2402954" y="3978986"/>
                  <a:pt x="2397625" y="3978045"/>
                  <a:pt x="2392314" y="3977042"/>
                </a:cubicBezTo>
                <a:lnTo>
                  <a:pt x="2392198" y="3975903"/>
                </a:lnTo>
                <a:cubicBezTo>
                  <a:pt x="2033347" y="3916971"/>
                  <a:pt x="1752308" y="3638399"/>
                  <a:pt x="1702032" y="3288305"/>
                </a:cubicBezTo>
                <a:cubicBezTo>
                  <a:pt x="1701865" y="3288253"/>
                  <a:pt x="1701696" y="3288248"/>
                  <a:pt x="1701527" y="3288243"/>
                </a:cubicBezTo>
                <a:lnTo>
                  <a:pt x="1700989" y="3281619"/>
                </a:lnTo>
                <a:cubicBezTo>
                  <a:pt x="1695930" y="3251607"/>
                  <a:pt x="1693479" y="3220958"/>
                  <a:pt x="1693521" y="3189869"/>
                </a:cubicBezTo>
                <a:cubicBezTo>
                  <a:pt x="1692209" y="3184286"/>
                  <a:pt x="1692151" y="3178663"/>
                  <a:pt x="1692151" y="3173027"/>
                </a:cubicBezTo>
                <a:lnTo>
                  <a:pt x="1692745" y="3161677"/>
                </a:lnTo>
                <a:lnTo>
                  <a:pt x="1693243" y="3161709"/>
                </a:lnTo>
                <a:close/>
                <a:moveTo>
                  <a:pt x="1679481" y="3161219"/>
                </a:moveTo>
                <a:lnTo>
                  <a:pt x="1679507" y="3161709"/>
                </a:lnTo>
                <a:lnTo>
                  <a:pt x="1680005" y="3161677"/>
                </a:lnTo>
                <a:lnTo>
                  <a:pt x="1680599" y="3173027"/>
                </a:lnTo>
                <a:cubicBezTo>
                  <a:pt x="1680599" y="3178663"/>
                  <a:pt x="1680540" y="3184286"/>
                  <a:pt x="1679228" y="3189869"/>
                </a:cubicBezTo>
                <a:cubicBezTo>
                  <a:pt x="1679270" y="3220958"/>
                  <a:pt x="1676820" y="3251607"/>
                  <a:pt x="1671761" y="3281619"/>
                </a:cubicBezTo>
                <a:lnTo>
                  <a:pt x="1671223" y="3288243"/>
                </a:lnTo>
                <a:cubicBezTo>
                  <a:pt x="1671053" y="3288248"/>
                  <a:pt x="1670885" y="3288253"/>
                  <a:pt x="1670717" y="3288305"/>
                </a:cubicBezTo>
                <a:cubicBezTo>
                  <a:pt x="1620442" y="3638399"/>
                  <a:pt x="1339403" y="3916971"/>
                  <a:pt x="980552" y="3975903"/>
                </a:cubicBezTo>
                <a:lnTo>
                  <a:pt x="980435" y="3977042"/>
                </a:lnTo>
                <a:cubicBezTo>
                  <a:pt x="975125" y="3978045"/>
                  <a:pt x="969796" y="3978986"/>
                  <a:pt x="964219" y="3978570"/>
                </a:cubicBezTo>
                <a:cubicBezTo>
                  <a:pt x="933047" y="3984080"/>
                  <a:pt x="901167" y="3987038"/>
                  <a:pt x="868792" y="3987561"/>
                </a:cubicBezTo>
                <a:lnTo>
                  <a:pt x="851674" y="3989174"/>
                </a:lnTo>
                <a:lnTo>
                  <a:pt x="851648" y="3988683"/>
                </a:lnTo>
                <a:lnTo>
                  <a:pt x="851149" y="3988716"/>
                </a:lnTo>
                <a:cubicBezTo>
                  <a:pt x="850583" y="3984944"/>
                  <a:pt x="850556" y="3981158"/>
                  <a:pt x="850556" y="3977366"/>
                </a:cubicBezTo>
                <a:cubicBezTo>
                  <a:pt x="850556" y="3971728"/>
                  <a:pt x="850614" y="3966104"/>
                  <a:pt x="851926" y="3960518"/>
                </a:cubicBezTo>
                <a:cubicBezTo>
                  <a:pt x="851884" y="3929436"/>
                  <a:pt x="854334" y="3898794"/>
                  <a:pt x="859390" y="3868787"/>
                </a:cubicBezTo>
                <a:lnTo>
                  <a:pt x="859931" y="3862150"/>
                </a:lnTo>
                <a:cubicBezTo>
                  <a:pt x="860099" y="3862145"/>
                  <a:pt x="860269" y="3862140"/>
                  <a:pt x="860436" y="3862087"/>
                </a:cubicBezTo>
                <a:cubicBezTo>
                  <a:pt x="910713" y="3511992"/>
                  <a:pt x="1191752" y="3233421"/>
                  <a:pt x="1550602" y="3174489"/>
                </a:cubicBezTo>
                <a:lnTo>
                  <a:pt x="1550719" y="3173350"/>
                </a:lnTo>
                <a:cubicBezTo>
                  <a:pt x="1556028" y="3172348"/>
                  <a:pt x="1561356" y="3171407"/>
                  <a:pt x="1566932" y="3171823"/>
                </a:cubicBezTo>
                <a:cubicBezTo>
                  <a:pt x="1598115" y="3166310"/>
                  <a:pt x="1630008" y="3163352"/>
                  <a:pt x="1662393" y="3162829"/>
                </a:cubicBezTo>
                <a:close/>
                <a:moveTo>
                  <a:pt x="1118" y="3161219"/>
                </a:moveTo>
                <a:lnTo>
                  <a:pt x="18205" y="3162829"/>
                </a:lnTo>
                <a:cubicBezTo>
                  <a:pt x="50591" y="3163352"/>
                  <a:pt x="82483" y="3166310"/>
                  <a:pt x="113667" y="3171823"/>
                </a:cubicBezTo>
                <a:cubicBezTo>
                  <a:pt x="119243" y="3171407"/>
                  <a:pt x="124571" y="3172348"/>
                  <a:pt x="129879" y="3173350"/>
                </a:cubicBezTo>
                <a:lnTo>
                  <a:pt x="129997" y="3174489"/>
                </a:lnTo>
                <a:cubicBezTo>
                  <a:pt x="488847" y="3233421"/>
                  <a:pt x="769886" y="3511992"/>
                  <a:pt x="820162" y="3862087"/>
                </a:cubicBezTo>
                <a:cubicBezTo>
                  <a:pt x="820330" y="3862140"/>
                  <a:pt x="820499" y="3862145"/>
                  <a:pt x="820668" y="3862150"/>
                </a:cubicBezTo>
                <a:lnTo>
                  <a:pt x="821208" y="3868787"/>
                </a:lnTo>
                <a:cubicBezTo>
                  <a:pt x="826265" y="3898794"/>
                  <a:pt x="828714" y="3929436"/>
                  <a:pt x="828672" y="3960518"/>
                </a:cubicBezTo>
                <a:cubicBezTo>
                  <a:pt x="829984" y="3966104"/>
                  <a:pt x="830043" y="3971728"/>
                  <a:pt x="830043" y="3977366"/>
                </a:cubicBezTo>
                <a:cubicBezTo>
                  <a:pt x="830043" y="3981158"/>
                  <a:pt x="830016" y="3984944"/>
                  <a:pt x="829450" y="3988716"/>
                </a:cubicBezTo>
                <a:lnTo>
                  <a:pt x="828951" y="3988683"/>
                </a:lnTo>
                <a:lnTo>
                  <a:pt x="828925" y="3989174"/>
                </a:lnTo>
                <a:lnTo>
                  <a:pt x="811806" y="3987561"/>
                </a:lnTo>
                <a:cubicBezTo>
                  <a:pt x="779432" y="3987038"/>
                  <a:pt x="747552" y="3984080"/>
                  <a:pt x="716380" y="3978570"/>
                </a:cubicBezTo>
                <a:cubicBezTo>
                  <a:pt x="710803" y="3978986"/>
                  <a:pt x="705474" y="3978045"/>
                  <a:pt x="700163" y="3977042"/>
                </a:cubicBezTo>
                <a:lnTo>
                  <a:pt x="700047" y="3975903"/>
                </a:lnTo>
                <a:cubicBezTo>
                  <a:pt x="341196" y="3916971"/>
                  <a:pt x="60157" y="3638399"/>
                  <a:pt x="9881" y="3288305"/>
                </a:cubicBezTo>
                <a:cubicBezTo>
                  <a:pt x="9714" y="3288253"/>
                  <a:pt x="9545" y="3288248"/>
                  <a:pt x="9376" y="3288243"/>
                </a:cubicBezTo>
                <a:lnTo>
                  <a:pt x="8837" y="3281619"/>
                </a:lnTo>
                <a:cubicBezTo>
                  <a:pt x="3779" y="3251607"/>
                  <a:pt x="1328" y="3220958"/>
                  <a:pt x="1370" y="3189869"/>
                </a:cubicBezTo>
                <a:cubicBezTo>
                  <a:pt x="58" y="3184286"/>
                  <a:pt x="0" y="3178663"/>
                  <a:pt x="0" y="3173027"/>
                </a:cubicBezTo>
                <a:lnTo>
                  <a:pt x="594" y="3161677"/>
                </a:lnTo>
                <a:lnTo>
                  <a:pt x="1092" y="3161709"/>
                </a:lnTo>
                <a:close/>
                <a:moveTo>
                  <a:pt x="7762529" y="2447425"/>
                </a:moveTo>
                <a:cubicBezTo>
                  <a:pt x="7815805" y="2718331"/>
                  <a:pt x="8030648" y="2933128"/>
                  <a:pt x="8305838" y="2992271"/>
                </a:cubicBezTo>
                <a:cubicBezTo>
                  <a:pt x="8252563" y="2721365"/>
                  <a:pt x="8037719" y="2506568"/>
                  <a:pt x="7762529" y="2447425"/>
                </a:cubicBezTo>
                <a:close/>
                <a:moveTo>
                  <a:pt x="7455280" y="2447425"/>
                </a:moveTo>
                <a:cubicBezTo>
                  <a:pt x="7180090" y="2506568"/>
                  <a:pt x="6965246" y="2721365"/>
                  <a:pt x="6911971" y="2992271"/>
                </a:cubicBezTo>
                <a:cubicBezTo>
                  <a:pt x="7187161" y="2933128"/>
                  <a:pt x="7402004" y="2718331"/>
                  <a:pt x="7455280" y="2447425"/>
                </a:cubicBezTo>
                <a:close/>
                <a:moveTo>
                  <a:pt x="6070378" y="2447425"/>
                </a:moveTo>
                <a:cubicBezTo>
                  <a:pt x="6123654" y="2718331"/>
                  <a:pt x="6338497" y="2933128"/>
                  <a:pt x="6613687" y="2992271"/>
                </a:cubicBezTo>
                <a:cubicBezTo>
                  <a:pt x="6560412" y="2721365"/>
                  <a:pt x="6345568" y="2506568"/>
                  <a:pt x="6070378" y="2447425"/>
                </a:cubicBezTo>
                <a:close/>
                <a:moveTo>
                  <a:pt x="5763129" y="2447425"/>
                </a:moveTo>
                <a:cubicBezTo>
                  <a:pt x="5487939" y="2506568"/>
                  <a:pt x="5273095" y="2721365"/>
                  <a:pt x="5219820" y="2992271"/>
                </a:cubicBezTo>
                <a:cubicBezTo>
                  <a:pt x="5495010" y="2933128"/>
                  <a:pt x="5709853" y="2718331"/>
                  <a:pt x="5763129" y="2447425"/>
                </a:cubicBezTo>
                <a:close/>
                <a:moveTo>
                  <a:pt x="4378227" y="2447425"/>
                </a:moveTo>
                <a:cubicBezTo>
                  <a:pt x="4431503" y="2718331"/>
                  <a:pt x="4646346" y="2933128"/>
                  <a:pt x="4921536" y="2992271"/>
                </a:cubicBezTo>
                <a:cubicBezTo>
                  <a:pt x="4868261" y="2721365"/>
                  <a:pt x="4653417" y="2506568"/>
                  <a:pt x="4378227" y="2447425"/>
                </a:cubicBezTo>
                <a:close/>
                <a:moveTo>
                  <a:pt x="4070978" y="2447425"/>
                </a:moveTo>
                <a:cubicBezTo>
                  <a:pt x="3795788" y="2506568"/>
                  <a:pt x="3580944" y="2721365"/>
                  <a:pt x="3527669" y="2992271"/>
                </a:cubicBezTo>
                <a:cubicBezTo>
                  <a:pt x="3802859" y="2933128"/>
                  <a:pt x="4017702" y="2718331"/>
                  <a:pt x="4070978" y="2447425"/>
                </a:cubicBezTo>
                <a:close/>
                <a:moveTo>
                  <a:pt x="2686076" y="2447425"/>
                </a:moveTo>
                <a:cubicBezTo>
                  <a:pt x="2739352" y="2718331"/>
                  <a:pt x="2954195" y="2933128"/>
                  <a:pt x="3229385" y="2992271"/>
                </a:cubicBezTo>
                <a:cubicBezTo>
                  <a:pt x="3176110" y="2721365"/>
                  <a:pt x="2961266" y="2506568"/>
                  <a:pt x="2686076" y="2447425"/>
                </a:cubicBezTo>
                <a:close/>
                <a:moveTo>
                  <a:pt x="2378827" y="2447425"/>
                </a:moveTo>
                <a:cubicBezTo>
                  <a:pt x="2103637" y="2506568"/>
                  <a:pt x="1888793" y="2721365"/>
                  <a:pt x="1835518" y="2992271"/>
                </a:cubicBezTo>
                <a:cubicBezTo>
                  <a:pt x="2110708" y="2933128"/>
                  <a:pt x="2325551" y="2718331"/>
                  <a:pt x="2378827" y="2447425"/>
                </a:cubicBezTo>
                <a:close/>
                <a:moveTo>
                  <a:pt x="993925" y="2447425"/>
                </a:moveTo>
                <a:cubicBezTo>
                  <a:pt x="1047201" y="2718331"/>
                  <a:pt x="1262044" y="2933128"/>
                  <a:pt x="1537234" y="2992271"/>
                </a:cubicBezTo>
                <a:cubicBezTo>
                  <a:pt x="1483959" y="2721365"/>
                  <a:pt x="1269115" y="2506568"/>
                  <a:pt x="993925" y="2447425"/>
                </a:cubicBezTo>
                <a:close/>
                <a:moveTo>
                  <a:pt x="686676" y="2447425"/>
                </a:moveTo>
                <a:cubicBezTo>
                  <a:pt x="411486" y="2506568"/>
                  <a:pt x="196642" y="2721365"/>
                  <a:pt x="143367" y="2992271"/>
                </a:cubicBezTo>
                <a:cubicBezTo>
                  <a:pt x="418557" y="2933128"/>
                  <a:pt x="633400" y="2718331"/>
                  <a:pt x="686676" y="2447425"/>
                </a:cubicBezTo>
                <a:close/>
                <a:moveTo>
                  <a:pt x="9139239" y="2321311"/>
                </a:moveTo>
                <a:lnTo>
                  <a:pt x="9139239" y="2449820"/>
                </a:lnTo>
                <a:lnTo>
                  <a:pt x="9047261" y="2476706"/>
                </a:lnTo>
                <a:cubicBezTo>
                  <a:pt x="8821055" y="2561144"/>
                  <a:pt x="8650738" y="2755228"/>
                  <a:pt x="8604122" y="2992271"/>
                </a:cubicBezTo>
                <a:cubicBezTo>
                  <a:pt x="8844913" y="2940521"/>
                  <a:pt x="9039501" y="2769598"/>
                  <a:pt x="9120077" y="2546190"/>
                </a:cubicBezTo>
                <a:lnTo>
                  <a:pt x="9139239" y="2477003"/>
                </a:lnTo>
                <a:lnTo>
                  <a:pt x="9139239" y="2782562"/>
                </a:lnTo>
                <a:lnTo>
                  <a:pt x="9135069" y="2789374"/>
                </a:lnTo>
                <a:cubicBezTo>
                  <a:pt x="9008919" y="2963003"/>
                  <a:pt x="8815033" y="3086603"/>
                  <a:pt x="8590751" y="3123727"/>
                </a:cubicBezTo>
                <a:lnTo>
                  <a:pt x="8590635" y="3124875"/>
                </a:lnTo>
                <a:cubicBezTo>
                  <a:pt x="8585324" y="3125886"/>
                  <a:pt x="8579995" y="3126834"/>
                  <a:pt x="8574418" y="3126415"/>
                </a:cubicBezTo>
                <a:cubicBezTo>
                  <a:pt x="8543246" y="3131969"/>
                  <a:pt x="8511366" y="3134950"/>
                  <a:pt x="8478991" y="3135477"/>
                </a:cubicBezTo>
                <a:lnTo>
                  <a:pt x="8461873" y="3137103"/>
                </a:lnTo>
                <a:lnTo>
                  <a:pt x="8461847" y="3136608"/>
                </a:lnTo>
                <a:lnTo>
                  <a:pt x="8461348" y="3136641"/>
                </a:lnTo>
                <a:cubicBezTo>
                  <a:pt x="8460782" y="3132839"/>
                  <a:pt x="8460755" y="3129023"/>
                  <a:pt x="8460755" y="3125201"/>
                </a:cubicBezTo>
                <a:cubicBezTo>
                  <a:pt x="8460755" y="3119519"/>
                  <a:pt x="8460814" y="3113850"/>
                  <a:pt x="8462126" y="3108220"/>
                </a:cubicBezTo>
                <a:cubicBezTo>
                  <a:pt x="8462083" y="3076892"/>
                  <a:pt x="8464533" y="3046007"/>
                  <a:pt x="8469590" y="3015763"/>
                </a:cubicBezTo>
                <a:lnTo>
                  <a:pt x="8470130" y="3009073"/>
                </a:lnTo>
                <a:cubicBezTo>
                  <a:pt x="8470299" y="3009068"/>
                  <a:pt x="8470468" y="3009063"/>
                  <a:pt x="8470636" y="3009010"/>
                </a:cubicBezTo>
                <a:cubicBezTo>
                  <a:pt x="8514628" y="2700252"/>
                  <a:pt x="8735297" y="2446688"/>
                  <a:pt x="9030178" y="2348329"/>
                </a:cubicBezTo>
                <a:close/>
                <a:moveTo>
                  <a:pt x="7620280" y="2302594"/>
                </a:moveTo>
                <a:lnTo>
                  <a:pt x="7637367" y="2304217"/>
                </a:lnTo>
                <a:cubicBezTo>
                  <a:pt x="7669753" y="2304744"/>
                  <a:pt x="7701646" y="2307725"/>
                  <a:pt x="7732829" y="2313282"/>
                </a:cubicBezTo>
                <a:cubicBezTo>
                  <a:pt x="7738405" y="2312863"/>
                  <a:pt x="7743733" y="2313811"/>
                  <a:pt x="7749042" y="2314821"/>
                </a:cubicBezTo>
                <a:lnTo>
                  <a:pt x="7749159" y="2315969"/>
                </a:lnTo>
                <a:cubicBezTo>
                  <a:pt x="8108009" y="2375367"/>
                  <a:pt x="8389048" y="2656144"/>
                  <a:pt x="8439324" y="3009010"/>
                </a:cubicBezTo>
                <a:cubicBezTo>
                  <a:pt x="8439492" y="3009063"/>
                  <a:pt x="8439661" y="3009068"/>
                  <a:pt x="8439830" y="3009073"/>
                </a:cubicBezTo>
                <a:lnTo>
                  <a:pt x="8440370" y="3015763"/>
                </a:lnTo>
                <a:cubicBezTo>
                  <a:pt x="8445427" y="3046007"/>
                  <a:pt x="8447877" y="3076892"/>
                  <a:pt x="8447834" y="3108220"/>
                </a:cubicBezTo>
                <a:cubicBezTo>
                  <a:pt x="8449146" y="3113850"/>
                  <a:pt x="8449205" y="3119519"/>
                  <a:pt x="8449205" y="3125201"/>
                </a:cubicBezTo>
                <a:cubicBezTo>
                  <a:pt x="8449205" y="3129023"/>
                  <a:pt x="8449178" y="3132839"/>
                  <a:pt x="8448612" y="3136641"/>
                </a:cubicBezTo>
                <a:lnTo>
                  <a:pt x="8448113" y="3136608"/>
                </a:lnTo>
                <a:lnTo>
                  <a:pt x="8448087" y="3137103"/>
                </a:lnTo>
                <a:lnTo>
                  <a:pt x="8430969" y="3135477"/>
                </a:lnTo>
                <a:cubicBezTo>
                  <a:pt x="8398594" y="3134950"/>
                  <a:pt x="8366714" y="3131969"/>
                  <a:pt x="8335542" y="3126415"/>
                </a:cubicBezTo>
                <a:cubicBezTo>
                  <a:pt x="8329965" y="3126834"/>
                  <a:pt x="8324636" y="3125886"/>
                  <a:pt x="8319325" y="3124875"/>
                </a:cubicBezTo>
                <a:lnTo>
                  <a:pt x="8319209" y="3123727"/>
                </a:lnTo>
                <a:cubicBezTo>
                  <a:pt x="7960358" y="3064328"/>
                  <a:pt x="7679319" y="2783551"/>
                  <a:pt x="7629044" y="2430686"/>
                </a:cubicBezTo>
                <a:cubicBezTo>
                  <a:pt x="7628876" y="2430633"/>
                  <a:pt x="7628708" y="2430628"/>
                  <a:pt x="7628538" y="2430623"/>
                </a:cubicBezTo>
                <a:lnTo>
                  <a:pt x="7628000" y="2423947"/>
                </a:lnTo>
                <a:cubicBezTo>
                  <a:pt x="7622941" y="2393697"/>
                  <a:pt x="7620490" y="2362806"/>
                  <a:pt x="7620533" y="2331471"/>
                </a:cubicBezTo>
                <a:cubicBezTo>
                  <a:pt x="7619221" y="2325843"/>
                  <a:pt x="7619162" y="2320176"/>
                  <a:pt x="7619162" y="2314495"/>
                </a:cubicBezTo>
                <a:lnTo>
                  <a:pt x="7619756" y="2303055"/>
                </a:lnTo>
                <a:lnTo>
                  <a:pt x="7620254" y="2303088"/>
                </a:lnTo>
                <a:close/>
                <a:moveTo>
                  <a:pt x="7597529" y="2302594"/>
                </a:moveTo>
                <a:lnTo>
                  <a:pt x="7597555" y="2303088"/>
                </a:lnTo>
                <a:lnTo>
                  <a:pt x="7598053" y="2303055"/>
                </a:lnTo>
                <a:lnTo>
                  <a:pt x="7598647" y="2314495"/>
                </a:lnTo>
                <a:cubicBezTo>
                  <a:pt x="7598647" y="2320176"/>
                  <a:pt x="7598588" y="2325843"/>
                  <a:pt x="7597276" y="2331471"/>
                </a:cubicBezTo>
                <a:cubicBezTo>
                  <a:pt x="7597319" y="2362806"/>
                  <a:pt x="7594868" y="2393697"/>
                  <a:pt x="7589809" y="2423947"/>
                </a:cubicBezTo>
                <a:lnTo>
                  <a:pt x="7589271" y="2430623"/>
                </a:lnTo>
                <a:cubicBezTo>
                  <a:pt x="7589101" y="2430628"/>
                  <a:pt x="7588933" y="2430633"/>
                  <a:pt x="7588765" y="2430686"/>
                </a:cubicBezTo>
                <a:cubicBezTo>
                  <a:pt x="7538490" y="2783551"/>
                  <a:pt x="7257451" y="3064328"/>
                  <a:pt x="6898600" y="3123727"/>
                </a:cubicBezTo>
                <a:lnTo>
                  <a:pt x="6898484" y="3124875"/>
                </a:lnTo>
                <a:cubicBezTo>
                  <a:pt x="6893173" y="3125886"/>
                  <a:pt x="6887844" y="3126834"/>
                  <a:pt x="6882267" y="3126415"/>
                </a:cubicBezTo>
                <a:cubicBezTo>
                  <a:pt x="6851095" y="3131969"/>
                  <a:pt x="6819215" y="3134950"/>
                  <a:pt x="6786841" y="3135477"/>
                </a:cubicBezTo>
                <a:lnTo>
                  <a:pt x="6769722" y="3137103"/>
                </a:lnTo>
                <a:lnTo>
                  <a:pt x="6769696" y="3136608"/>
                </a:lnTo>
                <a:lnTo>
                  <a:pt x="6769197" y="3136641"/>
                </a:lnTo>
                <a:cubicBezTo>
                  <a:pt x="6768631" y="3132839"/>
                  <a:pt x="6768604" y="3129023"/>
                  <a:pt x="6768604" y="3125201"/>
                </a:cubicBezTo>
                <a:cubicBezTo>
                  <a:pt x="6768604" y="3119519"/>
                  <a:pt x="6768663" y="3113850"/>
                  <a:pt x="6769975" y="3108220"/>
                </a:cubicBezTo>
                <a:cubicBezTo>
                  <a:pt x="6769933" y="3076892"/>
                  <a:pt x="6772382" y="3046007"/>
                  <a:pt x="6777439" y="3015763"/>
                </a:cubicBezTo>
                <a:lnTo>
                  <a:pt x="6777979" y="3009073"/>
                </a:lnTo>
                <a:cubicBezTo>
                  <a:pt x="6778148" y="3009068"/>
                  <a:pt x="6778317" y="3009063"/>
                  <a:pt x="6778485" y="3009010"/>
                </a:cubicBezTo>
                <a:cubicBezTo>
                  <a:pt x="6828761" y="2656144"/>
                  <a:pt x="7109800" y="2375367"/>
                  <a:pt x="7468650" y="2315969"/>
                </a:cubicBezTo>
                <a:lnTo>
                  <a:pt x="7468767" y="2314821"/>
                </a:lnTo>
                <a:cubicBezTo>
                  <a:pt x="7474076" y="2313811"/>
                  <a:pt x="7479404" y="2312863"/>
                  <a:pt x="7484980" y="2313282"/>
                </a:cubicBezTo>
                <a:cubicBezTo>
                  <a:pt x="7516163" y="2307725"/>
                  <a:pt x="7548056" y="2304744"/>
                  <a:pt x="7580442" y="2304217"/>
                </a:cubicBezTo>
                <a:close/>
                <a:moveTo>
                  <a:pt x="5928129" y="2302594"/>
                </a:moveTo>
                <a:lnTo>
                  <a:pt x="5945217" y="2304217"/>
                </a:lnTo>
                <a:cubicBezTo>
                  <a:pt x="5977602" y="2304744"/>
                  <a:pt x="6009495" y="2307725"/>
                  <a:pt x="6040678" y="2313282"/>
                </a:cubicBezTo>
                <a:cubicBezTo>
                  <a:pt x="6046254" y="2312863"/>
                  <a:pt x="6051582" y="2313811"/>
                  <a:pt x="6056891" y="2314821"/>
                </a:cubicBezTo>
                <a:lnTo>
                  <a:pt x="6057008" y="2315969"/>
                </a:lnTo>
                <a:cubicBezTo>
                  <a:pt x="6415858" y="2375367"/>
                  <a:pt x="6696897" y="2656144"/>
                  <a:pt x="6747174" y="3009010"/>
                </a:cubicBezTo>
                <a:cubicBezTo>
                  <a:pt x="6747341" y="3009063"/>
                  <a:pt x="6747511" y="3009068"/>
                  <a:pt x="6747679" y="3009073"/>
                </a:cubicBezTo>
                <a:lnTo>
                  <a:pt x="6748220" y="3015763"/>
                </a:lnTo>
                <a:cubicBezTo>
                  <a:pt x="6753276" y="3046007"/>
                  <a:pt x="6755726" y="3076892"/>
                  <a:pt x="6755684" y="3108220"/>
                </a:cubicBezTo>
                <a:cubicBezTo>
                  <a:pt x="6756996" y="3113850"/>
                  <a:pt x="6757054" y="3119519"/>
                  <a:pt x="6757054" y="3125201"/>
                </a:cubicBezTo>
                <a:cubicBezTo>
                  <a:pt x="6757054" y="3129023"/>
                  <a:pt x="6757027" y="3132839"/>
                  <a:pt x="6756461" y="3136641"/>
                </a:cubicBezTo>
                <a:lnTo>
                  <a:pt x="6755962" y="3136608"/>
                </a:lnTo>
                <a:lnTo>
                  <a:pt x="6755936" y="3137103"/>
                </a:lnTo>
                <a:lnTo>
                  <a:pt x="6738818" y="3135477"/>
                </a:lnTo>
                <a:cubicBezTo>
                  <a:pt x="6706444" y="3134950"/>
                  <a:pt x="6674563" y="3131969"/>
                  <a:pt x="6643391" y="3126415"/>
                </a:cubicBezTo>
                <a:cubicBezTo>
                  <a:pt x="6637814" y="3126834"/>
                  <a:pt x="6632485" y="3125886"/>
                  <a:pt x="6627175" y="3124875"/>
                </a:cubicBezTo>
                <a:lnTo>
                  <a:pt x="6627059" y="3123727"/>
                </a:lnTo>
                <a:cubicBezTo>
                  <a:pt x="6268207" y="3064328"/>
                  <a:pt x="5987168" y="2783551"/>
                  <a:pt x="5936893" y="2430686"/>
                </a:cubicBezTo>
                <a:cubicBezTo>
                  <a:pt x="5936725" y="2430633"/>
                  <a:pt x="5936557" y="2430628"/>
                  <a:pt x="5936387" y="2430623"/>
                </a:cubicBezTo>
                <a:lnTo>
                  <a:pt x="5935849" y="2423947"/>
                </a:lnTo>
                <a:cubicBezTo>
                  <a:pt x="5930790" y="2393697"/>
                  <a:pt x="5928340" y="2362806"/>
                  <a:pt x="5928382" y="2331471"/>
                </a:cubicBezTo>
                <a:cubicBezTo>
                  <a:pt x="5927070" y="2325843"/>
                  <a:pt x="5927011" y="2320176"/>
                  <a:pt x="5927011" y="2314495"/>
                </a:cubicBezTo>
                <a:lnTo>
                  <a:pt x="5927605" y="2303055"/>
                </a:lnTo>
                <a:lnTo>
                  <a:pt x="5928103" y="2303088"/>
                </a:lnTo>
                <a:close/>
                <a:moveTo>
                  <a:pt x="5905378" y="2302594"/>
                </a:moveTo>
                <a:lnTo>
                  <a:pt x="5905404" y="2303088"/>
                </a:lnTo>
                <a:lnTo>
                  <a:pt x="5905902" y="2303055"/>
                </a:lnTo>
                <a:lnTo>
                  <a:pt x="5906496" y="2314495"/>
                </a:lnTo>
                <a:cubicBezTo>
                  <a:pt x="5906496" y="2320176"/>
                  <a:pt x="5906438" y="2325843"/>
                  <a:pt x="5905126" y="2331471"/>
                </a:cubicBezTo>
                <a:cubicBezTo>
                  <a:pt x="5905168" y="2362806"/>
                  <a:pt x="5902717" y="2393697"/>
                  <a:pt x="5897659" y="2423947"/>
                </a:cubicBezTo>
                <a:lnTo>
                  <a:pt x="5897120" y="2430623"/>
                </a:lnTo>
                <a:cubicBezTo>
                  <a:pt x="5896951" y="2430628"/>
                  <a:pt x="5896782" y="2430633"/>
                  <a:pt x="5896615" y="2430686"/>
                </a:cubicBezTo>
                <a:cubicBezTo>
                  <a:pt x="5846339" y="2783551"/>
                  <a:pt x="5565300" y="3064328"/>
                  <a:pt x="5206449" y="3123727"/>
                </a:cubicBezTo>
                <a:lnTo>
                  <a:pt x="5206334" y="3124875"/>
                </a:lnTo>
                <a:cubicBezTo>
                  <a:pt x="5201022" y="3125886"/>
                  <a:pt x="5195693" y="3126834"/>
                  <a:pt x="5190116" y="3126415"/>
                </a:cubicBezTo>
                <a:cubicBezTo>
                  <a:pt x="5158944" y="3131969"/>
                  <a:pt x="5127065" y="3134950"/>
                  <a:pt x="5094690" y="3135477"/>
                </a:cubicBezTo>
                <a:lnTo>
                  <a:pt x="5077571" y="3137103"/>
                </a:lnTo>
                <a:lnTo>
                  <a:pt x="5077545" y="3136608"/>
                </a:lnTo>
                <a:lnTo>
                  <a:pt x="5077046" y="3136641"/>
                </a:lnTo>
                <a:cubicBezTo>
                  <a:pt x="5076480" y="3132839"/>
                  <a:pt x="5076453" y="3129023"/>
                  <a:pt x="5076453" y="3125201"/>
                </a:cubicBezTo>
                <a:cubicBezTo>
                  <a:pt x="5076453" y="3119519"/>
                  <a:pt x="5076512" y="3113850"/>
                  <a:pt x="5077824" y="3108220"/>
                </a:cubicBezTo>
                <a:cubicBezTo>
                  <a:pt x="5077782" y="3076892"/>
                  <a:pt x="5080231" y="3046007"/>
                  <a:pt x="5085288" y="3015763"/>
                </a:cubicBezTo>
                <a:lnTo>
                  <a:pt x="5085828" y="3009073"/>
                </a:lnTo>
                <a:cubicBezTo>
                  <a:pt x="5085997" y="3009068"/>
                  <a:pt x="5086166" y="3009063"/>
                  <a:pt x="5086334" y="3009010"/>
                </a:cubicBezTo>
                <a:cubicBezTo>
                  <a:pt x="5136610" y="2656144"/>
                  <a:pt x="5417649" y="2375367"/>
                  <a:pt x="5776501" y="2315969"/>
                </a:cubicBezTo>
                <a:lnTo>
                  <a:pt x="5776617" y="2314821"/>
                </a:lnTo>
                <a:cubicBezTo>
                  <a:pt x="5781926" y="2313811"/>
                  <a:pt x="5787253" y="2312863"/>
                  <a:pt x="5792829" y="2313282"/>
                </a:cubicBezTo>
                <a:cubicBezTo>
                  <a:pt x="5824013" y="2307725"/>
                  <a:pt x="5855905" y="2304744"/>
                  <a:pt x="5888291" y="2304217"/>
                </a:cubicBezTo>
                <a:close/>
                <a:moveTo>
                  <a:pt x="4235979" y="2302594"/>
                </a:moveTo>
                <a:lnTo>
                  <a:pt x="4253065" y="2304217"/>
                </a:lnTo>
                <a:cubicBezTo>
                  <a:pt x="4285451" y="2304744"/>
                  <a:pt x="4317343" y="2307725"/>
                  <a:pt x="4348528" y="2313282"/>
                </a:cubicBezTo>
                <a:cubicBezTo>
                  <a:pt x="4354104" y="2312863"/>
                  <a:pt x="4359431" y="2313811"/>
                  <a:pt x="4364739" y="2314821"/>
                </a:cubicBezTo>
                <a:lnTo>
                  <a:pt x="4364856" y="2315969"/>
                </a:lnTo>
                <a:cubicBezTo>
                  <a:pt x="4723707" y="2375367"/>
                  <a:pt x="5004746" y="2656144"/>
                  <a:pt x="5055022" y="3009010"/>
                </a:cubicBezTo>
                <a:cubicBezTo>
                  <a:pt x="5055190" y="3009063"/>
                  <a:pt x="5055359" y="3009068"/>
                  <a:pt x="5055528" y="3009073"/>
                </a:cubicBezTo>
                <a:lnTo>
                  <a:pt x="5056068" y="3015763"/>
                </a:lnTo>
                <a:cubicBezTo>
                  <a:pt x="5061125" y="3046007"/>
                  <a:pt x="5063574" y="3076892"/>
                  <a:pt x="5063532" y="3108220"/>
                </a:cubicBezTo>
                <a:cubicBezTo>
                  <a:pt x="5064844" y="3113850"/>
                  <a:pt x="5064903" y="3119519"/>
                  <a:pt x="5064903" y="3125201"/>
                </a:cubicBezTo>
                <a:cubicBezTo>
                  <a:pt x="5064903" y="3129023"/>
                  <a:pt x="5064876" y="3132839"/>
                  <a:pt x="5064310" y="3136641"/>
                </a:cubicBezTo>
                <a:lnTo>
                  <a:pt x="5063811" y="3136608"/>
                </a:lnTo>
                <a:lnTo>
                  <a:pt x="5063785" y="3137103"/>
                </a:lnTo>
                <a:lnTo>
                  <a:pt x="5046666" y="3135477"/>
                </a:lnTo>
                <a:cubicBezTo>
                  <a:pt x="5014292" y="3134950"/>
                  <a:pt x="4982412" y="3131969"/>
                  <a:pt x="4951241" y="3126415"/>
                </a:cubicBezTo>
                <a:cubicBezTo>
                  <a:pt x="4945663" y="3126834"/>
                  <a:pt x="4940334" y="3125886"/>
                  <a:pt x="4935023" y="3124875"/>
                </a:cubicBezTo>
                <a:lnTo>
                  <a:pt x="4934907" y="3123727"/>
                </a:lnTo>
                <a:cubicBezTo>
                  <a:pt x="4576056" y="3064328"/>
                  <a:pt x="4295017" y="2783551"/>
                  <a:pt x="4244741" y="2430686"/>
                </a:cubicBezTo>
                <a:cubicBezTo>
                  <a:pt x="4244574" y="2430633"/>
                  <a:pt x="4244405" y="2430628"/>
                  <a:pt x="4244236" y="2430623"/>
                </a:cubicBezTo>
                <a:lnTo>
                  <a:pt x="4243697" y="2423947"/>
                </a:lnTo>
                <a:cubicBezTo>
                  <a:pt x="4238639" y="2393697"/>
                  <a:pt x="4236188" y="2362806"/>
                  <a:pt x="4236230" y="2331471"/>
                </a:cubicBezTo>
                <a:cubicBezTo>
                  <a:pt x="4234918" y="2325843"/>
                  <a:pt x="4234860" y="2320176"/>
                  <a:pt x="4234860" y="2314495"/>
                </a:cubicBezTo>
                <a:lnTo>
                  <a:pt x="4235454" y="2303055"/>
                </a:lnTo>
                <a:lnTo>
                  <a:pt x="4235952" y="2303088"/>
                </a:lnTo>
                <a:close/>
                <a:moveTo>
                  <a:pt x="4213227" y="2302594"/>
                </a:moveTo>
                <a:lnTo>
                  <a:pt x="4213253" y="2303088"/>
                </a:lnTo>
                <a:lnTo>
                  <a:pt x="4213751" y="2303055"/>
                </a:lnTo>
                <a:lnTo>
                  <a:pt x="4214345" y="2314495"/>
                </a:lnTo>
                <a:cubicBezTo>
                  <a:pt x="4214345" y="2320176"/>
                  <a:pt x="4214286" y="2325843"/>
                  <a:pt x="4212974" y="2331471"/>
                </a:cubicBezTo>
                <a:cubicBezTo>
                  <a:pt x="4213016" y="2362806"/>
                  <a:pt x="4210566" y="2393697"/>
                  <a:pt x="4205507" y="2423947"/>
                </a:cubicBezTo>
                <a:lnTo>
                  <a:pt x="4204969" y="2430623"/>
                </a:lnTo>
                <a:cubicBezTo>
                  <a:pt x="4204799" y="2430628"/>
                  <a:pt x="4204631" y="2430633"/>
                  <a:pt x="4204463" y="2430686"/>
                </a:cubicBezTo>
                <a:cubicBezTo>
                  <a:pt x="4154188" y="2783551"/>
                  <a:pt x="3873149" y="3064328"/>
                  <a:pt x="3514297" y="3123727"/>
                </a:cubicBezTo>
                <a:lnTo>
                  <a:pt x="3514181" y="3124875"/>
                </a:lnTo>
                <a:cubicBezTo>
                  <a:pt x="3508871" y="3125886"/>
                  <a:pt x="3503542" y="3126834"/>
                  <a:pt x="3497965" y="3126415"/>
                </a:cubicBezTo>
                <a:cubicBezTo>
                  <a:pt x="3466793" y="3131969"/>
                  <a:pt x="3434912" y="3134950"/>
                  <a:pt x="3402538" y="3135477"/>
                </a:cubicBezTo>
                <a:lnTo>
                  <a:pt x="3385420" y="3137103"/>
                </a:lnTo>
                <a:lnTo>
                  <a:pt x="3385394" y="3136608"/>
                </a:lnTo>
                <a:lnTo>
                  <a:pt x="3384895" y="3136641"/>
                </a:lnTo>
                <a:cubicBezTo>
                  <a:pt x="3384329" y="3132839"/>
                  <a:pt x="3384302" y="3129023"/>
                  <a:pt x="3384302" y="3125201"/>
                </a:cubicBezTo>
                <a:cubicBezTo>
                  <a:pt x="3384302" y="3119519"/>
                  <a:pt x="3384360" y="3113850"/>
                  <a:pt x="3385672" y="3108220"/>
                </a:cubicBezTo>
                <a:cubicBezTo>
                  <a:pt x="3385630" y="3076892"/>
                  <a:pt x="3388080" y="3046007"/>
                  <a:pt x="3393136" y="3015763"/>
                </a:cubicBezTo>
                <a:lnTo>
                  <a:pt x="3393677" y="3009073"/>
                </a:lnTo>
                <a:cubicBezTo>
                  <a:pt x="3393845" y="3009068"/>
                  <a:pt x="3394015" y="3009063"/>
                  <a:pt x="3394182" y="3009010"/>
                </a:cubicBezTo>
                <a:cubicBezTo>
                  <a:pt x="3444459" y="2656144"/>
                  <a:pt x="3725498" y="2375367"/>
                  <a:pt x="4084348" y="2315969"/>
                </a:cubicBezTo>
                <a:lnTo>
                  <a:pt x="4084465" y="2314821"/>
                </a:lnTo>
                <a:cubicBezTo>
                  <a:pt x="4089774" y="2313811"/>
                  <a:pt x="4095102" y="2312863"/>
                  <a:pt x="4100678" y="2313282"/>
                </a:cubicBezTo>
                <a:cubicBezTo>
                  <a:pt x="4131861" y="2307725"/>
                  <a:pt x="4163754" y="2304744"/>
                  <a:pt x="4196139" y="2304217"/>
                </a:cubicBezTo>
                <a:close/>
                <a:moveTo>
                  <a:pt x="2543827" y="2302594"/>
                </a:moveTo>
                <a:lnTo>
                  <a:pt x="2560914" y="2304217"/>
                </a:lnTo>
                <a:cubicBezTo>
                  <a:pt x="2593300" y="2304744"/>
                  <a:pt x="2625192" y="2307725"/>
                  <a:pt x="2656376" y="2313282"/>
                </a:cubicBezTo>
                <a:cubicBezTo>
                  <a:pt x="2661952" y="2312863"/>
                  <a:pt x="2667280" y="2313811"/>
                  <a:pt x="2672588" y="2314821"/>
                </a:cubicBezTo>
                <a:lnTo>
                  <a:pt x="2672706" y="2315969"/>
                </a:lnTo>
                <a:cubicBezTo>
                  <a:pt x="3031556" y="2375367"/>
                  <a:pt x="3312595" y="2656144"/>
                  <a:pt x="3362871" y="3009010"/>
                </a:cubicBezTo>
                <a:cubicBezTo>
                  <a:pt x="3363039" y="3009063"/>
                  <a:pt x="3363208" y="3009068"/>
                  <a:pt x="3363377" y="3009073"/>
                </a:cubicBezTo>
                <a:lnTo>
                  <a:pt x="3363917" y="3015763"/>
                </a:lnTo>
                <a:cubicBezTo>
                  <a:pt x="3368974" y="3046007"/>
                  <a:pt x="3371423" y="3076892"/>
                  <a:pt x="3371381" y="3108220"/>
                </a:cubicBezTo>
                <a:cubicBezTo>
                  <a:pt x="3372693" y="3113850"/>
                  <a:pt x="3372752" y="3119519"/>
                  <a:pt x="3372752" y="3125201"/>
                </a:cubicBezTo>
                <a:cubicBezTo>
                  <a:pt x="3372752" y="3129023"/>
                  <a:pt x="3372725" y="3132839"/>
                  <a:pt x="3372159" y="3136641"/>
                </a:cubicBezTo>
                <a:lnTo>
                  <a:pt x="3371660" y="3136608"/>
                </a:lnTo>
                <a:lnTo>
                  <a:pt x="3371634" y="3137103"/>
                </a:lnTo>
                <a:lnTo>
                  <a:pt x="3354515" y="3135477"/>
                </a:lnTo>
                <a:cubicBezTo>
                  <a:pt x="3322141" y="3134950"/>
                  <a:pt x="3290261" y="3131969"/>
                  <a:pt x="3259089" y="3126415"/>
                </a:cubicBezTo>
                <a:cubicBezTo>
                  <a:pt x="3253512" y="3126834"/>
                  <a:pt x="3248183" y="3125886"/>
                  <a:pt x="3242872" y="3124875"/>
                </a:cubicBezTo>
                <a:lnTo>
                  <a:pt x="3242756" y="3123727"/>
                </a:lnTo>
                <a:cubicBezTo>
                  <a:pt x="2883905" y="3064328"/>
                  <a:pt x="2602866" y="2783551"/>
                  <a:pt x="2552590" y="2430686"/>
                </a:cubicBezTo>
                <a:cubicBezTo>
                  <a:pt x="2552423" y="2430633"/>
                  <a:pt x="2552254" y="2430628"/>
                  <a:pt x="2552085" y="2430623"/>
                </a:cubicBezTo>
                <a:lnTo>
                  <a:pt x="2551547" y="2423947"/>
                </a:lnTo>
                <a:cubicBezTo>
                  <a:pt x="2546488" y="2393697"/>
                  <a:pt x="2544037" y="2362806"/>
                  <a:pt x="2544079" y="2331471"/>
                </a:cubicBezTo>
                <a:cubicBezTo>
                  <a:pt x="2542767" y="2325843"/>
                  <a:pt x="2542709" y="2320176"/>
                  <a:pt x="2542709" y="2314495"/>
                </a:cubicBezTo>
                <a:lnTo>
                  <a:pt x="2543303" y="2303055"/>
                </a:lnTo>
                <a:lnTo>
                  <a:pt x="2543801" y="2303088"/>
                </a:lnTo>
                <a:close/>
                <a:moveTo>
                  <a:pt x="2521076" y="2302594"/>
                </a:moveTo>
                <a:lnTo>
                  <a:pt x="2521102" y="2303088"/>
                </a:lnTo>
                <a:lnTo>
                  <a:pt x="2521600" y="2303055"/>
                </a:lnTo>
                <a:lnTo>
                  <a:pt x="2522194" y="2314495"/>
                </a:lnTo>
                <a:cubicBezTo>
                  <a:pt x="2522194" y="2320176"/>
                  <a:pt x="2522135" y="2325843"/>
                  <a:pt x="2520823" y="2331471"/>
                </a:cubicBezTo>
                <a:cubicBezTo>
                  <a:pt x="2520865" y="2362806"/>
                  <a:pt x="2518415" y="2393697"/>
                  <a:pt x="2513356" y="2423947"/>
                </a:cubicBezTo>
                <a:lnTo>
                  <a:pt x="2512818" y="2430623"/>
                </a:lnTo>
                <a:cubicBezTo>
                  <a:pt x="2512648" y="2430628"/>
                  <a:pt x="2512480" y="2430633"/>
                  <a:pt x="2512312" y="2430686"/>
                </a:cubicBezTo>
                <a:cubicBezTo>
                  <a:pt x="2462037" y="2783551"/>
                  <a:pt x="2180998" y="3064328"/>
                  <a:pt x="1822147" y="3123727"/>
                </a:cubicBezTo>
                <a:lnTo>
                  <a:pt x="1822030" y="3124875"/>
                </a:lnTo>
                <a:cubicBezTo>
                  <a:pt x="1816720" y="3125886"/>
                  <a:pt x="1811391" y="3126834"/>
                  <a:pt x="1805814" y="3126415"/>
                </a:cubicBezTo>
                <a:cubicBezTo>
                  <a:pt x="1774642" y="3131969"/>
                  <a:pt x="1742762" y="3134950"/>
                  <a:pt x="1710387" y="3135477"/>
                </a:cubicBezTo>
                <a:lnTo>
                  <a:pt x="1693269" y="3137103"/>
                </a:lnTo>
                <a:lnTo>
                  <a:pt x="1693243" y="3136608"/>
                </a:lnTo>
                <a:lnTo>
                  <a:pt x="1692744" y="3136641"/>
                </a:lnTo>
                <a:cubicBezTo>
                  <a:pt x="1692178" y="3132839"/>
                  <a:pt x="1692151" y="3129023"/>
                  <a:pt x="1692151" y="3125201"/>
                </a:cubicBezTo>
                <a:cubicBezTo>
                  <a:pt x="1692151" y="3119519"/>
                  <a:pt x="1692209" y="3113850"/>
                  <a:pt x="1693521" y="3108220"/>
                </a:cubicBezTo>
                <a:cubicBezTo>
                  <a:pt x="1693479" y="3076892"/>
                  <a:pt x="1695929" y="3046007"/>
                  <a:pt x="1700985" y="3015763"/>
                </a:cubicBezTo>
                <a:lnTo>
                  <a:pt x="1701526" y="3009073"/>
                </a:lnTo>
                <a:cubicBezTo>
                  <a:pt x="1701694" y="3009068"/>
                  <a:pt x="1701864" y="3009063"/>
                  <a:pt x="1702031" y="3009010"/>
                </a:cubicBezTo>
                <a:cubicBezTo>
                  <a:pt x="1752308" y="2656144"/>
                  <a:pt x="2033347" y="2375367"/>
                  <a:pt x="2392197" y="2315969"/>
                </a:cubicBezTo>
                <a:lnTo>
                  <a:pt x="2392314" y="2314821"/>
                </a:lnTo>
                <a:cubicBezTo>
                  <a:pt x="2397623" y="2313811"/>
                  <a:pt x="2402951" y="2312863"/>
                  <a:pt x="2408527" y="2313282"/>
                </a:cubicBezTo>
                <a:cubicBezTo>
                  <a:pt x="2439710" y="2307725"/>
                  <a:pt x="2471603" y="2304744"/>
                  <a:pt x="2503988" y="2304217"/>
                </a:cubicBezTo>
                <a:close/>
                <a:moveTo>
                  <a:pt x="851676" y="2302594"/>
                </a:moveTo>
                <a:lnTo>
                  <a:pt x="868763" y="2304217"/>
                </a:lnTo>
                <a:cubicBezTo>
                  <a:pt x="901149" y="2304744"/>
                  <a:pt x="933041" y="2307725"/>
                  <a:pt x="964225" y="2313282"/>
                </a:cubicBezTo>
                <a:cubicBezTo>
                  <a:pt x="969801" y="2312863"/>
                  <a:pt x="975129" y="2313811"/>
                  <a:pt x="980437" y="2314821"/>
                </a:cubicBezTo>
                <a:lnTo>
                  <a:pt x="980555" y="2315969"/>
                </a:lnTo>
                <a:cubicBezTo>
                  <a:pt x="1339405" y="2375367"/>
                  <a:pt x="1620444" y="2656144"/>
                  <a:pt x="1670720" y="3009010"/>
                </a:cubicBezTo>
                <a:cubicBezTo>
                  <a:pt x="1670888" y="3009063"/>
                  <a:pt x="1671057" y="3009068"/>
                  <a:pt x="1671226" y="3009073"/>
                </a:cubicBezTo>
                <a:lnTo>
                  <a:pt x="1671766" y="3015763"/>
                </a:lnTo>
                <a:cubicBezTo>
                  <a:pt x="1676823" y="3046007"/>
                  <a:pt x="1679272" y="3076892"/>
                  <a:pt x="1679230" y="3108220"/>
                </a:cubicBezTo>
                <a:cubicBezTo>
                  <a:pt x="1680542" y="3113850"/>
                  <a:pt x="1680601" y="3119519"/>
                  <a:pt x="1680601" y="3125201"/>
                </a:cubicBezTo>
                <a:cubicBezTo>
                  <a:pt x="1680601" y="3129023"/>
                  <a:pt x="1680574" y="3132839"/>
                  <a:pt x="1680008" y="3136641"/>
                </a:cubicBezTo>
                <a:lnTo>
                  <a:pt x="1679509" y="3136608"/>
                </a:lnTo>
                <a:lnTo>
                  <a:pt x="1679483" y="3137103"/>
                </a:lnTo>
                <a:lnTo>
                  <a:pt x="1662364" y="3135477"/>
                </a:lnTo>
                <a:cubicBezTo>
                  <a:pt x="1629990" y="3134950"/>
                  <a:pt x="1598110" y="3131969"/>
                  <a:pt x="1566938" y="3126415"/>
                </a:cubicBezTo>
                <a:cubicBezTo>
                  <a:pt x="1561361" y="3126834"/>
                  <a:pt x="1556032" y="3125886"/>
                  <a:pt x="1550721" y="3124875"/>
                </a:cubicBezTo>
                <a:lnTo>
                  <a:pt x="1550605" y="3123727"/>
                </a:lnTo>
                <a:cubicBezTo>
                  <a:pt x="1191754" y="3064328"/>
                  <a:pt x="910715" y="2783551"/>
                  <a:pt x="860439" y="2430686"/>
                </a:cubicBezTo>
                <a:cubicBezTo>
                  <a:pt x="860272" y="2430633"/>
                  <a:pt x="860103" y="2430628"/>
                  <a:pt x="859934" y="2430623"/>
                </a:cubicBezTo>
                <a:lnTo>
                  <a:pt x="859396" y="2423947"/>
                </a:lnTo>
                <a:cubicBezTo>
                  <a:pt x="854337" y="2393697"/>
                  <a:pt x="851886" y="2362806"/>
                  <a:pt x="851928" y="2331471"/>
                </a:cubicBezTo>
                <a:cubicBezTo>
                  <a:pt x="850616" y="2325843"/>
                  <a:pt x="850558" y="2320176"/>
                  <a:pt x="850558" y="2314495"/>
                </a:cubicBezTo>
                <a:lnTo>
                  <a:pt x="851152" y="2303055"/>
                </a:lnTo>
                <a:lnTo>
                  <a:pt x="851650" y="2303088"/>
                </a:lnTo>
                <a:close/>
                <a:moveTo>
                  <a:pt x="828925" y="2302594"/>
                </a:moveTo>
                <a:lnTo>
                  <a:pt x="828951" y="2303088"/>
                </a:lnTo>
                <a:lnTo>
                  <a:pt x="829449" y="2303055"/>
                </a:lnTo>
                <a:lnTo>
                  <a:pt x="830043" y="2314495"/>
                </a:lnTo>
                <a:cubicBezTo>
                  <a:pt x="830043" y="2320176"/>
                  <a:pt x="829984" y="2325843"/>
                  <a:pt x="828672" y="2331471"/>
                </a:cubicBezTo>
                <a:cubicBezTo>
                  <a:pt x="828714" y="2362806"/>
                  <a:pt x="826264" y="2393697"/>
                  <a:pt x="821205" y="2423947"/>
                </a:cubicBezTo>
                <a:lnTo>
                  <a:pt x="820667" y="2430623"/>
                </a:lnTo>
                <a:cubicBezTo>
                  <a:pt x="820497" y="2430628"/>
                  <a:pt x="820329" y="2430633"/>
                  <a:pt x="820161" y="2430686"/>
                </a:cubicBezTo>
                <a:cubicBezTo>
                  <a:pt x="769886" y="2783551"/>
                  <a:pt x="488847" y="3064328"/>
                  <a:pt x="129995" y="3123727"/>
                </a:cubicBezTo>
                <a:lnTo>
                  <a:pt x="129879" y="3124875"/>
                </a:lnTo>
                <a:cubicBezTo>
                  <a:pt x="124569" y="3125886"/>
                  <a:pt x="119240" y="3126834"/>
                  <a:pt x="113663" y="3126415"/>
                </a:cubicBezTo>
                <a:cubicBezTo>
                  <a:pt x="82491" y="3131969"/>
                  <a:pt x="50611" y="3134950"/>
                  <a:pt x="18236" y="3135477"/>
                </a:cubicBezTo>
                <a:lnTo>
                  <a:pt x="1118" y="3137103"/>
                </a:lnTo>
                <a:lnTo>
                  <a:pt x="1092" y="3136608"/>
                </a:lnTo>
                <a:lnTo>
                  <a:pt x="593" y="3136641"/>
                </a:lnTo>
                <a:cubicBezTo>
                  <a:pt x="27" y="3132839"/>
                  <a:pt x="0" y="3129023"/>
                  <a:pt x="0" y="3125201"/>
                </a:cubicBezTo>
                <a:cubicBezTo>
                  <a:pt x="0" y="3119519"/>
                  <a:pt x="58" y="3113850"/>
                  <a:pt x="1370" y="3108220"/>
                </a:cubicBezTo>
                <a:cubicBezTo>
                  <a:pt x="1328" y="3076892"/>
                  <a:pt x="3778" y="3046007"/>
                  <a:pt x="8835" y="3015763"/>
                </a:cubicBezTo>
                <a:lnTo>
                  <a:pt x="9375" y="3009073"/>
                </a:lnTo>
                <a:cubicBezTo>
                  <a:pt x="9543" y="3009068"/>
                  <a:pt x="9713" y="3009063"/>
                  <a:pt x="9880" y="3009010"/>
                </a:cubicBezTo>
                <a:cubicBezTo>
                  <a:pt x="60157" y="2656144"/>
                  <a:pt x="341196" y="2375367"/>
                  <a:pt x="700046" y="2315969"/>
                </a:cubicBezTo>
                <a:lnTo>
                  <a:pt x="700163" y="2314821"/>
                </a:lnTo>
                <a:cubicBezTo>
                  <a:pt x="705472" y="2313811"/>
                  <a:pt x="710800" y="2312863"/>
                  <a:pt x="716376" y="2313282"/>
                </a:cubicBezTo>
                <a:cubicBezTo>
                  <a:pt x="747559" y="2307725"/>
                  <a:pt x="779452" y="2304744"/>
                  <a:pt x="811837" y="2304217"/>
                </a:cubicBezTo>
                <a:close/>
                <a:moveTo>
                  <a:pt x="8305836" y="1608087"/>
                </a:moveTo>
                <a:cubicBezTo>
                  <a:pt x="8030646" y="1666766"/>
                  <a:pt x="7815802" y="1879876"/>
                  <a:pt x="7762527" y="2148655"/>
                </a:cubicBezTo>
                <a:cubicBezTo>
                  <a:pt x="8037717" y="2089976"/>
                  <a:pt x="8252560" y="1876866"/>
                  <a:pt x="8305836" y="1608087"/>
                </a:cubicBezTo>
                <a:close/>
                <a:moveTo>
                  <a:pt x="6911971" y="1608087"/>
                </a:moveTo>
                <a:cubicBezTo>
                  <a:pt x="6965247" y="1876866"/>
                  <a:pt x="7180090" y="2089976"/>
                  <a:pt x="7455280" y="2148655"/>
                </a:cubicBezTo>
                <a:cubicBezTo>
                  <a:pt x="7402005" y="1879876"/>
                  <a:pt x="7187161" y="1666766"/>
                  <a:pt x="6911971" y="1608087"/>
                </a:cubicBezTo>
                <a:close/>
                <a:moveTo>
                  <a:pt x="6613685" y="1608087"/>
                </a:moveTo>
                <a:cubicBezTo>
                  <a:pt x="6338495" y="1666766"/>
                  <a:pt x="6123651" y="1879876"/>
                  <a:pt x="6070376" y="2148655"/>
                </a:cubicBezTo>
                <a:cubicBezTo>
                  <a:pt x="6345566" y="2089976"/>
                  <a:pt x="6560409" y="1876866"/>
                  <a:pt x="6613685" y="1608087"/>
                </a:cubicBezTo>
                <a:close/>
                <a:moveTo>
                  <a:pt x="5219820" y="1608087"/>
                </a:moveTo>
                <a:cubicBezTo>
                  <a:pt x="5273096" y="1876866"/>
                  <a:pt x="5487939" y="2089976"/>
                  <a:pt x="5763129" y="2148655"/>
                </a:cubicBezTo>
                <a:cubicBezTo>
                  <a:pt x="5709854" y="1879876"/>
                  <a:pt x="5495010" y="1666766"/>
                  <a:pt x="5219820" y="1608087"/>
                </a:cubicBezTo>
                <a:close/>
                <a:moveTo>
                  <a:pt x="4921534" y="1608087"/>
                </a:moveTo>
                <a:cubicBezTo>
                  <a:pt x="4646344" y="1666766"/>
                  <a:pt x="4431500" y="1879876"/>
                  <a:pt x="4378225" y="2148655"/>
                </a:cubicBezTo>
                <a:cubicBezTo>
                  <a:pt x="4653415" y="2089976"/>
                  <a:pt x="4868259" y="1876866"/>
                  <a:pt x="4921534" y="1608087"/>
                </a:cubicBezTo>
                <a:close/>
                <a:moveTo>
                  <a:pt x="3527669" y="1608087"/>
                </a:moveTo>
                <a:cubicBezTo>
                  <a:pt x="3580945" y="1876866"/>
                  <a:pt x="3795788" y="2089976"/>
                  <a:pt x="4070978" y="2148655"/>
                </a:cubicBezTo>
                <a:cubicBezTo>
                  <a:pt x="4017703" y="1879876"/>
                  <a:pt x="3802859" y="1666766"/>
                  <a:pt x="3527669" y="1608087"/>
                </a:cubicBezTo>
                <a:close/>
                <a:moveTo>
                  <a:pt x="3229383" y="1608087"/>
                </a:moveTo>
                <a:cubicBezTo>
                  <a:pt x="2954193" y="1666766"/>
                  <a:pt x="2739349" y="1879876"/>
                  <a:pt x="2686074" y="2148655"/>
                </a:cubicBezTo>
                <a:cubicBezTo>
                  <a:pt x="2961264" y="2089976"/>
                  <a:pt x="3176107" y="1876866"/>
                  <a:pt x="3229383" y="1608087"/>
                </a:cubicBezTo>
                <a:close/>
                <a:moveTo>
                  <a:pt x="1835518" y="1608087"/>
                </a:moveTo>
                <a:cubicBezTo>
                  <a:pt x="1888794" y="1876866"/>
                  <a:pt x="2103637" y="2089976"/>
                  <a:pt x="2378827" y="2148655"/>
                </a:cubicBezTo>
                <a:cubicBezTo>
                  <a:pt x="2325552" y="1879876"/>
                  <a:pt x="2110708" y="1666766"/>
                  <a:pt x="1835518" y="1608087"/>
                </a:cubicBezTo>
                <a:close/>
                <a:moveTo>
                  <a:pt x="1537232" y="1608087"/>
                </a:moveTo>
                <a:cubicBezTo>
                  <a:pt x="1262042" y="1666766"/>
                  <a:pt x="1047198" y="1879876"/>
                  <a:pt x="993923" y="2148655"/>
                </a:cubicBezTo>
                <a:cubicBezTo>
                  <a:pt x="1269113" y="2089976"/>
                  <a:pt x="1483956" y="1876866"/>
                  <a:pt x="1537232" y="1608087"/>
                </a:cubicBezTo>
                <a:close/>
                <a:moveTo>
                  <a:pt x="143367" y="1608087"/>
                </a:moveTo>
                <a:cubicBezTo>
                  <a:pt x="196643" y="1876866"/>
                  <a:pt x="411486" y="2089976"/>
                  <a:pt x="686676" y="2148655"/>
                </a:cubicBezTo>
                <a:cubicBezTo>
                  <a:pt x="633401" y="1879876"/>
                  <a:pt x="418557" y="1666766"/>
                  <a:pt x="143367" y="1608087"/>
                </a:cubicBezTo>
                <a:close/>
                <a:moveTo>
                  <a:pt x="8461873" y="1464394"/>
                </a:moveTo>
                <a:lnTo>
                  <a:pt x="8478960" y="1466004"/>
                </a:lnTo>
                <a:cubicBezTo>
                  <a:pt x="8511346" y="1466527"/>
                  <a:pt x="8543239" y="1469485"/>
                  <a:pt x="8574422" y="1474998"/>
                </a:cubicBezTo>
                <a:cubicBezTo>
                  <a:pt x="8579998" y="1474582"/>
                  <a:pt x="8585326" y="1475523"/>
                  <a:pt x="8590635" y="1476525"/>
                </a:cubicBezTo>
                <a:lnTo>
                  <a:pt x="8590752" y="1477664"/>
                </a:lnTo>
                <a:cubicBezTo>
                  <a:pt x="8815033" y="1514497"/>
                  <a:pt x="9008920" y="1637126"/>
                  <a:pt x="9135069" y="1809390"/>
                </a:cubicBezTo>
                <a:lnTo>
                  <a:pt x="9139239" y="1816149"/>
                </a:lnTo>
                <a:lnTo>
                  <a:pt x="9139239" y="2119309"/>
                </a:lnTo>
                <a:lnTo>
                  <a:pt x="9120077" y="2050665"/>
                </a:lnTo>
                <a:cubicBezTo>
                  <a:pt x="9039502" y="1829012"/>
                  <a:pt x="8844913" y="1659431"/>
                  <a:pt x="8604122" y="1608087"/>
                </a:cubicBezTo>
                <a:cubicBezTo>
                  <a:pt x="8650738" y="1843269"/>
                  <a:pt x="8821055" y="2035829"/>
                  <a:pt x="9047261" y="2119605"/>
                </a:cubicBezTo>
                <a:lnTo>
                  <a:pt x="9139239" y="2146279"/>
                </a:lnTo>
                <a:lnTo>
                  <a:pt x="9139239" y="2273778"/>
                </a:lnTo>
                <a:lnTo>
                  <a:pt x="9030179" y="2246972"/>
                </a:lnTo>
                <a:cubicBezTo>
                  <a:pt x="8735297" y="2149386"/>
                  <a:pt x="8514628" y="1897812"/>
                  <a:pt x="8470637" y="1591480"/>
                </a:cubicBezTo>
                <a:cubicBezTo>
                  <a:pt x="8470469" y="1591427"/>
                  <a:pt x="8470301" y="1591423"/>
                  <a:pt x="8470131" y="1591418"/>
                </a:cubicBezTo>
                <a:lnTo>
                  <a:pt x="8469593" y="1584794"/>
                </a:lnTo>
                <a:cubicBezTo>
                  <a:pt x="8464534" y="1554782"/>
                  <a:pt x="8462083" y="1524133"/>
                  <a:pt x="8462126" y="1493044"/>
                </a:cubicBezTo>
                <a:cubicBezTo>
                  <a:pt x="8460814" y="1487460"/>
                  <a:pt x="8460755" y="1481838"/>
                  <a:pt x="8460755" y="1476202"/>
                </a:cubicBezTo>
                <a:lnTo>
                  <a:pt x="8461349" y="1464852"/>
                </a:lnTo>
                <a:lnTo>
                  <a:pt x="8461847" y="1464884"/>
                </a:lnTo>
                <a:close/>
                <a:moveTo>
                  <a:pt x="8448085" y="1464394"/>
                </a:moveTo>
                <a:lnTo>
                  <a:pt x="8448111" y="1464884"/>
                </a:lnTo>
                <a:lnTo>
                  <a:pt x="8448609" y="1464852"/>
                </a:lnTo>
                <a:lnTo>
                  <a:pt x="8449203" y="1476202"/>
                </a:lnTo>
                <a:cubicBezTo>
                  <a:pt x="8449203" y="1481838"/>
                  <a:pt x="8449144" y="1487460"/>
                  <a:pt x="8447832" y="1493044"/>
                </a:cubicBezTo>
                <a:cubicBezTo>
                  <a:pt x="8447875" y="1524133"/>
                  <a:pt x="8445424" y="1554782"/>
                  <a:pt x="8440365" y="1584794"/>
                </a:cubicBezTo>
                <a:lnTo>
                  <a:pt x="8439827" y="1591418"/>
                </a:lnTo>
                <a:cubicBezTo>
                  <a:pt x="8439657" y="1591423"/>
                  <a:pt x="8439489" y="1591427"/>
                  <a:pt x="8439321" y="1591480"/>
                </a:cubicBezTo>
                <a:cubicBezTo>
                  <a:pt x="8389046" y="1941574"/>
                  <a:pt x="8108007" y="2220146"/>
                  <a:pt x="7749156" y="2279078"/>
                </a:cubicBezTo>
                <a:lnTo>
                  <a:pt x="7749040" y="2280217"/>
                </a:lnTo>
                <a:cubicBezTo>
                  <a:pt x="7743729" y="2281220"/>
                  <a:pt x="7738400" y="2282161"/>
                  <a:pt x="7732823" y="2281745"/>
                </a:cubicBezTo>
                <a:cubicBezTo>
                  <a:pt x="7701651" y="2287255"/>
                  <a:pt x="7669771" y="2290213"/>
                  <a:pt x="7637396" y="2290736"/>
                </a:cubicBezTo>
                <a:lnTo>
                  <a:pt x="7620278" y="2292349"/>
                </a:lnTo>
                <a:lnTo>
                  <a:pt x="7620252" y="2291858"/>
                </a:lnTo>
                <a:lnTo>
                  <a:pt x="7619753" y="2291891"/>
                </a:lnTo>
                <a:cubicBezTo>
                  <a:pt x="7619187" y="2288119"/>
                  <a:pt x="7619160" y="2284333"/>
                  <a:pt x="7619160" y="2280541"/>
                </a:cubicBezTo>
                <a:cubicBezTo>
                  <a:pt x="7619160" y="2274903"/>
                  <a:pt x="7619219" y="2269279"/>
                  <a:pt x="7620531" y="2263693"/>
                </a:cubicBezTo>
                <a:cubicBezTo>
                  <a:pt x="7620488" y="2232611"/>
                  <a:pt x="7622938" y="2201969"/>
                  <a:pt x="7627995" y="2171962"/>
                </a:cubicBezTo>
                <a:lnTo>
                  <a:pt x="7628535" y="2165325"/>
                </a:lnTo>
                <a:cubicBezTo>
                  <a:pt x="7628704" y="2165320"/>
                  <a:pt x="7628873" y="2165315"/>
                  <a:pt x="7629040" y="2165262"/>
                </a:cubicBezTo>
                <a:cubicBezTo>
                  <a:pt x="7679317" y="1815167"/>
                  <a:pt x="7960356" y="1536596"/>
                  <a:pt x="8319206" y="1477664"/>
                </a:cubicBezTo>
                <a:lnTo>
                  <a:pt x="8319323" y="1476525"/>
                </a:lnTo>
                <a:cubicBezTo>
                  <a:pt x="8324632" y="1475523"/>
                  <a:pt x="8329960" y="1474582"/>
                  <a:pt x="8335536" y="1474998"/>
                </a:cubicBezTo>
                <a:cubicBezTo>
                  <a:pt x="8366719" y="1469485"/>
                  <a:pt x="8398612" y="1466527"/>
                  <a:pt x="8430998" y="1466004"/>
                </a:cubicBezTo>
                <a:close/>
                <a:moveTo>
                  <a:pt x="6769722" y="1464394"/>
                </a:moveTo>
                <a:lnTo>
                  <a:pt x="6786810" y="1466004"/>
                </a:lnTo>
                <a:cubicBezTo>
                  <a:pt x="6819195" y="1466527"/>
                  <a:pt x="6851088" y="1469485"/>
                  <a:pt x="6882271" y="1474998"/>
                </a:cubicBezTo>
                <a:cubicBezTo>
                  <a:pt x="6887847" y="1474582"/>
                  <a:pt x="6893175" y="1475523"/>
                  <a:pt x="6898484" y="1476525"/>
                </a:cubicBezTo>
                <a:lnTo>
                  <a:pt x="6898601" y="1477664"/>
                </a:lnTo>
                <a:cubicBezTo>
                  <a:pt x="7257451" y="1536596"/>
                  <a:pt x="7538490" y="1815167"/>
                  <a:pt x="7588766" y="2165262"/>
                </a:cubicBezTo>
                <a:cubicBezTo>
                  <a:pt x="7588934" y="2165315"/>
                  <a:pt x="7589103" y="2165320"/>
                  <a:pt x="7589272" y="2165325"/>
                </a:cubicBezTo>
                <a:lnTo>
                  <a:pt x="7589812" y="2171962"/>
                </a:lnTo>
                <a:cubicBezTo>
                  <a:pt x="7594869" y="2201969"/>
                  <a:pt x="7597319" y="2232611"/>
                  <a:pt x="7597276" y="2263693"/>
                </a:cubicBezTo>
                <a:cubicBezTo>
                  <a:pt x="7598588" y="2269279"/>
                  <a:pt x="7598647" y="2274903"/>
                  <a:pt x="7598647" y="2280541"/>
                </a:cubicBezTo>
                <a:cubicBezTo>
                  <a:pt x="7598647" y="2284333"/>
                  <a:pt x="7598620" y="2288119"/>
                  <a:pt x="7598054" y="2291891"/>
                </a:cubicBezTo>
                <a:lnTo>
                  <a:pt x="7597555" y="2291858"/>
                </a:lnTo>
                <a:lnTo>
                  <a:pt x="7597529" y="2292349"/>
                </a:lnTo>
                <a:lnTo>
                  <a:pt x="7580411" y="2290736"/>
                </a:lnTo>
                <a:cubicBezTo>
                  <a:pt x="7548036" y="2290213"/>
                  <a:pt x="7516156" y="2287255"/>
                  <a:pt x="7484984" y="2281745"/>
                </a:cubicBezTo>
                <a:cubicBezTo>
                  <a:pt x="7479407" y="2282161"/>
                  <a:pt x="7474078" y="2281220"/>
                  <a:pt x="7468767" y="2280217"/>
                </a:cubicBezTo>
                <a:lnTo>
                  <a:pt x="7468651" y="2279078"/>
                </a:lnTo>
                <a:cubicBezTo>
                  <a:pt x="7109800" y="2220146"/>
                  <a:pt x="6828761" y="1941574"/>
                  <a:pt x="6778486" y="1591480"/>
                </a:cubicBezTo>
                <a:cubicBezTo>
                  <a:pt x="6778318" y="1591427"/>
                  <a:pt x="6778150" y="1591423"/>
                  <a:pt x="6777980" y="1591418"/>
                </a:cubicBezTo>
                <a:lnTo>
                  <a:pt x="6777442" y="1584794"/>
                </a:lnTo>
                <a:cubicBezTo>
                  <a:pt x="6772383" y="1554782"/>
                  <a:pt x="6769933" y="1524133"/>
                  <a:pt x="6769975" y="1493044"/>
                </a:cubicBezTo>
                <a:cubicBezTo>
                  <a:pt x="6768663" y="1487460"/>
                  <a:pt x="6768604" y="1481838"/>
                  <a:pt x="6768604" y="1476202"/>
                </a:cubicBezTo>
                <a:lnTo>
                  <a:pt x="6769198" y="1464852"/>
                </a:lnTo>
                <a:lnTo>
                  <a:pt x="6769696" y="1464884"/>
                </a:lnTo>
                <a:close/>
                <a:moveTo>
                  <a:pt x="6755934" y="1464394"/>
                </a:moveTo>
                <a:lnTo>
                  <a:pt x="6755960" y="1464884"/>
                </a:lnTo>
                <a:lnTo>
                  <a:pt x="6756458" y="1464852"/>
                </a:lnTo>
                <a:lnTo>
                  <a:pt x="6757052" y="1476202"/>
                </a:lnTo>
                <a:cubicBezTo>
                  <a:pt x="6757052" y="1481838"/>
                  <a:pt x="6756994" y="1487460"/>
                  <a:pt x="6755682" y="1493044"/>
                </a:cubicBezTo>
                <a:cubicBezTo>
                  <a:pt x="6755724" y="1524133"/>
                  <a:pt x="6753273" y="1554782"/>
                  <a:pt x="6748215" y="1584794"/>
                </a:cubicBezTo>
                <a:lnTo>
                  <a:pt x="6747676" y="1591418"/>
                </a:lnTo>
                <a:cubicBezTo>
                  <a:pt x="6747507" y="1591423"/>
                  <a:pt x="6747338" y="1591427"/>
                  <a:pt x="6747171" y="1591480"/>
                </a:cubicBezTo>
                <a:cubicBezTo>
                  <a:pt x="6696895" y="1941574"/>
                  <a:pt x="6415856" y="2220146"/>
                  <a:pt x="6057005" y="2279078"/>
                </a:cubicBezTo>
                <a:lnTo>
                  <a:pt x="6056889" y="2280217"/>
                </a:lnTo>
                <a:cubicBezTo>
                  <a:pt x="6051578" y="2281220"/>
                  <a:pt x="6046249" y="2282161"/>
                  <a:pt x="6040672" y="2281745"/>
                </a:cubicBezTo>
                <a:cubicBezTo>
                  <a:pt x="6009500" y="2287255"/>
                  <a:pt x="5977620" y="2290213"/>
                  <a:pt x="5945246" y="2290736"/>
                </a:cubicBezTo>
                <a:lnTo>
                  <a:pt x="5928127" y="2292349"/>
                </a:lnTo>
                <a:lnTo>
                  <a:pt x="5928101" y="2291858"/>
                </a:lnTo>
                <a:lnTo>
                  <a:pt x="5927602" y="2291891"/>
                </a:lnTo>
                <a:cubicBezTo>
                  <a:pt x="5927036" y="2288119"/>
                  <a:pt x="5927009" y="2284333"/>
                  <a:pt x="5927009" y="2280541"/>
                </a:cubicBezTo>
                <a:cubicBezTo>
                  <a:pt x="5927009" y="2274903"/>
                  <a:pt x="5927068" y="2269279"/>
                  <a:pt x="5928380" y="2263693"/>
                </a:cubicBezTo>
                <a:cubicBezTo>
                  <a:pt x="5928338" y="2232611"/>
                  <a:pt x="5930787" y="2201969"/>
                  <a:pt x="5935844" y="2171962"/>
                </a:cubicBezTo>
                <a:lnTo>
                  <a:pt x="5936384" y="2165325"/>
                </a:lnTo>
                <a:cubicBezTo>
                  <a:pt x="5936553" y="2165320"/>
                  <a:pt x="5936722" y="2165315"/>
                  <a:pt x="5936890" y="2165262"/>
                </a:cubicBezTo>
                <a:cubicBezTo>
                  <a:pt x="5987166" y="1815167"/>
                  <a:pt x="6268205" y="1536596"/>
                  <a:pt x="6627056" y="1477664"/>
                </a:cubicBezTo>
                <a:lnTo>
                  <a:pt x="6627173" y="1476525"/>
                </a:lnTo>
                <a:cubicBezTo>
                  <a:pt x="6632481" y="1475523"/>
                  <a:pt x="6637809" y="1474582"/>
                  <a:pt x="6643385" y="1474998"/>
                </a:cubicBezTo>
                <a:cubicBezTo>
                  <a:pt x="6674569" y="1469485"/>
                  <a:pt x="6706461" y="1466527"/>
                  <a:pt x="6738847" y="1466004"/>
                </a:cubicBezTo>
                <a:close/>
                <a:moveTo>
                  <a:pt x="5077571" y="1464394"/>
                </a:moveTo>
                <a:lnTo>
                  <a:pt x="5094659" y="1466004"/>
                </a:lnTo>
                <a:cubicBezTo>
                  <a:pt x="5127044" y="1466527"/>
                  <a:pt x="5158937" y="1469485"/>
                  <a:pt x="5190120" y="1474998"/>
                </a:cubicBezTo>
                <a:cubicBezTo>
                  <a:pt x="5195696" y="1474582"/>
                  <a:pt x="5201024" y="1475523"/>
                  <a:pt x="5206334" y="1476525"/>
                </a:cubicBezTo>
                <a:lnTo>
                  <a:pt x="5206450" y="1477664"/>
                </a:lnTo>
                <a:cubicBezTo>
                  <a:pt x="5565300" y="1536596"/>
                  <a:pt x="5846339" y="1815167"/>
                  <a:pt x="5896616" y="2165262"/>
                </a:cubicBezTo>
                <a:cubicBezTo>
                  <a:pt x="5896783" y="2165315"/>
                  <a:pt x="5896953" y="2165320"/>
                  <a:pt x="5897121" y="2165325"/>
                </a:cubicBezTo>
                <a:lnTo>
                  <a:pt x="5897662" y="2171962"/>
                </a:lnTo>
                <a:cubicBezTo>
                  <a:pt x="5902718" y="2201969"/>
                  <a:pt x="5905168" y="2232611"/>
                  <a:pt x="5905126" y="2263693"/>
                </a:cubicBezTo>
                <a:cubicBezTo>
                  <a:pt x="5906438" y="2269279"/>
                  <a:pt x="5906496" y="2274903"/>
                  <a:pt x="5906496" y="2280541"/>
                </a:cubicBezTo>
                <a:cubicBezTo>
                  <a:pt x="5906496" y="2284333"/>
                  <a:pt x="5906469" y="2288119"/>
                  <a:pt x="5905903" y="2291891"/>
                </a:cubicBezTo>
                <a:lnTo>
                  <a:pt x="5905404" y="2291858"/>
                </a:lnTo>
                <a:lnTo>
                  <a:pt x="5905378" y="2292349"/>
                </a:lnTo>
                <a:lnTo>
                  <a:pt x="5888260" y="2290736"/>
                </a:lnTo>
                <a:cubicBezTo>
                  <a:pt x="5855886" y="2290213"/>
                  <a:pt x="5824005" y="2287255"/>
                  <a:pt x="5792833" y="2281745"/>
                </a:cubicBezTo>
                <a:cubicBezTo>
                  <a:pt x="5787256" y="2282161"/>
                  <a:pt x="5781927" y="2281220"/>
                  <a:pt x="5776617" y="2280217"/>
                </a:cubicBezTo>
                <a:lnTo>
                  <a:pt x="5776501" y="2279078"/>
                </a:lnTo>
                <a:cubicBezTo>
                  <a:pt x="5417649" y="2220146"/>
                  <a:pt x="5136610" y="1941574"/>
                  <a:pt x="5086335" y="1591480"/>
                </a:cubicBezTo>
                <a:cubicBezTo>
                  <a:pt x="5086167" y="1591427"/>
                  <a:pt x="5085999" y="1591423"/>
                  <a:pt x="5085830" y="1591418"/>
                </a:cubicBezTo>
                <a:lnTo>
                  <a:pt x="5085291" y="1584794"/>
                </a:lnTo>
                <a:cubicBezTo>
                  <a:pt x="5080233" y="1554782"/>
                  <a:pt x="5077782" y="1524133"/>
                  <a:pt x="5077824" y="1493044"/>
                </a:cubicBezTo>
                <a:cubicBezTo>
                  <a:pt x="5076512" y="1487460"/>
                  <a:pt x="5076453" y="1481838"/>
                  <a:pt x="5076453" y="1476202"/>
                </a:cubicBezTo>
                <a:lnTo>
                  <a:pt x="5077047" y="1464852"/>
                </a:lnTo>
                <a:lnTo>
                  <a:pt x="5077545" y="1464884"/>
                </a:lnTo>
                <a:close/>
                <a:moveTo>
                  <a:pt x="5063783" y="1464394"/>
                </a:moveTo>
                <a:lnTo>
                  <a:pt x="5063809" y="1464884"/>
                </a:lnTo>
                <a:lnTo>
                  <a:pt x="5064307" y="1464852"/>
                </a:lnTo>
                <a:lnTo>
                  <a:pt x="5064902" y="1476202"/>
                </a:lnTo>
                <a:cubicBezTo>
                  <a:pt x="5064902" y="1481838"/>
                  <a:pt x="5064842" y="1487460"/>
                  <a:pt x="5063530" y="1493044"/>
                </a:cubicBezTo>
                <a:cubicBezTo>
                  <a:pt x="5063572" y="1524133"/>
                  <a:pt x="5061122" y="1554782"/>
                  <a:pt x="5056063" y="1584794"/>
                </a:cubicBezTo>
                <a:lnTo>
                  <a:pt x="5055525" y="1591418"/>
                </a:lnTo>
                <a:cubicBezTo>
                  <a:pt x="5055355" y="1591423"/>
                  <a:pt x="5055187" y="1591427"/>
                  <a:pt x="5055019" y="1591480"/>
                </a:cubicBezTo>
                <a:cubicBezTo>
                  <a:pt x="5004744" y="1941574"/>
                  <a:pt x="4723705" y="2220146"/>
                  <a:pt x="4364853" y="2279078"/>
                </a:cubicBezTo>
                <a:lnTo>
                  <a:pt x="4364737" y="2280217"/>
                </a:lnTo>
                <a:cubicBezTo>
                  <a:pt x="4359427" y="2281220"/>
                  <a:pt x="4354098" y="2282161"/>
                  <a:pt x="4348521" y="2281745"/>
                </a:cubicBezTo>
                <a:cubicBezTo>
                  <a:pt x="4317350" y="2287255"/>
                  <a:pt x="4285468" y="2290213"/>
                  <a:pt x="4253094" y="2290736"/>
                </a:cubicBezTo>
                <a:lnTo>
                  <a:pt x="4235976" y="2292349"/>
                </a:lnTo>
                <a:lnTo>
                  <a:pt x="4235950" y="2291858"/>
                </a:lnTo>
                <a:lnTo>
                  <a:pt x="4235451" y="2291891"/>
                </a:lnTo>
                <a:cubicBezTo>
                  <a:pt x="4234885" y="2288119"/>
                  <a:pt x="4234858" y="2284333"/>
                  <a:pt x="4234858" y="2280541"/>
                </a:cubicBezTo>
                <a:cubicBezTo>
                  <a:pt x="4234858" y="2274903"/>
                  <a:pt x="4234916" y="2269279"/>
                  <a:pt x="4236228" y="2263693"/>
                </a:cubicBezTo>
                <a:cubicBezTo>
                  <a:pt x="4236186" y="2232611"/>
                  <a:pt x="4238636" y="2201969"/>
                  <a:pt x="4243692" y="2171962"/>
                </a:cubicBezTo>
                <a:lnTo>
                  <a:pt x="4244233" y="2165325"/>
                </a:lnTo>
                <a:cubicBezTo>
                  <a:pt x="4244401" y="2165320"/>
                  <a:pt x="4244571" y="2165315"/>
                  <a:pt x="4244738" y="2165262"/>
                </a:cubicBezTo>
                <a:cubicBezTo>
                  <a:pt x="4295015" y="1815167"/>
                  <a:pt x="4576054" y="1536596"/>
                  <a:pt x="4934904" y="1477664"/>
                </a:cubicBezTo>
                <a:lnTo>
                  <a:pt x="4935021" y="1476525"/>
                </a:lnTo>
                <a:cubicBezTo>
                  <a:pt x="4940330" y="1475523"/>
                  <a:pt x="4945658" y="1474582"/>
                  <a:pt x="4951234" y="1474998"/>
                </a:cubicBezTo>
                <a:cubicBezTo>
                  <a:pt x="4982417" y="1469485"/>
                  <a:pt x="5014310" y="1466527"/>
                  <a:pt x="5046695" y="1466004"/>
                </a:cubicBezTo>
                <a:close/>
                <a:moveTo>
                  <a:pt x="3385420" y="1464394"/>
                </a:moveTo>
                <a:lnTo>
                  <a:pt x="3402507" y="1466004"/>
                </a:lnTo>
                <a:cubicBezTo>
                  <a:pt x="3434893" y="1466527"/>
                  <a:pt x="3466785" y="1469485"/>
                  <a:pt x="3497969" y="1474998"/>
                </a:cubicBezTo>
                <a:cubicBezTo>
                  <a:pt x="3503545" y="1474582"/>
                  <a:pt x="3508873" y="1475523"/>
                  <a:pt x="3514181" y="1476525"/>
                </a:cubicBezTo>
                <a:lnTo>
                  <a:pt x="3514298" y="1477664"/>
                </a:lnTo>
                <a:cubicBezTo>
                  <a:pt x="3873149" y="1536596"/>
                  <a:pt x="4154188" y="1815167"/>
                  <a:pt x="4204464" y="2165262"/>
                </a:cubicBezTo>
                <a:cubicBezTo>
                  <a:pt x="4204632" y="2165315"/>
                  <a:pt x="4204801" y="2165320"/>
                  <a:pt x="4204970" y="2165325"/>
                </a:cubicBezTo>
                <a:lnTo>
                  <a:pt x="4205510" y="2171962"/>
                </a:lnTo>
                <a:cubicBezTo>
                  <a:pt x="4210567" y="2201969"/>
                  <a:pt x="4213016" y="2232611"/>
                  <a:pt x="4212974" y="2263693"/>
                </a:cubicBezTo>
                <a:cubicBezTo>
                  <a:pt x="4214286" y="2269279"/>
                  <a:pt x="4214345" y="2274903"/>
                  <a:pt x="4214345" y="2280541"/>
                </a:cubicBezTo>
                <a:cubicBezTo>
                  <a:pt x="4214345" y="2284333"/>
                  <a:pt x="4214318" y="2288119"/>
                  <a:pt x="4213752" y="2291891"/>
                </a:cubicBezTo>
                <a:lnTo>
                  <a:pt x="4213253" y="2291858"/>
                </a:lnTo>
                <a:lnTo>
                  <a:pt x="4213227" y="2292349"/>
                </a:lnTo>
                <a:lnTo>
                  <a:pt x="4196108" y="2290736"/>
                </a:lnTo>
                <a:cubicBezTo>
                  <a:pt x="4163734" y="2290213"/>
                  <a:pt x="4131854" y="2287255"/>
                  <a:pt x="4100682" y="2281745"/>
                </a:cubicBezTo>
                <a:cubicBezTo>
                  <a:pt x="4095105" y="2282161"/>
                  <a:pt x="4089776" y="2281220"/>
                  <a:pt x="4084465" y="2280217"/>
                </a:cubicBezTo>
                <a:lnTo>
                  <a:pt x="4084349" y="2279078"/>
                </a:lnTo>
                <a:cubicBezTo>
                  <a:pt x="3725498" y="2220146"/>
                  <a:pt x="3444459" y="1941574"/>
                  <a:pt x="3394183" y="1591480"/>
                </a:cubicBezTo>
                <a:cubicBezTo>
                  <a:pt x="3394016" y="1591427"/>
                  <a:pt x="3393847" y="1591423"/>
                  <a:pt x="3393678" y="1591418"/>
                </a:cubicBezTo>
                <a:lnTo>
                  <a:pt x="3393139" y="1584794"/>
                </a:lnTo>
                <a:cubicBezTo>
                  <a:pt x="3388081" y="1554782"/>
                  <a:pt x="3385630" y="1524133"/>
                  <a:pt x="3385672" y="1493044"/>
                </a:cubicBezTo>
                <a:cubicBezTo>
                  <a:pt x="3384360" y="1487460"/>
                  <a:pt x="3384302" y="1481838"/>
                  <a:pt x="3384302" y="1476202"/>
                </a:cubicBezTo>
                <a:lnTo>
                  <a:pt x="3384896" y="1464852"/>
                </a:lnTo>
                <a:lnTo>
                  <a:pt x="3385394" y="1464884"/>
                </a:lnTo>
                <a:close/>
                <a:moveTo>
                  <a:pt x="3371632" y="1464394"/>
                </a:moveTo>
                <a:lnTo>
                  <a:pt x="3371658" y="1464884"/>
                </a:lnTo>
                <a:lnTo>
                  <a:pt x="3372156" y="1464852"/>
                </a:lnTo>
                <a:lnTo>
                  <a:pt x="3372750" y="1476202"/>
                </a:lnTo>
                <a:cubicBezTo>
                  <a:pt x="3372750" y="1481838"/>
                  <a:pt x="3372691" y="1487460"/>
                  <a:pt x="3371379" y="1493044"/>
                </a:cubicBezTo>
                <a:cubicBezTo>
                  <a:pt x="3371421" y="1524133"/>
                  <a:pt x="3368971" y="1554782"/>
                  <a:pt x="3363912" y="1584794"/>
                </a:cubicBezTo>
                <a:lnTo>
                  <a:pt x="3363374" y="1591418"/>
                </a:lnTo>
                <a:cubicBezTo>
                  <a:pt x="3363204" y="1591423"/>
                  <a:pt x="3363036" y="1591427"/>
                  <a:pt x="3362868" y="1591480"/>
                </a:cubicBezTo>
                <a:cubicBezTo>
                  <a:pt x="3312593" y="1941574"/>
                  <a:pt x="3031554" y="2220146"/>
                  <a:pt x="2672703" y="2279078"/>
                </a:cubicBezTo>
                <a:lnTo>
                  <a:pt x="2672586" y="2280217"/>
                </a:lnTo>
                <a:cubicBezTo>
                  <a:pt x="2667276" y="2281220"/>
                  <a:pt x="2661947" y="2282161"/>
                  <a:pt x="2656370" y="2281745"/>
                </a:cubicBezTo>
                <a:cubicBezTo>
                  <a:pt x="2625198" y="2287255"/>
                  <a:pt x="2593318" y="2290213"/>
                  <a:pt x="2560943" y="2290736"/>
                </a:cubicBezTo>
                <a:lnTo>
                  <a:pt x="2543825" y="2292349"/>
                </a:lnTo>
                <a:lnTo>
                  <a:pt x="2543799" y="2291858"/>
                </a:lnTo>
                <a:lnTo>
                  <a:pt x="2543300" y="2291891"/>
                </a:lnTo>
                <a:cubicBezTo>
                  <a:pt x="2542734" y="2288119"/>
                  <a:pt x="2542707" y="2284333"/>
                  <a:pt x="2542707" y="2280541"/>
                </a:cubicBezTo>
                <a:cubicBezTo>
                  <a:pt x="2542707" y="2274903"/>
                  <a:pt x="2542765" y="2269279"/>
                  <a:pt x="2544077" y="2263693"/>
                </a:cubicBezTo>
                <a:cubicBezTo>
                  <a:pt x="2544035" y="2232611"/>
                  <a:pt x="2546485" y="2201969"/>
                  <a:pt x="2551541" y="2171962"/>
                </a:cubicBezTo>
                <a:lnTo>
                  <a:pt x="2552082" y="2165325"/>
                </a:lnTo>
                <a:cubicBezTo>
                  <a:pt x="2552250" y="2165320"/>
                  <a:pt x="2552420" y="2165315"/>
                  <a:pt x="2552587" y="2165262"/>
                </a:cubicBezTo>
                <a:cubicBezTo>
                  <a:pt x="2602864" y="1815167"/>
                  <a:pt x="2883903" y="1536596"/>
                  <a:pt x="3242753" y="1477664"/>
                </a:cubicBezTo>
                <a:lnTo>
                  <a:pt x="3242870" y="1476525"/>
                </a:lnTo>
                <a:cubicBezTo>
                  <a:pt x="3248179" y="1475523"/>
                  <a:pt x="3253507" y="1474582"/>
                  <a:pt x="3259083" y="1474998"/>
                </a:cubicBezTo>
                <a:cubicBezTo>
                  <a:pt x="3290266" y="1469485"/>
                  <a:pt x="3322159" y="1466527"/>
                  <a:pt x="3354544" y="1466004"/>
                </a:cubicBezTo>
                <a:close/>
                <a:moveTo>
                  <a:pt x="1693269" y="1464394"/>
                </a:moveTo>
                <a:lnTo>
                  <a:pt x="1710356" y="1466004"/>
                </a:lnTo>
                <a:cubicBezTo>
                  <a:pt x="1742742" y="1466527"/>
                  <a:pt x="1774634" y="1469485"/>
                  <a:pt x="1805818" y="1474998"/>
                </a:cubicBezTo>
                <a:cubicBezTo>
                  <a:pt x="1811394" y="1474582"/>
                  <a:pt x="1816722" y="1475523"/>
                  <a:pt x="1822030" y="1476525"/>
                </a:cubicBezTo>
                <a:lnTo>
                  <a:pt x="1822148" y="1477664"/>
                </a:lnTo>
                <a:cubicBezTo>
                  <a:pt x="2180998" y="1536596"/>
                  <a:pt x="2462037" y="1815167"/>
                  <a:pt x="2512313" y="2165262"/>
                </a:cubicBezTo>
                <a:cubicBezTo>
                  <a:pt x="2512481" y="2165315"/>
                  <a:pt x="2512650" y="2165320"/>
                  <a:pt x="2512819" y="2165325"/>
                </a:cubicBezTo>
                <a:lnTo>
                  <a:pt x="2513359" y="2171962"/>
                </a:lnTo>
                <a:cubicBezTo>
                  <a:pt x="2518416" y="2201969"/>
                  <a:pt x="2520865" y="2232611"/>
                  <a:pt x="2520823" y="2263693"/>
                </a:cubicBezTo>
                <a:cubicBezTo>
                  <a:pt x="2522135" y="2269279"/>
                  <a:pt x="2522194" y="2274903"/>
                  <a:pt x="2522194" y="2280541"/>
                </a:cubicBezTo>
                <a:cubicBezTo>
                  <a:pt x="2522194" y="2284333"/>
                  <a:pt x="2522167" y="2288119"/>
                  <a:pt x="2521601" y="2291891"/>
                </a:cubicBezTo>
                <a:lnTo>
                  <a:pt x="2521102" y="2291858"/>
                </a:lnTo>
                <a:lnTo>
                  <a:pt x="2521076" y="2292349"/>
                </a:lnTo>
                <a:lnTo>
                  <a:pt x="2503957" y="2290736"/>
                </a:lnTo>
                <a:cubicBezTo>
                  <a:pt x="2471583" y="2290213"/>
                  <a:pt x="2439703" y="2287255"/>
                  <a:pt x="2408531" y="2281745"/>
                </a:cubicBezTo>
                <a:cubicBezTo>
                  <a:pt x="2402954" y="2282161"/>
                  <a:pt x="2397625" y="2281220"/>
                  <a:pt x="2392314" y="2280217"/>
                </a:cubicBezTo>
                <a:lnTo>
                  <a:pt x="2392198" y="2279078"/>
                </a:lnTo>
                <a:cubicBezTo>
                  <a:pt x="2033347" y="2220146"/>
                  <a:pt x="1752308" y="1941574"/>
                  <a:pt x="1702032" y="1591480"/>
                </a:cubicBezTo>
                <a:cubicBezTo>
                  <a:pt x="1701865" y="1591427"/>
                  <a:pt x="1701696" y="1591423"/>
                  <a:pt x="1701527" y="1591418"/>
                </a:cubicBezTo>
                <a:lnTo>
                  <a:pt x="1700989" y="1584794"/>
                </a:lnTo>
                <a:cubicBezTo>
                  <a:pt x="1695930" y="1554782"/>
                  <a:pt x="1693479" y="1524133"/>
                  <a:pt x="1693521" y="1493044"/>
                </a:cubicBezTo>
                <a:cubicBezTo>
                  <a:pt x="1692209" y="1487460"/>
                  <a:pt x="1692151" y="1481838"/>
                  <a:pt x="1692151" y="1476202"/>
                </a:cubicBezTo>
                <a:lnTo>
                  <a:pt x="1692745" y="1464852"/>
                </a:lnTo>
                <a:lnTo>
                  <a:pt x="1693243" y="1464884"/>
                </a:lnTo>
                <a:close/>
                <a:moveTo>
                  <a:pt x="1679481" y="1464394"/>
                </a:moveTo>
                <a:lnTo>
                  <a:pt x="1679507" y="1464884"/>
                </a:lnTo>
                <a:lnTo>
                  <a:pt x="1680005" y="1464852"/>
                </a:lnTo>
                <a:lnTo>
                  <a:pt x="1680599" y="1476202"/>
                </a:lnTo>
                <a:cubicBezTo>
                  <a:pt x="1680599" y="1481838"/>
                  <a:pt x="1680540" y="1487460"/>
                  <a:pt x="1679228" y="1493044"/>
                </a:cubicBezTo>
                <a:cubicBezTo>
                  <a:pt x="1679270" y="1524133"/>
                  <a:pt x="1676820" y="1554782"/>
                  <a:pt x="1671761" y="1584794"/>
                </a:cubicBezTo>
                <a:lnTo>
                  <a:pt x="1671223" y="1591418"/>
                </a:lnTo>
                <a:cubicBezTo>
                  <a:pt x="1671053" y="1591423"/>
                  <a:pt x="1670885" y="1591427"/>
                  <a:pt x="1670717" y="1591480"/>
                </a:cubicBezTo>
                <a:cubicBezTo>
                  <a:pt x="1620442" y="1941574"/>
                  <a:pt x="1339403" y="2220146"/>
                  <a:pt x="980552" y="2279078"/>
                </a:cubicBezTo>
                <a:lnTo>
                  <a:pt x="980435" y="2280217"/>
                </a:lnTo>
                <a:cubicBezTo>
                  <a:pt x="975125" y="2281220"/>
                  <a:pt x="969796" y="2282161"/>
                  <a:pt x="964219" y="2281745"/>
                </a:cubicBezTo>
                <a:cubicBezTo>
                  <a:pt x="933047" y="2287255"/>
                  <a:pt x="901167" y="2290213"/>
                  <a:pt x="868792" y="2290736"/>
                </a:cubicBezTo>
                <a:lnTo>
                  <a:pt x="851674" y="2292349"/>
                </a:lnTo>
                <a:lnTo>
                  <a:pt x="851648" y="2291858"/>
                </a:lnTo>
                <a:lnTo>
                  <a:pt x="851149" y="2291891"/>
                </a:lnTo>
                <a:cubicBezTo>
                  <a:pt x="850583" y="2288119"/>
                  <a:pt x="850556" y="2284333"/>
                  <a:pt x="850556" y="2280541"/>
                </a:cubicBezTo>
                <a:cubicBezTo>
                  <a:pt x="850556" y="2274903"/>
                  <a:pt x="850614" y="2269279"/>
                  <a:pt x="851926" y="2263693"/>
                </a:cubicBezTo>
                <a:cubicBezTo>
                  <a:pt x="851884" y="2232611"/>
                  <a:pt x="854334" y="2201969"/>
                  <a:pt x="859390" y="2171962"/>
                </a:cubicBezTo>
                <a:lnTo>
                  <a:pt x="859931" y="2165325"/>
                </a:lnTo>
                <a:cubicBezTo>
                  <a:pt x="860099" y="2165320"/>
                  <a:pt x="860269" y="2165315"/>
                  <a:pt x="860436" y="2165262"/>
                </a:cubicBezTo>
                <a:cubicBezTo>
                  <a:pt x="910713" y="1815167"/>
                  <a:pt x="1191752" y="1536596"/>
                  <a:pt x="1550602" y="1477664"/>
                </a:cubicBezTo>
                <a:lnTo>
                  <a:pt x="1550719" y="1476525"/>
                </a:lnTo>
                <a:cubicBezTo>
                  <a:pt x="1556028" y="1475523"/>
                  <a:pt x="1561356" y="1474582"/>
                  <a:pt x="1566932" y="1474998"/>
                </a:cubicBezTo>
                <a:cubicBezTo>
                  <a:pt x="1598115" y="1469485"/>
                  <a:pt x="1630008" y="1466527"/>
                  <a:pt x="1662393" y="1466004"/>
                </a:cubicBezTo>
                <a:close/>
                <a:moveTo>
                  <a:pt x="1118" y="1464394"/>
                </a:moveTo>
                <a:lnTo>
                  <a:pt x="18205" y="1466004"/>
                </a:lnTo>
                <a:cubicBezTo>
                  <a:pt x="50591" y="1466527"/>
                  <a:pt x="82483" y="1469485"/>
                  <a:pt x="113667" y="1474998"/>
                </a:cubicBezTo>
                <a:cubicBezTo>
                  <a:pt x="119243" y="1474582"/>
                  <a:pt x="124571" y="1475523"/>
                  <a:pt x="129879" y="1476525"/>
                </a:cubicBezTo>
                <a:lnTo>
                  <a:pt x="129997" y="1477664"/>
                </a:lnTo>
                <a:cubicBezTo>
                  <a:pt x="488847" y="1536596"/>
                  <a:pt x="769886" y="1815167"/>
                  <a:pt x="820162" y="2165262"/>
                </a:cubicBezTo>
                <a:cubicBezTo>
                  <a:pt x="820330" y="2165315"/>
                  <a:pt x="820499" y="2165320"/>
                  <a:pt x="820668" y="2165325"/>
                </a:cubicBezTo>
                <a:lnTo>
                  <a:pt x="821208" y="2171962"/>
                </a:lnTo>
                <a:cubicBezTo>
                  <a:pt x="826265" y="2201969"/>
                  <a:pt x="828714" y="2232611"/>
                  <a:pt x="828672" y="2263693"/>
                </a:cubicBezTo>
                <a:cubicBezTo>
                  <a:pt x="829984" y="2269279"/>
                  <a:pt x="830043" y="2274903"/>
                  <a:pt x="830043" y="2280541"/>
                </a:cubicBezTo>
                <a:cubicBezTo>
                  <a:pt x="830043" y="2284333"/>
                  <a:pt x="830016" y="2288119"/>
                  <a:pt x="829450" y="2291891"/>
                </a:cubicBezTo>
                <a:lnTo>
                  <a:pt x="828951" y="2291858"/>
                </a:lnTo>
                <a:lnTo>
                  <a:pt x="828925" y="2292349"/>
                </a:lnTo>
                <a:lnTo>
                  <a:pt x="811806" y="2290736"/>
                </a:lnTo>
                <a:cubicBezTo>
                  <a:pt x="779432" y="2290213"/>
                  <a:pt x="747552" y="2287255"/>
                  <a:pt x="716380" y="2281745"/>
                </a:cubicBezTo>
                <a:cubicBezTo>
                  <a:pt x="710803" y="2282161"/>
                  <a:pt x="705474" y="2281220"/>
                  <a:pt x="700163" y="2280217"/>
                </a:cubicBezTo>
                <a:lnTo>
                  <a:pt x="700047" y="2279078"/>
                </a:lnTo>
                <a:cubicBezTo>
                  <a:pt x="341196" y="2220146"/>
                  <a:pt x="60157" y="1941574"/>
                  <a:pt x="9881" y="1591480"/>
                </a:cubicBezTo>
                <a:cubicBezTo>
                  <a:pt x="9714" y="1591427"/>
                  <a:pt x="9545" y="1591423"/>
                  <a:pt x="9376" y="1591418"/>
                </a:cubicBezTo>
                <a:lnTo>
                  <a:pt x="8837" y="1584794"/>
                </a:lnTo>
                <a:cubicBezTo>
                  <a:pt x="3779" y="1554782"/>
                  <a:pt x="1328" y="1524133"/>
                  <a:pt x="1370" y="1493044"/>
                </a:cubicBezTo>
                <a:cubicBezTo>
                  <a:pt x="58" y="1487460"/>
                  <a:pt x="0" y="1481838"/>
                  <a:pt x="0" y="1476202"/>
                </a:cubicBezTo>
                <a:lnTo>
                  <a:pt x="594" y="1464852"/>
                </a:lnTo>
                <a:lnTo>
                  <a:pt x="1092" y="1464884"/>
                </a:lnTo>
                <a:close/>
                <a:moveTo>
                  <a:pt x="7762529" y="750600"/>
                </a:moveTo>
                <a:cubicBezTo>
                  <a:pt x="7815805" y="1021506"/>
                  <a:pt x="8030648" y="1236303"/>
                  <a:pt x="8305838" y="1295446"/>
                </a:cubicBezTo>
                <a:cubicBezTo>
                  <a:pt x="8252563" y="1024540"/>
                  <a:pt x="8037719" y="809743"/>
                  <a:pt x="7762529" y="750600"/>
                </a:cubicBezTo>
                <a:close/>
                <a:moveTo>
                  <a:pt x="7455280" y="750600"/>
                </a:moveTo>
                <a:cubicBezTo>
                  <a:pt x="7180090" y="809743"/>
                  <a:pt x="6965246" y="1024540"/>
                  <a:pt x="6911971" y="1295446"/>
                </a:cubicBezTo>
                <a:cubicBezTo>
                  <a:pt x="7187161" y="1236303"/>
                  <a:pt x="7402004" y="1021506"/>
                  <a:pt x="7455280" y="750600"/>
                </a:cubicBezTo>
                <a:close/>
                <a:moveTo>
                  <a:pt x="6070378" y="750600"/>
                </a:moveTo>
                <a:cubicBezTo>
                  <a:pt x="6123654" y="1021506"/>
                  <a:pt x="6338497" y="1236303"/>
                  <a:pt x="6613687" y="1295446"/>
                </a:cubicBezTo>
                <a:cubicBezTo>
                  <a:pt x="6560412" y="1024540"/>
                  <a:pt x="6345568" y="809743"/>
                  <a:pt x="6070378" y="750600"/>
                </a:cubicBezTo>
                <a:close/>
                <a:moveTo>
                  <a:pt x="5763129" y="750600"/>
                </a:moveTo>
                <a:cubicBezTo>
                  <a:pt x="5487939" y="809743"/>
                  <a:pt x="5273095" y="1024540"/>
                  <a:pt x="5219820" y="1295446"/>
                </a:cubicBezTo>
                <a:cubicBezTo>
                  <a:pt x="5495010" y="1236303"/>
                  <a:pt x="5709853" y="1021506"/>
                  <a:pt x="5763129" y="750600"/>
                </a:cubicBezTo>
                <a:close/>
                <a:moveTo>
                  <a:pt x="4378227" y="750600"/>
                </a:moveTo>
                <a:cubicBezTo>
                  <a:pt x="4431503" y="1021506"/>
                  <a:pt x="4646346" y="1236303"/>
                  <a:pt x="4921536" y="1295446"/>
                </a:cubicBezTo>
                <a:cubicBezTo>
                  <a:pt x="4868261" y="1024540"/>
                  <a:pt x="4653417" y="809743"/>
                  <a:pt x="4378227" y="750600"/>
                </a:cubicBezTo>
                <a:close/>
                <a:moveTo>
                  <a:pt x="4070978" y="750600"/>
                </a:moveTo>
                <a:cubicBezTo>
                  <a:pt x="3795788" y="809743"/>
                  <a:pt x="3580944" y="1024540"/>
                  <a:pt x="3527669" y="1295446"/>
                </a:cubicBezTo>
                <a:cubicBezTo>
                  <a:pt x="3802859" y="1236303"/>
                  <a:pt x="4017702" y="1021506"/>
                  <a:pt x="4070978" y="750600"/>
                </a:cubicBezTo>
                <a:close/>
                <a:moveTo>
                  <a:pt x="2686076" y="750600"/>
                </a:moveTo>
                <a:cubicBezTo>
                  <a:pt x="2739352" y="1021506"/>
                  <a:pt x="2954195" y="1236303"/>
                  <a:pt x="3229385" y="1295446"/>
                </a:cubicBezTo>
                <a:cubicBezTo>
                  <a:pt x="3176110" y="1024540"/>
                  <a:pt x="2961266" y="809743"/>
                  <a:pt x="2686076" y="750600"/>
                </a:cubicBezTo>
                <a:close/>
                <a:moveTo>
                  <a:pt x="2378827" y="750600"/>
                </a:moveTo>
                <a:cubicBezTo>
                  <a:pt x="2103637" y="809743"/>
                  <a:pt x="1888793" y="1024540"/>
                  <a:pt x="1835518" y="1295446"/>
                </a:cubicBezTo>
                <a:cubicBezTo>
                  <a:pt x="2110708" y="1236303"/>
                  <a:pt x="2325551" y="1021506"/>
                  <a:pt x="2378827" y="750600"/>
                </a:cubicBezTo>
                <a:close/>
                <a:moveTo>
                  <a:pt x="993925" y="750600"/>
                </a:moveTo>
                <a:cubicBezTo>
                  <a:pt x="1047201" y="1021506"/>
                  <a:pt x="1262044" y="1236303"/>
                  <a:pt x="1537234" y="1295446"/>
                </a:cubicBezTo>
                <a:cubicBezTo>
                  <a:pt x="1483959" y="1024540"/>
                  <a:pt x="1269115" y="809743"/>
                  <a:pt x="993925" y="750600"/>
                </a:cubicBezTo>
                <a:close/>
                <a:moveTo>
                  <a:pt x="686676" y="750600"/>
                </a:moveTo>
                <a:cubicBezTo>
                  <a:pt x="411486" y="809743"/>
                  <a:pt x="196642" y="1024540"/>
                  <a:pt x="143367" y="1295446"/>
                </a:cubicBezTo>
                <a:cubicBezTo>
                  <a:pt x="418557" y="1236303"/>
                  <a:pt x="633400" y="1021506"/>
                  <a:pt x="686676" y="750600"/>
                </a:cubicBezTo>
                <a:close/>
                <a:moveTo>
                  <a:pt x="9139239" y="624486"/>
                </a:moveTo>
                <a:lnTo>
                  <a:pt x="9139239" y="752995"/>
                </a:lnTo>
                <a:lnTo>
                  <a:pt x="9047261" y="779881"/>
                </a:lnTo>
                <a:cubicBezTo>
                  <a:pt x="8821055" y="864319"/>
                  <a:pt x="8650738" y="1058403"/>
                  <a:pt x="8604122" y="1295446"/>
                </a:cubicBezTo>
                <a:cubicBezTo>
                  <a:pt x="8844913" y="1243696"/>
                  <a:pt x="9039501" y="1072773"/>
                  <a:pt x="9120077" y="849365"/>
                </a:cubicBezTo>
                <a:lnTo>
                  <a:pt x="9139239" y="780178"/>
                </a:lnTo>
                <a:lnTo>
                  <a:pt x="9139239" y="1085737"/>
                </a:lnTo>
                <a:lnTo>
                  <a:pt x="9135069" y="1092549"/>
                </a:lnTo>
                <a:cubicBezTo>
                  <a:pt x="9008919" y="1266178"/>
                  <a:pt x="8815033" y="1389778"/>
                  <a:pt x="8590751" y="1426902"/>
                </a:cubicBezTo>
                <a:lnTo>
                  <a:pt x="8590635" y="1428050"/>
                </a:lnTo>
                <a:cubicBezTo>
                  <a:pt x="8585324" y="1429061"/>
                  <a:pt x="8579995" y="1430009"/>
                  <a:pt x="8574418" y="1429590"/>
                </a:cubicBezTo>
                <a:cubicBezTo>
                  <a:pt x="8543246" y="1435144"/>
                  <a:pt x="8511366" y="1438125"/>
                  <a:pt x="8478991" y="1438652"/>
                </a:cubicBezTo>
                <a:lnTo>
                  <a:pt x="8461873" y="1440278"/>
                </a:lnTo>
                <a:lnTo>
                  <a:pt x="8461847" y="1439783"/>
                </a:lnTo>
                <a:lnTo>
                  <a:pt x="8461348" y="1439816"/>
                </a:lnTo>
                <a:cubicBezTo>
                  <a:pt x="8460782" y="1436014"/>
                  <a:pt x="8460755" y="1432198"/>
                  <a:pt x="8460755" y="1428376"/>
                </a:cubicBezTo>
                <a:cubicBezTo>
                  <a:pt x="8460755" y="1422694"/>
                  <a:pt x="8460814" y="1417025"/>
                  <a:pt x="8462126" y="1411395"/>
                </a:cubicBezTo>
                <a:cubicBezTo>
                  <a:pt x="8462083" y="1380067"/>
                  <a:pt x="8464533" y="1349182"/>
                  <a:pt x="8469590" y="1318938"/>
                </a:cubicBezTo>
                <a:lnTo>
                  <a:pt x="8470130" y="1312248"/>
                </a:lnTo>
                <a:cubicBezTo>
                  <a:pt x="8470299" y="1312243"/>
                  <a:pt x="8470468" y="1312238"/>
                  <a:pt x="8470636" y="1312185"/>
                </a:cubicBezTo>
                <a:cubicBezTo>
                  <a:pt x="8514628" y="1003427"/>
                  <a:pt x="8735297" y="749863"/>
                  <a:pt x="9030178" y="651504"/>
                </a:cubicBezTo>
                <a:close/>
                <a:moveTo>
                  <a:pt x="7620280" y="605769"/>
                </a:moveTo>
                <a:lnTo>
                  <a:pt x="7637367" y="607392"/>
                </a:lnTo>
                <a:cubicBezTo>
                  <a:pt x="7669753" y="607919"/>
                  <a:pt x="7701646" y="610900"/>
                  <a:pt x="7732829" y="616457"/>
                </a:cubicBezTo>
                <a:cubicBezTo>
                  <a:pt x="7738405" y="616038"/>
                  <a:pt x="7743733" y="616986"/>
                  <a:pt x="7749042" y="617996"/>
                </a:cubicBezTo>
                <a:lnTo>
                  <a:pt x="7749159" y="619144"/>
                </a:lnTo>
                <a:cubicBezTo>
                  <a:pt x="8108009" y="678542"/>
                  <a:pt x="8389048" y="959319"/>
                  <a:pt x="8439324" y="1312185"/>
                </a:cubicBezTo>
                <a:cubicBezTo>
                  <a:pt x="8439492" y="1312238"/>
                  <a:pt x="8439661" y="1312243"/>
                  <a:pt x="8439830" y="1312248"/>
                </a:cubicBezTo>
                <a:lnTo>
                  <a:pt x="8440370" y="1318938"/>
                </a:lnTo>
                <a:cubicBezTo>
                  <a:pt x="8445427" y="1349182"/>
                  <a:pt x="8447877" y="1380067"/>
                  <a:pt x="8447834" y="1411395"/>
                </a:cubicBezTo>
                <a:cubicBezTo>
                  <a:pt x="8449146" y="1417025"/>
                  <a:pt x="8449205" y="1422694"/>
                  <a:pt x="8449205" y="1428376"/>
                </a:cubicBezTo>
                <a:cubicBezTo>
                  <a:pt x="8449205" y="1432198"/>
                  <a:pt x="8449178" y="1436014"/>
                  <a:pt x="8448612" y="1439816"/>
                </a:cubicBezTo>
                <a:lnTo>
                  <a:pt x="8448113" y="1439783"/>
                </a:lnTo>
                <a:lnTo>
                  <a:pt x="8448087" y="1440278"/>
                </a:lnTo>
                <a:lnTo>
                  <a:pt x="8430969" y="1438652"/>
                </a:lnTo>
                <a:cubicBezTo>
                  <a:pt x="8398594" y="1438125"/>
                  <a:pt x="8366714" y="1435144"/>
                  <a:pt x="8335542" y="1429590"/>
                </a:cubicBezTo>
                <a:cubicBezTo>
                  <a:pt x="8329965" y="1430009"/>
                  <a:pt x="8324636" y="1429061"/>
                  <a:pt x="8319325" y="1428050"/>
                </a:cubicBezTo>
                <a:lnTo>
                  <a:pt x="8319209" y="1426902"/>
                </a:lnTo>
                <a:cubicBezTo>
                  <a:pt x="7960358" y="1367503"/>
                  <a:pt x="7679319" y="1086726"/>
                  <a:pt x="7629044" y="733861"/>
                </a:cubicBezTo>
                <a:cubicBezTo>
                  <a:pt x="7628876" y="733808"/>
                  <a:pt x="7628708" y="733803"/>
                  <a:pt x="7628538" y="733798"/>
                </a:cubicBezTo>
                <a:lnTo>
                  <a:pt x="7628000" y="727122"/>
                </a:lnTo>
                <a:cubicBezTo>
                  <a:pt x="7622941" y="696872"/>
                  <a:pt x="7620490" y="665981"/>
                  <a:pt x="7620533" y="634646"/>
                </a:cubicBezTo>
                <a:cubicBezTo>
                  <a:pt x="7619221" y="629018"/>
                  <a:pt x="7619162" y="623351"/>
                  <a:pt x="7619162" y="617670"/>
                </a:cubicBezTo>
                <a:lnTo>
                  <a:pt x="7619756" y="606230"/>
                </a:lnTo>
                <a:lnTo>
                  <a:pt x="7620254" y="606263"/>
                </a:lnTo>
                <a:close/>
                <a:moveTo>
                  <a:pt x="7597529" y="605769"/>
                </a:moveTo>
                <a:lnTo>
                  <a:pt x="7597555" y="606263"/>
                </a:lnTo>
                <a:lnTo>
                  <a:pt x="7598053" y="606230"/>
                </a:lnTo>
                <a:lnTo>
                  <a:pt x="7598647" y="617670"/>
                </a:lnTo>
                <a:cubicBezTo>
                  <a:pt x="7598647" y="623351"/>
                  <a:pt x="7598588" y="629018"/>
                  <a:pt x="7597276" y="634646"/>
                </a:cubicBezTo>
                <a:cubicBezTo>
                  <a:pt x="7597319" y="665981"/>
                  <a:pt x="7594868" y="696872"/>
                  <a:pt x="7589809" y="727122"/>
                </a:cubicBezTo>
                <a:lnTo>
                  <a:pt x="7589271" y="733798"/>
                </a:lnTo>
                <a:cubicBezTo>
                  <a:pt x="7589101" y="733803"/>
                  <a:pt x="7588933" y="733808"/>
                  <a:pt x="7588765" y="733861"/>
                </a:cubicBezTo>
                <a:cubicBezTo>
                  <a:pt x="7538490" y="1086726"/>
                  <a:pt x="7257451" y="1367503"/>
                  <a:pt x="6898600" y="1426902"/>
                </a:cubicBezTo>
                <a:lnTo>
                  <a:pt x="6898484" y="1428050"/>
                </a:lnTo>
                <a:cubicBezTo>
                  <a:pt x="6893173" y="1429061"/>
                  <a:pt x="6887844" y="1430009"/>
                  <a:pt x="6882267" y="1429590"/>
                </a:cubicBezTo>
                <a:cubicBezTo>
                  <a:pt x="6851095" y="1435144"/>
                  <a:pt x="6819215" y="1438125"/>
                  <a:pt x="6786841" y="1438652"/>
                </a:cubicBezTo>
                <a:lnTo>
                  <a:pt x="6769722" y="1440278"/>
                </a:lnTo>
                <a:lnTo>
                  <a:pt x="6769696" y="1439783"/>
                </a:lnTo>
                <a:lnTo>
                  <a:pt x="6769197" y="1439816"/>
                </a:lnTo>
                <a:cubicBezTo>
                  <a:pt x="6768631" y="1436014"/>
                  <a:pt x="6768604" y="1432198"/>
                  <a:pt x="6768604" y="1428376"/>
                </a:cubicBezTo>
                <a:cubicBezTo>
                  <a:pt x="6768604" y="1422694"/>
                  <a:pt x="6768663" y="1417025"/>
                  <a:pt x="6769975" y="1411395"/>
                </a:cubicBezTo>
                <a:cubicBezTo>
                  <a:pt x="6769933" y="1380067"/>
                  <a:pt x="6772382" y="1349182"/>
                  <a:pt x="6777439" y="1318938"/>
                </a:cubicBezTo>
                <a:lnTo>
                  <a:pt x="6777979" y="1312248"/>
                </a:lnTo>
                <a:cubicBezTo>
                  <a:pt x="6778148" y="1312243"/>
                  <a:pt x="6778317" y="1312238"/>
                  <a:pt x="6778485" y="1312185"/>
                </a:cubicBezTo>
                <a:cubicBezTo>
                  <a:pt x="6828761" y="959319"/>
                  <a:pt x="7109800" y="678542"/>
                  <a:pt x="7468650" y="619144"/>
                </a:cubicBezTo>
                <a:lnTo>
                  <a:pt x="7468767" y="617996"/>
                </a:lnTo>
                <a:cubicBezTo>
                  <a:pt x="7474076" y="616986"/>
                  <a:pt x="7479404" y="616038"/>
                  <a:pt x="7484980" y="616457"/>
                </a:cubicBezTo>
                <a:cubicBezTo>
                  <a:pt x="7516163" y="610900"/>
                  <a:pt x="7548056" y="607919"/>
                  <a:pt x="7580442" y="607392"/>
                </a:cubicBezTo>
                <a:close/>
                <a:moveTo>
                  <a:pt x="5928129" y="605769"/>
                </a:moveTo>
                <a:lnTo>
                  <a:pt x="5945217" y="607392"/>
                </a:lnTo>
                <a:cubicBezTo>
                  <a:pt x="5977602" y="607919"/>
                  <a:pt x="6009495" y="610900"/>
                  <a:pt x="6040678" y="616457"/>
                </a:cubicBezTo>
                <a:cubicBezTo>
                  <a:pt x="6046254" y="616038"/>
                  <a:pt x="6051582" y="616986"/>
                  <a:pt x="6056891" y="617996"/>
                </a:cubicBezTo>
                <a:lnTo>
                  <a:pt x="6057008" y="619144"/>
                </a:lnTo>
                <a:cubicBezTo>
                  <a:pt x="6415858" y="678542"/>
                  <a:pt x="6696897" y="959319"/>
                  <a:pt x="6747174" y="1312185"/>
                </a:cubicBezTo>
                <a:cubicBezTo>
                  <a:pt x="6747341" y="1312238"/>
                  <a:pt x="6747511" y="1312243"/>
                  <a:pt x="6747679" y="1312248"/>
                </a:cubicBezTo>
                <a:lnTo>
                  <a:pt x="6748220" y="1318938"/>
                </a:lnTo>
                <a:cubicBezTo>
                  <a:pt x="6753276" y="1349182"/>
                  <a:pt x="6755726" y="1380067"/>
                  <a:pt x="6755684" y="1411395"/>
                </a:cubicBezTo>
                <a:cubicBezTo>
                  <a:pt x="6756996" y="1417025"/>
                  <a:pt x="6757054" y="1422694"/>
                  <a:pt x="6757054" y="1428376"/>
                </a:cubicBezTo>
                <a:cubicBezTo>
                  <a:pt x="6757054" y="1432198"/>
                  <a:pt x="6757027" y="1436014"/>
                  <a:pt x="6756461" y="1439816"/>
                </a:cubicBezTo>
                <a:lnTo>
                  <a:pt x="6755962" y="1439783"/>
                </a:lnTo>
                <a:lnTo>
                  <a:pt x="6755936" y="1440278"/>
                </a:lnTo>
                <a:lnTo>
                  <a:pt x="6738818" y="1438652"/>
                </a:lnTo>
                <a:cubicBezTo>
                  <a:pt x="6706444" y="1438125"/>
                  <a:pt x="6674563" y="1435144"/>
                  <a:pt x="6643391" y="1429590"/>
                </a:cubicBezTo>
                <a:cubicBezTo>
                  <a:pt x="6637814" y="1430009"/>
                  <a:pt x="6632485" y="1429061"/>
                  <a:pt x="6627175" y="1428050"/>
                </a:cubicBezTo>
                <a:lnTo>
                  <a:pt x="6627059" y="1426902"/>
                </a:lnTo>
                <a:cubicBezTo>
                  <a:pt x="6268207" y="1367503"/>
                  <a:pt x="5987168" y="1086726"/>
                  <a:pt x="5936893" y="733861"/>
                </a:cubicBezTo>
                <a:cubicBezTo>
                  <a:pt x="5936725" y="733808"/>
                  <a:pt x="5936557" y="733803"/>
                  <a:pt x="5936387" y="733798"/>
                </a:cubicBezTo>
                <a:lnTo>
                  <a:pt x="5935849" y="727122"/>
                </a:lnTo>
                <a:cubicBezTo>
                  <a:pt x="5930790" y="696872"/>
                  <a:pt x="5928340" y="665981"/>
                  <a:pt x="5928382" y="634646"/>
                </a:cubicBezTo>
                <a:cubicBezTo>
                  <a:pt x="5927070" y="629018"/>
                  <a:pt x="5927011" y="623351"/>
                  <a:pt x="5927011" y="617670"/>
                </a:cubicBezTo>
                <a:lnTo>
                  <a:pt x="5927605" y="606230"/>
                </a:lnTo>
                <a:lnTo>
                  <a:pt x="5928103" y="606263"/>
                </a:lnTo>
                <a:close/>
                <a:moveTo>
                  <a:pt x="5905378" y="605769"/>
                </a:moveTo>
                <a:lnTo>
                  <a:pt x="5905404" y="606263"/>
                </a:lnTo>
                <a:lnTo>
                  <a:pt x="5905902" y="606230"/>
                </a:lnTo>
                <a:lnTo>
                  <a:pt x="5906496" y="617670"/>
                </a:lnTo>
                <a:cubicBezTo>
                  <a:pt x="5906496" y="623351"/>
                  <a:pt x="5906438" y="629018"/>
                  <a:pt x="5905126" y="634646"/>
                </a:cubicBezTo>
                <a:cubicBezTo>
                  <a:pt x="5905168" y="665981"/>
                  <a:pt x="5902717" y="696872"/>
                  <a:pt x="5897659" y="727122"/>
                </a:cubicBezTo>
                <a:lnTo>
                  <a:pt x="5897120" y="733798"/>
                </a:lnTo>
                <a:cubicBezTo>
                  <a:pt x="5896951" y="733803"/>
                  <a:pt x="5896782" y="733808"/>
                  <a:pt x="5896615" y="733861"/>
                </a:cubicBezTo>
                <a:cubicBezTo>
                  <a:pt x="5846339" y="1086726"/>
                  <a:pt x="5565300" y="1367503"/>
                  <a:pt x="5206449" y="1426902"/>
                </a:cubicBezTo>
                <a:lnTo>
                  <a:pt x="5206334" y="1428050"/>
                </a:lnTo>
                <a:cubicBezTo>
                  <a:pt x="5201022" y="1429061"/>
                  <a:pt x="5195693" y="1430009"/>
                  <a:pt x="5190116" y="1429590"/>
                </a:cubicBezTo>
                <a:cubicBezTo>
                  <a:pt x="5158944" y="1435144"/>
                  <a:pt x="5127065" y="1438125"/>
                  <a:pt x="5094690" y="1438652"/>
                </a:cubicBezTo>
                <a:lnTo>
                  <a:pt x="5077571" y="1440278"/>
                </a:lnTo>
                <a:lnTo>
                  <a:pt x="5077545" y="1439783"/>
                </a:lnTo>
                <a:lnTo>
                  <a:pt x="5077046" y="1439816"/>
                </a:lnTo>
                <a:cubicBezTo>
                  <a:pt x="5076480" y="1436014"/>
                  <a:pt x="5076453" y="1432198"/>
                  <a:pt x="5076453" y="1428376"/>
                </a:cubicBezTo>
                <a:cubicBezTo>
                  <a:pt x="5076453" y="1422694"/>
                  <a:pt x="5076512" y="1417025"/>
                  <a:pt x="5077824" y="1411395"/>
                </a:cubicBezTo>
                <a:cubicBezTo>
                  <a:pt x="5077782" y="1380067"/>
                  <a:pt x="5080231" y="1349182"/>
                  <a:pt x="5085288" y="1318938"/>
                </a:cubicBezTo>
                <a:lnTo>
                  <a:pt x="5085828" y="1312248"/>
                </a:lnTo>
                <a:cubicBezTo>
                  <a:pt x="5085997" y="1312243"/>
                  <a:pt x="5086166" y="1312238"/>
                  <a:pt x="5086334" y="1312185"/>
                </a:cubicBezTo>
                <a:cubicBezTo>
                  <a:pt x="5136610" y="959319"/>
                  <a:pt x="5417649" y="678542"/>
                  <a:pt x="5776501" y="619144"/>
                </a:cubicBezTo>
                <a:lnTo>
                  <a:pt x="5776617" y="617996"/>
                </a:lnTo>
                <a:cubicBezTo>
                  <a:pt x="5781926" y="616986"/>
                  <a:pt x="5787253" y="616038"/>
                  <a:pt x="5792829" y="616457"/>
                </a:cubicBezTo>
                <a:cubicBezTo>
                  <a:pt x="5824013" y="610900"/>
                  <a:pt x="5855905" y="607919"/>
                  <a:pt x="5888291" y="607392"/>
                </a:cubicBezTo>
                <a:close/>
                <a:moveTo>
                  <a:pt x="4235979" y="605769"/>
                </a:moveTo>
                <a:lnTo>
                  <a:pt x="4253065" y="607392"/>
                </a:lnTo>
                <a:cubicBezTo>
                  <a:pt x="4285451" y="607919"/>
                  <a:pt x="4317343" y="610900"/>
                  <a:pt x="4348528" y="616457"/>
                </a:cubicBezTo>
                <a:cubicBezTo>
                  <a:pt x="4354104" y="616038"/>
                  <a:pt x="4359431" y="616986"/>
                  <a:pt x="4364739" y="617996"/>
                </a:cubicBezTo>
                <a:lnTo>
                  <a:pt x="4364856" y="619144"/>
                </a:lnTo>
                <a:cubicBezTo>
                  <a:pt x="4723707" y="678542"/>
                  <a:pt x="5004746" y="959319"/>
                  <a:pt x="5055022" y="1312185"/>
                </a:cubicBezTo>
                <a:cubicBezTo>
                  <a:pt x="5055190" y="1312238"/>
                  <a:pt x="5055359" y="1312243"/>
                  <a:pt x="5055528" y="1312248"/>
                </a:cubicBezTo>
                <a:lnTo>
                  <a:pt x="5056068" y="1318938"/>
                </a:lnTo>
                <a:cubicBezTo>
                  <a:pt x="5061125" y="1349182"/>
                  <a:pt x="5063574" y="1380067"/>
                  <a:pt x="5063532" y="1411395"/>
                </a:cubicBezTo>
                <a:cubicBezTo>
                  <a:pt x="5064844" y="1417025"/>
                  <a:pt x="5064903" y="1422694"/>
                  <a:pt x="5064903" y="1428376"/>
                </a:cubicBezTo>
                <a:cubicBezTo>
                  <a:pt x="5064903" y="1432198"/>
                  <a:pt x="5064876" y="1436014"/>
                  <a:pt x="5064310" y="1439816"/>
                </a:cubicBezTo>
                <a:lnTo>
                  <a:pt x="5063811" y="1439783"/>
                </a:lnTo>
                <a:lnTo>
                  <a:pt x="5063785" y="1440278"/>
                </a:lnTo>
                <a:lnTo>
                  <a:pt x="5046666" y="1438652"/>
                </a:lnTo>
                <a:cubicBezTo>
                  <a:pt x="5014292" y="1438125"/>
                  <a:pt x="4982412" y="1435144"/>
                  <a:pt x="4951241" y="1429590"/>
                </a:cubicBezTo>
                <a:cubicBezTo>
                  <a:pt x="4945663" y="1430009"/>
                  <a:pt x="4940334" y="1429061"/>
                  <a:pt x="4935023" y="1428050"/>
                </a:cubicBezTo>
                <a:lnTo>
                  <a:pt x="4934907" y="1426902"/>
                </a:lnTo>
                <a:cubicBezTo>
                  <a:pt x="4576056" y="1367503"/>
                  <a:pt x="4295017" y="1086726"/>
                  <a:pt x="4244741" y="733861"/>
                </a:cubicBezTo>
                <a:cubicBezTo>
                  <a:pt x="4244574" y="733808"/>
                  <a:pt x="4244405" y="733803"/>
                  <a:pt x="4244236" y="733798"/>
                </a:cubicBezTo>
                <a:lnTo>
                  <a:pt x="4243697" y="727122"/>
                </a:lnTo>
                <a:cubicBezTo>
                  <a:pt x="4238639" y="696872"/>
                  <a:pt x="4236188" y="665981"/>
                  <a:pt x="4236230" y="634646"/>
                </a:cubicBezTo>
                <a:cubicBezTo>
                  <a:pt x="4234918" y="629018"/>
                  <a:pt x="4234860" y="623351"/>
                  <a:pt x="4234860" y="617670"/>
                </a:cubicBezTo>
                <a:lnTo>
                  <a:pt x="4235454" y="606230"/>
                </a:lnTo>
                <a:lnTo>
                  <a:pt x="4235952" y="606263"/>
                </a:lnTo>
                <a:close/>
                <a:moveTo>
                  <a:pt x="4213227" y="605769"/>
                </a:moveTo>
                <a:lnTo>
                  <a:pt x="4213253" y="606263"/>
                </a:lnTo>
                <a:lnTo>
                  <a:pt x="4213751" y="606230"/>
                </a:lnTo>
                <a:lnTo>
                  <a:pt x="4214345" y="617670"/>
                </a:lnTo>
                <a:cubicBezTo>
                  <a:pt x="4214345" y="623351"/>
                  <a:pt x="4214286" y="629018"/>
                  <a:pt x="4212974" y="634646"/>
                </a:cubicBezTo>
                <a:cubicBezTo>
                  <a:pt x="4213016" y="665981"/>
                  <a:pt x="4210566" y="696872"/>
                  <a:pt x="4205507" y="727122"/>
                </a:cubicBezTo>
                <a:lnTo>
                  <a:pt x="4204969" y="733798"/>
                </a:lnTo>
                <a:cubicBezTo>
                  <a:pt x="4204799" y="733803"/>
                  <a:pt x="4204631" y="733808"/>
                  <a:pt x="4204463" y="733861"/>
                </a:cubicBezTo>
                <a:cubicBezTo>
                  <a:pt x="4154188" y="1086726"/>
                  <a:pt x="3873149" y="1367503"/>
                  <a:pt x="3514297" y="1426902"/>
                </a:cubicBezTo>
                <a:lnTo>
                  <a:pt x="3514181" y="1428050"/>
                </a:lnTo>
                <a:cubicBezTo>
                  <a:pt x="3508871" y="1429061"/>
                  <a:pt x="3503542" y="1430009"/>
                  <a:pt x="3497965" y="1429590"/>
                </a:cubicBezTo>
                <a:cubicBezTo>
                  <a:pt x="3466793" y="1435144"/>
                  <a:pt x="3434912" y="1438125"/>
                  <a:pt x="3402538" y="1438652"/>
                </a:cubicBezTo>
                <a:lnTo>
                  <a:pt x="3385420" y="1440278"/>
                </a:lnTo>
                <a:lnTo>
                  <a:pt x="3385394" y="1439783"/>
                </a:lnTo>
                <a:lnTo>
                  <a:pt x="3384895" y="1439816"/>
                </a:lnTo>
                <a:cubicBezTo>
                  <a:pt x="3384329" y="1436014"/>
                  <a:pt x="3384302" y="1432198"/>
                  <a:pt x="3384302" y="1428376"/>
                </a:cubicBezTo>
                <a:cubicBezTo>
                  <a:pt x="3384302" y="1422694"/>
                  <a:pt x="3384360" y="1417025"/>
                  <a:pt x="3385672" y="1411395"/>
                </a:cubicBezTo>
                <a:cubicBezTo>
                  <a:pt x="3385630" y="1380067"/>
                  <a:pt x="3388080" y="1349182"/>
                  <a:pt x="3393136" y="1318938"/>
                </a:cubicBezTo>
                <a:lnTo>
                  <a:pt x="3393677" y="1312248"/>
                </a:lnTo>
                <a:cubicBezTo>
                  <a:pt x="3393845" y="1312243"/>
                  <a:pt x="3394015" y="1312238"/>
                  <a:pt x="3394182" y="1312185"/>
                </a:cubicBezTo>
                <a:cubicBezTo>
                  <a:pt x="3444459" y="959319"/>
                  <a:pt x="3725498" y="678542"/>
                  <a:pt x="4084348" y="619144"/>
                </a:cubicBezTo>
                <a:lnTo>
                  <a:pt x="4084465" y="617996"/>
                </a:lnTo>
                <a:cubicBezTo>
                  <a:pt x="4089774" y="616986"/>
                  <a:pt x="4095102" y="616038"/>
                  <a:pt x="4100678" y="616457"/>
                </a:cubicBezTo>
                <a:cubicBezTo>
                  <a:pt x="4131861" y="610900"/>
                  <a:pt x="4163754" y="607919"/>
                  <a:pt x="4196139" y="607392"/>
                </a:cubicBezTo>
                <a:close/>
                <a:moveTo>
                  <a:pt x="2543827" y="605769"/>
                </a:moveTo>
                <a:lnTo>
                  <a:pt x="2560914" y="607392"/>
                </a:lnTo>
                <a:cubicBezTo>
                  <a:pt x="2593300" y="607919"/>
                  <a:pt x="2625192" y="610900"/>
                  <a:pt x="2656376" y="616457"/>
                </a:cubicBezTo>
                <a:cubicBezTo>
                  <a:pt x="2661952" y="616038"/>
                  <a:pt x="2667280" y="616986"/>
                  <a:pt x="2672588" y="617996"/>
                </a:cubicBezTo>
                <a:lnTo>
                  <a:pt x="2672706" y="619144"/>
                </a:lnTo>
                <a:cubicBezTo>
                  <a:pt x="3031556" y="678542"/>
                  <a:pt x="3312595" y="959319"/>
                  <a:pt x="3362871" y="1312185"/>
                </a:cubicBezTo>
                <a:cubicBezTo>
                  <a:pt x="3363039" y="1312238"/>
                  <a:pt x="3363208" y="1312243"/>
                  <a:pt x="3363377" y="1312248"/>
                </a:cubicBezTo>
                <a:lnTo>
                  <a:pt x="3363917" y="1318938"/>
                </a:lnTo>
                <a:cubicBezTo>
                  <a:pt x="3368974" y="1349182"/>
                  <a:pt x="3371423" y="1380067"/>
                  <a:pt x="3371381" y="1411395"/>
                </a:cubicBezTo>
                <a:cubicBezTo>
                  <a:pt x="3372693" y="1417025"/>
                  <a:pt x="3372752" y="1422694"/>
                  <a:pt x="3372752" y="1428376"/>
                </a:cubicBezTo>
                <a:cubicBezTo>
                  <a:pt x="3372752" y="1432198"/>
                  <a:pt x="3372725" y="1436014"/>
                  <a:pt x="3372159" y="1439816"/>
                </a:cubicBezTo>
                <a:lnTo>
                  <a:pt x="3371660" y="1439783"/>
                </a:lnTo>
                <a:lnTo>
                  <a:pt x="3371634" y="1440278"/>
                </a:lnTo>
                <a:lnTo>
                  <a:pt x="3354515" y="1438652"/>
                </a:lnTo>
                <a:cubicBezTo>
                  <a:pt x="3322141" y="1438125"/>
                  <a:pt x="3290261" y="1435144"/>
                  <a:pt x="3259089" y="1429590"/>
                </a:cubicBezTo>
                <a:cubicBezTo>
                  <a:pt x="3253512" y="1430009"/>
                  <a:pt x="3248183" y="1429061"/>
                  <a:pt x="3242872" y="1428050"/>
                </a:cubicBezTo>
                <a:lnTo>
                  <a:pt x="3242756" y="1426902"/>
                </a:lnTo>
                <a:cubicBezTo>
                  <a:pt x="2883905" y="1367503"/>
                  <a:pt x="2602866" y="1086726"/>
                  <a:pt x="2552590" y="733861"/>
                </a:cubicBezTo>
                <a:cubicBezTo>
                  <a:pt x="2552423" y="733808"/>
                  <a:pt x="2552254" y="733803"/>
                  <a:pt x="2552085" y="733798"/>
                </a:cubicBezTo>
                <a:lnTo>
                  <a:pt x="2551547" y="727122"/>
                </a:lnTo>
                <a:cubicBezTo>
                  <a:pt x="2546488" y="696872"/>
                  <a:pt x="2544037" y="665981"/>
                  <a:pt x="2544079" y="634646"/>
                </a:cubicBezTo>
                <a:cubicBezTo>
                  <a:pt x="2542767" y="629018"/>
                  <a:pt x="2542709" y="623351"/>
                  <a:pt x="2542709" y="617670"/>
                </a:cubicBezTo>
                <a:lnTo>
                  <a:pt x="2543303" y="606230"/>
                </a:lnTo>
                <a:lnTo>
                  <a:pt x="2543801" y="606263"/>
                </a:lnTo>
                <a:close/>
                <a:moveTo>
                  <a:pt x="2521076" y="605769"/>
                </a:moveTo>
                <a:lnTo>
                  <a:pt x="2521102" y="606263"/>
                </a:lnTo>
                <a:lnTo>
                  <a:pt x="2521600" y="606230"/>
                </a:lnTo>
                <a:lnTo>
                  <a:pt x="2522194" y="617670"/>
                </a:lnTo>
                <a:cubicBezTo>
                  <a:pt x="2522194" y="623351"/>
                  <a:pt x="2522135" y="629018"/>
                  <a:pt x="2520823" y="634646"/>
                </a:cubicBezTo>
                <a:cubicBezTo>
                  <a:pt x="2520865" y="665981"/>
                  <a:pt x="2518415" y="696872"/>
                  <a:pt x="2513356" y="727122"/>
                </a:cubicBezTo>
                <a:lnTo>
                  <a:pt x="2512818" y="733798"/>
                </a:lnTo>
                <a:cubicBezTo>
                  <a:pt x="2512648" y="733803"/>
                  <a:pt x="2512480" y="733808"/>
                  <a:pt x="2512312" y="733861"/>
                </a:cubicBezTo>
                <a:cubicBezTo>
                  <a:pt x="2462037" y="1086726"/>
                  <a:pt x="2180998" y="1367503"/>
                  <a:pt x="1822147" y="1426902"/>
                </a:cubicBezTo>
                <a:lnTo>
                  <a:pt x="1822030" y="1428050"/>
                </a:lnTo>
                <a:cubicBezTo>
                  <a:pt x="1816720" y="1429061"/>
                  <a:pt x="1811391" y="1430009"/>
                  <a:pt x="1805814" y="1429590"/>
                </a:cubicBezTo>
                <a:cubicBezTo>
                  <a:pt x="1774642" y="1435144"/>
                  <a:pt x="1742762" y="1438125"/>
                  <a:pt x="1710387" y="1438652"/>
                </a:cubicBezTo>
                <a:lnTo>
                  <a:pt x="1693269" y="1440278"/>
                </a:lnTo>
                <a:lnTo>
                  <a:pt x="1693243" y="1439783"/>
                </a:lnTo>
                <a:lnTo>
                  <a:pt x="1692744" y="1439816"/>
                </a:lnTo>
                <a:cubicBezTo>
                  <a:pt x="1692178" y="1436014"/>
                  <a:pt x="1692151" y="1432198"/>
                  <a:pt x="1692151" y="1428376"/>
                </a:cubicBezTo>
                <a:cubicBezTo>
                  <a:pt x="1692151" y="1422694"/>
                  <a:pt x="1692209" y="1417025"/>
                  <a:pt x="1693521" y="1411395"/>
                </a:cubicBezTo>
                <a:cubicBezTo>
                  <a:pt x="1693479" y="1380067"/>
                  <a:pt x="1695929" y="1349182"/>
                  <a:pt x="1700985" y="1318938"/>
                </a:cubicBezTo>
                <a:lnTo>
                  <a:pt x="1701526" y="1312248"/>
                </a:lnTo>
                <a:cubicBezTo>
                  <a:pt x="1701694" y="1312243"/>
                  <a:pt x="1701864" y="1312238"/>
                  <a:pt x="1702031" y="1312185"/>
                </a:cubicBezTo>
                <a:cubicBezTo>
                  <a:pt x="1752308" y="959319"/>
                  <a:pt x="2033347" y="678542"/>
                  <a:pt x="2392197" y="619144"/>
                </a:cubicBezTo>
                <a:lnTo>
                  <a:pt x="2392314" y="617996"/>
                </a:lnTo>
                <a:cubicBezTo>
                  <a:pt x="2397623" y="616986"/>
                  <a:pt x="2402951" y="616038"/>
                  <a:pt x="2408527" y="616457"/>
                </a:cubicBezTo>
                <a:cubicBezTo>
                  <a:pt x="2439710" y="610900"/>
                  <a:pt x="2471603" y="607919"/>
                  <a:pt x="2503988" y="607392"/>
                </a:cubicBezTo>
                <a:close/>
                <a:moveTo>
                  <a:pt x="851676" y="605769"/>
                </a:moveTo>
                <a:lnTo>
                  <a:pt x="868763" y="607392"/>
                </a:lnTo>
                <a:cubicBezTo>
                  <a:pt x="901149" y="607919"/>
                  <a:pt x="933041" y="610900"/>
                  <a:pt x="964225" y="616457"/>
                </a:cubicBezTo>
                <a:cubicBezTo>
                  <a:pt x="969801" y="616038"/>
                  <a:pt x="975129" y="616986"/>
                  <a:pt x="980437" y="617996"/>
                </a:cubicBezTo>
                <a:lnTo>
                  <a:pt x="980555" y="619144"/>
                </a:lnTo>
                <a:cubicBezTo>
                  <a:pt x="1339405" y="678542"/>
                  <a:pt x="1620444" y="959319"/>
                  <a:pt x="1670720" y="1312185"/>
                </a:cubicBezTo>
                <a:cubicBezTo>
                  <a:pt x="1670888" y="1312238"/>
                  <a:pt x="1671057" y="1312243"/>
                  <a:pt x="1671226" y="1312248"/>
                </a:cubicBezTo>
                <a:lnTo>
                  <a:pt x="1671766" y="1318938"/>
                </a:lnTo>
                <a:cubicBezTo>
                  <a:pt x="1676823" y="1349182"/>
                  <a:pt x="1679272" y="1380067"/>
                  <a:pt x="1679230" y="1411395"/>
                </a:cubicBezTo>
                <a:cubicBezTo>
                  <a:pt x="1680542" y="1417025"/>
                  <a:pt x="1680601" y="1422694"/>
                  <a:pt x="1680601" y="1428376"/>
                </a:cubicBezTo>
                <a:cubicBezTo>
                  <a:pt x="1680601" y="1432198"/>
                  <a:pt x="1680574" y="1436014"/>
                  <a:pt x="1680008" y="1439816"/>
                </a:cubicBezTo>
                <a:lnTo>
                  <a:pt x="1679509" y="1439783"/>
                </a:lnTo>
                <a:lnTo>
                  <a:pt x="1679483" y="1440278"/>
                </a:lnTo>
                <a:lnTo>
                  <a:pt x="1662364" y="1438652"/>
                </a:lnTo>
                <a:cubicBezTo>
                  <a:pt x="1629990" y="1438125"/>
                  <a:pt x="1598110" y="1435144"/>
                  <a:pt x="1566938" y="1429590"/>
                </a:cubicBezTo>
                <a:cubicBezTo>
                  <a:pt x="1561361" y="1430009"/>
                  <a:pt x="1556032" y="1429061"/>
                  <a:pt x="1550721" y="1428050"/>
                </a:cubicBezTo>
                <a:lnTo>
                  <a:pt x="1550605" y="1426902"/>
                </a:lnTo>
                <a:cubicBezTo>
                  <a:pt x="1191754" y="1367503"/>
                  <a:pt x="910715" y="1086726"/>
                  <a:pt x="860439" y="733861"/>
                </a:cubicBezTo>
                <a:cubicBezTo>
                  <a:pt x="860272" y="733808"/>
                  <a:pt x="860103" y="733803"/>
                  <a:pt x="859934" y="733798"/>
                </a:cubicBezTo>
                <a:lnTo>
                  <a:pt x="859396" y="727122"/>
                </a:lnTo>
                <a:cubicBezTo>
                  <a:pt x="854337" y="696872"/>
                  <a:pt x="851886" y="665981"/>
                  <a:pt x="851928" y="634646"/>
                </a:cubicBezTo>
                <a:cubicBezTo>
                  <a:pt x="850616" y="629018"/>
                  <a:pt x="850558" y="623351"/>
                  <a:pt x="850558" y="617670"/>
                </a:cubicBezTo>
                <a:lnTo>
                  <a:pt x="851152" y="606230"/>
                </a:lnTo>
                <a:lnTo>
                  <a:pt x="851650" y="606263"/>
                </a:lnTo>
                <a:close/>
                <a:moveTo>
                  <a:pt x="828925" y="605769"/>
                </a:moveTo>
                <a:lnTo>
                  <a:pt x="828951" y="606263"/>
                </a:lnTo>
                <a:lnTo>
                  <a:pt x="829449" y="606230"/>
                </a:lnTo>
                <a:lnTo>
                  <a:pt x="830043" y="617670"/>
                </a:lnTo>
                <a:cubicBezTo>
                  <a:pt x="830043" y="623351"/>
                  <a:pt x="829984" y="629018"/>
                  <a:pt x="828672" y="634646"/>
                </a:cubicBezTo>
                <a:cubicBezTo>
                  <a:pt x="828714" y="665981"/>
                  <a:pt x="826264" y="696872"/>
                  <a:pt x="821205" y="727122"/>
                </a:cubicBezTo>
                <a:lnTo>
                  <a:pt x="820667" y="733798"/>
                </a:lnTo>
                <a:cubicBezTo>
                  <a:pt x="820497" y="733803"/>
                  <a:pt x="820329" y="733808"/>
                  <a:pt x="820161" y="733861"/>
                </a:cubicBezTo>
                <a:cubicBezTo>
                  <a:pt x="769886" y="1086726"/>
                  <a:pt x="488847" y="1367503"/>
                  <a:pt x="129995" y="1426902"/>
                </a:cubicBezTo>
                <a:lnTo>
                  <a:pt x="129879" y="1428050"/>
                </a:lnTo>
                <a:cubicBezTo>
                  <a:pt x="124569" y="1429061"/>
                  <a:pt x="119240" y="1430009"/>
                  <a:pt x="113663" y="1429590"/>
                </a:cubicBezTo>
                <a:cubicBezTo>
                  <a:pt x="82491" y="1435144"/>
                  <a:pt x="50611" y="1438125"/>
                  <a:pt x="18236" y="1438652"/>
                </a:cubicBezTo>
                <a:lnTo>
                  <a:pt x="1118" y="1440278"/>
                </a:lnTo>
                <a:lnTo>
                  <a:pt x="1092" y="1439783"/>
                </a:lnTo>
                <a:lnTo>
                  <a:pt x="593" y="1439816"/>
                </a:lnTo>
                <a:cubicBezTo>
                  <a:pt x="27" y="1436014"/>
                  <a:pt x="0" y="1432198"/>
                  <a:pt x="0" y="1428376"/>
                </a:cubicBezTo>
                <a:cubicBezTo>
                  <a:pt x="0" y="1422694"/>
                  <a:pt x="58" y="1417025"/>
                  <a:pt x="1370" y="1411395"/>
                </a:cubicBezTo>
                <a:cubicBezTo>
                  <a:pt x="1328" y="1380067"/>
                  <a:pt x="3778" y="1349182"/>
                  <a:pt x="8835" y="1318938"/>
                </a:cubicBezTo>
                <a:lnTo>
                  <a:pt x="9375" y="1312248"/>
                </a:lnTo>
                <a:cubicBezTo>
                  <a:pt x="9543" y="1312243"/>
                  <a:pt x="9713" y="1312238"/>
                  <a:pt x="9880" y="1312185"/>
                </a:cubicBezTo>
                <a:cubicBezTo>
                  <a:pt x="60157" y="959319"/>
                  <a:pt x="341196" y="678542"/>
                  <a:pt x="700046" y="619144"/>
                </a:cubicBezTo>
                <a:lnTo>
                  <a:pt x="700163" y="617996"/>
                </a:lnTo>
                <a:cubicBezTo>
                  <a:pt x="705472" y="616986"/>
                  <a:pt x="710800" y="616038"/>
                  <a:pt x="716376" y="616457"/>
                </a:cubicBezTo>
                <a:cubicBezTo>
                  <a:pt x="747559" y="610900"/>
                  <a:pt x="779452" y="607919"/>
                  <a:pt x="811837" y="607392"/>
                </a:cubicBezTo>
                <a:close/>
                <a:moveTo>
                  <a:pt x="8824701" y="0"/>
                </a:moveTo>
                <a:lnTo>
                  <a:pt x="9033411" y="0"/>
                </a:lnTo>
                <a:cubicBezTo>
                  <a:pt x="9066347" y="30426"/>
                  <a:pt x="9096640" y="63469"/>
                  <a:pt x="9123965" y="98781"/>
                </a:cubicBezTo>
                <a:lnTo>
                  <a:pt x="9139239" y="122382"/>
                </a:lnTo>
                <a:lnTo>
                  <a:pt x="9139239" y="425734"/>
                </a:lnTo>
                <a:lnTo>
                  <a:pt x="9104305" y="314451"/>
                </a:lnTo>
                <a:cubicBezTo>
                  <a:pt x="9046997" y="183490"/>
                  <a:pt x="8948803" y="73504"/>
                  <a:pt x="8824701" y="0"/>
                </a:cubicBezTo>
                <a:close/>
                <a:moveTo>
                  <a:pt x="8494877" y="0"/>
                </a:moveTo>
                <a:lnTo>
                  <a:pt x="8628893" y="0"/>
                </a:lnTo>
                <a:cubicBezTo>
                  <a:pt x="8697052" y="198004"/>
                  <a:pt x="8856086" y="355591"/>
                  <a:pt x="9058275" y="426756"/>
                </a:cubicBezTo>
                <a:lnTo>
                  <a:pt x="9139239" y="449526"/>
                </a:lnTo>
                <a:lnTo>
                  <a:pt x="9139239" y="577136"/>
                </a:lnTo>
                <a:lnTo>
                  <a:pt x="9043252" y="554355"/>
                </a:lnTo>
                <a:cubicBezTo>
                  <a:pt x="8776836" y="470904"/>
                  <a:pt x="8569058" y="262348"/>
                  <a:pt x="8494877" y="0"/>
                </a:cubicBezTo>
                <a:close/>
                <a:moveTo>
                  <a:pt x="7876547" y="0"/>
                </a:moveTo>
                <a:lnTo>
                  <a:pt x="8085257" y="0"/>
                </a:lnTo>
                <a:cubicBezTo>
                  <a:pt x="7919787" y="98005"/>
                  <a:pt x="7800378" y="260867"/>
                  <a:pt x="7762527" y="451830"/>
                </a:cubicBezTo>
                <a:cubicBezTo>
                  <a:pt x="8006579" y="399791"/>
                  <a:pt x="8203169" y="226290"/>
                  <a:pt x="8281065" y="0"/>
                </a:cubicBezTo>
                <a:lnTo>
                  <a:pt x="8415081" y="0"/>
                </a:lnTo>
                <a:cubicBezTo>
                  <a:pt x="8330303" y="299826"/>
                  <a:pt x="8071031" y="529393"/>
                  <a:pt x="7749156" y="582253"/>
                </a:cubicBezTo>
                <a:lnTo>
                  <a:pt x="7749040" y="583392"/>
                </a:lnTo>
                <a:cubicBezTo>
                  <a:pt x="7743729" y="584395"/>
                  <a:pt x="7738400" y="585336"/>
                  <a:pt x="7732823" y="584920"/>
                </a:cubicBezTo>
                <a:cubicBezTo>
                  <a:pt x="7701651" y="590430"/>
                  <a:pt x="7669771" y="593388"/>
                  <a:pt x="7637396" y="593911"/>
                </a:cubicBezTo>
                <a:lnTo>
                  <a:pt x="7620278" y="595524"/>
                </a:lnTo>
                <a:lnTo>
                  <a:pt x="7620252" y="595033"/>
                </a:lnTo>
                <a:lnTo>
                  <a:pt x="7619753" y="595066"/>
                </a:lnTo>
                <a:cubicBezTo>
                  <a:pt x="7619187" y="591293"/>
                  <a:pt x="7619160" y="587507"/>
                  <a:pt x="7619160" y="583715"/>
                </a:cubicBezTo>
                <a:cubicBezTo>
                  <a:pt x="7619160" y="578078"/>
                  <a:pt x="7619219" y="572454"/>
                  <a:pt x="7620531" y="566868"/>
                </a:cubicBezTo>
                <a:cubicBezTo>
                  <a:pt x="7620488" y="535786"/>
                  <a:pt x="7622938" y="505143"/>
                  <a:pt x="7627995" y="475137"/>
                </a:cubicBezTo>
                <a:lnTo>
                  <a:pt x="7628535" y="468500"/>
                </a:lnTo>
                <a:cubicBezTo>
                  <a:pt x="7628704" y="468495"/>
                  <a:pt x="7628873" y="468490"/>
                  <a:pt x="7629040" y="468437"/>
                </a:cubicBezTo>
                <a:cubicBezTo>
                  <a:pt x="7655343" y="285283"/>
                  <a:pt x="7744803" y="121704"/>
                  <a:pt x="7876547" y="0"/>
                </a:cubicBezTo>
                <a:close/>
                <a:moveTo>
                  <a:pt x="6802727" y="0"/>
                </a:moveTo>
                <a:lnTo>
                  <a:pt x="6936742" y="0"/>
                </a:lnTo>
                <a:cubicBezTo>
                  <a:pt x="7014638" y="226290"/>
                  <a:pt x="7211228" y="399791"/>
                  <a:pt x="7455280" y="451830"/>
                </a:cubicBezTo>
                <a:cubicBezTo>
                  <a:pt x="7417429" y="260867"/>
                  <a:pt x="7298020" y="98005"/>
                  <a:pt x="7132550" y="0"/>
                </a:cubicBezTo>
                <a:lnTo>
                  <a:pt x="7341259" y="0"/>
                </a:lnTo>
                <a:cubicBezTo>
                  <a:pt x="7473003" y="121704"/>
                  <a:pt x="7562464" y="285283"/>
                  <a:pt x="7588766" y="468437"/>
                </a:cubicBezTo>
                <a:cubicBezTo>
                  <a:pt x="7588934" y="468490"/>
                  <a:pt x="7589103" y="468495"/>
                  <a:pt x="7589272" y="468500"/>
                </a:cubicBezTo>
                <a:lnTo>
                  <a:pt x="7589812" y="475137"/>
                </a:lnTo>
                <a:cubicBezTo>
                  <a:pt x="7594869" y="505143"/>
                  <a:pt x="7597319" y="535786"/>
                  <a:pt x="7597276" y="566868"/>
                </a:cubicBezTo>
                <a:cubicBezTo>
                  <a:pt x="7598588" y="572454"/>
                  <a:pt x="7598647" y="578078"/>
                  <a:pt x="7598647" y="583715"/>
                </a:cubicBezTo>
                <a:cubicBezTo>
                  <a:pt x="7598647" y="587507"/>
                  <a:pt x="7598620" y="591293"/>
                  <a:pt x="7598054" y="595066"/>
                </a:cubicBezTo>
                <a:lnTo>
                  <a:pt x="7597555" y="595033"/>
                </a:lnTo>
                <a:lnTo>
                  <a:pt x="7597529" y="595524"/>
                </a:lnTo>
                <a:lnTo>
                  <a:pt x="7580411" y="593911"/>
                </a:lnTo>
                <a:cubicBezTo>
                  <a:pt x="7548036" y="593388"/>
                  <a:pt x="7516156" y="590430"/>
                  <a:pt x="7484984" y="584920"/>
                </a:cubicBezTo>
                <a:cubicBezTo>
                  <a:pt x="7479407" y="585336"/>
                  <a:pt x="7474078" y="584395"/>
                  <a:pt x="7468767" y="583392"/>
                </a:cubicBezTo>
                <a:lnTo>
                  <a:pt x="7468651" y="582253"/>
                </a:lnTo>
                <a:cubicBezTo>
                  <a:pt x="7146776" y="529393"/>
                  <a:pt x="6887504" y="299826"/>
                  <a:pt x="6802727" y="0"/>
                </a:cubicBezTo>
                <a:close/>
                <a:moveTo>
                  <a:pt x="6184397" y="0"/>
                </a:moveTo>
                <a:lnTo>
                  <a:pt x="6393106" y="0"/>
                </a:lnTo>
                <a:cubicBezTo>
                  <a:pt x="6227636" y="98005"/>
                  <a:pt x="6108227" y="260867"/>
                  <a:pt x="6070376" y="451830"/>
                </a:cubicBezTo>
                <a:cubicBezTo>
                  <a:pt x="6314429" y="399791"/>
                  <a:pt x="6511018" y="226290"/>
                  <a:pt x="6588914" y="0"/>
                </a:cubicBezTo>
                <a:lnTo>
                  <a:pt x="6722931" y="0"/>
                </a:lnTo>
                <a:cubicBezTo>
                  <a:pt x="6638152" y="299826"/>
                  <a:pt x="6378880" y="529393"/>
                  <a:pt x="6057005" y="582253"/>
                </a:cubicBezTo>
                <a:lnTo>
                  <a:pt x="6056889" y="583392"/>
                </a:lnTo>
                <a:cubicBezTo>
                  <a:pt x="6051578" y="584395"/>
                  <a:pt x="6046249" y="585336"/>
                  <a:pt x="6040672" y="584920"/>
                </a:cubicBezTo>
                <a:cubicBezTo>
                  <a:pt x="6009500" y="590430"/>
                  <a:pt x="5977620" y="593388"/>
                  <a:pt x="5945246" y="593911"/>
                </a:cubicBezTo>
                <a:lnTo>
                  <a:pt x="5928127" y="595524"/>
                </a:lnTo>
                <a:lnTo>
                  <a:pt x="5928101" y="595033"/>
                </a:lnTo>
                <a:lnTo>
                  <a:pt x="5927602" y="595066"/>
                </a:lnTo>
                <a:cubicBezTo>
                  <a:pt x="5927036" y="591293"/>
                  <a:pt x="5927009" y="587507"/>
                  <a:pt x="5927009" y="583715"/>
                </a:cubicBezTo>
                <a:cubicBezTo>
                  <a:pt x="5927009" y="578078"/>
                  <a:pt x="5927068" y="572454"/>
                  <a:pt x="5928380" y="566868"/>
                </a:cubicBezTo>
                <a:cubicBezTo>
                  <a:pt x="5928338" y="535786"/>
                  <a:pt x="5930787" y="505143"/>
                  <a:pt x="5935844" y="475137"/>
                </a:cubicBezTo>
                <a:lnTo>
                  <a:pt x="5936384" y="468500"/>
                </a:lnTo>
                <a:cubicBezTo>
                  <a:pt x="5936553" y="468495"/>
                  <a:pt x="5936722" y="468490"/>
                  <a:pt x="5936890" y="468437"/>
                </a:cubicBezTo>
                <a:cubicBezTo>
                  <a:pt x="5963192" y="285283"/>
                  <a:pt x="6052653" y="121703"/>
                  <a:pt x="6184397" y="0"/>
                </a:cubicBezTo>
                <a:close/>
                <a:moveTo>
                  <a:pt x="5110576" y="0"/>
                </a:moveTo>
                <a:lnTo>
                  <a:pt x="5244592" y="0"/>
                </a:lnTo>
                <a:cubicBezTo>
                  <a:pt x="5322488" y="226290"/>
                  <a:pt x="5519077" y="399791"/>
                  <a:pt x="5763129" y="451830"/>
                </a:cubicBezTo>
                <a:cubicBezTo>
                  <a:pt x="5725278" y="260867"/>
                  <a:pt x="5605869" y="98005"/>
                  <a:pt x="5440399" y="0"/>
                </a:cubicBezTo>
                <a:lnTo>
                  <a:pt x="5649109" y="0"/>
                </a:lnTo>
                <a:cubicBezTo>
                  <a:pt x="5780853" y="121704"/>
                  <a:pt x="5870314" y="285283"/>
                  <a:pt x="5896616" y="468437"/>
                </a:cubicBezTo>
                <a:cubicBezTo>
                  <a:pt x="5896783" y="468490"/>
                  <a:pt x="5896953" y="468495"/>
                  <a:pt x="5897121" y="468500"/>
                </a:cubicBezTo>
                <a:lnTo>
                  <a:pt x="5897662" y="475137"/>
                </a:lnTo>
                <a:cubicBezTo>
                  <a:pt x="5902718" y="505143"/>
                  <a:pt x="5905168" y="535786"/>
                  <a:pt x="5905126" y="566868"/>
                </a:cubicBezTo>
                <a:cubicBezTo>
                  <a:pt x="5906438" y="572454"/>
                  <a:pt x="5906496" y="578078"/>
                  <a:pt x="5906496" y="583715"/>
                </a:cubicBezTo>
                <a:cubicBezTo>
                  <a:pt x="5906496" y="587507"/>
                  <a:pt x="5906469" y="591293"/>
                  <a:pt x="5905903" y="595066"/>
                </a:cubicBezTo>
                <a:lnTo>
                  <a:pt x="5905404" y="595033"/>
                </a:lnTo>
                <a:lnTo>
                  <a:pt x="5905378" y="595524"/>
                </a:lnTo>
                <a:lnTo>
                  <a:pt x="5888260" y="593911"/>
                </a:lnTo>
                <a:cubicBezTo>
                  <a:pt x="5855886" y="593388"/>
                  <a:pt x="5824005" y="590430"/>
                  <a:pt x="5792833" y="584920"/>
                </a:cubicBezTo>
                <a:cubicBezTo>
                  <a:pt x="5787256" y="585336"/>
                  <a:pt x="5781927" y="584395"/>
                  <a:pt x="5776617" y="583392"/>
                </a:cubicBezTo>
                <a:lnTo>
                  <a:pt x="5776501" y="582253"/>
                </a:lnTo>
                <a:cubicBezTo>
                  <a:pt x="5454626" y="529393"/>
                  <a:pt x="5195354" y="299826"/>
                  <a:pt x="5110576" y="0"/>
                </a:cubicBezTo>
                <a:close/>
                <a:moveTo>
                  <a:pt x="4492246" y="0"/>
                </a:moveTo>
                <a:lnTo>
                  <a:pt x="4700955" y="0"/>
                </a:lnTo>
                <a:cubicBezTo>
                  <a:pt x="4535485" y="98005"/>
                  <a:pt x="4416076" y="260867"/>
                  <a:pt x="4378225" y="451830"/>
                </a:cubicBezTo>
                <a:cubicBezTo>
                  <a:pt x="4622279" y="399791"/>
                  <a:pt x="4818867" y="226290"/>
                  <a:pt x="4896763" y="0"/>
                </a:cubicBezTo>
                <a:lnTo>
                  <a:pt x="5030779" y="0"/>
                </a:lnTo>
                <a:cubicBezTo>
                  <a:pt x="4946001" y="299826"/>
                  <a:pt x="4686729" y="529393"/>
                  <a:pt x="4364853" y="582253"/>
                </a:cubicBezTo>
                <a:lnTo>
                  <a:pt x="4364737" y="583392"/>
                </a:lnTo>
                <a:cubicBezTo>
                  <a:pt x="4359427" y="584395"/>
                  <a:pt x="4354098" y="585336"/>
                  <a:pt x="4348521" y="584920"/>
                </a:cubicBezTo>
                <a:cubicBezTo>
                  <a:pt x="4317350" y="590430"/>
                  <a:pt x="4285468" y="593388"/>
                  <a:pt x="4253094" y="593911"/>
                </a:cubicBezTo>
                <a:lnTo>
                  <a:pt x="4235976" y="595524"/>
                </a:lnTo>
                <a:lnTo>
                  <a:pt x="4235950" y="595033"/>
                </a:lnTo>
                <a:lnTo>
                  <a:pt x="4235451" y="595066"/>
                </a:lnTo>
                <a:cubicBezTo>
                  <a:pt x="4234885" y="591293"/>
                  <a:pt x="4234858" y="587507"/>
                  <a:pt x="4234858" y="583715"/>
                </a:cubicBezTo>
                <a:cubicBezTo>
                  <a:pt x="4234858" y="578078"/>
                  <a:pt x="4234916" y="572454"/>
                  <a:pt x="4236228" y="566868"/>
                </a:cubicBezTo>
                <a:cubicBezTo>
                  <a:pt x="4236186" y="535786"/>
                  <a:pt x="4238636" y="505143"/>
                  <a:pt x="4243692" y="475137"/>
                </a:cubicBezTo>
                <a:lnTo>
                  <a:pt x="4244233" y="468500"/>
                </a:lnTo>
                <a:cubicBezTo>
                  <a:pt x="4244401" y="468495"/>
                  <a:pt x="4244571" y="468490"/>
                  <a:pt x="4244738" y="468437"/>
                </a:cubicBezTo>
                <a:cubicBezTo>
                  <a:pt x="4271041" y="285283"/>
                  <a:pt x="4360502" y="121704"/>
                  <a:pt x="4492246" y="0"/>
                </a:cubicBezTo>
                <a:close/>
                <a:moveTo>
                  <a:pt x="3418424" y="0"/>
                </a:moveTo>
                <a:lnTo>
                  <a:pt x="3552441" y="0"/>
                </a:lnTo>
                <a:cubicBezTo>
                  <a:pt x="3630337" y="226291"/>
                  <a:pt x="3826926" y="399791"/>
                  <a:pt x="4070978" y="451830"/>
                </a:cubicBezTo>
                <a:cubicBezTo>
                  <a:pt x="4033127" y="260867"/>
                  <a:pt x="3913719" y="98005"/>
                  <a:pt x="3748249" y="0"/>
                </a:cubicBezTo>
                <a:lnTo>
                  <a:pt x="3956957" y="0"/>
                </a:lnTo>
                <a:cubicBezTo>
                  <a:pt x="4088702" y="121703"/>
                  <a:pt x="4178162" y="285283"/>
                  <a:pt x="4204464" y="468437"/>
                </a:cubicBezTo>
                <a:cubicBezTo>
                  <a:pt x="4204632" y="468490"/>
                  <a:pt x="4204801" y="468495"/>
                  <a:pt x="4204970" y="468499"/>
                </a:cubicBezTo>
                <a:lnTo>
                  <a:pt x="4205510" y="475137"/>
                </a:lnTo>
                <a:cubicBezTo>
                  <a:pt x="4210567" y="505143"/>
                  <a:pt x="4213016" y="535786"/>
                  <a:pt x="4212974" y="566868"/>
                </a:cubicBezTo>
                <a:cubicBezTo>
                  <a:pt x="4214286" y="572454"/>
                  <a:pt x="4214345" y="578078"/>
                  <a:pt x="4214345" y="583715"/>
                </a:cubicBezTo>
                <a:cubicBezTo>
                  <a:pt x="4214345" y="587508"/>
                  <a:pt x="4214318" y="591293"/>
                  <a:pt x="4213752" y="595066"/>
                </a:cubicBezTo>
                <a:lnTo>
                  <a:pt x="4213253" y="595033"/>
                </a:lnTo>
                <a:lnTo>
                  <a:pt x="4213227" y="595524"/>
                </a:lnTo>
                <a:lnTo>
                  <a:pt x="4196108" y="593911"/>
                </a:lnTo>
                <a:cubicBezTo>
                  <a:pt x="4163734" y="593388"/>
                  <a:pt x="4131854" y="590430"/>
                  <a:pt x="4100682" y="584920"/>
                </a:cubicBezTo>
                <a:cubicBezTo>
                  <a:pt x="4095105" y="585336"/>
                  <a:pt x="4089776" y="584395"/>
                  <a:pt x="4084465" y="583392"/>
                </a:cubicBezTo>
                <a:lnTo>
                  <a:pt x="4084349" y="582253"/>
                </a:lnTo>
                <a:cubicBezTo>
                  <a:pt x="3762475" y="529393"/>
                  <a:pt x="3503203" y="299826"/>
                  <a:pt x="3418424" y="0"/>
                </a:cubicBezTo>
                <a:close/>
                <a:moveTo>
                  <a:pt x="2800095" y="0"/>
                </a:moveTo>
                <a:lnTo>
                  <a:pt x="3008804" y="0"/>
                </a:lnTo>
                <a:cubicBezTo>
                  <a:pt x="2843334" y="98005"/>
                  <a:pt x="2723925" y="260867"/>
                  <a:pt x="2686074" y="451830"/>
                </a:cubicBezTo>
                <a:cubicBezTo>
                  <a:pt x="2930126" y="399791"/>
                  <a:pt x="3126716" y="226291"/>
                  <a:pt x="3204612" y="0"/>
                </a:cubicBezTo>
                <a:lnTo>
                  <a:pt x="3338628" y="0"/>
                </a:lnTo>
                <a:cubicBezTo>
                  <a:pt x="3253850" y="299826"/>
                  <a:pt x="2994578" y="529393"/>
                  <a:pt x="2672703" y="582253"/>
                </a:cubicBezTo>
                <a:lnTo>
                  <a:pt x="2672586" y="583392"/>
                </a:lnTo>
                <a:cubicBezTo>
                  <a:pt x="2667276" y="584395"/>
                  <a:pt x="2661947" y="585336"/>
                  <a:pt x="2656370" y="584920"/>
                </a:cubicBezTo>
                <a:cubicBezTo>
                  <a:pt x="2625198" y="590430"/>
                  <a:pt x="2593318" y="593388"/>
                  <a:pt x="2560943" y="593911"/>
                </a:cubicBezTo>
                <a:lnTo>
                  <a:pt x="2543825" y="595524"/>
                </a:lnTo>
                <a:lnTo>
                  <a:pt x="2543799" y="595033"/>
                </a:lnTo>
                <a:lnTo>
                  <a:pt x="2543300" y="595066"/>
                </a:lnTo>
                <a:cubicBezTo>
                  <a:pt x="2542734" y="591293"/>
                  <a:pt x="2542707" y="587507"/>
                  <a:pt x="2542707" y="583715"/>
                </a:cubicBezTo>
                <a:cubicBezTo>
                  <a:pt x="2542707" y="578078"/>
                  <a:pt x="2542765" y="572454"/>
                  <a:pt x="2544077" y="566868"/>
                </a:cubicBezTo>
                <a:cubicBezTo>
                  <a:pt x="2544035" y="535786"/>
                  <a:pt x="2546485" y="505143"/>
                  <a:pt x="2551541" y="475137"/>
                </a:cubicBezTo>
                <a:lnTo>
                  <a:pt x="2552082" y="468499"/>
                </a:lnTo>
                <a:cubicBezTo>
                  <a:pt x="2552250" y="468495"/>
                  <a:pt x="2552420" y="468490"/>
                  <a:pt x="2552587" y="468437"/>
                </a:cubicBezTo>
                <a:cubicBezTo>
                  <a:pt x="2578890" y="285283"/>
                  <a:pt x="2668350" y="121703"/>
                  <a:pt x="2800095" y="0"/>
                </a:cubicBezTo>
                <a:close/>
                <a:moveTo>
                  <a:pt x="1726273" y="0"/>
                </a:moveTo>
                <a:lnTo>
                  <a:pt x="1860290" y="0"/>
                </a:lnTo>
                <a:cubicBezTo>
                  <a:pt x="1938186" y="226291"/>
                  <a:pt x="2134775" y="399791"/>
                  <a:pt x="2378827" y="451830"/>
                </a:cubicBezTo>
                <a:cubicBezTo>
                  <a:pt x="2340976" y="260867"/>
                  <a:pt x="2221567" y="98005"/>
                  <a:pt x="2056098" y="0"/>
                </a:cubicBezTo>
                <a:lnTo>
                  <a:pt x="2264806" y="0"/>
                </a:lnTo>
                <a:cubicBezTo>
                  <a:pt x="2396551" y="121703"/>
                  <a:pt x="2486011" y="285283"/>
                  <a:pt x="2512313" y="468437"/>
                </a:cubicBezTo>
                <a:cubicBezTo>
                  <a:pt x="2512481" y="468490"/>
                  <a:pt x="2512650" y="468495"/>
                  <a:pt x="2512819" y="468499"/>
                </a:cubicBezTo>
                <a:lnTo>
                  <a:pt x="2513359" y="475137"/>
                </a:lnTo>
                <a:cubicBezTo>
                  <a:pt x="2518416" y="505143"/>
                  <a:pt x="2520865" y="535786"/>
                  <a:pt x="2520823" y="566868"/>
                </a:cubicBezTo>
                <a:cubicBezTo>
                  <a:pt x="2522135" y="572454"/>
                  <a:pt x="2522194" y="578078"/>
                  <a:pt x="2522194" y="583715"/>
                </a:cubicBezTo>
                <a:cubicBezTo>
                  <a:pt x="2522194" y="587508"/>
                  <a:pt x="2522167" y="591293"/>
                  <a:pt x="2521601" y="595066"/>
                </a:cubicBezTo>
                <a:lnTo>
                  <a:pt x="2521102" y="595033"/>
                </a:lnTo>
                <a:lnTo>
                  <a:pt x="2521076" y="595524"/>
                </a:lnTo>
                <a:lnTo>
                  <a:pt x="2503957" y="593911"/>
                </a:lnTo>
                <a:cubicBezTo>
                  <a:pt x="2471583" y="593388"/>
                  <a:pt x="2439703" y="590430"/>
                  <a:pt x="2408531" y="584920"/>
                </a:cubicBezTo>
                <a:cubicBezTo>
                  <a:pt x="2402954" y="585336"/>
                  <a:pt x="2397625" y="584395"/>
                  <a:pt x="2392314" y="583392"/>
                </a:cubicBezTo>
                <a:lnTo>
                  <a:pt x="2392198" y="582253"/>
                </a:lnTo>
                <a:cubicBezTo>
                  <a:pt x="2070324" y="529393"/>
                  <a:pt x="1811051" y="299826"/>
                  <a:pt x="1726273" y="0"/>
                </a:cubicBezTo>
                <a:close/>
                <a:moveTo>
                  <a:pt x="1107944" y="0"/>
                </a:moveTo>
                <a:lnTo>
                  <a:pt x="1316652" y="0"/>
                </a:lnTo>
                <a:cubicBezTo>
                  <a:pt x="1151183" y="98005"/>
                  <a:pt x="1031774" y="260867"/>
                  <a:pt x="993923" y="451830"/>
                </a:cubicBezTo>
                <a:cubicBezTo>
                  <a:pt x="1237975" y="399791"/>
                  <a:pt x="1434564" y="226291"/>
                  <a:pt x="1512461" y="0"/>
                </a:cubicBezTo>
                <a:lnTo>
                  <a:pt x="1646477" y="0"/>
                </a:lnTo>
                <a:cubicBezTo>
                  <a:pt x="1561699" y="299826"/>
                  <a:pt x="1302427" y="529393"/>
                  <a:pt x="980552" y="582253"/>
                </a:cubicBezTo>
                <a:lnTo>
                  <a:pt x="980435" y="583392"/>
                </a:lnTo>
                <a:cubicBezTo>
                  <a:pt x="975125" y="584395"/>
                  <a:pt x="969796" y="585336"/>
                  <a:pt x="964219" y="584920"/>
                </a:cubicBezTo>
                <a:cubicBezTo>
                  <a:pt x="933047" y="590430"/>
                  <a:pt x="901167" y="593388"/>
                  <a:pt x="868792" y="593911"/>
                </a:cubicBezTo>
                <a:lnTo>
                  <a:pt x="851674" y="595524"/>
                </a:lnTo>
                <a:lnTo>
                  <a:pt x="851648" y="595033"/>
                </a:lnTo>
                <a:lnTo>
                  <a:pt x="851149" y="595066"/>
                </a:lnTo>
                <a:cubicBezTo>
                  <a:pt x="850583" y="591293"/>
                  <a:pt x="850556" y="587507"/>
                  <a:pt x="850556" y="583715"/>
                </a:cubicBezTo>
                <a:cubicBezTo>
                  <a:pt x="850556" y="578078"/>
                  <a:pt x="850614" y="572454"/>
                  <a:pt x="851926" y="566868"/>
                </a:cubicBezTo>
                <a:cubicBezTo>
                  <a:pt x="851884" y="535786"/>
                  <a:pt x="854334" y="505143"/>
                  <a:pt x="859390" y="475137"/>
                </a:cubicBezTo>
                <a:lnTo>
                  <a:pt x="859931" y="468499"/>
                </a:lnTo>
                <a:cubicBezTo>
                  <a:pt x="860099" y="468495"/>
                  <a:pt x="860269" y="468490"/>
                  <a:pt x="860436" y="468437"/>
                </a:cubicBezTo>
                <a:cubicBezTo>
                  <a:pt x="886739" y="285283"/>
                  <a:pt x="976199" y="121704"/>
                  <a:pt x="1107944" y="0"/>
                </a:cubicBezTo>
                <a:close/>
                <a:moveTo>
                  <a:pt x="34122" y="0"/>
                </a:moveTo>
                <a:lnTo>
                  <a:pt x="168138" y="0"/>
                </a:lnTo>
                <a:cubicBezTo>
                  <a:pt x="246034" y="226290"/>
                  <a:pt x="442624" y="399791"/>
                  <a:pt x="686676" y="451830"/>
                </a:cubicBezTo>
                <a:cubicBezTo>
                  <a:pt x="648825" y="260867"/>
                  <a:pt x="529416" y="98005"/>
                  <a:pt x="363946" y="0"/>
                </a:cubicBezTo>
                <a:lnTo>
                  <a:pt x="572655" y="0"/>
                </a:lnTo>
                <a:cubicBezTo>
                  <a:pt x="704400" y="121703"/>
                  <a:pt x="793860" y="285283"/>
                  <a:pt x="820162" y="468437"/>
                </a:cubicBezTo>
                <a:cubicBezTo>
                  <a:pt x="820330" y="468490"/>
                  <a:pt x="820499" y="468495"/>
                  <a:pt x="820668" y="468500"/>
                </a:cubicBezTo>
                <a:lnTo>
                  <a:pt x="821208" y="475137"/>
                </a:lnTo>
                <a:cubicBezTo>
                  <a:pt x="826265" y="505143"/>
                  <a:pt x="828714" y="535786"/>
                  <a:pt x="828672" y="566868"/>
                </a:cubicBezTo>
                <a:cubicBezTo>
                  <a:pt x="829984" y="572454"/>
                  <a:pt x="830043" y="578078"/>
                  <a:pt x="830043" y="583715"/>
                </a:cubicBezTo>
                <a:cubicBezTo>
                  <a:pt x="830043" y="587508"/>
                  <a:pt x="830016" y="591293"/>
                  <a:pt x="829450" y="595066"/>
                </a:cubicBezTo>
                <a:lnTo>
                  <a:pt x="828951" y="595033"/>
                </a:lnTo>
                <a:lnTo>
                  <a:pt x="828925" y="595524"/>
                </a:lnTo>
                <a:lnTo>
                  <a:pt x="811806" y="593911"/>
                </a:lnTo>
                <a:cubicBezTo>
                  <a:pt x="779432" y="593388"/>
                  <a:pt x="747552" y="590430"/>
                  <a:pt x="716380" y="584920"/>
                </a:cubicBezTo>
                <a:cubicBezTo>
                  <a:pt x="710803" y="585336"/>
                  <a:pt x="705474" y="584395"/>
                  <a:pt x="700163" y="583392"/>
                </a:cubicBezTo>
                <a:lnTo>
                  <a:pt x="700047" y="582253"/>
                </a:lnTo>
                <a:cubicBezTo>
                  <a:pt x="378172" y="529393"/>
                  <a:pt x="118900" y="299826"/>
                  <a:pt x="3412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4960137"/>
            <a:ext cx="5829300" cy="1463040"/>
          </a:xfrm>
        </p:spPr>
        <p:txBody>
          <a:bodyPr anchor="ctr">
            <a:normAutofit/>
          </a:bodyPr>
          <a:lstStyle>
            <a:lvl1pPr algn="r">
              <a:defRPr sz="4400" b="0" spc="200" baseline="0"/>
            </a:lvl1pPr>
          </a:lstStyle>
          <a:p>
            <a:r>
              <a:rPr lang="cs-CZ" smtClean="0"/>
              <a:t>Kliknutím lze upravit styl.</a:t>
            </a:r>
            <a:endParaRPr lang="en-US" dirty="0"/>
          </a:p>
        </p:txBody>
      </p:sp>
      <p:sp>
        <p:nvSpPr>
          <p:cNvPr id="3" name="Text Placeholder 2"/>
          <p:cNvSpPr>
            <a:spLocks noGrp="1"/>
          </p:cNvSpPr>
          <p:nvPr>
            <p:ph type="body" idx="1"/>
          </p:nvPr>
        </p:nvSpPr>
        <p:spPr>
          <a:xfrm>
            <a:off x="6457950" y="4960137"/>
            <a:ext cx="2400300" cy="1463040"/>
          </a:xfrm>
        </p:spPr>
        <p:txBody>
          <a:bodyPr lIns="91440" rIns="91440" anchor="ctr">
            <a:normAutofit/>
          </a:bodyPr>
          <a:lstStyle>
            <a:lvl1pPr marL="0" indent="0">
              <a:lnSpc>
                <a:spcPct val="100000"/>
              </a:lnSpc>
              <a:spcBef>
                <a:spcPts val="0"/>
              </a:spcBef>
              <a:buNone/>
              <a:defRPr sz="1600">
                <a:solidFill>
                  <a:schemeClr val="tx1">
                    <a:lumMod val="95000"/>
                    <a:lumOff val="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Upravte styly předlohy textu.</a:t>
            </a:r>
          </a:p>
        </p:txBody>
      </p:sp>
      <p:sp>
        <p:nvSpPr>
          <p:cNvPr id="4" name="Date Placeholder 3"/>
          <p:cNvSpPr>
            <a:spLocks noGrp="1"/>
          </p:cNvSpPr>
          <p:nvPr>
            <p:ph type="dt" sz="half" idx="10"/>
          </p:nvPr>
        </p:nvSpPr>
        <p:spPr/>
        <p:txBody>
          <a:bodyPr/>
          <a:lstStyle/>
          <a:p>
            <a:fld id="{D7A7456A-F36F-401D-ADF3-5141878A919C}" type="datetimeFigureOut">
              <a:rPr lang="cs-CZ" smtClean="0"/>
              <a:t>27.11.2024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81FEEBA5-28C6-4D01-AE0F-ADCDDAFBCF45}" type="slidenum">
              <a:rPr lang="cs-CZ" smtClean="0"/>
              <a:t>‹#›</a:t>
            </a:fld>
            <a:endParaRPr lang="cs-CZ"/>
          </a:p>
        </p:txBody>
      </p:sp>
      <p:cxnSp>
        <p:nvCxnSpPr>
          <p:cNvPr id="8" name="Straight Connector 7"/>
          <p:cNvCxnSpPr/>
          <p:nvPr/>
        </p:nvCxnSpPr>
        <p:spPr>
          <a:xfrm flipV="1">
            <a:off x="6290132"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43651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7290054" cy="1499616"/>
          </a:xfrm>
        </p:spPr>
        <p:txBody>
          <a:bodyPr/>
          <a:lstStyle/>
          <a:p>
            <a:r>
              <a:rPr lang="cs-CZ" smtClean="0"/>
              <a:t>Kliknutím lze upravit styl.</a:t>
            </a:r>
            <a:endParaRPr lang="en-US" dirty="0"/>
          </a:p>
        </p:txBody>
      </p:sp>
      <p:sp>
        <p:nvSpPr>
          <p:cNvPr id="3" name="Content Placeholder 2"/>
          <p:cNvSpPr>
            <a:spLocks noGrp="1"/>
          </p:cNvSpPr>
          <p:nvPr>
            <p:ph sz="half" idx="1"/>
          </p:nvPr>
        </p:nvSpPr>
        <p:spPr>
          <a:xfrm>
            <a:off x="768096" y="2286000"/>
            <a:ext cx="3566160" cy="4023360"/>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Content Placeholder 3"/>
          <p:cNvSpPr>
            <a:spLocks noGrp="1"/>
          </p:cNvSpPr>
          <p:nvPr>
            <p:ph sz="half" idx="2"/>
          </p:nvPr>
        </p:nvSpPr>
        <p:spPr>
          <a:xfrm>
            <a:off x="4491990" y="2286000"/>
            <a:ext cx="3566160" cy="4023360"/>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5" name="Date Placeholder 4"/>
          <p:cNvSpPr>
            <a:spLocks noGrp="1"/>
          </p:cNvSpPr>
          <p:nvPr>
            <p:ph type="dt" sz="half" idx="10"/>
          </p:nvPr>
        </p:nvSpPr>
        <p:spPr/>
        <p:txBody>
          <a:bodyPr/>
          <a:lstStyle/>
          <a:p>
            <a:fld id="{D7A7456A-F36F-401D-ADF3-5141878A919C}" type="datetimeFigureOut">
              <a:rPr lang="cs-CZ" smtClean="0"/>
              <a:t>27.11.2024</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81FEEBA5-28C6-4D01-AE0F-ADCDDAFBCF45}" type="slidenum">
              <a:rPr lang="cs-CZ" smtClean="0"/>
              <a:t>‹#›</a:t>
            </a:fld>
            <a:endParaRPr lang="cs-CZ"/>
          </a:p>
        </p:txBody>
      </p:sp>
    </p:spTree>
    <p:extLst>
      <p:ext uri="{BB962C8B-B14F-4D97-AF65-F5344CB8AC3E}">
        <p14:creationId xmlns:p14="http://schemas.microsoft.com/office/powerpoint/2010/main" val="3557815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10" name="Title 9"/>
          <p:cNvSpPr>
            <a:spLocks noGrp="1"/>
          </p:cNvSpPr>
          <p:nvPr>
            <p:ph type="title"/>
          </p:nvPr>
        </p:nvSpPr>
        <p:spPr>
          <a:xfrm>
            <a:off x="768096" y="585216"/>
            <a:ext cx="7290054" cy="1499616"/>
          </a:xfrm>
        </p:spPr>
        <p:txBody>
          <a:bodyPr/>
          <a:lstStyle/>
          <a:p>
            <a:r>
              <a:rPr lang="cs-CZ" smtClean="0"/>
              <a:t>Kliknutím lze upravit styl.</a:t>
            </a:r>
            <a:endParaRPr lang="en-US" dirty="0"/>
          </a:p>
        </p:txBody>
      </p:sp>
      <p:sp>
        <p:nvSpPr>
          <p:cNvPr id="3" name="Text Placeholder 2"/>
          <p:cNvSpPr>
            <a:spLocks noGrp="1"/>
          </p:cNvSpPr>
          <p:nvPr>
            <p:ph type="body" idx="1"/>
          </p:nvPr>
        </p:nvSpPr>
        <p:spPr>
          <a:xfrm>
            <a:off x="768096" y="2179636"/>
            <a:ext cx="3566160" cy="822960"/>
          </a:xfrm>
        </p:spPr>
        <p:txBody>
          <a:bodyPr lIns="137160" rIns="137160" anchor="ctr">
            <a:normAutofit/>
          </a:bodyPr>
          <a:lstStyle>
            <a:lvl1pPr marL="0" indent="0">
              <a:spcBef>
                <a:spcPts val="0"/>
              </a:spcBef>
              <a:spcAft>
                <a:spcPts val="0"/>
              </a:spcAft>
              <a:buNone/>
              <a:defRPr sz="22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4" name="Content Placeholder 3"/>
          <p:cNvSpPr>
            <a:spLocks noGrp="1"/>
          </p:cNvSpPr>
          <p:nvPr>
            <p:ph sz="half" idx="2"/>
          </p:nvPr>
        </p:nvSpPr>
        <p:spPr>
          <a:xfrm>
            <a:off x="768096" y="2967788"/>
            <a:ext cx="3566160" cy="3341572"/>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5" name="Text Placeholder 4"/>
          <p:cNvSpPr>
            <a:spLocks noGrp="1"/>
          </p:cNvSpPr>
          <p:nvPr>
            <p:ph type="body" sz="quarter" idx="3"/>
          </p:nvPr>
        </p:nvSpPr>
        <p:spPr>
          <a:xfrm>
            <a:off x="4491990" y="2179636"/>
            <a:ext cx="3566160" cy="822960"/>
          </a:xfrm>
        </p:spPr>
        <p:txBody>
          <a:bodyPr lIns="137160" rIns="137160" anchor="ctr">
            <a:normAutofit/>
          </a:bodyPr>
          <a:lstStyle>
            <a:lvl1pPr marL="0" indent="0">
              <a:spcBef>
                <a:spcPts val="0"/>
              </a:spcBef>
              <a:spcAft>
                <a:spcPts val="0"/>
              </a:spcAft>
              <a:buNone/>
              <a:defRPr lang="en-US" sz="22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cs-CZ" smtClean="0"/>
              <a:t>Upravte styly předlohy textu.</a:t>
            </a:r>
          </a:p>
        </p:txBody>
      </p:sp>
      <p:sp>
        <p:nvSpPr>
          <p:cNvPr id="6" name="Content Placeholder 5"/>
          <p:cNvSpPr>
            <a:spLocks noGrp="1"/>
          </p:cNvSpPr>
          <p:nvPr>
            <p:ph sz="quarter" idx="4"/>
          </p:nvPr>
        </p:nvSpPr>
        <p:spPr>
          <a:xfrm>
            <a:off x="4491990" y="2967788"/>
            <a:ext cx="3566160" cy="3341572"/>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7" name="Date Placeholder 6"/>
          <p:cNvSpPr>
            <a:spLocks noGrp="1"/>
          </p:cNvSpPr>
          <p:nvPr>
            <p:ph type="dt" sz="half" idx="10"/>
          </p:nvPr>
        </p:nvSpPr>
        <p:spPr/>
        <p:txBody>
          <a:bodyPr/>
          <a:lstStyle/>
          <a:p>
            <a:fld id="{D7A7456A-F36F-401D-ADF3-5141878A919C}" type="datetimeFigureOut">
              <a:rPr lang="cs-CZ" smtClean="0"/>
              <a:t>27.11.2024</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81FEEBA5-28C6-4D01-AE0F-ADCDDAFBCF45}" type="slidenum">
              <a:rPr lang="cs-CZ" smtClean="0"/>
              <a:t>‹#›</a:t>
            </a:fld>
            <a:endParaRPr lang="cs-CZ"/>
          </a:p>
        </p:txBody>
      </p:sp>
    </p:spTree>
    <p:extLst>
      <p:ext uri="{BB962C8B-B14F-4D97-AF65-F5344CB8AC3E}">
        <p14:creationId xmlns:p14="http://schemas.microsoft.com/office/powerpoint/2010/main" val="24347083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Date Placeholder 2"/>
          <p:cNvSpPr>
            <a:spLocks noGrp="1"/>
          </p:cNvSpPr>
          <p:nvPr>
            <p:ph type="dt" sz="half" idx="10"/>
          </p:nvPr>
        </p:nvSpPr>
        <p:spPr/>
        <p:txBody>
          <a:bodyPr/>
          <a:lstStyle/>
          <a:p>
            <a:fld id="{D7A7456A-F36F-401D-ADF3-5141878A919C}" type="datetimeFigureOut">
              <a:rPr lang="cs-CZ" smtClean="0"/>
              <a:t>27.11.2024</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81FEEBA5-28C6-4D01-AE0F-ADCDDAFBCF45}" type="slidenum">
              <a:rPr lang="cs-CZ" smtClean="0"/>
              <a:t>‹#›</a:t>
            </a:fld>
            <a:endParaRPr lang="cs-CZ"/>
          </a:p>
        </p:txBody>
      </p:sp>
    </p:spTree>
    <p:extLst>
      <p:ext uri="{BB962C8B-B14F-4D97-AF65-F5344CB8AC3E}">
        <p14:creationId xmlns:p14="http://schemas.microsoft.com/office/powerpoint/2010/main" val="9317442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A7456A-F36F-401D-ADF3-5141878A919C}" type="datetimeFigureOut">
              <a:rPr lang="cs-CZ" smtClean="0"/>
              <a:t>27.11.2024</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81FEEBA5-28C6-4D01-AE0F-ADCDDAFBCF45}" type="slidenum">
              <a:rPr lang="cs-CZ" smtClean="0"/>
              <a:t>‹#›</a:t>
            </a:fld>
            <a:endParaRPr lang="cs-CZ"/>
          </a:p>
        </p:txBody>
      </p:sp>
    </p:spTree>
    <p:extLst>
      <p:ext uri="{BB962C8B-B14F-4D97-AF65-F5344CB8AC3E}">
        <p14:creationId xmlns:p14="http://schemas.microsoft.com/office/powerpoint/2010/main" val="9828440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8" name="Title 7"/>
          <p:cNvSpPr>
            <a:spLocks noGrp="1"/>
          </p:cNvSpPr>
          <p:nvPr>
            <p:ph type="title"/>
          </p:nvPr>
        </p:nvSpPr>
        <p:spPr>
          <a:xfrm>
            <a:off x="768096" y="471509"/>
            <a:ext cx="3291840" cy="1737360"/>
          </a:xfrm>
        </p:spPr>
        <p:txBody>
          <a:bodyPr>
            <a:noAutofit/>
          </a:bodyPr>
          <a:lstStyle>
            <a:lvl1pPr>
              <a:lnSpc>
                <a:spcPct val="80000"/>
              </a:lnSpc>
              <a:defRPr sz="3600"/>
            </a:lvl1pPr>
          </a:lstStyle>
          <a:p>
            <a:r>
              <a:rPr lang="cs-CZ" smtClean="0"/>
              <a:t>Kliknutím lze upravit styl.</a:t>
            </a:r>
            <a:endParaRPr lang="en-US" dirty="0"/>
          </a:p>
        </p:txBody>
      </p:sp>
      <p:sp>
        <p:nvSpPr>
          <p:cNvPr id="3" name="Content Placeholder 2"/>
          <p:cNvSpPr>
            <a:spLocks noGrp="1"/>
          </p:cNvSpPr>
          <p:nvPr>
            <p:ph idx="1"/>
          </p:nvPr>
        </p:nvSpPr>
        <p:spPr>
          <a:xfrm>
            <a:off x="4286250" y="822960"/>
            <a:ext cx="4258818" cy="5184648"/>
          </a:xfrm>
        </p:spPr>
        <p:txBody>
          <a:bodyPr>
            <a:normAutofit/>
          </a:bodyPr>
          <a:lstStyle>
            <a:lvl1pPr>
              <a:defRPr sz="2000"/>
            </a:lvl1pPr>
            <a:lvl2pPr>
              <a:defRPr sz="1600"/>
            </a:lvl2pPr>
            <a:lvl3pPr>
              <a:defRPr sz="1200"/>
            </a:lvl3pPr>
            <a:lvl4pPr>
              <a:defRPr sz="1200"/>
            </a:lvl4pPr>
            <a:lvl5pPr>
              <a:defRPr sz="1200"/>
            </a:lvl5pPr>
            <a:lvl6pPr>
              <a:defRPr sz="1200"/>
            </a:lvl6pPr>
            <a:lvl7pPr>
              <a:defRPr sz="1200"/>
            </a:lvl7pPr>
            <a:lvl8pPr>
              <a:defRPr sz="1200"/>
            </a:lvl8pPr>
            <a:lvl9pPr>
              <a:defRPr sz="1200"/>
            </a:lvl9p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Text Placeholder 3"/>
          <p:cNvSpPr>
            <a:spLocks noGrp="1"/>
          </p:cNvSpPr>
          <p:nvPr>
            <p:ph type="body" sz="half" idx="2"/>
          </p:nvPr>
        </p:nvSpPr>
        <p:spPr>
          <a:xfrm>
            <a:off x="768096" y="2257506"/>
            <a:ext cx="329184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Upravte styly předlohy textu.</a:t>
            </a:r>
          </a:p>
        </p:txBody>
      </p:sp>
      <p:sp>
        <p:nvSpPr>
          <p:cNvPr id="5" name="Date Placeholder 4"/>
          <p:cNvSpPr>
            <a:spLocks noGrp="1"/>
          </p:cNvSpPr>
          <p:nvPr>
            <p:ph type="dt" sz="half" idx="10"/>
          </p:nvPr>
        </p:nvSpPr>
        <p:spPr/>
        <p:txBody>
          <a:bodyPr/>
          <a:lstStyle/>
          <a:p>
            <a:fld id="{D7A7456A-F36F-401D-ADF3-5141878A919C}" type="datetimeFigureOut">
              <a:rPr lang="cs-CZ" smtClean="0"/>
              <a:t>27.11.2024</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81FEEBA5-28C6-4D01-AE0F-ADCDDAFBCF45}" type="slidenum">
              <a:rPr lang="cs-CZ" smtClean="0"/>
              <a:t>‹#›</a:t>
            </a:fld>
            <a:endParaRPr lang="cs-CZ"/>
          </a:p>
        </p:txBody>
      </p:sp>
    </p:spTree>
    <p:extLst>
      <p:ext uri="{BB962C8B-B14F-4D97-AF65-F5344CB8AC3E}">
        <p14:creationId xmlns:p14="http://schemas.microsoft.com/office/powerpoint/2010/main" val="3945780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342900" y="4960138"/>
            <a:ext cx="5829300" cy="1463040"/>
          </a:xfrm>
        </p:spPr>
        <p:txBody>
          <a:bodyPr anchor="ctr">
            <a:normAutofit/>
          </a:bodyPr>
          <a:lstStyle>
            <a:lvl1pPr algn="r">
              <a:defRPr sz="4400" spc="200" baseline="0"/>
            </a:lvl1pPr>
          </a:lstStyle>
          <a:p>
            <a:r>
              <a:rPr lang="cs-CZ" smtClean="0"/>
              <a:t>Kliknutím lze upravit styl.</a:t>
            </a:r>
            <a:endParaRPr lang="en-US" dirty="0"/>
          </a:p>
        </p:txBody>
      </p:sp>
      <p:sp>
        <p:nvSpPr>
          <p:cNvPr id="3" name="Picture Placeholder 2"/>
          <p:cNvSpPr>
            <a:spLocks noGrp="1" noChangeAspect="1"/>
          </p:cNvSpPr>
          <p:nvPr>
            <p:ph type="pic" idx="1"/>
          </p:nvPr>
        </p:nvSpPr>
        <p:spPr>
          <a:xfrm>
            <a:off x="0" y="-1"/>
            <a:ext cx="9141714" cy="4572000"/>
          </a:xfrm>
          <a:solidFill>
            <a:schemeClr val="accent1">
              <a:lumMod val="60000"/>
              <a:lumOff val="40000"/>
            </a:schemeClr>
          </a:solidFill>
        </p:spPr>
        <p:txBody>
          <a:bodyPr lIns="457200" tIns="365760"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cs-CZ" smtClean="0"/>
              <a:t>Kliknutím na ikonu přidáte obrázek.</a:t>
            </a:r>
            <a:endParaRPr lang="en-US" dirty="0"/>
          </a:p>
        </p:txBody>
      </p:sp>
      <p:sp>
        <p:nvSpPr>
          <p:cNvPr id="4" name="Text Placeholder 3"/>
          <p:cNvSpPr>
            <a:spLocks noGrp="1"/>
          </p:cNvSpPr>
          <p:nvPr>
            <p:ph type="body" sz="half" idx="2"/>
          </p:nvPr>
        </p:nvSpPr>
        <p:spPr>
          <a:xfrm>
            <a:off x="6457950" y="4960138"/>
            <a:ext cx="2400300" cy="1463040"/>
          </a:xfrm>
        </p:spPr>
        <p:txBody>
          <a:bodyPr lIns="91440" rIns="91440" anchor="ctr">
            <a:normAutofit/>
          </a:bodyPr>
          <a:lstStyle>
            <a:lvl1pPr marL="0" indent="0">
              <a:lnSpc>
                <a:spcPct val="100000"/>
              </a:lnSpc>
              <a:spcBef>
                <a:spcPts val="0"/>
              </a:spcBef>
              <a:buNone/>
              <a:defRPr sz="1600">
                <a:solidFill>
                  <a:schemeClr val="tx1">
                    <a:lumMod val="95000"/>
                    <a:lumOff val="5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cs-CZ" smtClean="0"/>
              <a:t>Upravte styly předlohy textu.</a:t>
            </a:r>
          </a:p>
        </p:txBody>
      </p:sp>
      <p:sp>
        <p:nvSpPr>
          <p:cNvPr id="5" name="Date Placeholder 4"/>
          <p:cNvSpPr>
            <a:spLocks noGrp="1"/>
          </p:cNvSpPr>
          <p:nvPr>
            <p:ph type="dt" sz="half" idx="10"/>
          </p:nvPr>
        </p:nvSpPr>
        <p:spPr/>
        <p:txBody>
          <a:bodyPr/>
          <a:lstStyle/>
          <a:p>
            <a:fld id="{D7A7456A-F36F-401D-ADF3-5141878A919C}" type="datetimeFigureOut">
              <a:rPr lang="cs-CZ" smtClean="0"/>
              <a:t>27.11.2024</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81FEEBA5-28C6-4D01-AE0F-ADCDDAFBCF45}" type="slidenum">
              <a:rPr lang="cs-CZ" smtClean="0"/>
              <a:t>‹#›</a:t>
            </a:fld>
            <a:endParaRPr lang="cs-CZ"/>
          </a:p>
        </p:txBody>
      </p:sp>
      <p:cxnSp>
        <p:nvCxnSpPr>
          <p:cNvPr id="8" name="Straight Connector 7"/>
          <p:cNvCxnSpPr/>
          <p:nvPr/>
        </p:nvCxnSpPr>
        <p:spPr>
          <a:xfrm flipV="1">
            <a:off x="6290132"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51134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8096" y="585216"/>
            <a:ext cx="7290054" cy="1499616"/>
          </a:xfrm>
          <a:prstGeom prst="rect">
            <a:avLst/>
          </a:prstGeom>
        </p:spPr>
        <p:txBody>
          <a:bodyPr vert="horz" lIns="91440" tIns="45720" rIns="91440" bIns="45720" rtlCol="0" anchor="ctr">
            <a:normAutofit/>
          </a:bodyPr>
          <a:lstStyle/>
          <a:p>
            <a:r>
              <a:rPr lang="cs-CZ" smtClean="0"/>
              <a:t>Kliknutím lze upravit styl.</a:t>
            </a:r>
            <a:endParaRPr lang="en-US" dirty="0"/>
          </a:p>
        </p:txBody>
      </p:sp>
      <p:sp>
        <p:nvSpPr>
          <p:cNvPr id="3" name="Text Placeholder 2"/>
          <p:cNvSpPr>
            <a:spLocks noGrp="1"/>
          </p:cNvSpPr>
          <p:nvPr>
            <p:ph type="body" idx="1"/>
          </p:nvPr>
        </p:nvSpPr>
        <p:spPr>
          <a:xfrm>
            <a:off x="768096" y="2286000"/>
            <a:ext cx="7290055" cy="4023360"/>
          </a:xfrm>
          <a:prstGeom prst="rect">
            <a:avLst/>
          </a:prstGeom>
        </p:spPr>
        <p:txBody>
          <a:bodyPr vert="horz" lIns="45720" tIns="45720" rIns="45720" bIns="45720" rtlCol="0">
            <a:normAutofit/>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2"/>
          </p:nvPr>
        </p:nvSpPr>
        <p:spPr>
          <a:xfrm>
            <a:off x="768097" y="6470704"/>
            <a:ext cx="161560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D7A7456A-F36F-401D-ADF3-5141878A919C}" type="datetimeFigureOut">
              <a:rPr lang="cs-CZ" smtClean="0"/>
              <a:t>27.11.2024</a:t>
            </a:fld>
            <a:endParaRPr lang="cs-CZ"/>
          </a:p>
        </p:txBody>
      </p:sp>
      <p:sp>
        <p:nvSpPr>
          <p:cNvPr id="5" name="Footer Placeholder 4"/>
          <p:cNvSpPr>
            <a:spLocks noGrp="1"/>
          </p:cNvSpPr>
          <p:nvPr>
            <p:ph type="ftr" sz="quarter" idx="3"/>
          </p:nvPr>
        </p:nvSpPr>
        <p:spPr>
          <a:xfrm>
            <a:off x="3632200" y="6470704"/>
            <a:ext cx="4426094"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cs-CZ"/>
          </a:p>
        </p:txBody>
      </p:sp>
      <p:sp>
        <p:nvSpPr>
          <p:cNvPr id="6" name="Slide Number Placeholder 5"/>
          <p:cNvSpPr>
            <a:spLocks noGrp="1"/>
          </p:cNvSpPr>
          <p:nvPr>
            <p:ph type="sldNum" sz="quarter" idx="4"/>
          </p:nvPr>
        </p:nvSpPr>
        <p:spPr>
          <a:xfrm>
            <a:off x="8128000" y="6470704"/>
            <a:ext cx="730250"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81FEEBA5-28C6-4D01-AE0F-ADCDDAFBCF45}" type="slidenum">
              <a:rPr lang="cs-CZ" smtClean="0"/>
              <a:t>‹#›</a:t>
            </a:fld>
            <a:endParaRPr lang="cs-CZ"/>
          </a:p>
        </p:txBody>
      </p:sp>
      <p:cxnSp>
        <p:nvCxnSpPr>
          <p:cNvPr id="7" name="Straight Connector 6"/>
          <p:cNvCxnSpPr/>
          <p:nvPr/>
        </p:nvCxnSpPr>
        <p:spPr>
          <a:xfrm flipV="1">
            <a:off x="5715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9982734"/>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Lst>
  <p:txStyles>
    <p:title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HO1ZCgIzKOk"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hyperlink" Target="https://www.youtube.com/watch?v=CdamJB0mYEQ"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2.emf"/><Relationship Id="rId5" Type="http://schemas.openxmlformats.org/officeDocument/2006/relationships/image" Target="../media/image41.emf"/><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42.emf"/></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3" Type="http://schemas.openxmlformats.org/officeDocument/2006/relationships/hyperlink" Target="https://youtu.be/kp5jyZtoTIg?t=64"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ww.youtube.com/watch?v=cJOZp2ZftCw"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5.png"/><Relationship Id="rId7" Type="http://schemas.openxmlformats.org/officeDocument/2006/relationships/diagramColors" Target="../diagrams/colors3.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4.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hyperlink" Target="https://www.youtube.com/watch?v=ULzJc8CLeVA" TargetMode="External"/><Relationship Id="rId7"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png"/><Relationship Id="rId10" Type="http://schemas.openxmlformats.org/officeDocument/2006/relationships/image" Target="../media/image11.jpeg"/><Relationship Id="rId4" Type="http://schemas.openxmlformats.org/officeDocument/2006/relationships/hyperlink" Target="https://www.youtube.com/watch?v=COllwlh-jXo" TargetMode="External"/><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diagramData" Target="../diagrams/data4.xml"/><Relationship Id="rId7" Type="http://schemas.microsoft.com/office/2007/relationships/diagramDrawing" Target="../diagrams/drawing4.xml"/><Relationship Id="rId12" Type="http://schemas.openxmlformats.org/officeDocument/2006/relationships/image" Target="../media/image16.e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4.xml"/><Relationship Id="rId11" Type="http://schemas.openxmlformats.org/officeDocument/2006/relationships/image" Target="../media/image15.png"/><Relationship Id="rId5" Type="http://schemas.openxmlformats.org/officeDocument/2006/relationships/diagramQuickStyle" Target="../diagrams/quickStyle4.xml"/><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diagramLayout" Target="../diagrams/layout4.xml"/><Relationship Id="rId9" Type="http://schemas.openxmlformats.org/officeDocument/2006/relationships/image" Target="../media/image13.jpeg"/><Relationship Id="rId14"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5.xml"/><Relationship Id="rId11" Type="http://schemas.openxmlformats.org/officeDocument/2006/relationships/image" Target="../media/image22.png"/><Relationship Id="rId5" Type="http://schemas.openxmlformats.org/officeDocument/2006/relationships/diagramQuickStyle" Target="../diagrams/quickStyle5.xml"/><Relationship Id="rId10" Type="http://schemas.openxmlformats.org/officeDocument/2006/relationships/image" Target="../media/image16.emf"/><Relationship Id="rId4" Type="http://schemas.openxmlformats.org/officeDocument/2006/relationships/diagramLayout" Target="../diagrams/layout5.xml"/><Relationship Id="rId9" Type="http://schemas.openxmlformats.org/officeDocument/2006/relationships/image" Target="../media/image21.jpeg"/></Relationships>
</file>

<file path=ppt/slides/_rels/slide7.xml.rels><?xml version="1.0" encoding="UTF-8" standalone="yes"?>
<Relationships xmlns="http://schemas.openxmlformats.org/package/2006/relationships"><Relationship Id="rId8" Type="http://schemas.openxmlformats.org/officeDocument/2006/relationships/diagramLayout" Target="../diagrams/layout6.xml"/><Relationship Id="rId3" Type="http://schemas.openxmlformats.org/officeDocument/2006/relationships/hyperlink" Target="https://www.youtube.com/watch?v=SUaeeyNMCUI" TargetMode="External"/><Relationship Id="rId7" Type="http://schemas.openxmlformats.org/officeDocument/2006/relationships/diagramData" Target="../diagrams/data6.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www.youtube.com/watch?v=E3kr_zoqGyY" TargetMode="External"/><Relationship Id="rId11" Type="http://schemas.microsoft.com/office/2007/relationships/diagramDrawing" Target="../diagrams/drawing6.xml"/><Relationship Id="rId5" Type="http://schemas.openxmlformats.org/officeDocument/2006/relationships/hyperlink" Target="https://www.youtube.com/watch?v=EKOQPYZIUAo" TargetMode="External"/><Relationship Id="rId10" Type="http://schemas.openxmlformats.org/officeDocument/2006/relationships/diagramColors" Target="../diagrams/colors6.xml"/><Relationship Id="rId4" Type="http://schemas.openxmlformats.org/officeDocument/2006/relationships/hyperlink" Target="https://www.youtube.com/watch?v=ueSGPA2UPDk" TargetMode="External"/><Relationship Id="rId9" Type="http://schemas.openxmlformats.org/officeDocument/2006/relationships/diagramQuickStyle" Target="../diagrams/quickStyle6.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1292222" y="1766557"/>
            <a:ext cx="7080026" cy="1828801"/>
          </a:xfrm>
        </p:spPr>
        <p:txBody>
          <a:bodyPr/>
          <a:lstStyle/>
          <a:p>
            <a:r>
              <a:rPr lang="cs-CZ" dirty="0"/>
              <a:t>Zpěv a hudba</a:t>
            </a:r>
          </a:p>
        </p:txBody>
      </p:sp>
      <p:sp>
        <p:nvSpPr>
          <p:cNvPr id="3" name="Podnadpis 2"/>
          <p:cNvSpPr>
            <a:spLocks noGrp="1"/>
          </p:cNvSpPr>
          <p:nvPr>
            <p:ph type="subTitle" idx="1"/>
          </p:nvPr>
        </p:nvSpPr>
        <p:spPr>
          <a:xfrm>
            <a:off x="5381650" y="197706"/>
            <a:ext cx="4182958" cy="473394"/>
          </a:xfrm>
        </p:spPr>
        <p:txBody>
          <a:bodyPr/>
          <a:lstStyle/>
          <a:p>
            <a:r>
              <a:rPr lang="cs-CZ" dirty="0"/>
              <a:t>Mgr. Tereza Roubalová</a:t>
            </a:r>
          </a:p>
        </p:txBody>
      </p:sp>
      <p:pic>
        <p:nvPicPr>
          <p:cNvPr id="5" name="Obráze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8956" y="3843731"/>
            <a:ext cx="2590800" cy="2419350"/>
          </a:xfrm>
          <a:prstGeom prst="rect">
            <a:avLst/>
          </a:prstGeom>
        </p:spPr>
      </p:pic>
      <p:pic>
        <p:nvPicPr>
          <p:cNvPr id="6" name="Obráze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1650" y="3990538"/>
            <a:ext cx="3553699" cy="2750317"/>
          </a:xfrm>
          <a:prstGeom prst="rect">
            <a:avLst/>
          </a:prstGeom>
          <a:ln>
            <a:noFill/>
          </a:ln>
          <a:effectLst>
            <a:outerShdw blurRad="190500" algn="tl" rotWithShape="0">
              <a:srgbClr val="000000">
                <a:alpha val="70000"/>
              </a:srgbClr>
            </a:outerShdw>
          </a:effectLst>
        </p:spPr>
      </p:pic>
      <p:pic>
        <p:nvPicPr>
          <p:cNvPr id="7" name="Obrázek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911" y="3346985"/>
            <a:ext cx="3017367" cy="2018711"/>
          </a:xfrm>
          <a:prstGeom prst="rect">
            <a:avLst/>
          </a:prstGeom>
          <a:ln>
            <a:noFill/>
          </a:ln>
          <a:effectLst>
            <a:softEdge rad="112500"/>
          </a:effectLst>
        </p:spPr>
      </p:pic>
    </p:spTree>
    <p:extLst>
      <p:ext uri="{BB962C8B-B14F-4D97-AF65-F5344CB8AC3E}">
        <p14:creationId xmlns:p14="http://schemas.microsoft.com/office/powerpoint/2010/main" val="16513263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smtClean="0"/>
              <a:t>Zpěv – samčí jarní obrana teritoria a atrakce samic?</a:t>
            </a:r>
            <a:endParaRPr lang="cs-CZ" dirty="0"/>
          </a:p>
        </p:txBody>
      </p:sp>
      <p:sp>
        <p:nvSpPr>
          <p:cNvPr id="3" name="Zástupný symbol pro obsah 2"/>
          <p:cNvSpPr>
            <a:spLocks noGrp="1"/>
          </p:cNvSpPr>
          <p:nvPr>
            <p:ph idx="1"/>
          </p:nvPr>
        </p:nvSpPr>
        <p:spPr>
          <a:xfrm>
            <a:off x="685346" y="1959429"/>
            <a:ext cx="8076099" cy="4661316"/>
          </a:xfrm>
        </p:spPr>
        <p:txBody>
          <a:bodyPr>
            <a:normAutofit fontScale="70000" lnSpcReduction="20000"/>
          </a:bodyPr>
          <a:lstStyle/>
          <a:p>
            <a:r>
              <a:rPr lang="cs-CZ" dirty="0" smtClean="0"/>
              <a:t>Obrana teritoria</a:t>
            </a:r>
          </a:p>
          <a:p>
            <a:pPr lvl="1"/>
            <a:r>
              <a:rPr lang="cs-CZ" dirty="0"/>
              <a:t>Zkraje jara - zabírání nebo hájení teritoria a atrakce samic</a:t>
            </a:r>
          </a:p>
          <a:p>
            <a:pPr lvl="1"/>
            <a:r>
              <a:rPr lang="cs-CZ" dirty="0" smtClean="0"/>
              <a:t>většina </a:t>
            </a:r>
            <a:r>
              <a:rPr lang="cs-CZ" dirty="0"/>
              <a:t>ptačích </a:t>
            </a:r>
            <a:r>
              <a:rPr lang="cs-CZ" dirty="0" smtClean="0"/>
              <a:t>druhů- teritorium </a:t>
            </a:r>
            <a:r>
              <a:rPr lang="cs-CZ" dirty="0"/>
              <a:t>základní předpoklad pro atrakci samice a úspěšné </a:t>
            </a:r>
            <a:r>
              <a:rPr lang="cs-CZ" dirty="0" smtClean="0"/>
              <a:t>páření</a:t>
            </a:r>
          </a:p>
          <a:p>
            <a:pPr lvl="1"/>
            <a:r>
              <a:rPr lang="cs-CZ" dirty="0" smtClean="0"/>
              <a:t>Sám zpěv nestačí – fyzická přítomnost samce</a:t>
            </a:r>
          </a:p>
          <a:p>
            <a:pPr lvl="1"/>
            <a:r>
              <a:rPr lang="cs-CZ" dirty="0" smtClean="0"/>
              <a:t>Často specifický typ zpěvu</a:t>
            </a:r>
          </a:p>
          <a:p>
            <a:r>
              <a:rPr lang="cs-CZ" dirty="0" smtClean="0"/>
              <a:t>Atraktivita</a:t>
            </a:r>
          </a:p>
          <a:p>
            <a:pPr lvl="1"/>
            <a:r>
              <a:rPr lang="cs-CZ" dirty="0"/>
              <a:t>U většiny druhů řízen testosteronem</a:t>
            </a:r>
          </a:p>
          <a:p>
            <a:pPr lvl="2"/>
            <a:r>
              <a:rPr lang="cs-CZ" dirty="0"/>
              <a:t>Funguje i u samic při experimentálním zvednutí T</a:t>
            </a:r>
          </a:p>
          <a:p>
            <a:pPr lvl="1"/>
            <a:r>
              <a:rPr lang="cs-CZ" dirty="0" smtClean="0"/>
              <a:t>Komplexní </a:t>
            </a:r>
            <a:r>
              <a:rPr lang="cs-CZ" dirty="0"/>
              <a:t>dvořící signál, čestný (nákladný) signál </a:t>
            </a:r>
            <a:r>
              <a:rPr lang="cs-CZ" dirty="0" smtClean="0"/>
              <a:t>kvalit</a:t>
            </a:r>
          </a:p>
          <a:p>
            <a:pPr lvl="1"/>
            <a:r>
              <a:rPr lang="cs-CZ" dirty="0" smtClean="0"/>
              <a:t>odráží i kvalitu teritoria – </a:t>
            </a:r>
            <a:r>
              <a:rPr lang="cs-CZ" dirty="0" err="1" smtClean="0"/>
              <a:t>trade</a:t>
            </a:r>
            <a:r>
              <a:rPr lang="cs-CZ" dirty="0" smtClean="0"/>
              <a:t> </a:t>
            </a:r>
            <a:r>
              <a:rPr lang="cs-CZ" dirty="0" err="1" smtClean="0"/>
              <a:t>off</a:t>
            </a:r>
            <a:r>
              <a:rPr lang="cs-CZ" dirty="0" smtClean="0"/>
              <a:t> </a:t>
            </a:r>
            <a:r>
              <a:rPr lang="cs-CZ" dirty="0"/>
              <a:t>mezi krmením a </a:t>
            </a:r>
            <a:r>
              <a:rPr lang="cs-CZ" dirty="0" smtClean="0"/>
              <a:t>zpěvem, lepší teritoriu umožňuje strávit </a:t>
            </a:r>
            <a:r>
              <a:rPr lang="cs-CZ" dirty="0"/>
              <a:t>více času </a:t>
            </a:r>
            <a:r>
              <a:rPr lang="cs-CZ" dirty="0" smtClean="0"/>
              <a:t>zpěvem</a:t>
            </a:r>
          </a:p>
          <a:p>
            <a:pPr lvl="1"/>
            <a:r>
              <a:rPr lang="cs-CZ" dirty="0" smtClean="0"/>
              <a:t>Ve </a:t>
            </a:r>
            <a:r>
              <a:rPr lang="cs-CZ" dirty="0"/>
              <a:t>zpěvu se odráží případný vývojový stres </a:t>
            </a:r>
          </a:p>
          <a:p>
            <a:r>
              <a:rPr lang="cs-CZ" dirty="0"/>
              <a:t>U některých druhů i samice nebo duety</a:t>
            </a:r>
          </a:p>
          <a:p>
            <a:pPr lvl="1"/>
            <a:r>
              <a:rPr lang="cs-CZ" dirty="0"/>
              <a:t>Častěji v tropech</a:t>
            </a:r>
          </a:p>
          <a:p>
            <a:pPr lvl="1"/>
            <a:r>
              <a:rPr lang="cs-CZ" dirty="0"/>
              <a:t>Komunikace s partnerem nebo samičí obrana teritoria (stabilnějšího)</a:t>
            </a:r>
          </a:p>
          <a:p>
            <a:pPr lvl="1"/>
            <a:endParaRPr lang="cs-CZ" dirty="0" smtClean="0"/>
          </a:p>
          <a:p>
            <a:r>
              <a:rPr lang="cs-CZ" dirty="0"/>
              <a:t>Vlhovec červenokřídlý </a:t>
            </a:r>
            <a:br>
              <a:rPr lang="cs-CZ" dirty="0"/>
            </a:br>
            <a:r>
              <a:rPr lang="cs-CZ" dirty="0">
                <a:hlinkClick r:id="rId3"/>
              </a:rPr>
              <a:t>Teritoriální zpěv</a:t>
            </a:r>
            <a:endParaRPr lang="cs-CZ" dirty="0"/>
          </a:p>
          <a:p>
            <a:r>
              <a:rPr lang="cs-CZ" dirty="0"/>
              <a:t>Červenka: </a:t>
            </a:r>
            <a:r>
              <a:rPr lang="cs-CZ" dirty="0">
                <a:hlinkClick r:id="rId4"/>
              </a:rPr>
              <a:t>Teritoriální zpěv</a:t>
            </a:r>
            <a:endParaRPr lang="cs-CZ" dirty="0"/>
          </a:p>
          <a:p>
            <a:pPr lvl="1"/>
            <a:endParaRPr lang="cs-CZ" dirty="0"/>
          </a:p>
          <a:p>
            <a:r>
              <a:rPr lang="cs-CZ" dirty="0" smtClean="0"/>
              <a:t> </a:t>
            </a:r>
          </a:p>
          <a:p>
            <a:endParaRPr lang="cs-CZ" dirty="0"/>
          </a:p>
        </p:txBody>
      </p:sp>
      <p:pic>
        <p:nvPicPr>
          <p:cNvPr id="4" name="Obrázek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74590" y="4961657"/>
            <a:ext cx="2427039" cy="1659088"/>
          </a:xfrm>
          <a:prstGeom prst="rect">
            <a:avLst/>
          </a:prstGeom>
        </p:spPr>
      </p:pic>
      <p:pic>
        <p:nvPicPr>
          <p:cNvPr id="5" name="Obrázek 4"/>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045999" y="1492425"/>
            <a:ext cx="3067093" cy="2030819"/>
          </a:xfrm>
          <a:prstGeom prst="rect">
            <a:avLst/>
          </a:prstGeom>
        </p:spPr>
      </p:pic>
    </p:spTree>
    <p:extLst>
      <p:ext uri="{BB962C8B-B14F-4D97-AF65-F5344CB8AC3E}">
        <p14:creationId xmlns:p14="http://schemas.microsoft.com/office/powerpoint/2010/main" val="28897116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26443" y="1030841"/>
            <a:ext cx="7765322" cy="970450"/>
          </a:xfrm>
        </p:spPr>
        <p:txBody>
          <a:bodyPr/>
          <a:lstStyle/>
          <a:p>
            <a:r>
              <a:rPr lang="cs-CZ" dirty="0"/>
              <a:t>Paralely ptačího zpěvu a lidské řeči</a:t>
            </a:r>
          </a:p>
        </p:txBody>
      </p:sp>
      <p:pic>
        <p:nvPicPr>
          <p:cNvPr id="4" name="Obráze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5625" y="2482494"/>
            <a:ext cx="3733479" cy="3068613"/>
          </a:xfrm>
          <a:prstGeom prst="rect">
            <a:avLst/>
          </a:prstGeom>
        </p:spPr>
      </p:pic>
      <p:pic>
        <p:nvPicPr>
          <p:cNvPr id="5" name="Obrázek 4"/>
          <p:cNvPicPr>
            <a:picLocks noChangeAspect="1"/>
          </p:cNvPicPr>
          <p:nvPr/>
        </p:nvPicPr>
        <p:blipFill rotWithShape="1">
          <a:blip r:embed="rId4" cstate="print">
            <a:extLst>
              <a:ext uri="{28A0092B-C50C-407E-A947-70E740481C1C}">
                <a14:useLocalDpi xmlns:a14="http://schemas.microsoft.com/office/drawing/2010/main" val="0"/>
              </a:ext>
            </a:extLst>
          </a:blip>
          <a:srcRect l="10036" r="26318"/>
          <a:stretch/>
        </p:blipFill>
        <p:spPr>
          <a:xfrm>
            <a:off x="4849404" y="2482493"/>
            <a:ext cx="3471426" cy="3068613"/>
          </a:xfrm>
          <a:prstGeom prst="rect">
            <a:avLst/>
          </a:prstGeom>
        </p:spPr>
      </p:pic>
    </p:spTree>
    <p:extLst>
      <p:ext uri="{BB962C8B-B14F-4D97-AF65-F5344CB8AC3E}">
        <p14:creationId xmlns:p14="http://schemas.microsoft.com/office/powerpoint/2010/main" val="14598193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Paralely řeči a zpěvu</a:t>
            </a:r>
          </a:p>
        </p:txBody>
      </p:sp>
      <p:sp>
        <p:nvSpPr>
          <p:cNvPr id="3" name="Zástupný symbol pro obsah 2"/>
          <p:cNvSpPr>
            <a:spLocks noGrp="1"/>
          </p:cNvSpPr>
          <p:nvPr>
            <p:ph idx="1"/>
          </p:nvPr>
        </p:nvSpPr>
        <p:spPr/>
        <p:txBody>
          <a:bodyPr/>
          <a:lstStyle/>
          <a:p>
            <a:r>
              <a:rPr lang="cs-CZ" b="1" dirty="0"/>
              <a:t>Vrozené predispozice pro druhové signály </a:t>
            </a:r>
            <a:endParaRPr lang="cs-CZ" dirty="0"/>
          </a:p>
          <a:p>
            <a:r>
              <a:rPr lang="cs-CZ" b="1" dirty="0"/>
              <a:t>Vokalizacím se učí </a:t>
            </a:r>
            <a:endParaRPr lang="cs-CZ" dirty="0"/>
          </a:p>
          <a:p>
            <a:r>
              <a:rPr lang="cs-CZ" b="1" dirty="0"/>
              <a:t>Silná závislost na sluchu </a:t>
            </a:r>
            <a:endParaRPr lang="cs-CZ" dirty="0"/>
          </a:p>
          <a:p>
            <a:r>
              <a:rPr lang="cs-CZ" b="1" dirty="0"/>
              <a:t>Vliv sociálních faktorů </a:t>
            </a:r>
          </a:p>
          <a:p>
            <a:r>
              <a:rPr lang="cs-CZ" b="1" dirty="0"/>
              <a:t>Senzitivní perioda </a:t>
            </a:r>
          </a:p>
          <a:p>
            <a:r>
              <a:rPr lang="cs-CZ" b="1" dirty="0"/>
              <a:t>Schopnosti spojené s vnímáním hudby</a:t>
            </a:r>
            <a:endParaRPr lang="cs-CZ" dirty="0"/>
          </a:p>
          <a:p>
            <a:endParaRPr lang="cs-CZ" dirty="0"/>
          </a:p>
          <a:p>
            <a:endParaRPr lang="cs-CZ" dirty="0"/>
          </a:p>
        </p:txBody>
      </p:sp>
      <p:pic>
        <p:nvPicPr>
          <p:cNvPr id="4" name="Obráze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4668" y="1845068"/>
            <a:ext cx="2286000" cy="1524000"/>
          </a:xfrm>
          <a:prstGeom prst="rect">
            <a:avLst/>
          </a:prstGeom>
        </p:spPr>
      </p:pic>
      <p:pic>
        <p:nvPicPr>
          <p:cNvPr id="5" name="Obrázek 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358322" y="3369068"/>
            <a:ext cx="1898691" cy="1772112"/>
          </a:xfrm>
          <a:prstGeom prst="rect">
            <a:avLst/>
          </a:prstGeom>
        </p:spPr>
      </p:pic>
      <p:pic>
        <p:nvPicPr>
          <p:cNvPr id="6" name="Obrázek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2952" y="5037270"/>
            <a:ext cx="2255493" cy="1507862"/>
          </a:xfrm>
          <a:prstGeom prst="rect">
            <a:avLst/>
          </a:prstGeom>
        </p:spPr>
      </p:pic>
      <p:pic>
        <p:nvPicPr>
          <p:cNvPr id="7" name="Obrázek 6"/>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3370442" y="5037271"/>
            <a:ext cx="2264113" cy="1507862"/>
          </a:xfrm>
          <a:prstGeom prst="rect">
            <a:avLst/>
          </a:prstGeom>
        </p:spPr>
      </p:pic>
    </p:spTree>
    <p:extLst>
      <p:ext uri="{BB962C8B-B14F-4D97-AF65-F5344CB8AC3E}">
        <p14:creationId xmlns:p14="http://schemas.microsoft.com/office/powerpoint/2010/main" val="31158763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Produkce řeči a zpěvu</a:t>
            </a:r>
          </a:p>
        </p:txBody>
      </p:sp>
      <p:sp>
        <p:nvSpPr>
          <p:cNvPr id="3" name="Zástupný symbol pro obsah 2"/>
          <p:cNvSpPr>
            <a:spLocks noGrp="1"/>
          </p:cNvSpPr>
          <p:nvPr>
            <p:ph idx="1"/>
          </p:nvPr>
        </p:nvSpPr>
        <p:spPr>
          <a:xfrm>
            <a:off x="685346" y="1666349"/>
            <a:ext cx="3787503" cy="4944289"/>
          </a:xfrm>
        </p:spPr>
        <p:txBody>
          <a:bodyPr>
            <a:normAutofit/>
          </a:bodyPr>
          <a:lstStyle/>
          <a:p>
            <a:r>
              <a:rPr lang="cs-CZ" dirty="0"/>
              <a:t>Zpěvy i řeč jsou komplexní vokální signály</a:t>
            </a:r>
          </a:p>
          <a:p>
            <a:r>
              <a:rPr lang="cs-CZ" dirty="0"/>
              <a:t>Zvuk v obou případech vytvářen prouděním vzduchu vokálním traktem</a:t>
            </a:r>
          </a:p>
          <a:p>
            <a:r>
              <a:rPr lang="cs-CZ" dirty="0"/>
              <a:t>Nutná dobrá neurální kontrola a koordinace dýchání s vokálními motorickými strukturami</a:t>
            </a:r>
          </a:p>
          <a:p>
            <a:r>
              <a:rPr lang="cs-CZ" dirty="0"/>
              <a:t>Ptačí syrinx – speciální orgán produkující zvuk u ptáků, který je ekvivalentem lidského hrtanu</a:t>
            </a:r>
          </a:p>
          <a:p>
            <a:r>
              <a:rPr lang="cs-CZ" dirty="0"/>
              <a:t>Mají k dispozici dva možné zdroje zvuku v průdušnicích </a:t>
            </a:r>
            <a:r>
              <a:rPr lang="cs-CZ" dirty="0">
                <a:sym typeface="Wingdings" panose="05000000000000000000" pitchFamily="2" charset="2"/>
              </a:rPr>
              <a:t></a:t>
            </a:r>
            <a:r>
              <a:rPr lang="cs-CZ" dirty="0"/>
              <a:t> možnost skládání zvuku</a:t>
            </a:r>
          </a:p>
        </p:txBody>
      </p:sp>
      <p:pic>
        <p:nvPicPr>
          <p:cNvPr id="4" name="Obráze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8891" y="1829282"/>
            <a:ext cx="3971409" cy="2202891"/>
          </a:xfrm>
          <a:prstGeom prst="rect">
            <a:avLst/>
          </a:prstGeom>
        </p:spPr>
      </p:pic>
      <p:sp>
        <p:nvSpPr>
          <p:cNvPr id="5" name="Zástupný symbol pro obsah 2"/>
          <p:cNvSpPr txBox="1">
            <a:spLocks/>
          </p:cNvSpPr>
          <p:nvPr/>
        </p:nvSpPr>
        <p:spPr>
          <a:xfrm>
            <a:off x="4810844" y="4032173"/>
            <a:ext cx="3385806" cy="2578465"/>
          </a:xfrm>
          <a:prstGeom prst="rect">
            <a:avLst/>
          </a:prstGeom>
          <a:effectLst>
            <a:outerShdw blurRad="25400" dir="17880000">
              <a:srgbClr val="000000">
                <a:alpha val="46000"/>
              </a:srgbClr>
            </a:outerShdw>
          </a:effectLst>
        </p:spPr>
        <p:txBody>
          <a:bodyPr vert="horz" lIns="91440" tIns="45720" rIns="91440" bIns="45720" rtlCol="0" anchor="t">
            <a:norm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endParaRPr lang="cs-CZ" dirty="0"/>
          </a:p>
        </p:txBody>
      </p:sp>
      <p:pic>
        <p:nvPicPr>
          <p:cNvPr id="6" name="Obráze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81883" y="4281405"/>
            <a:ext cx="2452301" cy="1713107"/>
          </a:xfrm>
          <a:prstGeom prst="rect">
            <a:avLst/>
          </a:prstGeom>
        </p:spPr>
      </p:pic>
    </p:spTree>
    <p:extLst>
      <p:ext uri="{BB962C8B-B14F-4D97-AF65-F5344CB8AC3E}">
        <p14:creationId xmlns:p14="http://schemas.microsoft.com/office/powerpoint/2010/main" val="13220997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6510" y="5059937"/>
            <a:ext cx="2687216" cy="1798063"/>
          </a:xfrm>
          <a:prstGeom prst="rect">
            <a:avLst/>
          </a:prstGeom>
        </p:spPr>
      </p:pic>
      <p:sp>
        <p:nvSpPr>
          <p:cNvPr id="2" name="Nadpis 1"/>
          <p:cNvSpPr>
            <a:spLocks noGrp="1"/>
          </p:cNvSpPr>
          <p:nvPr>
            <p:ph type="title"/>
          </p:nvPr>
        </p:nvSpPr>
        <p:spPr/>
        <p:txBody>
          <a:bodyPr/>
          <a:lstStyle/>
          <a:p>
            <a:r>
              <a:rPr lang="cs-CZ" dirty="0"/>
              <a:t>Tradice</a:t>
            </a:r>
          </a:p>
        </p:txBody>
      </p:sp>
      <p:sp>
        <p:nvSpPr>
          <p:cNvPr id="3" name="Zástupný symbol pro obsah 2"/>
          <p:cNvSpPr>
            <a:spLocks noGrp="1"/>
          </p:cNvSpPr>
          <p:nvPr>
            <p:ph idx="1"/>
          </p:nvPr>
        </p:nvSpPr>
        <p:spPr>
          <a:xfrm>
            <a:off x="685346" y="1455314"/>
            <a:ext cx="7533980" cy="5276622"/>
          </a:xfrm>
        </p:spPr>
        <p:txBody>
          <a:bodyPr>
            <a:normAutofit/>
          </a:bodyPr>
          <a:lstStyle/>
          <a:p>
            <a:r>
              <a:rPr lang="cs-CZ" dirty="0" smtClean="0"/>
              <a:t>Sociálně </a:t>
            </a:r>
            <a:r>
              <a:rPr lang="cs-CZ" dirty="0"/>
              <a:t>naučené a po několik generací stabilní</a:t>
            </a:r>
          </a:p>
          <a:p>
            <a:r>
              <a:rPr lang="cs-CZ" dirty="0"/>
              <a:t>Vznikají jako kulturní drift, selekce behaviorálních znaků odlišujících skupiny, za předpokladu, že je nízká migrace</a:t>
            </a:r>
          </a:p>
          <a:p>
            <a:r>
              <a:rPr lang="cs-CZ" dirty="0" smtClean="0"/>
              <a:t>1</a:t>
            </a:r>
            <a:r>
              <a:rPr lang="cs-CZ" dirty="0"/>
              <a:t>. Fyzické manipulace </a:t>
            </a:r>
          </a:p>
          <a:p>
            <a:pPr lvl="1"/>
            <a:r>
              <a:rPr lang="cs-CZ" dirty="0"/>
              <a:t>používání nástrojů (šimpanzi, makakové) </a:t>
            </a:r>
          </a:p>
          <a:p>
            <a:r>
              <a:rPr lang="cs-CZ" dirty="0"/>
              <a:t>2. Sociální zvyky </a:t>
            </a:r>
          </a:p>
          <a:p>
            <a:pPr lvl="1"/>
            <a:r>
              <a:rPr lang="cs-CZ" dirty="0"/>
              <a:t>vítací ceremonie – šimpanzi </a:t>
            </a:r>
          </a:p>
          <a:p>
            <a:r>
              <a:rPr lang="cs-CZ" b="1" u="sng" dirty="0"/>
              <a:t>3. Vokalizace</a:t>
            </a:r>
            <a:r>
              <a:rPr lang="cs-CZ" dirty="0"/>
              <a:t>:</a:t>
            </a:r>
          </a:p>
          <a:p>
            <a:pPr lvl="1"/>
            <a:r>
              <a:rPr lang="cs-CZ" dirty="0"/>
              <a:t>Velmi časté u ptáků (</a:t>
            </a:r>
            <a:r>
              <a:rPr lang="cs-CZ" dirty="0" smtClean="0"/>
              <a:t>strukturované </a:t>
            </a:r>
            <a:r>
              <a:rPr lang="cs-CZ" dirty="0"/>
              <a:t>repertoáry zpěvů)</a:t>
            </a:r>
          </a:p>
          <a:p>
            <a:pPr lvl="1"/>
            <a:r>
              <a:rPr lang="cs-CZ" dirty="0"/>
              <a:t>Řídce u savců  (velryby, netopýři, lidé)</a:t>
            </a:r>
          </a:p>
          <a:p>
            <a:pPr lvl="1"/>
            <a:r>
              <a:rPr lang="cs-CZ" dirty="0"/>
              <a:t>a) </a:t>
            </a:r>
            <a:r>
              <a:rPr lang="cs-CZ" i="1" dirty="0"/>
              <a:t>Dialekty</a:t>
            </a:r>
            <a:r>
              <a:rPr lang="cs-CZ" dirty="0"/>
              <a:t> – </a:t>
            </a:r>
            <a:r>
              <a:rPr lang="cs-CZ" dirty="0" smtClean="0"/>
              <a:t>spontánně vznikající odchylky u prostorově vzdálených populací, učí se pouze od „svého“</a:t>
            </a:r>
            <a:endParaRPr lang="cs-CZ" dirty="0"/>
          </a:p>
          <a:p>
            <a:pPr lvl="1"/>
            <a:r>
              <a:rPr lang="cs-CZ" dirty="0"/>
              <a:t>b) </a:t>
            </a:r>
            <a:r>
              <a:rPr lang="cs-CZ" i="1" dirty="0"/>
              <a:t>Tradice</a:t>
            </a:r>
            <a:r>
              <a:rPr lang="cs-CZ" dirty="0"/>
              <a:t> – daná vokální imitací – učí se vše, co slyší</a:t>
            </a:r>
          </a:p>
          <a:p>
            <a:pPr lvl="2"/>
            <a:r>
              <a:rPr lang="cs-CZ" dirty="0"/>
              <a:t>Neidentifikují podle toho vlastní členy</a:t>
            </a:r>
          </a:p>
          <a:p>
            <a:pPr lvl="2"/>
            <a:r>
              <a:rPr lang="cs-CZ" dirty="0"/>
              <a:t>Rychle se šíří novinky </a:t>
            </a:r>
          </a:p>
          <a:p>
            <a:pPr lvl="2"/>
            <a:r>
              <a:rPr lang="cs-CZ" dirty="0"/>
              <a:t>Některé velryby, jiné mají dialekty</a:t>
            </a:r>
          </a:p>
        </p:txBody>
      </p:sp>
    </p:spTree>
    <p:extLst>
      <p:ext uri="{BB962C8B-B14F-4D97-AF65-F5344CB8AC3E}">
        <p14:creationId xmlns:p14="http://schemas.microsoft.com/office/powerpoint/2010/main" val="20033356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Učení se vokalizacím</a:t>
            </a:r>
          </a:p>
        </p:txBody>
      </p:sp>
      <p:sp>
        <p:nvSpPr>
          <p:cNvPr id="3" name="Zástupný symbol pro obsah 2"/>
          <p:cNvSpPr>
            <a:spLocks noGrp="1"/>
          </p:cNvSpPr>
          <p:nvPr>
            <p:ph idx="1"/>
          </p:nvPr>
        </p:nvSpPr>
        <p:spPr>
          <a:xfrm>
            <a:off x="685347" y="1666349"/>
            <a:ext cx="5910662" cy="4944289"/>
          </a:xfrm>
        </p:spPr>
        <p:txBody>
          <a:bodyPr>
            <a:normAutofit/>
          </a:bodyPr>
          <a:lstStyle/>
          <a:p>
            <a:r>
              <a:rPr lang="cs-CZ" dirty="0"/>
              <a:t>Vliv sociálního učení</a:t>
            </a:r>
          </a:p>
          <a:p>
            <a:r>
              <a:rPr lang="cs-CZ" dirty="0"/>
              <a:t>Podobné prvotní nezralé vokalizace:  pláč/ žadonění, žvatlání / </a:t>
            </a:r>
            <a:r>
              <a:rPr lang="cs-CZ" dirty="0" err="1"/>
              <a:t>subzpěv</a:t>
            </a:r>
            <a:endParaRPr lang="cs-CZ" dirty="0"/>
          </a:p>
          <a:p>
            <a:r>
              <a:rPr lang="cs-CZ" dirty="0"/>
              <a:t>Ustálený repertoár, ale zároveň odlišnosti mezi jedinci a skupinami</a:t>
            </a:r>
          </a:p>
          <a:p>
            <a:pPr lvl="1"/>
            <a:r>
              <a:rPr lang="cs-CZ" dirty="0"/>
              <a:t>Přítomnost dialektů a individuálního rozpoznávání</a:t>
            </a:r>
          </a:p>
          <a:p>
            <a:endParaRPr lang="cs-CZ" dirty="0"/>
          </a:p>
        </p:txBody>
      </p:sp>
      <p:pic>
        <p:nvPicPr>
          <p:cNvPr id="4" name="Obráze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05232" y="5187123"/>
            <a:ext cx="2013085" cy="1509814"/>
          </a:xfrm>
          <a:prstGeom prst="rect">
            <a:avLst/>
          </a:prstGeom>
        </p:spPr>
      </p:pic>
      <p:pic>
        <p:nvPicPr>
          <p:cNvPr id="6" name="Obrázek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451" y="3820177"/>
            <a:ext cx="2530059" cy="1816765"/>
          </a:xfrm>
          <a:prstGeom prst="rect">
            <a:avLst/>
          </a:prstGeom>
          <a:ln>
            <a:noFill/>
          </a:ln>
          <a:effectLst/>
        </p:spPr>
      </p:pic>
      <p:pic>
        <p:nvPicPr>
          <p:cNvPr id="7" name="Obrázek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98524" y="1666349"/>
            <a:ext cx="2335040" cy="3155096"/>
          </a:xfrm>
          <a:prstGeom prst="rect">
            <a:avLst/>
          </a:prstGeom>
        </p:spPr>
      </p:pic>
      <p:pic>
        <p:nvPicPr>
          <p:cNvPr id="8" name="Obrázek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16099" y="4554332"/>
            <a:ext cx="2545837" cy="2165220"/>
          </a:xfrm>
          <a:prstGeom prst="rect">
            <a:avLst/>
          </a:prstGeom>
        </p:spPr>
      </p:pic>
      <p:sp>
        <p:nvSpPr>
          <p:cNvPr id="9" name="Obdélník 8"/>
          <p:cNvSpPr/>
          <p:nvPr/>
        </p:nvSpPr>
        <p:spPr>
          <a:xfrm>
            <a:off x="7178905" y="1297017"/>
            <a:ext cx="1809635" cy="369332"/>
          </a:xfrm>
          <a:prstGeom prst="rect">
            <a:avLst/>
          </a:prstGeom>
        </p:spPr>
        <p:txBody>
          <a:bodyPr wrap="square">
            <a:spAutoFit/>
          </a:bodyPr>
          <a:lstStyle/>
          <a:p>
            <a:r>
              <a:rPr lang="cs-CZ" dirty="0"/>
              <a:t>Individualita</a:t>
            </a:r>
          </a:p>
        </p:txBody>
      </p:sp>
      <p:sp>
        <p:nvSpPr>
          <p:cNvPr id="11" name="Obdélník 10"/>
          <p:cNvSpPr/>
          <p:nvPr/>
        </p:nvSpPr>
        <p:spPr>
          <a:xfrm>
            <a:off x="4786374" y="4185000"/>
            <a:ext cx="1809635" cy="369332"/>
          </a:xfrm>
          <a:prstGeom prst="rect">
            <a:avLst/>
          </a:prstGeom>
        </p:spPr>
        <p:txBody>
          <a:bodyPr wrap="square">
            <a:spAutoFit/>
          </a:bodyPr>
          <a:lstStyle/>
          <a:p>
            <a:r>
              <a:rPr lang="cs-CZ" dirty="0"/>
              <a:t>Dialekty</a:t>
            </a:r>
          </a:p>
        </p:txBody>
      </p:sp>
      <p:pic>
        <p:nvPicPr>
          <p:cNvPr id="12" name="Obrázek 11"/>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flipH="1">
            <a:off x="7259718" y="4851865"/>
            <a:ext cx="1517469" cy="1837266"/>
          </a:xfrm>
          <a:prstGeom prst="rect">
            <a:avLst/>
          </a:prstGeom>
        </p:spPr>
      </p:pic>
    </p:spTree>
    <p:extLst>
      <p:ext uri="{BB962C8B-B14F-4D97-AF65-F5344CB8AC3E}">
        <p14:creationId xmlns:p14="http://schemas.microsoft.com/office/powerpoint/2010/main" val="2681701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Učení se vokalizacím</a:t>
            </a:r>
          </a:p>
        </p:txBody>
      </p:sp>
      <p:sp>
        <p:nvSpPr>
          <p:cNvPr id="3" name="Zástupný symbol pro obsah 2"/>
          <p:cNvSpPr>
            <a:spLocks noGrp="1"/>
          </p:cNvSpPr>
          <p:nvPr>
            <p:ph idx="1"/>
          </p:nvPr>
        </p:nvSpPr>
        <p:spPr>
          <a:xfrm>
            <a:off x="685346" y="2097024"/>
            <a:ext cx="6331903" cy="4513614"/>
          </a:xfrm>
        </p:spPr>
        <p:txBody>
          <a:bodyPr>
            <a:normAutofit/>
          </a:bodyPr>
          <a:lstStyle/>
          <a:p>
            <a:pPr marL="36900" indent="0">
              <a:buNone/>
            </a:pPr>
            <a:r>
              <a:rPr lang="es-ES" i="1" dirty="0"/>
              <a:t>Důkazy pro učení se vokalizacím</a:t>
            </a:r>
            <a:r>
              <a:rPr lang="cs-CZ" i="1" dirty="0"/>
              <a:t>:</a:t>
            </a:r>
          </a:p>
          <a:p>
            <a:pPr marL="36900" indent="0">
              <a:buNone/>
            </a:pPr>
            <a:r>
              <a:rPr lang="cs-CZ" b="1" u="sng" dirty="0"/>
              <a:t>1) Existence dialektů</a:t>
            </a:r>
          </a:p>
          <a:p>
            <a:pPr marL="36900" indent="0">
              <a:buNone/>
            </a:pPr>
            <a:r>
              <a:rPr lang="cs-CZ" b="1" u="sng" dirty="0"/>
              <a:t>2) Vývoj abnormálních vokalizací při absenci vystavení se vokalizacím ostatních</a:t>
            </a:r>
            <a:endParaRPr lang="cs-CZ" u="sng" dirty="0"/>
          </a:p>
          <a:p>
            <a:r>
              <a:rPr lang="cs-CZ" dirty="0"/>
              <a:t>Výzkumy dětí vychovávaných v abnormálních sociálních podmínkách </a:t>
            </a:r>
            <a:r>
              <a:rPr lang="cs-CZ" sz="1000" dirty="0"/>
              <a:t>(např. </a:t>
            </a:r>
            <a:r>
              <a:rPr lang="cs-CZ" sz="1000" dirty="0" err="1"/>
              <a:t>Fromkin</a:t>
            </a:r>
            <a:r>
              <a:rPr lang="cs-CZ" sz="1000" dirty="0"/>
              <a:t> et al. 1974; </a:t>
            </a:r>
            <a:r>
              <a:rPr lang="cs-CZ" sz="1000" dirty="0" err="1"/>
              <a:t>Lane</a:t>
            </a:r>
            <a:r>
              <a:rPr lang="cs-CZ" sz="1000" dirty="0"/>
              <a:t> 1976)</a:t>
            </a:r>
          </a:p>
          <a:p>
            <a:pPr lvl="2"/>
            <a:r>
              <a:rPr lang="cs-CZ" dirty="0"/>
              <a:t>Vlčí děti</a:t>
            </a:r>
          </a:p>
          <a:p>
            <a:r>
              <a:rPr lang="cs-CZ" dirty="0"/>
              <a:t>Výzkumy holátek vyrůstajících izolovaně od zpěvu dospělců </a:t>
            </a:r>
            <a:r>
              <a:rPr lang="cs-CZ" sz="1000" dirty="0"/>
              <a:t>(např. </a:t>
            </a:r>
            <a:r>
              <a:rPr lang="cs-CZ" sz="1000" dirty="0" err="1"/>
              <a:t>Marler</a:t>
            </a:r>
            <a:r>
              <a:rPr lang="cs-CZ" sz="1000" dirty="0"/>
              <a:t> 1970b; </a:t>
            </a:r>
            <a:r>
              <a:rPr lang="cs-CZ" sz="1000" dirty="0" err="1"/>
              <a:t>Thorpe</a:t>
            </a:r>
            <a:r>
              <a:rPr lang="cs-CZ" sz="1000" dirty="0"/>
              <a:t> 1958)</a:t>
            </a:r>
          </a:p>
          <a:p>
            <a:pPr marL="450000" lvl="1" indent="0">
              <a:buNone/>
            </a:pPr>
            <a:endParaRPr lang="cs-CZ" sz="900" dirty="0"/>
          </a:p>
          <a:p>
            <a:endParaRPr lang="cs-CZ" dirty="0"/>
          </a:p>
        </p:txBody>
      </p:sp>
      <p:pic>
        <p:nvPicPr>
          <p:cNvPr id="4" name="Obráze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9159" y="1666349"/>
            <a:ext cx="1470564" cy="2165912"/>
          </a:xfrm>
          <a:prstGeom prst="rect">
            <a:avLst/>
          </a:prstGeom>
        </p:spPr>
      </p:pic>
      <p:pic>
        <p:nvPicPr>
          <p:cNvPr id="6" name="Obrázek 5"/>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960374" y="4253502"/>
            <a:ext cx="1699349" cy="2034282"/>
          </a:xfrm>
          <a:prstGeom prst="rect">
            <a:avLst/>
          </a:prstGeom>
        </p:spPr>
      </p:pic>
    </p:spTree>
    <p:extLst>
      <p:ext uri="{BB962C8B-B14F-4D97-AF65-F5344CB8AC3E}">
        <p14:creationId xmlns:p14="http://schemas.microsoft.com/office/powerpoint/2010/main" val="2840286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Učení se vokalizacím</a:t>
            </a:r>
          </a:p>
        </p:txBody>
      </p:sp>
      <p:sp>
        <p:nvSpPr>
          <p:cNvPr id="3" name="Zástupný symbol pro obsah 2"/>
          <p:cNvSpPr>
            <a:spLocks noGrp="1"/>
          </p:cNvSpPr>
          <p:nvPr>
            <p:ph idx="1"/>
          </p:nvPr>
        </p:nvSpPr>
        <p:spPr>
          <a:xfrm>
            <a:off x="685346" y="1987296"/>
            <a:ext cx="8006591" cy="4623342"/>
          </a:xfrm>
        </p:spPr>
        <p:txBody>
          <a:bodyPr>
            <a:normAutofit/>
          </a:bodyPr>
          <a:lstStyle/>
          <a:p>
            <a:r>
              <a:rPr lang="cs-CZ" b="1" i="1" dirty="0"/>
              <a:t>Nutnost slyšet sebe sama:</a:t>
            </a:r>
          </a:p>
          <a:p>
            <a:r>
              <a:rPr lang="cs-CZ" dirty="0"/>
              <a:t>K vývoji normálních vokalizací je nutné slyšet v rané fázi života i sama sebe </a:t>
            </a:r>
            <a:r>
              <a:rPr lang="cs-CZ" sz="1050" dirty="0"/>
              <a:t>(např. </a:t>
            </a:r>
            <a:r>
              <a:rPr lang="cs-CZ" sz="1050" dirty="0" err="1"/>
              <a:t>Konishi</a:t>
            </a:r>
            <a:r>
              <a:rPr lang="cs-CZ" sz="1050" dirty="0"/>
              <a:t> 1965; </a:t>
            </a:r>
            <a:r>
              <a:rPr lang="cs-CZ" sz="1050" dirty="0" err="1"/>
              <a:t>Nottebohm</a:t>
            </a:r>
            <a:r>
              <a:rPr lang="cs-CZ" sz="1050" dirty="0"/>
              <a:t> 1968)</a:t>
            </a:r>
          </a:p>
          <a:p>
            <a:r>
              <a:rPr lang="cs-CZ" dirty="0"/>
              <a:t>Silná závislost vokálního chování v rané fázi života na sluchu se v dospělosti snižuje </a:t>
            </a:r>
            <a:r>
              <a:rPr lang="cs-CZ" sz="1200" dirty="0"/>
              <a:t>(např. </a:t>
            </a:r>
            <a:r>
              <a:rPr lang="cs-CZ" sz="1200" dirty="0" err="1"/>
              <a:t>Cowie</a:t>
            </a:r>
            <a:r>
              <a:rPr lang="cs-CZ" sz="1200" dirty="0"/>
              <a:t> &amp; </a:t>
            </a:r>
            <a:r>
              <a:rPr lang="cs-CZ" sz="1200" dirty="0" err="1"/>
              <a:t>Douglas</a:t>
            </a:r>
            <a:r>
              <a:rPr lang="cs-CZ" sz="1200" dirty="0"/>
              <a:t> &amp; </a:t>
            </a:r>
            <a:r>
              <a:rPr lang="cs-CZ" sz="1200" dirty="0" err="1"/>
              <a:t>Cowie</a:t>
            </a:r>
            <a:r>
              <a:rPr lang="cs-CZ" sz="1200" dirty="0"/>
              <a:t> 1992; </a:t>
            </a:r>
            <a:r>
              <a:rPr lang="cs-CZ" sz="1200" dirty="0" err="1"/>
              <a:t>Nordeen</a:t>
            </a:r>
            <a:r>
              <a:rPr lang="cs-CZ" sz="1200" dirty="0"/>
              <a:t> &amp; </a:t>
            </a:r>
            <a:r>
              <a:rPr lang="cs-CZ" sz="1200" dirty="0" err="1"/>
              <a:t>Nordeen</a:t>
            </a:r>
            <a:r>
              <a:rPr lang="cs-CZ" sz="1200" dirty="0"/>
              <a:t> 1993)</a:t>
            </a:r>
          </a:p>
          <a:p>
            <a:pPr lvl="1"/>
            <a:r>
              <a:rPr lang="cs-CZ" dirty="0"/>
              <a:t>ALE „open </a:t>
            </a:r>
            <a:r>
              <a:rPr lang="cs-CZ" dirty="0" err="1"/>
              <a:t>learners</a:t>
            </a:r>
            <a:r>
              <a:rPr lang="cs-CZ" dirty="0"/>
              <a:t>“ zůstávají silně závislí na </a:t>
            </a:r>
            <a:r>
              <a:rPr lang="cs-CZ" dirty="0" err="1"/>
              <a:t>auditorní</a:t>
            </a:r>
            <a:r>
              <a:rPr lang="cs-CZ" dirty="0"/>
              <a:t> zpětné vazbě </a:t>
            </a:r>
            <a:br>
              <a:rPr lang="cs-CZ" dirty="0"/>
            </a:br>
            <a:r>
              <a:rPr lang="cs-CZ" sz="1100" dirty="0"/>
              <a:t>(</a:t>
            </a:r>
            <a:r>
              <a:rPr lang="cs-CZ" sz="1100" dirty="0" err="1"/>
              <a:t>Nottebohm</a:t>
            </a:r>
            <a:r>
              <a:rPr lang="cs-CZ" sz="1100" dirty="0"/>
              <a:t> et al. 1986)</a:t>
            </a:r>
          </a:p>
        </p:txBody>
      </p:sp>
      <p:sp>
        <p:nvSpPr>
          <p:cNvPr id="5" name="Zástupný symbol pro obsah 2"/>
          <p:cNvSpPr txBox="1">
            <a:spLocks/>
          </p:cNvSpPr>
          <p:nvPr/>
        </p:nvSpPr>
        <p:spPr>
          <a:xfrm>
            <a:off x="4810844" y="4032173"/>
            <a:ext cx="3385806" cy="2578465"/>
          </a:xfrm>
          <a:prstGeom prst="rect">
            <a:avLst/>
          </a:prstGeom>
          <a:effectLst>
            <a:outerShdw blurRad="25400" dir="17880000">
              <a:srgbClr val="000000">
                <a:alpha val="46000"/>
              </a:srgbClr>
            </a:outerShdw>
          </a:effectLst>
        </p:spPr>
        <p:txBody>
          <a:bodyPr vert="horz" lIns="91440" tIns="45720" rIns="91440" bIns="45720" rtlCol="0" anchor="t">
            <a:norm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endParaRPr lang="cs-CZ" dirty="0"/>
          </a:p>
        </p:txBody>
      </p:sp>
      <p:pic>
        <p:nvPicPr>
          <p:cNvPr id="4" name="Obráze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0545" y="4601533"/>
            <a:ext cx="3774683" cy="2009105"/>
          </a:xfrm>
          <a:prstGeom prst="rect">
            <a:avLst/>
          </a:prstGeom>
        </p:spPr>
      </p:pic>
    </p:spTree>
    <p:extLst>
      <p:ext uri="{BB962C8B-B14F-4D97-AF65-F5344CB8AC3E}">
        <p14:creationId xmlns:p14="http://schemas.microsoft.com/office/powerpoint/2010/main" val="2778332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a:t>Vrozené predispozice učení</a:t>
            </a:r>
          </a:p>
        </p:txBody>
      </p:sp>
      <p:sp>
        <p:nvSpPr>
          <p:cNvPr id="3" name="Zástupný symbol pro obsah 2"/>
          <p:cNvSpPr>
            <a:spLocks noGrp="1"/>
          </p:cNvSpPr>
          <p:nvPr>
            <p:ph idx="1"/>
          </p:nvPr>
        </p:nvSpPr>
        <p:spPr>
          <a:xfrm>
            <a:off x="685346" y="1378039"/>
            <a:ext cx="8006591" cy="5232599"/>
          </a:xfrm>
        </p:spPr>
        <p:txBody>
          <a:bodyPr>
            <a:normAutofit fontScale="92500" lnSpcReduction="10000"/>
          </a:bodyPr>
          <a:lstStyle/>
          <a:p>
            <a:endParaRPr lang="cs-CZ" dirty="0"/>
          </a:p>
          <a:p>
            <a:r>
              <a:rPr lang="cs-CZ" b="1" i="1" dirty="0"/>
              <a:t>Vrozené predispozice </a:t>
            </a:r>
            <a:endParaRPr lang="cs-CZ" dirty="0"/>
          </a:p>
          <a:p>
            <a:r>
              <a:rPr lang="cs-CZ" dirty="0"/>
              <a:t>Motorická omezení fyzického aparátu pro vokalizace </a:t>
            </a:r>
            <a:r>
              <a:rPr lang="cs-CZ" sz="1050" dirty="0"/>
              <a:t>(</a:t>
            </a:r>
            <a:r>
              <a:rPr lang="cs-CZ" sz="1050" dirty="0" err="1"/>
              <a:t>Podos</a:t>
            </a:r>
            <a:r>
              <a:rPr lang="cs-CZ" sz="1050" dirty="0"/>
              <a:t> 1996) </a:t>
            </a:r>
          </a:p>
          <a:p>
            <a:r>
              <a:rPr lang="cs-CZ" dirty="0"/>
              <a:t>Centrálně řízené percepční schopnosti, které vedou děti a ptáky k vydávání druhově specifických zvuků </a:t>
            </a:r>
            <a:endParaRPr lang="cs-CZ" b="1" u="sng" dirty="0"/>
          </a:p>
          <a:p>
            <a:r>
              <a:rPr lang="cs-CZ" b="1" u="sng" dirty="0"/>
              <a:t>Děti:</a:t>
            </a:r>
          </a:p>
          <a:p>
            <a:pPr lvl="1"/>
            <a:r>
              <a:rPr lang="cs-CZ" dirty="0"/>
              <a:t>Děti se rodí s dispozicí rozlišovat hlásky </a:t>
            </a:r>
            <a:r>
              <a:rPr lang="cs-CZ" i="1" dirty="0"/>
              <a:t>všech </a:t>
            </a:r>
            <a:r>
              <a:rPr lang="cs-CZ" dirty="0"/>
              <a:t>jazyků </a:t>
            </a:r>
            <a:r>
              <a:rPr lang="cs-CZ" sz="600" dirty="0"/>
              <a:t>(např. Kuhl 1994) </a:t>
            </a:r>
            <a:endParaRPr lang="cs-CZ" dirty="0"/>
          </a:p>
          <a:p>
            <a:pPr lvl="1"/>
            <a:r>
              <a:rPr lang="cs-CZ" dirty="0"/>
              <a:t>Postupně se naučí odlišovat jen hlásky vlastního jazyka </a:t>
            </a:r>
            <a:r>
              <a:rPr lang="cs-CZ" sz="600" dirty="0"/>
              <a:t>(např. </a:t>
            </a:r>
            <a:r>
              <a:rPr lang="cs-CZ" sz="600" dirty="0" err="1"/>
              <a:t>Miyawaki</a:t>
            </a:r>
            <a:r>
              <a:rPr lang="cs-CZ" sz="600" dirty="0"/>
              <a:t> et al. 1975) </a:t>
            </a:r>
          </a:p>
          <a:p>
            <a:r>
              <a:rPr lang="cs-CZ" b="1" u="sng" dirty="0"/>
              <a:t>Ptáci:</a:t>
            </a:r>
          </a:p>
          <a:p>
            <a:pPr lvl="1"/>
            <a:r>
              <a:rPr lang="cs-CZ" dirty="0"/>
              <a:t>Vrozená schopnost rozpoznání a preference zpěvu vlastního druhu </a:t>
            </a:r>
            <a:br>
              <a:rPr lang="cs-CZ" dirty="0"/>
            </a:br>
            <a:r>
              <a:rPr lang="cs-CZ" sz="900" dirty="0"/>
              <a:t>(např. </a:t>
            </a:r>
            <a:r>
              <a:rPr lang="cs-CZ" sz="900" dirty="0" err="1"/>
              <a:t>Dooling</a:t>
            </a:r>
            <a:r>
              <a:rPr lang="cs-CZ" sz="900" dirty="0"/>
              <a:t> &amp; </a:t>
            </a:r>
            <a:r>
              <a:rPr lang="cs-CZ" sz="900" dirty="0" err="1"/>
              <a:t>Searcy</a:t>
            </a:r>
            <a:r>
              <a:rPr lang="cs-CZ" sz="900" dirty="0"/>
              <a:t> 1980; Nelson &amp; </a:t>
            </a:r>
            <a:r>
              <a:rPr lang="cs-CZ" sz="900" dirty="0" err="1"/>
              <a:t>Marler</a:t>
            </a:r>
            <a:r>
              <a:rPr lang="cs-CZ" sz="900" dirty="0"/>
              <a:t> 1993) </a:t>
            </a:r>
          </a:p>
          <a:p>
            <a:r>
              <a:rPr lang="cs-CZ" dirty="0"/>
              <a:t>Vrozenost je možné identifikovat dvěma způsoby</a:t>
            </a:r>
          </a:p>
          <a:p>
            <a:pPr lvl="1"/>
            <a:r>
              <a:rPr lang="cs-CZ" dirty="0"/>
              <a:t>podle toho, co má zpěv u jednotlivců daného druhu společný</a:t>
            </a:r>
          </a:p>
          <a:p>
            <a:pPr lvl="1"/>
            <a:r>
              <a:rPr lang="cs-CZ" dirty="0"/>
              <a:t>co se vyvine i při akustické deprivaci</a:t>
            </a:r>
          </a:p>
          <a:p>
            <a:r>
              <a:rPr lang="cs-CZ" b="1" dirty="0"/>
              <a:t>Vrozené predispozice jsou následně modifikovány zkušeností </a:t>
            </a:r>
            <a:endParaRPr lang="cs-CZ" dirty="0"/>
          </a:p>
          <a:p>
            <a:r>
              <a:rPr lang="cs-CZ" b="1" dirty="0"/>
              <a:t>Sociální faktory mohou učení dramaticky změnit</a:t>
            </a:r>
          </a:p>
        </p:txBody>
      </p:sp>
      <p:sp>
        <p:nvSpPr>
          <p:cNvPr id="5" name="Zástupný symbol pro obsah 2"/>
          <p:cNvSpPr txBox="1">
            <a:spLocks/>
          </p:cNvSpPr>
          <p:nvPr/>
        </p:nvSpPr>
        <p:spPr>
          <a:xfrm>
            <a:off x="4810844" y="4032173"/>
            <a:ext cx="3385806" cy="2578465"/>
          </a:xfrm>
          <a:prstGeom prst="rect">
            <a:avLst/>
          </a:prstGeom>
          <a:effectLst>
            <a:outerShdw blurRad="25400" dir="17880000">
              <a:srgbClr val="000000">
                <a:alpha val="46000"/>
              </a:srgbClr>
            </a:outerShdw>
          </a:effectLst>
        </p:spPr>
        <p:txBody>
          <a:bodyPr vert="horz" lIns="91440" tIns="45720" rIns="91440" bIns="45720" rtlCol="0" anchor="t">
            <a:norm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endParaRPr lang="cs-CZ" dirty="0"/>
          </a:p>
        </p:txBody>
      </p:sp>
      <p:pic>
        <p:nvPicPr>
          <p:cNvPr id="8" name="Obrázek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2703" y="4205615"/>
            <a:ext cx="1075930" cy="857097"/>
          </a:xfrm>
          <a:prstGeom prst="rect">
            <a:avLst/>
          </a:prstGeom>
        </p:spPr>
      </p:pic>
      <p:pic>
        <p:nvPicPr>
          <p:cNvPr id="9" name="Obrázek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79968" y="5516189"/>
            <a:ext cx="961024" cy="880069"/>
          </a:xfrm>
          <a:prstGeom prst="rect">
            <a:avLst/>
          </a:prstGeom>
        </p:spPr>
      </p:pic>
    </p:spTree>
    <p:extLst>
      <p:ext uri="{BB962C8B-B14F-4D97-AF65-F5344CB8AC3E}">
        <p14:creationId xmlns:p14="http://schemas.microsoft.com/office/powerpoint/2010/main" val="36449871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Tradice a dialekty u kytovců</a:t>
            </a:r>
          </a:p>
        </p:txBody>
      </p:sp>
      <p:sp>
        <p:nvSpPr>
          <p:cNvPr id="3" name="Zástupný symbol pro obsah 2"/>
          <p:cNvSpPr>
            <a:spLocks noGrp="1"/>
          </p:cNvSpPr>
          <p:nvPr>
            <p:ph idx="1"/>
          </p:nvPr>
        </p:nvSpPr>
        <p:spPr>
          <a:xfrm>
            <a:off x="685346" y="1732450"/>
            <a:ext cx="4246250" cy="2243649"/>
          </a:xfrm>
        </p:spPr>
        <p:txBody>
          <a:bodyPr>
            <a:normAutofit/>
          </a:bodyPr>
          <a:lstStyle/>
          <a:p>
            <a:pPr marL="36900" indent="0">
              <a:buNone/>
            </a:pPr>
            <a:r>
              <a:rPr lang="cs-CZ" b="1" dirty="0"/>
              <a:t>TRADICE</a:t>
            </a:r>
          </a:p>
          <a:p>
            <a:pPr marL="36900" indent="0">
              <a:buNone/>
            </a:pPr>
            <a:r>
              <a:rPr lang="cs-CZ" b="1" dirty="0">
                <a:effectLst>
                  <a:outerShdw blurRad="38100" dist="38100" dir="2700000" algn="tl">
                    <a:srgbClr val="000000">
                      <a:alpha val="43137"/>
                    </a:srgbClr>
                  </a:outerShdw>
                </a:effectLst>
              </a:rPr>
              <a:t>Keporkak </a:t>
            </a:r>
          </a:p>
          <a:p>
            <a:r>
              <a:rPr lang="cs-CZ" dirty="0"/>
              <a:t>Velrybí zpěvy, může trvat až 40 minut</a:t>
            </a:r>
          </a:p>
          <a:p>
            <a:r>
              <a:rPr lang="cs-CZ" dirty="0"/>
              <a:t>Funkce: přilákat samice, jako symbol hierarchie jednotlivých samců</a:t>
            </a:r>
          </a:p>
        </p:txBody>
      </p:sp>
      <p:sp>
        <p:nvSpPr>
          <p:cNvPr id="4" name="Zástupný symbol pro obsah 2"/>
          <p:cNvSpPr txBox="1">
            <a:spLocks/>
          </p:cNvSpPr>
          <p:nvPr/>
        </p:nvSpPr>
        <p:spPr>
          <a:xfrm>
            <a:off x="601441" y="4237632"/>
            <a:ext cx="4246250" cy="2243649"/>
          </a:xfrm>
          <a:prstGeom prst="rect">
            <a:avLst/>
          </a:prstGeom>
          <a:effectLst>
            <a:outerShdw blurRad="25400" dir="17880000">
              <a:srgbClr val="000000">
                <a:alpha val="46000"/>
              </a:srgbClr>
            </a:outerShdw>
          </a:effectLst>
        </p:spPr>
        <p:txBody>
          <a:bodyPr vert="horz" lIns="91440" tIns="45720" rIns="91440" bIns="45720" rtlCol="0" anchor="t">
            <a:normAutofit lnSpcReduction="10000"/>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900" indent="0">
              <a:buFont typeface="Wingdings 2" charset="2"/>
              <a:buNone/>
            </a:pPr>
            <a:r>
              <a:rPr lang="cs-CZ" b="1" dirty="0"/>
              <a:t>DIALEKTY</a:t>
            </a:r>
          </a:p>
          <a:p>
            <a:pPr marL="36900" indent="0">
              <a:buFont typeface="Wingdings 2" charset="2"/>
              <a:buNone/>
            </a:pPr>
            <a:r>
              <a:rPr lang="cs-CZ" b="1" dirty="0"/>
              <a:t>Kosatka dravá</a:t>
            </a:r>
          </a:p>
          <a:p>
            <a:r>
              <a:rPr lang="cs-CZ" dirty="0"/>
              <a:t>Akustické klany (specifické typy vokalizací používané jako vokální podpisy)</a:t>
            </a:r>
          </a:p>
          <a:p>
            <a:r>
              <a:rPr lang="cs-CZ" dirty="0"/>
              <a:t>Určení stupně příbuznosti</a:t>
            </a:r>
          </a:p>
        </p:txBody>
      </p:sp>
      <p:pic>
        <p:nvPicPr>
          <p:cNvPr id="5" name="Obrázek 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034337" y="1654140"/>
            <a:ext cx="2712377" cy="2043106"/>
          </a:xfrm>
          <a:prstGeom prst="rect">
            <a:avLst/>
          </a:prstGeom>
        </p:spPr>
      </p:pic>
      <p:pic>
        <p:nvPicPr>
          <p:cNvPr id="6" name="Obrázek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0123" y="4375359"/>
            <a:ext cx="2688512" cy="1968194"/>
          </a:xfrm>
          <a:prstGeom prst="rect">
            <a:avLst/>
          </a:prstGeom>
        </p:spPr>
      </p:pic>
    </p:spTree>
    <p:extLst>
      <p:ext uri="{BB962C8B-B14F-4D97-AF65-F5344CB8AC3E}">
        <p14:creationId xmlns:p14="http://schemas.microsoft.com/office/powerpoint/2010/main" val="24931272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Vokalizace ptáků</a:t>
            </a:r>
          </a:p>
        </p:txBody>
      </p:sp>
      <p:sp>
        <p:nvSpPr>
          <p:cNvPr id="3" name="Zástupný symbol pro obsah 2"/>
          <p:cNvSpPr>
            <a:spLocks noGrp="1"/>
          </p:cNvSpPr>
          <p:nvPr>
            <p:ph idx="1"/>
          </p:nvPr>
        </p:nvSpPr>
        <p:spPr>
          <a:xfrm>
            <a:off x="628650" y="1825625"/>
            <a:ext cx="7822018" cy="1049776"/>
          </a:xfrm>
        </p:spPr>
        <p:txBody>
          <a:bodyPr>
            <a:normAutofit/>
          </a:bodyPr>
          <a:lstStyle/>
          <a:p>
            <a:pPr marL="0" indent="0">
              <a:buNone/>
            </a:pPr>
            <a:r>
              <a:rPr lang="cs-CZ" dirty="0"/>
              <a:t>•Vokalizace ptáků mohou být rozděleny na zpěvy a volání </a:t>
            </a:r>
          </a:p>
          <a:p>
            <a:pPr marL="0" indent="0">
              <a:buNone/>
            </a:pPr>
            <a:endParaRPr lang="cs-CZ" dirty="0"/>
          </a:p>
        </p:txBody>
      </p:sp>
      <p:graphicFrame>
        <p:nvGraphicFramePr>
          <p:cNvPr id="7" name="Diagram 6"/>
          <p:cNvGraphicFramePr/>
          <p:nvPr>
            <p:extLst>
              <p:ext uri="{D42A27DB-BD31-4B8C-83A1-F6EECF244321}">
                <p14:modId xmlns:p14="http://schemas.microsoft.com/office/powerpoint/2010/main" val="313141409"/>
              </p:ext>
            </p:extLst>
          </p:nvPr>
        </p:nvGraphicFramePr>
        <p:xfrm>
          <a:off x="4686688" y="2642884"/>
          <a:ext cx="3664653" cy="32830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Diagram 8"/>
          <p:cNvGraphicFramePr/>
          <p:nvPr>
            <p:extLst>
              <p:ext uri="{D42A27DB-BD31-4B8C-83A1-F6EECF244321}">
                <p14:modId xmlns:p14="http://schemas.microsoft.com/office/powerpoint/2010/main" val="1867674237"/>
              </p:ext>
            </p:extLst>
          </p:nvPr>
        </p:nvGraphicFramePr>
        <p:xfrm>
          <a:off x="628650" y="2642884"/>
          <a:ext cx="3664653" cy="328302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7787275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Dialekty u ptáků</a:t>
            </a:r>
          </a:p>
        </p:txBody>
      </p:sp>
      <p:sp>
        <p:nvSpPr>
          <p:cNvPr id="3" name="Zástupný symbol pro obsah 2"/>
          <p:cNvSpPr>
            <a:spLocks noGrp="1"/>
          </p:cNvSpPr>
          <p:nvPr>
            <p:ph idx="1"/>
          </p:nvPr>
        </p:nvSpPr>
        <p:spPr>
          <a:xfrm>
            <a:off x="685346" y="1732450"/>
            <a:ext cx="7765322" cy="1473087"/>
          </a:xfrm>
        </p:spPr>
        <p:txBody>
          <a:bodyPr>
            <a:normAutofit fontScale="92500" lnSpcReduction="10000"/>
          </a:bodyPr>
          <a:lstStyle/>
          <a:p>
            <a:r>
              <a:rPr lang="cs-CZ" dirty="0"/>
              <a:t>Rozdíly mezi skupinami ve vydávaných vokalizacích, které závisí na zkušenosti</a:t>
            </a:r>
          </a:p>
          <a:p>
            <a:r>
              <a:rPr lang="cs-CZ" dirty="0"/>
              <a:t>Určitý soubor akustických znaků, které jsou zřetelně vymezené a omezené na lokální geografické oblasti</a:t>
            </a:r>
          </a:p>
          <a:p>
            <a:r>
              <a:rPr lang="cs-CZ" dirty="0"/>
              <a:t>Kulturně přenosné </a:t>
            </a:r>
            <a:r>
              <a:rPr lang="cs-CZ" sz="1000" dirty="0"/>
              <a:t>(např. </a:t>
            </a:r>
            <a:r>
              <a:rPr lang="cs-CZ" sz="1000" dirty="0" err="1"/>
              <a:t>Marler</a:t>
            </a:r>
            <a:r>
              <a:rPr lang="cs-CZ" sz="1000" dirty="0"/>
              <a:t> a </a:t>
            </a:r>
            <a:r>
              <a:rPr lang="cs-CZ" sz="1000" dirty="0" err="1"/>
              <a:t>Tamura</a:t>
            </a:r>
            <a:r>
              <a:rPr lang="cs-CZ" sz="1000" dirty="0"/>
              <a:t> 1962)</a:t>
            </a:r>
          </a:p>
        </p:txBody>
      </p:sp>
      <p:pic>
        <p:nvPicPr>
          <p:cNvPr id="4" name="Obráze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346" y="3357936"/>
            <a:ext cx="2706240" cy="3260556"/>
          </a:xfrm>
          <a:prstGeom prst="rect">
            <a:avLst/>
          </a:prstGeom>
        </p:spPr>
      </p:pic>
      <p:pic>
        <p:nvPicPr>
          <p:cNvPr id="5" name="Obrázek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30438" y="3338262"/>
            <a:ext cx="3334775" cy="2836208"/>
          </a:xfrm>
          <a:prstGeom prst="rect">
            <a:avLst/>
          </a:prstGeom>
        </p:spPr>
      </p:pic>
      <p:sp>
        <p:nvSpPr>
          <p:cNvPr id="6" name="Obdélník 5"/>
          <p:cNvSpPr/>
          <p:nvPr/>
        </p:nvSpPr>
        <p:spPr>
          <a:xfrm>
            <a:off x="3391586" y="3239835"/>
            <a:ext cx="1414264" cy="276999"/>
          </a:xfrm>
          <a:prstGeom prst="rect">
            <a:avLst/>
          </a:prstGeom>
        </p:spPr>
        <p:txBody>
          <a:bodyPr wrap="square">
            <a:spAutoFit/>
          </a:bodyPr>
          <a:lstStyle/>
          <a:p>
            <a:r>
              <a:rPr lang="cs-CZ" sz="1200" b="1" dirty="0"/>
              <a:t>Strnad obecný</a:t>
            </a:r>
          </a:p>
        </p:txBody>
      </p:sp>
      <p:sp>
        <p:nvSpPr>
          <p:cNvPr id="7" name="Obdélník 6"/>
          <p:cNvSpPr/>
          <p:nvPr/>
        </p:nvSpPr>
        <p:spPr>
          <a:xfrm>
            <a:off x="7765213" y="3340310"/>
            <a:ext cx="1414264" cy="276999"/>
          </a:xfrm>
          <a:prstGeom prst="rect">
            <a:avLst/>
          </a:prstGeom>
        </p:spPr>
        <p:txBody>
          <a:bodyPr wrap="square">
            <a:spAutoFit/>
          </a:bodyPr>
          <a:lstStyle/>
          <a:p>
            <a:r>
              <a:rPr lang="cs-CZ" sz="1200" b="1" dirty="0"/>
              <a:t>Pěnkava obecná</a:t>
            </a:r>
          </a:p>
        </p:txBody>
      </p:sp>
      <p:pic>
        <p:nvPicPr>
          <p:cNvPr id="8" name="Obrázek 7"/>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576799" y="3581395"/>
            <a:ext cx="668425" cy="1006868"/>
          </a:xfrm>
          <a:prstGeom prst="rect">
            <a:avLst/>
          </a:prstGeom>
        </p:spPr>
      </p:pic>
      <p:pic>
        <p:nvPicPr>
          <p:cNvPr id="9" name="Obrázek 8"/>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7946345" y="3722185"/>
            <a:ext cx="1008645" cy="1034181"/>
          </a:xfrm>
          <a:prstGeom prst="rect">
            <a:avLst/>
          </a:prstGeom>
        </p:spPr>
      </p:pic>
    </p:spTree>
    <p:extLst>
      <p:ext uri="{BB962C8B-B14F-4D97-AF65-F5344CB8AC3E}">
        <p14:creationId xmlns:p14="http://schemas.microsoft.com/office/powerpoint/2010/main" val="27161228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Individuální rozpoznávání</a:t>
            </a:r>
          </a:p>
        </p:txBody>
      </p:sp>
      <p:sp>
        <p:nvSpPr>
          <p:cNvPr id="3" name="Zástupný symbol pro obsah 2"/>
          <p:cNvSpPr>
            <a:spLocks noGrp="1"/>
          </p:cNvSpPr>
          <p:nvPr>
            <p:ph idx="1"/>
          </p:nvPr>
        </p:nvSpPr>
        <p:spPr>
          <a:xfrm>
            <a:off x="614391" y="2049442"/>
            <a:ext cx="6076960" cy="4227675"/>
          </a:xfrm>
        </p:spPr>
        <p:txBody>
          <a:bodyPr>
            <a:normAutofit/>
          </a:bodyPr>
          <a:lstStyle/>
          <a:p>
            <a:r>
              <a:rPr lang="cs-CZ" dirty="0"/>
              <a:t>U mnoha druhů ptáků (i savců) prokázáno, že se  individuálně rozpoznají dle hlasu</a:t>
            </a:r>
          </a:p>
          <a:p>
            <a:r>
              <a:rPr lang="cs-CZ" dirty="0"/>
              <a:t>Pokládáno za nezbytný předpoklad pro ustavení a udržování komplexního sociálního systému</a:t>
            </a:r>
          </a:p>
          <a:p>
            <a:r>
              <a:rPr lang="cs-CZ" dirty="0"/>
              <a:t>Toto rozpoznávání je spíše naučené v rané fázi vývoje než geneticky dané</a:t>
            </a:r>
          </a:p>
          <a:p>
            <a:r>
              <a:rPr lang="cs-CZ" u="sng" dirty="0"/>
              <a:t>Rozeznávání: </a:t>
            </a:r>
            <a:r>
              <a:rPr lang="cs-CZ" b="1" dirty="0"/>
              <a:t>rodič – potomek, partneři, sourozenci</a:t>
            </a:r>
          </a:p>
          <a:p>
            <a:r>
              <a:rPr lang="cs-CZ" b="1" dirty="0"/>
              <a:t>Sousedy a cizince </a:t>
            </a:r>
            <a:r>
              <a:rPr lang="cs-CZ" dirty="0"/>
              <a:t>-  samci dokáží dle zpěvu rozeznat známého souseda a cizince</a:t>
            </a:r>
          </a:p>
          <a:p>
            <a:endParaRPr lang="cs-CZ" dirty="0"/>
          </a:p>
        </p:txBody>
      </p:sp>
      <p:pic>
        <p:nvPicPr>
          <p:cNvPr id="5" name="Obrázek 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946555" y="1795445"/>
            <a:ext cx="1600239" cy="1257330"/>
          </a:xfrm>
          <a:prstGeom prst="rect">
            <a:avLst/>
          </a:prstGeom>
        </p:spPr>
      </p:pic>
      <p:pic>
        <p:nvPicPr>
          <p:cNvPr id="6" name="Obrázek 5"/>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852887" y="4518897"/>
            <a:ext cx="1880171" cy="1162034"/>
          </a:xfrm>
          <a:prstGeom prst="rect">
            <a:avLst/>
          </a:prstGeom>
        </p:spPr>
      </p:pic>
      <p:sp>
        <p:nvSpPr>
          <p:cNvPr id="7" name="Obdélník 6"/>
          <p:cNvSpPr/>
          <p:nvPr/>
        </p:nvSpPr>
        <p:spPr>
          <a:xfrm>
            <a:off x="7269627" y="2952260"/>
            <a:ext cx="950068" cy="369332"/>
          </a:xfrm>
          <a:prstGeom prst="rect">
            <a:avLst/>
          </a:prstGeom>
        </p:spPr>
        <p:txBody>
          <a:bodyPr wrap="none">
            <a:spAutoFit/>
          </a:bodyPr>
          <a:lstStyle/>
          <a:p>
            <a:r>
              <a:rPr lang="cs-CZ" b="1" dirty="0"/>
              <a:t>Tučňáci</a:t>
            </a:r>
          </a:p>
        </p:txBody>
      </p:sp>
      <p:sp>
        <p:nvSpPr>
          <p:cNvPr id="9" name="Obdélník 8"/>
          <p:cNvSpPr/>
          <p:nvPr/>
        </p:nvSpPr>
        <p:spPr>
          <a:xfrm>
            <a:off x="7513518" y="5590793"/>
            <a:ext cx="828047" cy="369332"/>
          </a:xfrm>
          <a:prstGeom prst="rect">
            <a:avLst/>
          </a:prstGeom>
        </p:spPr>
        <p:txBody>
          <a:bodyPr wrap="none">
            <a:spAutoFit/>
          </a:bodyPr>
          <a:lstStyle/>
          <a:p>
            <a:r>
              <a:rPr lang="cs-CZ" b="1" dirty="0"/>
              <a:t>Rybáci</a:t>
            </a:r>
          </a:p>
        </p:txBody>
      </p:sp>
    </p:spTree>
    <p:extLst>
      <p:ext uri="{BB962C8B-B14F-4D97-AF65-F5344CB8AC3E}">
        <p14:creationId xmlns:p14="http://schemas.microsoft.com/office/powerpoint/2010/main" val="42643059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b="1" dirty="0"/>
              <a:t>Sociální vokalizace netopýrů</a:t>
            </a:r>
          </a:p>
        </p:txBody>
      </p:sp>
      <p:sp>
        <p:nvSpPr>
          <p:cNvPr id="3" name="Zástupný symbol pro obsah 2"/>
          <p:cNvSpPr>
            <a:spLocks noGrp="1"/>
          </p:cNvSpPr>
          <p:nvPr>
            <p:ph idx="1"/>
          </p:nvPr>
        </p:nvSpPr>
        <p:spPr>
          <a:xfrm>
            <a:off x="685346" y="1732450"/>
            <a:ext cx="7765322" cy="4454594"/>
          </a:xfrm>
        </p:spPr>
        <p:txBody>
          <a:bodyPr>
            <a:normAutofit/>
          </a:bodyPr>
          <a:lstStyle/>
          <a:p>
            <a:r>
              <a:rPr lang="cs-CZ" b="1" dirty="0"/>
              <a:t>Echolokace: </a:t>
            </a:r>
            <a:r>
              <a:rPr lang="cs-CZ" dirty="0"/>
              <a:t>„vidění“ pomocí odraženého zvuku </a:t>
            </a:r>
          </a:p>
          <a:p>
            <a:pPr lvl="1"/>
            <a:r>
              <a:rPr lang="cs-CZ" dirty="0"/>
              <a:t>Lov kořisti, vyhýbání se překážkám 	</a:t>
            </a:r>
          </a:p>
          <a:p>
            <a:pPr lvl="1"/>
            <a:r>
              <a:rPr lang="cs-CZ" dirty="0"/>
              <a:t>Podobný echolokační systém mají i </a:t>
            </a:r>
            <a:r>
              <a:rPr lang="cs-CZ" b="1" dirty="0"/>
              <a:t>kytovci </a:t>
            </a:r>
          </a:p>
          <a:p>
            <a:pPr lvl="1"/>
            <a:r>
              <a:rPr lang="cs-CZ" dirty="0">
                <a:hlinkClick r:id="rId3"/>
              </a:rPr>
              <a:t>Echolokace</a:t>
            </a:r>
            <a:endParaRPr lang="cs-CZ" b="1" dirty="0"/>
          </a:p>
          <a:p>
            <a:pPr marL="36900" indent="0">
              <a:buNone/>
            </a:pPr>
            <a:endParaRPr lang="cs-CZ" b="1" dirty="0"/>
          </a:p>
          <a:p>
            <a:pPr marL="36900" indent="0">
              <a:buNone/>
            </a:pPr>
            <a:r>
              <a:rPr lang="cs-CZ" b="1" dirty="0"/>
              <a:t>Netopýr parkový </a:t>
            </a:r>
          </a:p>
          <a:p>
            <a:r>
              <a:rPr lang="cs-CZ" dirty="0"/>
              <a:t>Typy sociální vokalizace: </a:t>
            </a:r>
          </a:p>
          <a:p>
            <a:pPr lvl="1"/>
            <a:r>
              <a:rPr lang="cs-CZ" dirty="0"/>
              <a:t>Agonistické a agresivní (hlučné)  </a:t>
            </a:r>
          </a:p>
          <a:p>
            <a:pPr lvl="1"/>
            <a:r>
              <a:rPr lang="cs-CZ" dirty="0"/>
              <a:t>Stresové (trylky) </a:t>
            </a:r>
          </a:p>
          <a:p>
            <a:pPr lvl="1"/>
            <a:r>
              <a:rPr lang="cs-CZ" dirty="0"/>
              <a:t>Volání v izolaci a směrové – tonální</a:t>
            </a:r>
          </a:p>
          <a:p>
            <a:pPr lvl="1"/>
            <a:r>
              <a:rPr lang="cs-CZ" dirty="0"/>
              <a:t>Inzerující nebo reprodukční – podobné zpěvu </a:t>
            </a:r>
          </a:p>
          <a:p>
            <a:pPr lvl="1"/>
            <a:r>
              <a:rPr lang="cs-CZ" dirty="0"/>
              <a:t>Informace o individuální identitě, pohlaví či sociální identitě</a:t>
            </a:r>
          </a:p>
          <a:p>
            <a:pPr lvl="1"/>
            <a:endParaRPr lang="cs-CZ" dirty="0"/>
          </a:p>
          <a:p>
            <a:pPr lvl="1"/>
            <a:endParaRPr lang="cs-CZ" dirty="0"/>
          </a:p>
          <a:p>
            <a:pPr lvl="1"/>
            <a:endParaRPr lang="cs-CZ" dirty="0"/>
          </a:p>
        </p:txBody>
      </p:sp>
      <p:pic>
        <p:nvPicPr>
          <p:cNvPr id="4" name="Obráze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244" y="1439274"/>
            <a:ext cx="2405437" cy="1804078"/>
          </a:xfrm>
          <a:prstGeom prst="rect">
            <a:avLst/>
          </a:prstGeom>
        </p:spPr>
      </p:pic>
      <p:pic>
        <p:nvPicPr>
          <p:cNvPr id="8" name="Obrázek 7"/>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5452719" y="3395752"/>
            <a:ext cx="3104626" cy="1756882"/>
          </a:xfrm>
          <a:prstGeom prst="rect">
            <a:avLst/>
          </a:prstGeom>
        </p:spPr>
      </p:pic>
    </p:spTree>
    <p:extLst>
      <p:ext uri="{BB962C8B-B14F-4D97-AF65-F5344CB8AC3E}">
        <p14:creationId xmlns:p14="http://schemas.microsoft.com/office/powerpoint/2010/main" val="20130867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b="1" dirty="0"/>
              <a:t>Sociální komunikace u krkavců</a:t>
            </a:r>
          </a:p>
        </p:txBody>
      </p:sp>
      <p:sp>
        <p:nvSpPr>
          <p:cNvPr id="3" name="Zástupný symbol pro obsah 2"/>
          <p:cNvSpPr>
            <a:spLocks noGrp="1"/>
          </p:cNvSpPr>
          <p:nvPr>
            <p:ph idx="1"/>
          </p:nvPr>
        </p:nvSpPr>
        <p:spPr>
          <a:xfrm>
            <a:off x="685346" y="1732450"/>
            <a:ext cx="7765322" cy="4267658"/>
          </a:xfrm>
        </p:spPr>
        <p:txBody>
          <a:bodyPr>
            <a:normAutofit fontScale="92500" lnSpcReduction="10000"/>
          </a:bodyPr>
          <a:lstStyle/>
          <a:p>
            <a:endParaRPr lang="cs-CZ" dirty="0"/>
          </a:p>
          <a:p>
            <a:r>
              <a:rPr lang="cs-CZ" dirty="0"/>
              <a:t>30 párů včetně 1 odchyceného (návnada) </a:t>
            </a:r>
          </a:p>
          <a:p>
            <a:r>
              <a:rPr lang="cs-CZ" dirty="0"/>
              <a:t>Průměrně 12 typů volání, ale 79 celkem </a:t>
            </a:r>
          </a:p>
          <a:p>
            <a:r>
              <a:rPr lang="cs-CZ" dirty="0"/>
              <a:t>Nejrozšířenější volání u 90% krkavců </a:t>
            </a:r>
          </a:p>
          <a:p>
            <a:r>
              <a:rPr lang="cs-CZ" dirty="0"/>
              <a:t>3 jen u samců a 7 jen u samic. Repertoár samců se podobal z 30%, samic z 25%. (Náhodně by bylo asi 8%) </a:t>
            </a:r>
          </a:p>
          <a:p>
            <a:r>
              <a:rPr lang="cs-CZ" dirty="0"/>
              <a:t>Určitá volání pouze u samic nebo samice a jejího partnera. Ale nikdy jen u partnera. U dalších zvuků to bylo naopak. </a:t>
            </a:r>
          </a:p>
          <a:p>
            <a:r>
              <a:rPr lang="cs-CZ" dirty="0"/>
              <a:t>Sdílení volání v páru přibližně stejné jako u pohlaví, ale nedosahovalo takových maxim. </a:t>
            </a:r>
          </a:p>
          <a:p>
            <a:r>
              <a:rPr lang="cs-CZ" b="1" dirty="0"/>
              <a:t>Kulturní transmise v rámci pohlaví (asi 40%) výraznější než v rámci páru (asi 10%). Pravděpodobné pohlavní rozpoznávání z vokalizace. </a:t>
            </a:r>
            <a:endParaRPr lang="cs-CZ" dirty="0"/>
          </a:p>
        </p:txBody>
      </p:sp>
      <p:pic>
        <p:nvPicPr>
          <p:cNvPr id="5" name="Obráze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4461" y="1580050"/>
            <a:ext cx="2857500" cy="1571625"/>
          </a:xfrm>
          <a:prstGeom prst="rect">
            <a:avLst/>
          </a:prstGeom>
        </p:spPr>
      </p:pic>
    </p:spTree>
    <p:extLst>
      <p:ext uri="{BB962C8B-B14F-4D97-AF65-F5344CB8AC3E}">
        <p14:creationId xmlns:p14="http://schemas.microsoft.com/office/powerpoint/2010/main" val="1293469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A5363E8-7216-44CF-B68B-2518275A8D93}"/>
              </a:ext>
            </a:extLst>
          </p:cNvPr>
          <p:cNvSpPr>
            <a:spLocks noGrp="1"/>
          </p:cNvSpPr>
          <p:nvPr>
            <p:ph type="title"/>
          </p:nvPr>
        </p:nvSpPr>
        <p:spPr/>
        <p:txBody>
          <a:bodyPr>
            <a:normAutofit fontScale="90000"/>
          </a:bodyPr>
          <a:lstStyle/>
          <a:p>
            <a:r>
              <a:rPr lang="cs-CZ" b="1" dirty="0"/>
              <a:t>Schopnost rozlišování tónů a pochopení hudebního pravidla</a:t>
            </a:r>
          </a:p>
        </p:txBody>
      </p:sp>
      <p:sp>
        <p:nvSpPr>
          <p:cNvPr id="3" name="Zástupný obsah 2">
            <a:extLst>
              <a:ext uri="{FF2B5EF4-FFF2-40B4-BE49-F238E27FC236}">
                <a16:creationId xmlns:a16="http://schemas.microsoft.com/office/drawing/2014/main" id="{A7F17CC7-D4A2-4449-8869-A8F9BB474C9E}"/>
              </a:ext>
            </a:extLst>
          </p:cNvPr>
          <p:cNvSpPr>
            <a:spLocks noGrp="1"/>
          </p:cNvSpPr>
          <p:nvPr>
            <p:ph idx="1"/>
          </p:nvPr>
        </p:nvSpPr>
        <p:spPr/>
        <p:txBody>
          <a:bodyPr/>
          <a:lstStyle/>
          <a:p>
            <a:r>
              <a:rPr lang="cs-CZ" dirty="0"/>
              <a:t>Samice papouška šedého</a:t>
            </a:r>
          </a:p>
          <a:p>
            <a:r>
              <a:rPr lang="cs-CZ" dirty="0"/>
              <a:t>Vystavená stimulům v podobě stupnic či řad tónů</a:t>
            </a:r>
          </a:p>
          <a:p>
            <a:r>
              <a:rPr lang="cs-CZ" dirty="0"/>
              <a:t>Neměla latenci v odpovědích</a:t>
            </a:r>
          </a:p>
          <a:p>
            <a:r>
              <a:rPr lang="cs-CZ" dirty="0"/>
              <a:t>Odpovídala více notami, než bylo ve stimulu</a:t>
            </a:r>
          </a:p>
          <a:p>
            <a:r>
              <a:rPr lang="cs-CZ" dirty="0"/>
              <a:t>Používala noty s vyšší frekvencí – ve vyšších oktávách, které nikdy neslyšela</a:t>
            </a:r>
          </a:p>
          <a:p>
            <a:r>
              <a:rPr lang="cs-CZ" dirty="0"/>
              <a:t>Každá její nota byla závislá na předchozí tak jako ve stimulech</a:t>
            </a:r>
          </a:p>
          <a:p>
            <a:pPr marL="36900" indent="0">
              <a:buNone/>
            </a:pPr>
            <a:r>
              <a:rPr lang="cs-CZ" dirty="0"/>
              <a:t>-&gt; pochopení hudebního pravidla a jeho přenesení</a:t>
            </a:r>
          </a:p>
          <a:p>
            <a:endParaRPr lang="cs-CZ" dirty="0"/>
          </a:p>
        </p:txBody>
      </p:sp>
      <p:pic>
        <p:nvPicPr>
          <p:cNvPr id="5" name="Obrázek 4">
            <a:extLst>
              <a:ext uri="{FF2B5EF4-FFF2-40B4-BE49-F238E27FC236}">
                <a16:creationId xmlns:a16="http://schemas.microsoft.com/office/drawing/2014/main" id="{8DDF7F6B-A317-45B6-A4E3-56C964B243C7}"/>
              </a:ext>
            </a:extLst>
          </p:cNvPr>
          <p:cNvPicPr>
            <a:picLocks noChangeAspect="1"/>
          </p:cNvPicPr>
          <p:nvPr/>
        </p:nvPicPr>
        <p:blipFill>
          <a:blip r:embed="rId3"/>
          <a:stretch>
            <a:fillRect/>
          </a:stretch>
        </p:blipFill>
        <p:spPr>
          <a:xfrm>
            <a:off x="5113422" y="5079454"/>
            <a:ext cx="3869855" cy="1728293"/>
          </a:xfrm>
          <a:prstGeom prst="rect">
            <a:avLst/>
          </a:prstGeom>
        </p:spPr>
      </p:pic>
    </p:spTree>
    <p:extLst>
      <p:ext uri="{BB962C8B-B14F-4D97-AF65-F5344CB8AC3E}">
        <p14:creationId xmlns:p14="http://schemas.microsoft.com/office/powerpoint/2010/main" val="21301941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8CCDBD3-8FF3-443B-8596-52B82CA0B767}"/>
              </a:ext>
            </a:extLst>
          </p:cNvPr>
          <p:cNvSpPr>
            <a:spLocks noGrp="1"/>
          </p:cNvSpPr>
          <p:nvPr>
            <p:ph type="title"/>
          </p:nvPr>
        </p:nvSpPr>
        <p:spPr/>
        <p:txBody>
          <a:bodyPr/>
          <a:lstStyle/>
          <a:p>
            <a:r>
              <a:rPr lang="cs-CZ" dirty="0"/>
              <a:t>Synchronizace pohybu do rytmu</a:t>
            </a:r>
          </a:p>
        </p:txBody>
      </p:sp>
      <p:sp>
        <p:nvSpPr>
          <p:cNvPr id="3" name="Zástupný obsah 2">
            <a:extLst>
              <a:ext uri="{FF2B5EF4-FFF2-40B4-BE49-F238E27FC236}">
                <a16:creationId xmlns:a16="http://schemas.microsoft.com/office/drawing/2014/main" id="{01B2A515-E328-4555-998A-FC24DF5446AB}"/>
              </a:ext>
            </a:extLst>
          </p:cNvPr>
          <p:cNvSpPr>
            <a:spLocks noGrp="1"/>
          </p:cNvSpPr>
          <p:nvPr>
            <p:ph idx="1"/>
          </p:nvPr>
        </p:nvSpPr>
        <p:spPr/>
        <p:txBody>
          <a:bodyPr>
            <a:normAutofit/>
          </a:bodyPr>
          <a:lstStyle/>
          <a:p>
            <a:r>
              <a:rPr lang="cs-CZ" dirty="0"/>
              <a:t>Pohyb „do rytmu“ známý především u kakadu</a:t>
            </a:r>
          </a:p>
          <a:p>
            <a:r>
              <a:rPr lang="cs-CZ" dirty="0"/>
              <a:t>Ověřeno experimentálně u jedince kakadu a papouška šedého – pohyby hlavou, pohyby nohou</a:t>
            </a:r>
          </a:p>
          <a:p>
            <a:r>
              <a:rPr lang="cs-CZ" dirty="0"/>
              <a:t>Kakadu Snowball se pohyboval do rytmu v různých tempech</a:t>
            </a:r>
          </a:p>
          <a:p>
            <a:r>
              <a:rPr lang="cs-CZ" dirty="0"/>
              <a:t>Žako pouze na rytmus 120 </a:t>
            </a:r>
            <a:r>
              <a:rPr lang="cs-CZ" dirty="0" err="1"/>
              <a:t>bpm</a:t>
            </a:r>
            <a:r>
              <a:rPr lang="cs-CZ" dirty="0"/>
              <a:t>, možná to souvisí s rytmem jejich srdce</a:t>
            </a:r>
          </a:p>
          <a:p>
            <a:r>
              <a:rPr lang="cs-CZ" dirty="0"/>
              <a:t>Kakadu se ve výsledcích rytmicky blížil lidskému experimentátorovi</a:t>
            </a:r>
          </a:p>
          <a:p>
            <a:r>
              <a:rPr lang="cs-CZ" dirty="0"/>
              <a:t>Analýza </a:t>
            </a:r>
            <a:r>
              <a:rPr lang="cs-CZ" dirty="0" err="1"/>
              <a:t>videií</a:t>
            </a:r>
            <a:r>
              <a:rPr lang="cs-CZ" dirty="0"/>
              <a:t> z </a:t>
            </a:r>
            <a:r>
              <a:rPr lang="cs-CZ" dirty="0" err="1"/>
              <a:t>Youtube</a:t>
            </a:r>
            <a:r>
              <a:rPr lang="cs-CZ" dirty="0"/>
              <a:t> – jen druhy se schopností vokálního učení</a:t>
            </a:r>
          </a:p>
          <a:p>
            <a:r>
              <a:rPr lang="cs-CZ" dirty="0">
                <a:hlinkClick r:id="rId3"/>
              </a:rPr>
              <a:t>Snowball</a:t>
            </a:r>
            <a:r>
              <a:rPr lang="cs-CZ" dirty="0"/>
              <a:t>		</a:t>
            </a:r>
          </a:p>
        </p:txBody>
      </p:sp>
    </p:spTree>
    <p:extLst>
      <p:ext uri="{BB962C8B-B14F-4D97-AF65-F5344CB8AC3E}">
        <p14:creationId xmlns:p14="http://schemas.microsoft.com/office/powerpoint/2010/main" val="29687634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200" dirty="0"/>
              <a:t>Senzitivní periody pro učení se zpěvu a řeči</a:t>
            </a:r>
          </a:p>
        </p:txBody>
      </p:sp>
      <p:sp>
        <p:nvSpPr>
          <p:cNvPr id="3" name="Zástupný symbol pro obsah 2"/>
          <p:cNvSpPr>
            <a:spLocks noGrp="1"/>
          </p:cNvSpPr>
          <p:nvPr>
            <p:ph idx="1"/>
          </p:nvPr>
        </p:nvSpPr>
        <p:spPr>
          <a:xfrm>
            <a:off x="685347" y="1732450"/>
            <a:ext cx="6383274" cy="4822462"/>
          </a:xfrm>
        </p:spPr>
        <p:txBody>
          <a:bodyPr>
            <a:normAutofit/>
          </a:bodyPr>
          <a:lstStyle/>
          <a:p>
            <a:r>
              <a:rPr lang="cs-CZ" dirty="0"/>
              <a:t>Co uzavírá senzitivní periodu?</a:t>
            </a:r>
          </a:p>
          <a:p>
            <a:r>
              <a:rPr lang="cs-CZ" u="sng" dirty="0"/>
              <a:t>1) Hormony/neurální mechanismy</a:t>
            </a:r>
          </a:p>
          <a:p>
            <a:pPr lvl="1"/>
            <a:r>
              <a:rPr lang="cs-CZ" dirty="0"/>
              <a:t>Role především pohlavních hormonů při uzavírání senzitivní periody</a:t>
            </a:r>
          </a:p>
          <a:p>
            <a:pPr lvl="1"/>
            <a:r>
              <a:rPr lang="cs-CZ" dirty="0"/>
              <a:t>Výzkumy kastrovaných samců zpěvných ptáků</a:t>
            </a:r>
          </a:p>
          <a:p>
            <a:r>
              <a:rPr lang="cs-CZ" u="sng" dirty="0"/>
              <a:t>2) V závislosti na aktivitě: Odpovídající senzorická zkušenost náležitého typu</a:t>
            </a:r>
          </a:p>
          <a:p>
            <a:pPr lvl="1"/>
            <a:r>
              <a:rPr lang="cs-CZ" dirty="0"/>
              <a:t>Typ </a:t>
            </a:r>
            <a:r>
              <a:rPr lang="cs-CZ" dirty="0" err="1"/>
              <a:t>auditorní</a:t>
            </a:r>
            <a:r>
              <a:rPr lang="cs-CZ" dirty="0"/>
              <a:t> zkušenosti může ovlivnit nebo oddálit uzavření senzitivní periody, kolik dospělé písně slyší během roku</a:t>
            </a:r>
          </a:p>
          <a:p>
            <a:pPr lvl="1"/>
            <a:r>
              <a:rPr lang="cs-CZ" dirty="0"/>
              <a:t>Povaha senzorické zkušenosti ovlivňuje připravenost ptáka učit se zpěvu </a:t>
            </a:r>
            <a:r>
              <a:rPr lang="cs-CZ" sz="1200" dirty="0"/>
              <a:t>(např. </a:t>
            </a:r>
            <a:r>
              <a:rPr lang="cs-CZ" sz="1200" dirty="0" err="1"/>
              <a:t>Thorpe</a:t>
            </a:r>
            <a:r>
              <a:rPr lang="cs-CZ" sz="1200" dirty="0"/>
              <a:t> 1958; Kroodsma a </a:t>
            </a:r>
            <a:r>
              <a:rPr lang="cs-CZ" sz="1200" dirty="0" err="1"/>
              <a:t>Pickert</a:t>
            </a:r>
            <a:r>
              <a:rPr lang="cs-CZ" sz="1200" dirty="0"/>
              <a:t> 1980)</a:t>
            </a:r>
          </a:p>
          <a:p>
            <a:r>
              <a:rPr lang="cs-CZ" dirty="0"/>
              <a:t>3) </a:t>
            </a:r>
            <a:r>
              <a:rPr lang="cs-CZ" u="sng" dirty="0"/>
              <a:t>Sociální faktory – sociální interakce</a:t>
            </a:r>
          </a:p>
          <a:p>
            <a:pPr lvl="1"/>
            <a:r>
              <a:rPr lang="cs-CZ" dirty="0"/>
              <a:t>Např. Baptista a </a:t>
            </a:r>
            <a:r>
              <a:rPr lang="cs-CZ" dirty="0" err="1"/>
              <a:t>Petrinovich</a:t>
            </a:r>
            <a:r>
              <a:rPr lang="cs-CZ" dirty="0"/>
              <a:t> 1986 – strnadi se učí od živých tutorů i po 50 dni života, a i od příslušníků jiného druhu</a:t>
            </a:r>
          </a:p>
        </p:txBody>
      </p:sp>
      <p:graphicFrame>
        <p:nvGraphicFramePr>
          <p:cNvPr id="5" name="Diagram 4"/>
          <p:cNvGraphicFramePr/>
          <p:nvPr>
            <p:extLst>
              <p:ext uri="{D42A27DB-BD31-4B8C-83A1-F6EECF244321}">
                <p14:modId xmlns:p14="http://schemas.microsoft.com/office/powerpoint/2010/main" val="3468227542"/>
              </p:ext>
            </p:extLst>
          </p:nvPr>
        </p:nvGraphicFramePr>
        <p:xfrm>
          <a:off x="6873412" y="2034283"/>
          <a:ext cx="2095928" cy="24760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Obdélník 5"/>
          <p:cNvSpPr/>
          <p:nvPr/>
        </p:nvSpPr>
        <p:spPr>
          <a:xfrm>
            <a:off x="6873412" y="1895783"/>
            <a:ext cx="2270588" cy="276999"/>
          </a:xfrm>
          <a:prstGeom prst="rect">
            <a:avLst/>
          </a:prstGeom>
        </p:spPr>
        <p:txBody>
          <a:bodyPr wrap="square">
            <a:spAutoFit/>
          </a:bodyPr>
          <a:lstStyle/>
          <a:p>
            <a:r>
              <a:rPr lang="cs-CZ" sz="1200" b="1" dirty="0"/>
              <a:t>Klíčové prvky vokálního učení: </a:t>
            </a:r>
            <a:endParaRPr lang="cs-CZ" sz="1200" dirty="0"/>
          </a:p>
        </p:txBody>
      </p:sp>
    </p:spTree>
    <p:extLst>
      <p:ext uri="{BB962C8B-B14F-4D97-AF65-F5344CB8AC3E}">
        <p14:creationId xmlns:p14="http://schemas.microsoft.com/office/powerpoint/2010/main" val="3199512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C3FDCFB-82A8-4518-A1C6-2149F1BC5D1F}"/>
              </a:ext>
            </a:extLst>
          </p:cNvPr>
          <p:cNvSpPr>
            <a:spLocks noGrp="1"/>
          </p:cNvSpPr>
          <p:nvPr>
            <p:ph type="title"/>
          </p:nvPr>
        </p:nvSpPr>
        <p:spPr/>
        <p:txBody>
          <a:bodyPr>
            <a:normAutofit/>
          </a:bodyPr>
          <a:lstStyle/>
          <a:p>
            <a:pPr>
              <a:lnSpc>
                <a:spcPct val="90000"/>
              </a:lnSpc>
            </a:pPr>
            <a:r>
              <a:rPr lang="cs-CZ" sz="3100" dirty="0"/>
              <a:t>Schopnosti spojené s vnímáním hudby</a:t>
            </a:r>
          </a:p>
        </p:txBody>
      </p:sp>
      <p:sp>
        <p:nvSpPr>
          <p:cNvPr id="3" name="Zástupný obsah 2">
            <a:extLst>
              <a:ext uri="{FF2B5EF4-FFF2-40B4-BE49-F238E27FC236}">
                <a16:creationId xmlns:a16="http://schemas.microsoft.com/office/drawing/2014/main" id="{8EB51F1E-3321-4455-BBA9-ACD0DCA85D49}"/>
              </a:ext>
            </a:extLst>
          </p:cNvPr>
          <p:cNvSpPr>
            <a:spLocks noGrp="1"/>
          </p:cNvSpPr>
          <p:nvPr>
            <p:ph idx="1"/>
          </p:nvPr>
        </p:nvSpPr>
        <p:spPr>
          <a:xfrm>
            <a:off x="685346" y="1732449"/>
            <a:ext cx="4159704" cy="4810019"/>
          </a:xfrm>
        </p:spPr>
        <p:txBody>
          <a:bodyPr anchor="ctr">
            <a:normAutofit/>
          </a:bodyPr>
          <a:lstStyle/>
          <a:p>
            <a:pPr>
              <a:buClr>
                <a:srgbClr val="E2DF85"/>
              </a:buClr>
            </a:pPr>
            <a:r>
              <a:rPr lang="cs-CZ" sz="1700" dirty="0"/>
              <a:t>Rozlišení hudebního tématu a aplikace hudebního tématu</a:t>
            </a:r>
          </a:p>
          <a:p>
            <a:pPr lvl="1">
              <a:buClr>
                <a:srgbClr val="E2DF85"/>
              </a:buClr>
            </a:pPr>
            <a:r>
              <a:rPr lang="cs-CZ" sz="1700" dirty="0"/>
              <a:t>Kognitivní schopnosti pro rozehnání vzorce a jeho aplikace</a:t>
            </a:r>
          </a:p>
          <a:p>
            <a:pPr marL="36900" indent="0">
              <a:buClr>
                <a:srgbClr val="E2DF85"/>
              </a:buClr>
              <a:buNone/>
            </a:pPr>
            <a:endParaRPr lang="cs-CZ" sz="1700" dirty="0"/>
          </a:p>
          <a:p>
            <a:pPr>
              <a:buClr>
                <a:srgbClr val="E2DF85"/>
              </a:buClr>
            </a:pPr>
            <a:r>
              <a:rPr lang="cs-CZ" sz="1700" dirty="0"/>
              <a:t>Synchronizace do rytmu hudby</a:t>
            </a:r>
          </a:p>
          <a:p>
            <a:pPr lvl="1">
              <a:buClr>
                <a:srgbClr val="E2DF85"/>
              </a:buClr>
            </a:pPr>
            <a:r>
              <a:rPr lang="cs-CZ" sz="1700" dirty="0"/>
              <a:t>Pohyby do rytmu téměř odpovídající reakci člověka připomínající tanec</a:t>
            </a:r>
          </a:p>
          <a:p>
            <a:pPr lvl="1">
              <a:buClr>
                <a:srgbClr val="E2DF85"/>
              </a:buClr>
            </a:pPr>
            <a:r>
              <a:rPr lang="cs-CZ" sz="1700" dirty="0"/>
              <a:t>Pouze u druhů s vokálním učením (?)</a:t>
            </a:r>
          </a:p>
          <a:p>
            <a:pPr marL="450000" lvl="1" indent="0">
              <a:buClr>
                <a:srgbClr val="E2DF85"/>
              </a:buClr>
              <a:buNone/>
            </a:pPr>
            <a:endParaRPr lang="cs-CZ" sz="1700" dirty="0"/>
          </a:p>
          <a:p>
            <a:pPr>
              <a:buClr>
                <a:srgbClr val="E2DF85"/>
              </a:buClr>
            </a:pPr>
            <a:endParaRPr lang="cs-CZ" sz="1700" dirty="0"/>
          </a:p>
        </p:txBody>
      </p:sp>
      <p:pic>
        <p:nvPicPr>
          <p:cNvPr id="5" name="Obrázek 4" descr="Obsah obrázku pták, posazený, papoušek, drát&#10;&#10;Popis byl vytvořen automaticky">
            <a:extLst>
              <a:ext uri="{FF2B5EF4-FFF2-40B4-BE49-F238E27FC236}">
                <a16:creationId xmlns:a16="http://schemas.microsoft.com/office/drawing/2014/main" id="{B365C6DD-FDBA-4C86-BC67-06589429BEB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99920" y="2237276"/>
            <a:ext cx="3049098" cy="3049098"/>
          </a:xfrm>
          <a:prstGeom prst="rect">
            <a:avLst/>
          </a:prstGeom>
        </p:spPr>
      </p:pic>
    </p:spTree>
    <p:extLst>
      <p:ext uri="{BB962C8B-B14F-4D97-AF65-F5344CB8AC3E}">
        <p14:creationId xmlns:p14="http://schemas.microsoft.com/office/powerpoint/2010/main" val="31171615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Shrnutí</a:t>
            </a:r>
          </a:p>
        </p:txBody>
      </p:sp>
      <p:sp>
        <p:nvSpPr>
          <p:cNvPr id="3" name="Zástupný symbol pro obsah 2"/>
          <p:cNvSpPr>
            <a:spLocks noGrp="1"/>
          </p:cNvSpPr>
          <p:nvPr>
            <p:ph idx="1"/>
          </p:nvPr>
        </p:nvSpPr>
        <p:spPr/>
        <p:txBody>
          <a:bodyPr/>
          <a:lstStyle/>
          <a:p>
            <a:r>
              <a:rPr lang="cs-CZ" b="1" u="sng" dirty="0"/>
              <a:t>Porovnatelné znaky:</a:t>
            </a:r>
          </a:p>
          <a:p>
            <a:pPr lvl="1"/>
            <a:r>
              <a:rPr lang="cs-CZ" dirty="0"/>
              <a:t>Vrozené predispozice</a:t>
            </a:r>
          </a:p>
          <a:p>
            <a:pPr lvl="1"/>
            <a:r>
              <a:rPr lang="cs-CZ" dirty="0"/>
              <a:t>Učení se percepčně i vokálně</a:t>
            </a:r>
          </a:p>
          <a:p>
            <a:pPr lvl="1"/>
            <a:r>
              <a:rPr lang="cs-CZ" dirty="0"/>
              <a:t>Senzitivní periody</a:t>
            </a:r>
          </a:p>
          <a:p>
            <a:pPr lvl="1"/>
            <a:r>
              <a:rPr lang="cs-CZ" dirty="0"/>
              <a:t>Sociální vlivy</a:t>
            </a:r>
          </a:p>
          <a:p>
            <a:pPr lvl="1"/>
            <a:r>
              <a:rPr lang="cs-CZ" dirty="0"/>
              <a:t>Vnímání hudby</a:t>
            </a:r>
          </a:p>
          <a:p>
            <a:r>
              <a:rPr lang="cs-CZ" b="1" u="sng" dirty="0"/>
              <a:t>Nejvíce zřejmé rozdíly:</a:t>
            </a:r>
          </a:p>
          <a:p>
            <a:pPr lvl="1"/>
            <a:r>
              <a:rPr lang="cs-CZ" dirty="0"/>
              <a:t>Gramatika a ostatní aspekty související s významem v lidské řeči</a:t>
            </a:r>
          </a:p>
          <a:p>
            <a:pPr lvl="2"/>
            <a:r>
              <a:rPr lang="cs-CZ" dirty="0"/>
              <a:t>Výzkumy na kombinační kapacity</a:t>
            </a:r>
          </a:p>
        </p:txBody>
      </p:sp>
    </p:spTree>
    <p:extLst>
      <p:ext uri="{BB962C8B-B14F-4D97-AF65-F5344CB8AC3E}">
        <p14:creationId xmlns:p14="http://schemas.microsoft.com/office/powerpoint/2010/main" val="20816233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Děkuji za pozornost</a:t>
            </a:r>
          </a:p>
        </p:txBody>
      </p:sp>
      <p:sp>
        <p:nvSpPr>
          <p:cNvPr id="3" name="Zástupný symbol pro obsah 2"/>
          <p:cNvSpPr>
            <a:spLocks noGrp="1"/>
          </p:cNvSpPr>
          <p:nvPr>
            <p:ph idx="1"/>
          </p:nvPr>
        </p:nvSpPr>
        <p:spPr>
          <a:xfrm>
            <a:off x="685346" y="1732450"/>
            <a:ext cx="3919705" cy="4058751"/>
          </a:xfrm>
        </p:spPr>
        <p:txBody>
          <a:bodyPr>
            <a:normAutofit fontScale="77500" lnSpcReduction="20000"/>
          </a:bodyPr>
          <a:lstStyle/>
          <a:p>
            <a:r>
              <a:rPr lang="en-US" sz="1400" dirty="0"/>
              <a:t>Catchpole, C. K., &amp; Slater, P. J. B. (2008). Bird song: Biological themes and variations</a:t>
            </a:r>
            <a:r>
              <a:rPr lang="cs-CZ" sz="1400" dirty="0"/>
              <a:t> </a:t>
            </a:r>
            <a:r>
              <a:rPr lang="en-US" sz="1400" dirty="0"/>
              <a:t>(2nd ed.). New York, NY: Cambridge University Press</a:t>
            </a:r>
            <a:endParaRPr lang="cs-CZ" sz="1400" dirty="0"/>
          </a:p>
          <a:p>
            <a:r>
              <a:rPr lang="en-US" sz="1400" dirty="0"/>
              <a:t>Beecher, M. D. (2017). Birdsong learning as a social process. Animal </a:t>
            </a:r>
            <a:r>
              <a:rPr lang="en-US" sz="1400" dirty="0" err="1"/>
              <a:t>Behaviour</a:t>
            </a:r>
            <a:r>
              <a:rPr lang="en-US" sz="1400" dirty="0"/>
              <a:t>, 124, 233-246.</a:t>
            </a:r>
            <a:endParaRPr lang="cs-CZ" sz="1400" dirty="0"/>
          </a:p>
          <a:p>
            <a:r>
              <a:rPr lang="en-US" sz="1400" dirty="0" err="1"/>
              <a:t>Beletsky</a:t>
            </a:r>
            <a:r>
              <a:rPr lang="en-US" sz="1400" dirty="0"/>
              <a:t>, L. D. 1983a. Aggressive and pair-</a:t>
            </a:r>
            <a:r>
              <a:rPr lang="en-US" sz="1400" dirty="0" err="1"/>
              <a:t>bondmaintenance</a:t>
            </a:r>
            <a:r>
              <a:rPr lang="en-US" sz="1400" dirty="0"/>
              <a:t> songs of female red-winged blackbirds(</a:t>
            </a:r>
            <a:r>
              <a:rPr lang="en-US" sz="1400" dirty="0" err="1"/>
              <a:t>Agelaius</a:t>
            </a:r>
            <a:r>
              <a:rPr lang="en-US" sz="1400" dirty="0"/>
              <a:t> </a:t>
            </a:r>
            <a:r>
              <a:rPr lang="en-US" sz="1400" dirty="0" err="1"/>
              <a:t>phoeniceus</a:t>
            </a:r>
            <a:r>
              <a:rPr lang="en-US" sz="1400" dirty="0"/>
              <a:t>). Z. </a:t>
            </a:r>
            <a:r>
              <a:rPr lang="en-US" sz="1400" dirty="0" err="1"/>
              <a:t>Tierpsychol</a:t>
            </a:r>
            <a:r>
              <a:rPr lang="en-US" sz="1400" dirty="0"/>
              <a:t>., 62,</a:t>
            </a:r>
            <a:r>
              <a:rPr lang="cs-CZ" sz="1400" dirty="0"/>
              <a:t> </a:t>
            </a:r>
            <a:r>
              <a:rPr lang="en-US" sz="1400" dirty="0"/>
              <a:t>47–54</a:t>
            </a:r>
            <a:r>
              <a:rPr lang="cs-CZ" sz="1400" dirty="0"/>
              <a:t>.</a:t>
            </a:r>
          </a:p>
          <a:p>
            <a:r>
              <a:rPr lang="en-US" sz="1400" dirty="0" err="1"/>
              <a:t>Derégnaucourt</a:t>
            </a:r>
            <a:r>
              <a:rPr lang="en-US" sz="1400" dirty="0"/>
              <a:t>, S., </a:t>
            </a:r>
            <a:r>
              <a:rPr lang="en-US" sz="1400" dirty="0" err="1"/>
              <a:t>Mitra</a:t>
            </a:r>
            <a:r>
              <a:rPr lang="en-US" sz="1400" dirty="0"/>
              <a:t>, P. P., </a:t>
            </a:r>
            <a:r>
              <a:rPr lang="en-US" sz="1400" dirty="0" err="1"/>
              <a:t>Fehér</a:t>
            </a:r>
            <a:r>
              <a:rPr lang="en-US" sz="1400" dirty="0"/>
              <a:t>, O., </a:t>
            </a:r>
            <a:r>
              <a:rPr lang="en-US" sz="1400" dirty="0" err="1"/>
              <a:t>Pytte</a:t>
            </a:r>
            <a:r>
              <a:rPr lang="en-US" sz="1400" dirty="0"/>
              <a:t>, C., &amp; </a:t>
            </a:r>
            <a:r>
              <a:rPr lang="en-US" sz="1400" dirty="0" err="1"/>
              <a:t>Tchernichovski</a:t>
            </a:r>
            <a:r>
              <a:rPr lang="en-US" sz="1400" dirty="0"/>
              <a:t>, O. (2005). How sleep affects the developmental learning of bird song. Nature, 433(7027), 710-716.</a:t>
            </a:r>
            <a:endParaRPr lang="cs-CZ" sz="1400" dirty="0"/>
          </a:p>
          <a:p>
            <a:r>
              <a:rPr lang="en-US" sz="1400" dirty="0" err="1"/>
              <a:t>Hoelzel</a:t>
            </a:r>
            <a:r>
              <a:rPr lang="en-US" sz="1400" dirty="0"/>
              <a:t>, A. R. 1986. Song characteristics and</a:t>
            </a:r>
            <a:r>
              <a:rPr lang="cs-CZ" sz="1400" dirty="0"/>
              <a:t> </a:t>
            </a:r>
            <a:r>
              <a:rPr lang="en-US" sz="1400" dirty="0" err="1"/>
              <a:t>esponse</a:t>
            </a:r>
            <a:r>
              <a:rPr lang="en-US" sz="1400" dirty="0"/>
              <a:t> to playback of male and female robins</a:t>
            </a:r>
            <a:r>
              <a:rPr lang="cs-CZ" sz="1400" dirty="0"/>
              <a:t> </a:t>
            </a:r>
            <a:r>
              <a:rPr lang="en-US" sz="1400" dirty="0"/>
              <a:t>Erithacus </a:t>
            </a:r>
            <a:r>
              <a:rPr lang="en-US" sz="1400" dirty="0" err="1"/>
              <a:t>rubecula</a:t>
            </a:r>
            <a:r>
              <a:rPr lang="en-US" sz="1400" dirty="0"/>
              <a:t>. Ibis, 128, 115–27.</a:t>
            </a:r>
            <a:endParaRPr lang="cs-CZ" sz="1400" dirty="0"/>
          </a:p>
          <a:p>
            <a:r>
              <a:rPr lang="en-US" sz="1400" dirty="0" err="1"/>
              <a:t>Kroodsma</a:t>
            </a:r>
            <a:r>
              <a:rPr lang="en-US" sz="1400" dirty="0"/>
              <a:t>, D. E., &amp; Byers, B. E. (1991). The function (s) of bird song. American Zoologist, 31(2), 318-328.</a:t>
            </a:r>
            <a:endParaRPr lang="cs-CZ" sz="1400" dirty="0"/>
          </a:p>
          <a:p>
            <a:r>
              <a:rPr lang="en-US" sz="1400" dirty="0"/>
              <a:t>Prather, J., </a:t>
            </a:r>
            <a:r>
              <a:rPr lang="en-US" sz="1400" dirty="0" err="1"/>
              <a:t>Okanoya</a:t>
            </a:r>
            <a:r>
              <a:rPr lang="en-US" sz="1400" dirty="0"/>
              <a:t>, K., &amp; </a:t>
            </a:r>
            <a:r>
              <a:rPr lang="en-US" sz="1400" dirty="0" err="1"/>
              <a:t>Bolhuis</a:t>
            </a:r>
            <a:r>
              <a:rPr lang="en-US" sz="1400" dirty="0"/>
              <a:t>, J. J. (2017). Brains for birds and babies: Neural parallels between birdsong and speech acquisition. Neuroscience &amp; </a:t>
            </a:r>
            <a:r>
              <a:rPr lang="en-US" sz="1400" dirty="0" err="1"/>
              <a:t>Biobehavioral</a:t>
            </a:r>
            <a:r>
              <a:rPr lang="en-US" sz="1400" dirty="0"/>
              <a:t> Reviews.</a:t>
            </a:r>
            <a:endParaRPr lang="cs-CZ" sz="1400" dirty="0"/>
          </a:p>
          <a:p>
            <a:r>
              <a:rPr lang="en-US" sz="1400" dirty="0"/>
              <a:t>Slater, P. J. B. &amp; </a:t>
            </a:r>
            <a:r>
              <a:rPr lang="en-US" sz="1400" dirty="0" err="1"/>
              <a:t>Ince</a:t>
            </a:r>
            <a:r>
              <a:rPr lang="en-US" sz="1400" dirty="0"/>
              <a:t>, S. A. 1979. Cultural evolution</a:t>
            </a:r>
            <a:r>
              <a:rPr lang="cs-CZ" sz="1400" dirty="0"/>
              <a:t> </a:t>
            </a:r>
            <a:r>
              <a:rPr lang="en-US" sz="1400" dirty="0"/>
              <a:t>in chaffinch song. </a:t>
            </a:r>
            <a:r>
              <a:rPr lang="en-US" sz="1400" dirty="0" err="1"/>
              <a:t>Behaviour</a:t>
            </a:r>
            <a:r>
              <a:rPr lang="en-US" sz="1400" dirty="0"/>
              <a:t>, 71, 146–66.</a:t>
            </a:r>
            <a:endParaRPr lang="cs-CZ" sz="1400" dirty="0"/>
          </a:p>
          <a:p>
            <a:pPr marL="36900" indent="0">
              <a:buNone/>
            </a:pPr>
            <a:endParaRPr lang="cs-CZ" sz="1400" dirty="0"/>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55270" y="2057286"/>
            <a:ext cx="3479995" cy="3087592"/>
          </a:xfrm>
          <a:prstGeom prst="rect">
            <a:avLst/>
          </a:prstGeom>
        </p:spPr>
      </p:pic>
    </p:spTree>
    <p:extLst>
      <p:ext uri="{BB962C8B-B14F-4D97-AF65-F5344CB8AC3E}">
        <p14:creationId xmlns:p14="http://schemas.microsoft.com/office/powerpoint/2010/main" val="41278958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Struktura zpěvu</a:t>
            </a:r>
          </a:p>
        </p:txBody>
      </p:sp>
      <p:sp>
        <p:nvSpPr>
          <p:cNvPr id="3" name="Zástupný symbol pro obsah 2"/>
          <p:cNvSpPr>
            <a:spLocks noGrp="1"/>
          </p:cNvSpPr>
          <p:nvPr>
            <p:ph idx="1"/>
          </p:nvPr>
        </p:nvSpPr>
        <p:spPr>
          <a:xfrm>
            <a:off x="440675" y="1709737"/>
            <a:ext cx="3448280" cy="4393607"/>
          </a:xfrm>
        </p:spPr>
        <p:txBody>
          <a:bodyPr>
            <a:normAutofit/>
          </a:bodyPr>
          <a:lstStyle/>
          <a:p>
            <a:pPr marL="36900" indent="0">
              <a:buNone/>
            </a:pPr>
            <a:endParaRPr lang="cs-CZ" dirty="0"/>
          </a:p>
          <a:p>
            <a:r>
              <a:rPr lang="cs-CZ" b="1" dirty="0"/>
              <a:t>Elementy</a:t>
            </a:r>
            <a:r>
              <a:rPr lang="cs-CZ" dirty="0"/>
              <a:t> </a:t>
            </a:r>
            <a:r>
              <a:rPr lang="cs-CZ" dirty="0" smtClean="0"/>
              <a:t>(notes) </a:t>
            </a:r>
            <a:r>
              <a:rPr lang="cs-CZ" dirty="0"/>
              <a:t>jsou základními prvky</a:t>
            </a:r>
          </a:p>
          <a:p>
            <a:r>
              <a:rPr lang="cs-CZ" b="1" dirty="0"/>
              <a:t>Slabiky </a:t>
            </a:r>
            <a:r>
              <a:rPr lang="cs-CZ" dirty="0"/>
              <a:t>jsou seskupením jednotlivých elementů</a:t>
            </a:r>
          </a:p>
          <a:p>
            <a:r>
              <a:rPr lang="cs-CZ" b="1" dirty="0"/>
              <a:t>Fráze </a:t>
            </a:r>
            <a:r>
              <a:rPr lang="cs-CZ" dirty="0"/>
              <a:t>jsou úseky opakujících se jednotek</a:t>
            </a:r>
          </a:p>
        </p:txBody>
      </p:sp>
      <p:pic>
        <p:nvPicPr>
          <p:cNvPr id="4" name="Obráze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5282" y="1841156"/>
            <a:ext cx="4647089" cy="3494611"/>
          </a:xfrm>
          <a:prstGeom prst="rect">
            <a:avLst/>
          </a:prstGeom>
        </p:spPr>
      </p:pic>
      <p:sp>
        <p:nvSpPr>
          <p:cNvPr id="5" name="Zástupný symbol pro obsah 2"/>
          <p:cNvSpPr txBox="1">
            <a:spLocks/>
          </p:cNvSpPr>
          <p:nvPr/>
        </p:nvSpPr>
        <p:spPr>
          <a:xfrm>
            <a:off x="6797076" y="5054531"/>
            <a:ext cx="2750685" cy="542342"/>
          </a:xfrm>
          <a:prstGeom prst="rect">
            <a:avLst/>
          </a:prstGeom>
          <a:effectLst>
            <a:outerShdw blurRad="25400" dir="17880000">
              <a:srgbClr val="000000">
                <a:alpha val="46000"/>
              </a:srgbClr>
            </a:outerShdw>
          </a:effectLst>
        </p:spPr>
        <p:txBody>
          <a:bodyPr vert="horz" lIns="91440" tIns="45720" rIns="91440" bIns="45720" rtlCol="0" anchor="t">
            <a:norm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900" indent="0" algn="ctr">
              <a:buNone/>
            </a:pPr>
            <a:r>
              <a:rPr lang="cs-CZ" sz="1200" dirty="0"/>
              <a:t>(</a:t>
            </a:r>
            <a:r>
              <a:rPr lang="cs-CZ" sz="1200" dirty="0" err="1"/>
              <a:t>Slater</a:t>
            </a:r>
            <a:r>
              <a:rPr lang="cs-CZ" sz="1200" dirty="0"/>
              <a:t> a Ince, 1979)</a:t>
            </a:r>
          </a:p>
        </p:txBody>
      </p:sp>
      <p:graphicFrame>
        <p:nvGraphicFramePr>
          <p:cNvPr id="6" name="Diagram 5"/>
          <p:cNvGraphicFramePr/>
          <p:nvPr>
            <p:extLst>
              <p:ext uri="{D42A27DB-BD31-4B8C-83A1-F6EECF244321}">
                <p14:modId xmlns:p14="http://schemas.microsoft.com/office/powerpoint/2010/main" val="1407157272"/>
              </p:ext>
            </p:extLst>
          </p:nvPr>
        </p:nvGraphicFramePr>
        <p:xfrm>
          <a:off x="109963" y="4584557"/>
          <a:ext cx="5066270" cy="261482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7873832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Vokální učení</a:t>
            </a:r>
          </a:p>
        </p:txBody>
      </p:sp>
      <p:sp>
        <p:nvSpPr>
          <p:cNvPr id="3" name="Zástupný symbol pro obsah 2"/>
          <p:cNvSpPr>
            <a:spLocks noGrp="1"/>
          </p:cNvSpPr>
          <p:nvPr>
            <p:ph idx="1"/>
          </p:nvPr>
        </p:nvSpPr>
        <p:spPr>
          <a:xfrm>
            <a:off x="685346" y="1732450"/>
            <a:ext cx="5413022" cy="4058751"/>
          </a:xfrm>
        </p:spPr>
        <p:txBody>
          <a:bodyPr>
            <a:normAutofit/>
          </a:bodyPr>
          <a:lstStyle/>
          <a:p>
            <a:r>
              <a:rPr lang="cs-CZ" b="1" dirty="0"/>
              <a:t>Ptáci</a:t>
            </a:r>
            <a:r>
              <a:rPr lang="cs-CZ" dirty="0"/>
              <a:t>: u pěvců, papoušků i </a:t>
            </a:r>
            <a:r>
              <a:rPr lang="cs-CZ" dirty="0" err="1"/>
              <a:t>kolíbříkovitých</a:t>
            </a:r>
            <a:endParaRPr lang="cs-CZ" dirty="0"/>
          </a:p>
          <a:p>
            <a:r>
              <a:rPr lang="cs-CZ" dirty="0"/>
              <a:t>Ze savců u lidí, kytovců a netopýrů </a:t>
            </a:r>
          </a:p>
          <a:p>
            <a:r>
              <a:rPr lang="cs-CZ" dirty="0"/>
              <a:t>Nejlépe prostudováno u pěvců</a:t>
            </a:r>
          </a:p>
          <a:p>
            <a:pPr lvl="1"/>
            <a:r>
              <a:rPr lang="cs-CZ" dirty="0"/>
              <a:t>Je pro ně zásadní, aby slyšeli zpěv dospělého</a:t>
            </a:r>
          </a:p>
          <a:p>
            <a:pPr lvl="1"/>
            <a:r>
              <a:rPr lang="cs-CZ" dirty="0"/>
              <a:t>Učení se zpěvům od tutora </a:t>
            </a:r>
          </a:p>
          <a:p>
            <a:pPr lvl="1"/>
            <a:r>
              <a:rPr lang="cs-CZ" dirty="0">
                <a:hlinkClick r:id="rId3"/>
              </a:rPr>
              <a:t>Žák - tutor</a:t>
            </a:r>
            <a:endParaRPr lang="cs-CZ" dirty="0"/>
          </a:p>
          <a:p>
            <a:r>
              <a:rPr lang="cs-CZ" dirty="0"/>
              <a:t>Nemusí po celý život používat jeden zpěv </a:t>
            </a:r>
          </a:p>
          <a:p>
            <a:pPr lvl="1"/>
            <a:r>
              <a:rPr lang="cs-CZ" dirty="0">
                <a:hlinkClick r:id="rId4"/>
              </a:rPr>
              <a:t>Zpěv pěnkavy</a:t>
            </a:r>
            <a:endParaRPr lang="cs-CZ" dirty="0"/>
          </a:p>
          <a:p>
            <a:r>
              <a:rPr lang="cs-CZ" dirty="0"/>
              <a:t>Vylepšování zpěvu přes noc – funguje jako u člověka</a:t>
            </a:r>
          </a:p>
          <a:p>
            <a:pPr lvl="1"/>
            <a:endParaRPr lang="cs-CZ" dirty="0"/>
          </a:p>
          <a:p>
            <a:endParaRPr lang="cs-CZ" dirty="0"/>
          </a:p>
        </p:txBody>
      </p:sp>
      <p:pic>
        <p:nvPicPr>
          <p:cNvPr id="4" name="Obrázek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30260" y="1445385"/>
            <a:ext cx="2818563" cy="1575217"/>
          </a:xfrm>
          <a:prstGeom prst="rect">
            <a:avLst/>
          </a:prstGeom>
        </p:spPr>
      </p:pic>
      <p:pic>
        <p:nvPicPr>
          <p:cNvPr id="5" name="Obrázek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12618" y="2905626"/>
            <a:ext cx="2453846" cy="1445076"/>
          </a:xfrm>
          <a:prstGeom prst="rect">
            <a:avLst/>
          </a:prstGeom>
          <a:ln>
            <a:noFill/>
          </a:ln>
          <a:effectLst>
            <a:outerShdw blurRad="190500" algn="tl" rotWithShape="0">
              <a:srgbClr val="000000">
                <a:alpha val="70000"/>
              </a:srgbClr>
            </a:outerShdw>
          </a:effectLst>
        </p:spPr>
      </p:pic>
      <p:pic>
        <p:nvPicPr>
          <p:cNvPr id="6" name="Obrázek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68061" y="4364887"/>
            <a:ext cx="2453846" cy="1493232"/>
          </a:xfrm>
          <a:prstGeom prst="rect">
            <a:avLst/>
          </a:prstGeom>
          <a:ln>
            <a:noFill/>
          </a:ln>
          <a:effectLst>
            <a:outerShdw blurRad="190500" algn="tl" rotWithShape="0">
              <a:srgbClr val="000000">
                <a:alpha val="70000"/>
              </a:srgbClr>
            </a:outerShdw>
          </a:effectLst>
        </p:spPr>
      </p:pic>
      <p:pic>
        <p:nvPicPr>
          <p:cNvPr id="7" name="Obrázek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68007" y="5520694"/>
            <a:ext cx="1820630" cy="1243462"/>
          </a:xfrm>
          <a:prstGeom prst="rect">
            <a:avLst/>
          </a:prstGeom>
          <a:ln>
            <a:noFill/>
          </a:ln>
          <a:effectLst>
            <a:outerShdw blurRad="190500" algn="tl" rotWithShape="0">
              <a:srgbClr val="000000">
                <a:alpha val="70000"/>
              </a:srgbClr>
            </a:outerShdw>
          </a:effectLst>
        </p:spPr>
      </p:pic>
      <p:pic>
        <p:nvPicPr>
          <p:cNvPr id="8" name="Obrázek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675563" y="5550402"/>
            <a:ext cx="1820630" cy="1213754"/>
          </a:xfrm>
          <a:prstGeom prst="rect">
            <a:avLst/>
          </a:prstGeom>
          <a:ln>
            <a:noFill/>
          </a:ln>
          <a:effectLst>
            <a:outerShdw blurRad="190500" algn="tl" rotWithShape="0">
              <a:srgbClr val="000000">
                <a:alpha val="70000"/>
              </a:srgbClr>
            </a:outerShdw>
          </a:effectLst>
        </p:spPr>
      </p:pic>
      <p:pic>
        <p:nvPicPr>
          <p:cNvPr id="9" name="Obrázek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3751" y="5597576"/>
            <a:ext cx="1699099" cy="1119406"/>
          </a:xfrm>
          <a:prstGeom prst="rect">
            <a:avLst/>
          </a:prstGeom>
        </p:spPr>
      </p:pic>
    </p:spTree>
    <p:extLst>
      <p:ext uri="{BB962C8B-B14F-4D97-AF65-F5344CB8AC3E}">
        <p14:creationId xmlns:p14="http://schemas.microsoft.com/office/powerpoint/2010/main" val="28544823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Imitace X dědičnost zpěvu</a:t>
            </a:r>
          </a:p>
        </p:txBody>
      </p:sp>
      <p:sp>
        <p:nvSpPr>
          <p:cNvPr id="3" name="Zástupný symbol pro obsah 2"/>
          <p:cNvSpPr>
            <a:spLocks noGrp="1"/>
          </p:cNvSpPr>
          <p:nvPr>
            <p:ph idx="1"/>
          </p:nvPr>
        </p:nvSpPr>
        <p:spPr>
          <a:xfrm>
            <a:off x="685346" y="1732450"/>
            <a:ext cx="7765322" cy="3548468"/>
          </a:xfrm>
        </p:spPr>
        <p:txBody>
          <a:bodyPr>
            <a:normAutofit/>
          </a:bodyPr>
          <a:lstStyle/>
          <a:p>
            <a:r>
              <a:rPr lang="cs-CZ" dirty="0"/>
              <a:t>Různé programy učení se zpěvu u pěvců</a:t>
            </a:r>
          </a:p>
          <a:p>
            <a:pPr marL="36900" indent="0">
              <a:buNone/>
            </a:pPr>
            <a:r>
              <a:rPr lang="cs-CZ" dirty="0"/>
              <a:t>Učí se:</a:t>
            </a:r>
          </a:p>
          <a:p>
            <a:endParaRPr lang="cs-CZ" dirty="0"/>
          </a:p>
          <a:p>
            <a:endParaRPr lang="cs-CZ" dirty="0"/>
          </a:p>
          <a:p>
            <a:endParaRPr lang="cs-CZ" dirty="0"/>
          </a:p>
          <a:p>
            <a:endParaRPr lang="cs-CZ" dirty="0"/>
          </a:p>
          <a:p>
            <a:r>
              <a:rPr lang="en-US" b="1" dirty="0"/>
              <a:t>„Close-ended learners“ x „Open-ended learners“ </a:t>
            </a:r>
            <a:endParaRPr lang="cs-CZ" b="1" dirty="0"/>
          </a:p>
          <a:p>
            <a:r>
              <a:rPr lang="cs-CZ" dirty="0"/>
              <a:t>Jeden typ zpěvu        několik typů zpěvu             repertoár zpěvů</a:t>
            </a:r>
          </a:p>
        </p:txBody>
      </p:sp>
      <p:graphicFrame>
        <p:nvGraphicFramePr>
          <p:cNvPr id="4" name="Diagram 3"/>
          <p:cNvGraphicFramePr/>
          <p:nvPr>
            <p:extLst>
              <p:ext uri="{D42A27DB-BD31-4B8C-83A1-F6EECF244321}">
                <p14:modId xmlns:p14="http://schemas.microsoft.com/office/powerpoint/2010/main" val="4064979406"/>
              </p:ext>
            </p:extLst>
          </p:nvPr>
        </p:nvGraphicFramePr>
        <p:xfrm>
          <a:off x="893852" y="2568540"/>
          <a:ext cx="7284377" cy="3801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Obrázek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33221" y="3061737"/>
            <a:ext cx="1171039" cy="782467"/>
          </a:xfrm>
          <a:prstGeom prst="rect">
            <a:avLst/>
          </a:prstGeom>
        </p:spPr>
      </p:pic>
      <p:pic>
        <p:nvPicPr>
          <p:cNvPr id="6" name="Obrázek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58786" y="3061737"/>
            <a:ext cx="1222625" cy="816184"/>
          </a:xfrm>
          <a:prstGeom prst="rect">
            <a:avLst/>
          </a:prstGeom>
        </p:spPr>
      </p:pic>
      <p:pic>
        <p:nvPicPr>
          <p:cNvPr id="7" name="Obrázek 6"/>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4415596" y="3061737"/>
            <a:ext cx="1006868" cy="891267"/>
          </a:xfrm>
          <a:prstGeom prst="rect">
            <a:avLst/>
          </a:prstGeom>
        </p:spPr>
      </p:pic>
      <p:pic>
        <p:nvPicPr>
          <p:cNvPr id="8" name="Obrázek 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910637" y="3101084"/>
            <a:ext cx="1240176" cy="930132"/>
          </a:xfrm>
          <a:prstGeom prst="rect">
            <a:avLst/>
          </a:prstGeom>
        </p:spPr>
      </p:pic>
      <p:sp>
        <p:nvSpPr>
          <p:cNvPr id="9" name="Obdélník 8"/>
          <p:cNvSpPr/>
          <p:nvPr/>
        </p:nvSpPr>
        <p:spPr>
          <a:xfrm>
            <a:off x="938018" y="3844204"/>
            <a:ext cx="1761444" cy="276999"/>
          </a:xfrm>
          <a:prstGeom prst="rect">
            <a:avLst/>
          </a:prstGeom>
        </p:spPr>
        <p:txBody>
          <a:bodyPr wrap="none">
            <a:spAutoFit/>
          </a:bodyPr>
          <a:lstStyle/>
          <a:p>
            <a:r>
              <a:rPr lang="cs-CZ" sz="1200" dirty="0"/>
              <a:t>Strnadec </a:t>
            </a:r>
            <a:r>
              <a:rPr lang="cs-CZ" sz="1200" dirty="0" err="1"/>
              <a:t>bělokorunkatý</a:t>
            </a:r>
            <a:endParaRPr lang="cs-CZ" sz="1200" dirty="0"/>
          </a:p>
        </p:txBody>
      </p:sp>
      <p:sp>
        <p:nvSpPr>
          <p:cNvPr id="10" name="Obdélník 9"/>
          <p:cNvSpPr/>
          <p:nvPr/>
        </p:nvSpPr>
        <p:spPr>
          <a:xfrm>
            <a:off x="2911335" y="3877921"/>
            <a:ext cx="1413336" cy="307777"/>
          </a:xfrm>
          <a:prstGeom prst="rect">
            <a:avLst/>
          </a:prstGeom>
        </p:spPr>
        <p:txBody>
          <a:bodyPr wrap="none">
            <a:spAutoFit/>
          </a:bodyPr>
          <a:lstStyle/>
          <a:p>
            <a:r>
              <a:rPr lang="cs-CZ" sz="1400" dirty="0"/>
              <a:t>Pěnkava obecná</a:t>
            </a:r>
          </a:p>
        </p:txBody>
      </p:sp>
      <p:sp>
        <p:nvSpPr>
          <p:cNvPr id="11" name="Obdélník 10"/>
          <p:cNvSpPr/>
          <p:nvPr/>
        </p:nvSpPr>
        <p:spPr>
          <a:xfrm>
            <a:off x="4232793" y="3938974"/>
            <a:ext cx="1484958" cy="307777"/>
          </a:xfrm>
          <a:prstGeom prst="rect">
            <a:avLst/>
          </a:prstGeom>
        </p:spPr>
        <p:txBody>
          <a:bodyPr wrap="none">
            <a:spAutoFit/>
          </a:bodyPr>
          <a:lstStyle/>
          <a:p>
            <a:r>
              <a:rPr lang="cs-CZ" sz="1400" dirty="0"/>
              <a:t>Papežík indigový</a:t>
            </a:r>
          </a:p>
        </p:txBody>
      </p:sp>
      <p:sp>
        <p:nvSpPr>
          <p:cNvPr id="12" name="Obdélník 11"/>
          <p:cNvSpPr/>
          <p:nvPr/>
        </p:nvSpPr>
        <p:spPr>
          <a:xfrm>
            <a:off x="5842267" y="4027792"/>
            <a:ext cx="1376915" cy="307777"/>
          </a:xfrm>
          <a:prstGeom prst="rect">
            <a:avLst/>
          </a:prstGeom>
        </p:spPr>
        <p:txBody>
          <a:bodyPr wrap="none">
            <a:spAutoFit/>
          </a:bodyPr>
          <a:lstStyle/>
          <a:p>
            <a:r>
              <a:rPr lang="cs-CZ" sz="1400" dirty="0"/>
              <a:t>Sýkora koňadra</a:t>
            </a:r>
          </a:p>
        </p:txBody>
      </p:sp>
      <p:sp>
        <p:nvSpPr>
          <p:cNvPr id="15" name="Obdélník 14"/>
          <p:cNvSpPr/>
          <p:nvPr/>
        </p:nvSpPr>
        <p:spPr>
          <a:xfrm>
            <a:off x="2939750" y="6267574"/>
            <a:ext cx="1707771" cy="276999"/>
          </a:xfrm>
          <a:prstGeom prst="rect">
            <a:avLst/>
          </a:prstGeom>
        </p:spPr>
        <p:txBody>
          <a:bodyPr wrap="square">
            <a:spAutoFit/>
          </a:bodyPr>
          <a:lstStyle/>
          <a:p>
            <a:r>
              <a:rPr lang="cs-CZ" sz="1200" dirty="0"/>
              <a:t>Strnadec mokřadní</a:t>
            </a:r>
          </a:p>
        </p:txBody>
      </p:sp>
      <p:sp>
        <p:nvSpPr>
          <p:cNvPr id="16" name="Obdélník 15"/>
          <p:cNvSpPr/>
          <p:nvPr/>
        </p:nvSpPr>
        <p:spPr>
          <a:xfrm>
            <a:off x="4296323" y="6241528"/>
            <a:ext cx="1255024" cy="276999"/>
          </a:xfrm>
          <a:prstGeom prst="rect">
            <a:avLst/>
          </a:prstGeom>
        </p:spPr>
        <p:txBody>
          <a:bodyPr wrap="none">
            <a:spAutoFit/>
          </a:bodyPr>
          <a:lstStyle/>
          <a:p>
            <a:r>
              <a:rPr lang="cs-CZ" sz="1200" dirty="0"/>
              <a:t>Vlhovec západní</a:t>
            </a:r>
          </a:p>
        </p:txBody>
      </p:sp>
      <p:sp>
        <p:nvSpPr>
          <p:cNvPr id="17" name="Obdélník 16"/>
          <p:cNvSpPr/>
          <p:nvPr/>
        </p:nvSpPr>
        <p:spPr>
          <a:xfrm>
            <a:off x="5626190" y="6250822"/>
            <a:ext cx="1079526" cy="276999"/>
          </a:xfrm>
          <a:prstGeom prst="rect">
            <a:avLst/>
          </a:prstGeom>
        </p:spPr>
        <p:txBody>
          <a:bodyPr wrap="none">
            <a:spAutoFit/>
          </a:bodyPr>
          <a:lstStyle/>
          <a:p>
            <a:r>
              <a:rPr lang="cs-CZ" sz="1200" dirty="0"/>
              <a:t>Slavík obecný</a:t>
            </a:r>
          </a:p>
        </p:txBody>
      </p:sp>
      <p:sp>
        <p:nvSpPr>
          <p:cNvPr id="18" name="Obdélník 17"/>
          <p:cNvSpPr/>
          <p:nvPr/>
        </p:nvSpPr>
        <p:spPr>
          <a:xfrm>
            <a:off x="6855403" y="6242033"/>
            <a:ext cx="1168397" cy="276999"/>
          </a:xfrm>
          <a:prstGeom prst="rect">
            <a:avLst/>
          </a:prstGeom>
        </p:spPr>
        <p:txBody>
          <a:bodyPr wrap="none">
            <a:spAutoFit/>
          </a:bodyPr>
          <a:lstStyle/>
          <a:p>
            <a:r>
              <a:rPr lang="cs-CZ" sz="1200" dirty="0"/>
              <a:t>Drozdec hnědý</a:t>
            </a:r>
          </a:p>
        </p:txBody>
      </p:sp>
      <p:pic>
        <p:nvPicPr>
          <p:cNvPr id="19" name="Obrázek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182747" y="5496768"/>
            <a:ext cx="870511" cy="809389"/>
          </a:xfrm>
          <a:prstGeom prst="rect">
            <a:avLst/>
          </a:prstGeom>
        </p:spPr>
      </p:pic>
      <p:sp>
        <p:nvSpPr>
          <p:cNvPr id="20" name="Obdélník 19"/>
          <p:cNvSpPr/>
          <p:nvPr/>
        </p:nvSpPr>
        <p:spPr>
          <a:xfrm>
            <a:off x="1244705" y="5574191"/>
            <a:ext cx="1454757" cy="400110"/>
          </a:xfrm>
          <a:prstGeom prst="rect">
            <a:avLst/>
          </a:prstGeom>
        </p:spPr>
        <p:txBody>
          <a:bodyPr wrap="none">
            <a:spAutoFit/>
          </a:bodyPr>
          <a:lstStyle/>
          <a:p>
            <a:r>
              <a:rPr lang="cs-CZ" sz="2000" dirty="0"/>
              <a:t>30% pěvců </a:t>
            </a:r>
          </a:p>
        </p:txBody>
      </p:sp>
      <p:sp>
        <p:nvSpPr>
          <p:cNvPr id="21" name="Obdélník 20"/>
          <p:cNvSpPr/>
          <p:nvPr/>
        </p:nvSpPr>
        <p:spPr>
          <a:xfrm>
            <a:off x="3232771" y="5194888"/>
            <a:ext cx="458780" cy="307777"/>
          </a:xfrm>
          <a:prstGeom prst="rect">
            <a:avLst/>
          </a:prstGeom>
        </p:spPr>
        <p:txBody>
          <a:bodyPr wrap="none">
            <a:spAutoFit/>
          </a:bodyPr>
          <a:lstStyle/>
          <a:p>
            <a:r>
              <a:rPr lang="cs-CZ" sz="1400" dirty="0"/>
              <a:t>&lt; 5</a:t>
            </a:r>
          </a:p>
        </p:txBody>
      </p:sp>
      <p:sp>
        <p:nvSpPr>
          <p:cNvPr id="22" name="Obdélník 21"/>
          <p:cNvSpPr/>
          <p:nvPr/>
        </p:nvSpPr>
        <p:spPr>
          <a:xfrm>
            <a:off x="4311977" y="5159501"/>
            <a:ext cx="551754" cy="307777"/>
          </a:xfrm>
          <a:prstGeom prst="rect">
            <a:avLst/>
          </a:prstGeom>
        </p:spPr>
        <p:txBody>
          <a:bodyPr wrap="none">
            <a:spAutoFit/>
          </a:bodyPr>
          <a:lstStyle/>
          <a:p>
            <a:r>
              <a:rPr lang="cs-CZ" sz="1400" dirty="0"/>
              <a:t>~ 10</a:t>
            </a:r>
          </a:p>
        </p:txBody>
      </p:sp>
      <p:sp>
        <p:nvSpPr>
          <p:cNvPr id="23" name="Obdélník 22"/>
          <p:cNvSpPr/>
          <p:nvPr/>
        </p:nvSpPr>
        <p:spPr>
          <a:xfrm>
            <a:off x="5824695" y="5165492"/>
            <a:ext cx="744046" cy="307777"/>
          </a:xfrm>
          <a:prstGeom prst="rect">
            <a:avLst/>
          </a:prstGeom>
        </p:spPr>
        <p:txBody>
          <a:bodyPr wrap="square">
            <a:spAutoFit/>
          </a:bodyPr>
          <a:lstStyle/>
          <a:p>
            <a:r>
              <a:rPr lang="cs-CZ" sz="1400" dirty="0"/>
              <a:t>&gt; 100 </a:t>
            </a:r>
          </a:p>
        </p:txBody>
      </p:sp>
      <p:sp>
        <p:nvSpPr>
          <p:cNvPr id="24" name="Obdélník 23"/>
          <p:cNvSpPr/>
          <p:nvPr/>
        </p:nvSpPr>
        <p:spPr>
          <a:xfrm>
            <a:off x="6836295" y="5159501"/>
            <a:ext cx="794128" cy="307777"/>
          </a:xfrm>
          <a:prstGeom prst="rect">
            <a:avLst/>
          </a:prstGeom>
        </p:spPr>
        <p:txBody>
          <a:bodyPr wrap="none">
            <a:spAutoFit/>
          </a:bodyPr>
          <a:lstStyle/>
          <a:p>
            <a:pPr marL="36900" indent="0">
              <a:buNone/>
            </a:pPr>
            <a:r>
              <a:rPr lang="cs-CZ" sz="1400" dirty="0"/>
              <a:t>&gt; 1000</a:t>
            </a:r>
          </a:p>
        </p:txBody>
      </p:sp>
      <p:pic>
        <p:nvPicPr>
          <p:cNvPr id="25" name="Obrázek 24"/>
          <p:cNvPicPr>
            <a:picLocks noChangeAspect="1"/>
          </p:cNvPicPr>
          <p:nvPr/>
        </p:nvPicPr>
        <p:blipFill rotWithShape="1">
          <a:blip r:embed="rId13" cstate="print">
            <a:extLst>
              <a:ext uri="{28A0092B-C50C-407E-A947-70E740481C1C}">
                <a14:useLocalDpi xmlns:a14="http://schemas.microsoft.com/office/drawing/2010/main" val="0"/>
              </a:ext>
            </a:extLst>
          </a:blip>
          <a:srcRect/>
          <a:stretch/>
        </p:blipFill>
        <p:spPr>
          <a:xfrm>
            <a:off x="4393877" y="5528948"/>
            <a:ext cx="1107530" cy="767595"/>
          </a:xfrm>
          <a:prstGeom prst="rect">
            <a:avLst/>
          </a:prstGeom>
        </p:spPr>
      </p:pic>
      <p:pic>
        <p:nvPicPr>
          <p:cNvPr id="26" name="Obrázek 25"/>
          <p:cNvPicPr>
            <a:picLocks noChangeAspect="1"/>
          </p:cNvPicPr>
          <p:nvPr/>
        </p:nvPicPr>
        <p:blipFill rotWithShape="1">
          <a:blip r:embed="rId14" cstate="print">
            <a:extLst>
              <a:ext uri="{28A0092B-C50C-407E-A947-70E740481C1C}">
                <a14:useLocalDpi xmlns:a14="http://schemas.microsoft.com/office/drawing/2010/main" val="0"/>
              </a:ext>
            </a:extLst>
          </a:blip>
          <a:srcRect/>
          <a:stretch/>
        </p:blipFill>
        <p:spPr>
          <a:xfrm>
            <a:off x="5796839" y="5414677"/>
            <a:ext cx="738228" cy="881866"/>
          </a:xfrm>
          <a:prstGeom prst="rect">
            <a:avLst/>
          </a:prstGeom>
        </p:spPr>
      </p:pic>
      <p:pic>
        <p:nvPicPr>
          <p:cNvPr id="27" name="Obrázek 26"/>
          <p:cNvPicPr>
            <a:picLocks noChangeAspect="1"/>
          </p:cNvPicPr>
          <p:nvPr/>
        </p:nvPicPr>
        <p:blipFill rotWithShape="1">
          <a:blip r:embed="rId15" cstate="print">
            <a:extLst>
              <a:ext uri="{28A0092B-C50C-407E-A947-70E740481C1C}">
                <a14:useLocalDpi xmlns:a14="http://schemas.microsoft.com/office/drawing/2010/main" val="0"/>
              </a:ext>
            </a:extLst>
          </a:blip>
          <a:srcRect/>
          <a:stretch/>
        </p:blipFill>
        <p:spPr>
          <a:xfrm>
            <a:off x="6818308" y="5434369"/>
            <a:ext cx="1145077" cy="851044"/>
          </a:xfrm>
          <a:prstGeom prst="rect">
            <a:avLst/>
          </a:prstGeom>
        </p:spPr>
      </p:pic>
    </p:spTree>
    <p:extLst>
      <p:ext uri="{BB962C8B-B14F-4D97-AF65-F5344CB8AC3E}">
        <p14:creationId xmlns:p14="http://schemas.microsoft.com/office/powerpoint/2010/main" val="124442762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Imitace X dědičnost zpěvu</a:t>
            </a:r>
          </a:p>
        </p:txBody>
      </p:sp>
      <p:sp>
        <p:nvSpPr>
          <p:cNvPr id="3" name="Zástupný symbol pro obsah 2"/>
          <p:cNvSpPr>
            <a:spLocks noGrp="1"/>
          </p:cNvSpPr>
          <p:nvPr>
            <p:ph idx="1"/>
          </p:nvPr>
        </p:nvSpPr>
        <p:spPr>
          <a:xfrm>
            <a:off x="685346" y="1732450"/>
            <a:ext cx="7765322" cy="3548468"/>
          </a:xfrm>
        </p:spPr>
        <p:txBody>
          <a:bodyPr>
            <a:normAutofit/>
          </a:bodyPr>
          <a:lstStyle/>
          <a:p>
            <a:r>
              <a:rPr lang="cs-CZ" b="1" dirty="0"/>
              <a:t>Tvoří své zpěvy:</a:t>
            </a:r>
          </a:p>
          <a:p>
            <a:endParaRPr lang="cs-CZ" dirty="0"/>
          </a:p>
          <a:p>
            <a:r>
              <a:rPr lang="cs-CZ" dirty="0"/>
              <a:t>K </a:t>
            </a:r>
            <a:r>
              <a:rPr lang="cs-CZ" b="1" dirty="0"/>
              <a:t>rozvinutí</a:t>
            </a:r>
            <a:r>
              <a:rPr lang="cs-CZ" dirty="0"/>
              <a:t> </a:t>
            </a:r>
            <a:r>
              <a:rPr lang="cs-CZ" b="1" dirty="0"/>
              <a:t>zpěvu</a:t>
            </a:r>
            <a:r>
              <a:rPr lang="cs-CZ" dirty="0"/>
              <a:t> </a:t>
            </a:r>
          </a:p>
          <a:p>
            <a:endParaRPr lang="cs-CZ" dirty="0"/>
          </a:p>
          <a:p>
            <a:endParaRPr lang="cs-CZ" dirty="0"/>
          </a:p>
          <a:p>
            <a:endParaRPr lang="cs-CZ" dirty="0"/>
          </a:p>
          <a:p>
            <a:r>
              <a:rPr lang="cs-CZ" b="1" dirty="0"/>
              <a:t>Kopírují</a:t>
            </a:r>
          </a:p>
        </p:txBody>
      </p:sp>
      <p:graphicFrame>
        <p:nvGraphicFramePr>
          <p:cNvPr id="13" name="Diagram 12"/>
          <p:cNvGraphicFramePr/>
          <p:nvPr>
            <p:extLst>
              <p:ext uri="{D42A27DB-BD31-4B8C-83A1-F6EECF244321}">
                <p14:modId xmlns:p14="http://schemas.microsoft.com/office/powerpoint/2010/main" val="538733512"/>
              </p:ext>
            </p:extLst>
          </p:nvPr>
        </p:nvGraphicFramePr>
        <p:xfrm>
          <a:off x="534457" y="2138739"/>
          <a:ext cx="8067099" cy="12842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8" name="Zaoblený obdélník 27"/>
          <p:cNvSpPr/>
          <p:nvPr/>
        </p:nvSpPr>
        <p:spPr>
          <a:xfrm>
            <a:off x="685346" y="3020605"/>
            <a:ext cx="3092321" cy="1417831"/>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r>
              <a:rPr lang="cs-CZ" sz="1600" dirty="0"/>
              <a:t>vyžadují rané vystavení zpěvu jedinců stejného druhu </a:t>
            </a:r>
          </a:p>
          <a:p>
            <a:endParaRPr lang="cs-CZ" sz="1600" dirty="0"/>
          </a:p>
          <a:p>
            <a:endParaRPr lang="cs-CZ" sz="1600" dirty="0"/>
          </a:p>
          <a:p>
            <a:endParaRPr lang="cs-CZ" sz="1600" dirty="0"/>
          </a:p>
          <a:p>
            <a:endParaRPr lang="cs-CZ" sz="1600" dirty="0"/>
          </a:p>
        </p:txBody>
      </p:sp>
      <p:sp>
        <p:nvSpPr>
          <p:cNvPr id="29" name="Zaoblený obdélník 28"/>
          <p:cNvSpPr/>
          <p:nvPr/>
        </p:nvSpPr>
        <p:spPr>
          <a:xfrm>
            <a:off x="5065159" y="3030881"/>
            <a:ext cx="3020603" cy="1489752"/>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r>
              <a:rPr lang="cs-CZ" sz="1600" dirty="0"/>
              <a:t>mohou vyvinout druhově specifický zpěv i při vyrůstání v izolaci</a:t>
            </a:r>
          </a:p>
          <a:p>
            <a:pPr algn="ctr"/>
            <a:endParaRPr lang="cs-CZ" dirty="0"/>
          </a:p>
          <a:p>
            <a:pPr algn="ctr"/>
            <a:endParaRPr lang="cs-CZ" dirty="0"/>
          </a:p>
          <a:p>
            <a:pPr algn="ctr"/>
            <a:endParaRPr lang="cs-CZ" dirty="0"/>
          </a:p>
        </p:txBody>
      </p:sp>
      <p:sp>
        <p:nvSpPr>
          <p:cNvPr id="30" name="Obdélník 29"/>
          <p:cNvSpPr/>
          <p:nvPr/>
        </p:nvSpPr>
        <p:spPr>
          <a:xfrm>
            <a:off x="4026671" y="3390743"/>
            <a:ext cx="673582" cy="369332"/>
          </a:xfrm>
          <a:prstGeom prst="rect">
            <a:avLst/>
          </a:prstGeom>
        </p:spPr>
        <p:txBody>
          <a:bodyPr wrap="none">
            <a:spAutoFit/>
          </a:bodyPr>
          <a:lstStyle/>
          <a:p>
            <a:r>
              <a:rPr lang="cs-CZ" dirty="0"/>
              <a:t>nebo</a:t>
            </a:r>
          </a:p>
        </p:txBody>
      </p:sp>
      <p:pic>
        <p:nvPicPr>
          <p:cNvPr id="31" name="Obrázek 3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9435" y="3582640"/>
            <a:ext cx="1170533" cy="786452"/>
          </a:xfrm>
          <a:prstGeom prst="rect">
            <a:avLst/>
          </a:prstGeom>
        </p:spPr>
      </p:pic>
      <p:sp>
        <p:nvSpPr>
          <p:cNvPr id="32" name="Obdélník 31"/>
          <p:cNvSpPr/>
          <p:nvPr/>
        </p:nvSpPr>
        <p:spPr>
          <a:xfrm>
            <a:off x="2144470" y="3582640"/>
            <a:ext cx="1882202" cy="523220"/>
          </a:xfrm>
          <a:prstGeom prst="rect">
            <a:avLst/>
          </a:prstGeom>
        </p:spPr>
        <p:txBody>
          <a:bodyPr wrap="square">
            <a:spAutoFit/>
          </a:bodyPr>
          <a:lstStyle/>
          <a:p>
            <a:r>
              <a:rPr lang="cs-CZ" sz="1400" b="1" dirty="0"/>
              <a:t>Strnadec </a:t>
            </a:r>
            <a:r>
              <a:rPr lang="cs-CZ" sz="1400" b="1" dirty="0" err="1"/>
              <a:t>bělokorunkatý</a:t>
            </a:r>
            <a:endParaRPr lang="cs-CZ" sz="1400" b="1" dirty="0"/>
          </a:p>
        </p:txBody>
      </p:sp>
      <p:sp>
        <p:nvSpPr>
          <p:cNvPr id="33" name="Obdélník 32"/>
          <p:cNvSpPr/>
          <p:nvPr/>
        </p:nvSpPr>
        <p:spPr>
          <a:xfrm>
            <a:off x="6158863" y="3775757"/>
            <a:ext cx="1882202" cy="307777"/>
          </a:xfrm>
          <a:prstGeom prst="rect">
            <a:avLst/>
          </a:prstGeom>
        </p:spPr>
        <p:txBody>
          <a:bodyPr wrap="square">
            <a:spAutoFit/>
          </a:bodyPr>
          <a:lstStyle/>
          <a:p>
            <a:r>
              <a:rPr lang="cs-CZ" sz="1400" b="1" dirty="0"/>
              <a:t>Rákosník proužkovaný</a:t>
            </a:r>
          </a:p>
        </p:txBody>
      </p:sp>
      <p:pic>
        <p:nvPicPr>
          <p:cNvPr id="34" name="Obrázek 33"/>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5259614" y="3729520"/>
            <a:ext cx="854553" cy="727077"/>
          </a:xfrm>
          <a:prstGeom prst="rect">
            <a:avLst/>
          </a:prstGeom>
        </p:spPr>
      </p:pic>
      <p:sp>
        <p:nvSpPr>
          <p:cNvPr id="35" name="Zaoblený obdélník 34"/>
          <p:cNvSpPr/>
          <p:nvPr/>
        </p:nvSpPr>
        <p:spPr>
          <a:xfrm>
            <a:off x="685345" y="4899064"/>
            <a:ext cx="3092321" cy="1635300"/>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r>
              <a:rPr lang="cs-CZ" sz="1600" dirty="0"/>
              <a:t>pouze zpěv tutora, který se úzce shoduje s druhově specifickými parametry</a:t>
            </a:r>
          </a:p>
          <a:p>
            <a:endParaRPr lang="cs-CZ" sz="1600" dirty="0"/>
          </a:p>
          <a:p>
            <a:endParaRPr lang="cs-CZ" sz="1600" dirty="0"/>
          </a:p>
          <a:p>
            <a:endParaRPr lang="cs-CZ" sz="1600" dirty="0"/>
          </a:p>
        </p:txBody>
      </p:sp>
      <p:sp>
        <p:nvSpPr>
          <p:cNvPr id="36" name="Zaoblený obdélník 35"/>
          <p:cNvSpPr/>
          <p:nvPr/>
        </p:nvSpPr>
        <p:spPr>
          <a:xfrm>
            <a:off x="4993441" y="4899063"/>
            <a:ext cx="3092321" cy="1635301"/>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r>
              <a:rPr lang="cs-CZ" sz="1600" dirty="0"/>
              <a:t>vše, co slyší</a:t>
            </a:r>
          </a:p>
          <a:p>
            <a:endParaRPr lang="cs-CZ" sz="1600" dirty="0"/>
          </a:p>
          <a:p>
            <a:endParaRPr lang="cs-CZ" sz="1600" dirty="0"/>
          </a:p>
          <a:p>
            <a:endParaRPr lang="cs-CZ" sz="1600" dirty="0"/>
          </a:p>
          <a:p>
            <a:endParaRPr lang="cs-CZ" sz="1600" dirty="0"/>
          </a:p>
          <a:p>
            <a:endParaRPr lang="cs-CZ" sz="1600" dirty="0"/>
          </a:p>
        </p:txBody>
      </p:sp>
      <p:sp>
        <p:nvSpPr>
          <p:cNvPr id="37" name="Obdélník 36"/>
          <p:cNvSpPr/>
          <p:nvPr/>
        </p:nvSpPr>
        <p:spPr>
          <a:xfrm>
            <a:off x="4048762" y="5419299"/>
            <a:ext cx="673582" cy="369332"/>
          </a:xfrm>
          <a:prstGeom prst="rect">
            <a:avLst/>
          </a:prstGeom>
        </p:spPr>
        <p:txBody>
          <a:bodyPr wrap="none">
            <a:spAutoFit/>
          </a:bodyPr>
          <a:lstStyle/>
          <a:p>
            <a:r>
              <a:rPr lang="cs-CZ" dirty="0"/>
              <a:t>nebo</a:t>
            </a:r>
          </a:p>
        </p:txBody>
      </p:sp>
      <p:pic>
        <p:nvPicPr>
          <p:cNvPr id="38" name="Obrázek 3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41902" y="5741546"/>
            <a:ext cx="812069" cy="755050"/>
          </a:xfrm>
          <a:prstGeom prst="rect">
            <a:avLst/>
          </a:prstGeom>
        </p:spPr>
      </p:pic>
      <p:sp>
        <p:nvSpPr>
          <p:cNvPr id="39" name="Obdélník 38"/>
          <p:cNvSpPr/>
          <p:nvPr/>
        </p:nvSpPr>
        <p:spPr>
          <a:xfrm>
            <a:off x="1895463" y="5789645"/>
            <a:ext cx="1882202" cy="307777"/>
          </a:xfrm>
          <a:prstGeom prst="rect">
            <a:avLst/>
          </a:prstGeom>
        </p:spPr>
        <p:txBody>
          <a:bodyPr wrap="square">
            <a:spAutoFit/>
          </a:bodyPr>
          <a:lstStyle/>
          <a:p>
            <a:r>
              <a:rPr lang="cs-CZ" sz="1400" b="1" dirty="0"/>
              <a:t>Strnadec mokřadní</a:t>
            </a:r>
          </a:p>
        </p:txBody>
      </p:sp>
      <p:pic>
        <p:nvPicPr>
          <p:cNvPr id="40" name="Obrázek 39"/>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5097425" y="5484701"/>
            <a:ext cx="1178929" cy="974857"/>
          </a:xfrm>
          <a:prstGeom prst="rect">
            <a:avLst/>
          </a:prstGeom>
        </p:spPr>
      </p:pic>
      <p:sp>
        <p:nvSpPr>
          <p:cNvPr id="42" name="Obdélník 41"/>
          <p:cNvSpPr/>
          <p:nvPr/>
        </p:nvSpPr>
        <p:spPr>
          <a:xfrm>
            <a:off x="6244088" y="5675841"/>
            <a:ext cx="1882202" cy="307777"/>
          </a:xfrm>
          <a:prstGeom prst="rect">
            <a:avLst/>
          </a:prstGeom>
        </p:spPr>
        <p:txBody>
          <a:bodyPr wrap="square">
            <a:spAutoFit/>
          </a:bodyPr>
          <a:lstStyle/>
          <a:p>
            <a:r>
              <a:rPr lang="cs-CZ" sz="1400" b="1" dirty="0"/>
              <a:t>Loskuták posvátný</a:t>
            </a:r>
          </a:p>
        </p:txBody>
      </p:sp>
    </p:spTree>
    <p:extLst>
      <p:ext uri="{BB962C8B-B14F-4D97-AF65-F5344CB8AC3E}">
        <p14:creationId xmlns:p14="http://schemas.microsoft.com/office/powerpoint/2010/main" val="13104270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Vývoj ptačího zpěvu v ontogenezi</a:t>
            </a:r>
          </a:p>
        </p:txBody>
      </p:sp>
      <p:sp>
        <p:nvSpPr>
          <p:cNvPr id="3" name="Zástupný symbol pro obsah 2"/>
          <p:cNvSpPr>
            <a:spLocks noGrp="1"/>
          </p:cNvSpPr>
          <p:nvPr>
            <p:ph idx="1"/>
          </p:nvPr>
        </p:nvSpPr>
        <p:spPr>
          <a:xfrm>
            <a:off x="685345" y="1743467"/>
            <a:ext cx="7991929" cy="4040390"/>
          </a:xfrm>
        </p:spPr>
        <p:txBody>
          <a:bodyPr>
            <a:normAutofit fontScale="92500" lnSpcReduction="20000"/>
          </a:bodyPr>
          <a:lstStyle/>
          <a:p>
            <a:r>
              <a:rPr lang="cs-CZ" dirty="0"/>
              <a:t>První vokalizace: </a:t>
            </a:r>
            <a:r>
              <a:rPr lang="cs-CZ" b="1" dirty="0"/>
              <a:t>žadonění</a:t>
            </a:r>
            <a:br>
              <a:rPr lang="cs-CZ" b="1" dirty="0"/>
            </a:br>
            <a:r>
              <a:rPr lang="cs-CZ" dirty="0">
                <a:hlinkClick r:id="rId3"/>
              </a:rPr>
              <a:t>Žadonění</a:t>
            </a:r>
            <a:endParaRPr lang="cs-CZ" dirty="0"/>
          </a:p>
          <a:p>
            <a:r>
              <a:rPr lang="cs-CZ" dirty="0" smtClean="0"/>
              <a:t>Akční model učení (</a:t>
            </a:r>
            <a:r>
              <a:rPr lang="cs-CZ" dirty="0" err="1" smtClean="0"/>
              <a:t>action-based</a:t>
            </a:r>
            <a:r>
              <a:rPr lang="cs-CZ" dirty="0" smtClean="0"/>
              <a:t> </a:t>
            </a:r>
            <a:r>
              <a:rPr lang="cs-CZ" dirty="0" err="1" smtClean="0"/>
              <a:t>learning</a:t>
            </a:r>
            <a:r>
              <a:rPr lang="cs-CZ" dirty="0" smtClean="0"/>
              <a:t> model; </a:t>
            </a:r>
            <a:r>
              <a:rPr lang="cs-CZ" dirty="0" err="1"/>
              <a:t>Marler</a:t>
            </a:r>
            <a:r>
              <a:rPr lang="cs-CZ" dirty="0"/>
              <a:t> &amp; </a:t>
            </a:r>
            <a:r>
              <a:rPr lang="cs-CZ" dirty="0" err="1"/>
              <a:t>Peters</a:t>
            </a:r>
            <a:r>
              <a:rPr lang="cs-CZ" dirty="0"/>
              <a:t> 1982</a:t>
            </a:r>
            <a:r>
              <a:rPr lang="cs-CZ" dirty="0" smtClean="0"/>
              <a:t>)</a:t>
            </a:r>
          </a:p>
          <a:p>
            <a:pPr lvl="1"/>
            <a:r>
              <a:rPr lang="cs-CZ" altLang="cs-CZ" b="1" dirty="0" smtClean="0">
                <a:latin typeface="Arial" panose="020B0604020202020204" pitchFamily="34" charset="0"/>
              </a:rPr>
              <a:t>Senzorická fáze:</a:t>
            </a:r>
            <a:r>
              <a:rPr lang="cs-CZ" altLang="cs-CZ" dirty="0" smtClean="0">
                <a:latin typeface="Arial" panose="020B0604020202020204" pitchFamily="34" charset="0"/>
              </a:rPr>
              <a:t> poslechová, senzitivní perioda, různé varianty zpěvu od tutora i dalších (může vybírat)</a:t>
            </a:r>
          </a:p>
          <a:p>
            <a:pPr lvl="2"/>
            <a:r>
              <a:rPr lang="cs-CZ" altLang="cs-CZ" dirty="0" smtClean="0">
                <a:latin typeface="Arial" panose="020B0604020202020204" pitchFamily="34" charset="0"/>
              </a:rPr>
              <a:t>Senzitivní perioda – </a:t>
            </a:r>
            <a:r>
              <a:rPr lang="cs-CZ" dirty="0" smtClean="0"/>
              <a:t>vstupují s</a:t>
            </a:r>
            <a:r>
              <a:rPr lang="cs-CZ" dirty="0"/>
              <a:t> hrubým vzorcem, který definuje přibližné charakteristiky zpěvu jejich vlastního </a:t>
            </a:r>
            <a:r>
              <a:rPr lang="cs-CZ" dirty="0" smtClean="0"/>
              <a:t>druhu (vrozené??), zapamatují si ty zpěvy, které odpovídají vzorci</a:t>
            </a:r>
            <a:endParaRPr lang="cs-CZ" dirty="0"/>
          </a:p>
          <a:p>
            <a:pPr lvl="2"/>
            <a:r>
              <a:rPr lang="cs-CZ" altLang="cs-CZ" dirty="0" smtClean="0">
                <a:latin typeface="Arial" panose="020B0604020202020204" pitchFamily="34" charset="0"/>
              </a:rPr>
              <a:t>Ptáci z okolí, ale ne otec nebo soused</a:t>
            </a:r>
          </a:p>
          <a:p>
            <a:pPr lvl="2"/>
            <a:r>
              <a:rPr lang="cs-CZ" altLang="cs-CZ" dirty="0" smtClean="0">
                <a:latin typeface="Arial" panose="020B0604020202020204" pitchFamily="34" charset="0"/>
              </a:rPr>
              <a:t>Živý tutor funguje lépe než nahrávka</a:t>
            </a:r>
          </a:p>
          <a:p>
            <a:pPr lvl="2"/>
            <a:r>
              <a:rPr lang="cs-CZ" altLang="cs-CZ" dirty="0" smtClean="0">
                <a:latin typeface="Arial" panose="020B0604020202020204" pitchFamily="34" charset="0"/>
              </a:rPr>
              <a:t>Učí se dříve než začne zpívat</a:t>
            </a:r>
          </a:p>
          <a:p>
            <a:pPr lvl="1"/>
            <a:r>
              <a:rPr lang="cs-CZ" altLang="cs-CZ" b="1" dirty="0" smtClean="0">
                <a:latin typeface="Arial" panose="020B0604020202020204" pitchFamily="34" charset="0"/>
              </a:rPr>
              <a:t>Motorická fáze:</a:t>
            </a:r>
            <a:r>
              <a:rPr lang="cs-CZ" altLang="cs-CZ" dirty="0" smtClean="0">
                <a:latin typeface="Arial" panose="020B0604020202020204" pitchFamily="34" charset="0"/>
              </a:rPr>
              <a:t> experimentuje s vokalizací, procvičuje různé </a:t>
            </a:r>
            <a:r>
              <a:rPr lang="cs-CZ" altLang="cs-CZ" dirty="0" err="1" smtClean="0">
                <a:latin typeface="Arial" panose="020B0604020202020204" pitchFamily="34" charset="0"/>
              </a:rPr>
              <a:t>naposlouchané</a:t>
            </a:r>
            <a:r>
              <a:rPr lang="cs-CZ" altLang="cs-CZ" dirty="0" smtClean="0">
                <a:latin typeface="Arial" panose="020B0604020202020204" pitchFamily="34" charset="0"/>
              </a:rPr>
              <a:t> varianty, inovace</a:t>
            </a:r>
          </a:p>
          <a:p>
            <a:pPr lvl="1"/>
            <a:r>
              <a:rPr lang="cs-CZ" altLang="cs-CZ" b="1" dirty="0" smtClean="0">
                <a:latin typeface="Arial" panose="020B0604020202020204" pitchFamily="34" charset="0"/>
              </a:rPr>
              <a:t>Redukce repertoáru:</a:t>
            </a:r>
            <a:r>
              <a:rPr lang="cs-CZ" altLang="cs-CZ" dirty="0" smtClean="0">
                <a:latin typeface="Arial" panose="020B0604020202020204" pitchFamily="34" charset="0"/>
              </a:rPr>
              <a:t> výběr variant, stereotypní formy</a:t>
            </a:r>
          </a:p>
          <a:p>
            <a:r>
              <a:rPr lang="cs-CZ" dirty="0" smtClean="0">
                <a:effectLst/>
              </a:rPr>
              <a:t>Fáze </a:t>
            </a:r>
            <a:r>
              <a:rPr lang="cs-CZ" dirty="0" err="1">
                <a:effectLst/>
              </a:rPr>
              <a:t>subszpěvu</a:t>
            </a:r>
            <a:r>
              <a:rPr lang="cs-CZ" dirty="0">
                <a:effectLst/>
              </a:rPr>
              <a:t>, plastického zpěvu a krystalizovaného zpěvu </a:t>
            </a:r>
            <a:br>
              <a:rPr lang="cs-CZ" dirty="0">
                <a:effectLst/>
              </a:rPr>
            </a:br>
            <a:r>
              <a:rPr lang="cs-CZ" dirty="0">
                <a:effectLst/>
                <a:hlinkClick r:id="rId4"/>
              </a:rPr>
              <a:t>Subszpěv 1 </a:t>
            </a:r>
            <a:r>
              <a:rPr lang="cs-CZ" dirty="0">
                <a:effectLst/>
              </a:rPr>
              <a:t>	</a:t>
            </a:r>
            <a:r>
              <a:rPr lang="cs-CZ" dirty="0">
                <a:effectLst/>
                <a:hlinkClick r:id="rId5"/>
              </a:rPr>
              <a:t>Subzpěv 2</a:t>
            </a:r>
            <a:r>
              <a:rPr lang="cs-CZ" dirty="0">
                <a:effectLst/>
              </a:rPr>
              <a:t/>
            </a:r>
            <a:br>
              <a:rPr lang="cs-CZ" dirty="0">
                <a:effectLst/>
              </a:rPr>
            </a:br>
            <a:r>
              <a:rPr lang="cs-CZ" dirty="0">
                <a:effectLst/>
                <a:hlinkClick r:id="rId6"/>
              </a:rPr>
              <a:t>Krystalizovaný zpěv</a:t>
            </a:r>
            <a:endParaRPr lang="cs-CZ" dirty="0"/>
          </a:p>
          <a:p>
            <a:r>
              <a:rPr lang="cs-CZ" dirty="0"/>
              <a:t>Subzpěv srovnáván s dětským žvatláním</a:t>
            </a:r>
          </a:p>
        </p:txBody>
      </p:sp>
      <p:graphicFrame>
        <p:nvGraphicFramePr>
          <p:cNvPr id="5" name="Diagram 4"/>
          <p:cNvGraphicFramePr/>
          <p:nvPr>
            <p:extLst>
              <p:ext uri="{D42A27DB-BD31-4B8C-83A1-F6EECF244321}">
                <p14:modId xmlns:p14="http://schemas.microsoft.com/office/powerpoint/2010/main" val="539375917"/>
              </p:ext>
            </p:extLst>
          </p:nvPr>
        </p:nvGraphicFramePr>
        <p:xfrm>
          <a:off x="2644048" y="5199961"/>
          <a:ext cx="6144505" cy="153685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92139358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Důležitost učení</a:t>
            </a:r>
          </a:p>
        </p:txBody>
      </p:sp>
      <p:sp>
        <p:nvSpPr>
          <p:cNvPr id="3" name="Zástupný symbol pro obsah 2"/>
          <p:cNvSpPr>
            <a:spLocks noGrp="1"/>
          </p:cNvSpPr>
          <p:nvPr>
            <p:ph idx="1"/>
          </p:nvPr>
        </p:nvSpPr>
        <p:spPr>
          <a:xfrm>
            <a:off x="685346" y="1743740"/>
            <a:ext cx="7765322" cy="4047461"/>
          </a:xfrm>
        </p:spPr>
        <p:txBody>
          <a:bodyPr>
            <a:normAutofit/>
          </a:bodyPr>
          <a:lstStyle/>
          <a:p>
            <a:r>
              <a:rPr lang="cs-CZ" dirty="0"/>
              <a:t>Učení je dobrý mechanismus pro předávání komplexních informací </a:t>
            </a:r>
          </a:p>
          <a:p>
            <a:pPr lvl="1"/>
            <a:r>
              <a:rPr lang="cs-CZ" dirty="0"/>
              <a:t>Dovoluje přesné předávání bez chyb</a:t>
            </a:r>
          </a:p>
          <a:p>
            <a:pPr lvl="1"/>
            <a:r>
              <a:rPr lang="cs-CZ" dirty="0"/>
              <a:t>Dovoluje sociální adaptaci </a:t>
            </a:r>
          </a:p>
          <a:p>
            <a:pPr lvl="1"/>
            <a:r>
              <a:rPr lang="cs-CZ" dirty="0"/>
              <a:t>Dovoluje genetickou adaptaci</a:t>
            </a:r>
          </a:p>
          <a:p>
            <a:pPr lvl="1"/>
            <a:r>
              <a:rPr lang="cs-CZ" dirty="0"/>
              <a:t>Dovoluje adaptaci na habitat</a:t>
            </a:r>
          </a:p>
          <a:p>
            <a:pPr lvl="1"/>
            <a:r>
              <a:rPr lang="cs-CZ" dirty="0"/>
              <a:t>Poskytuje </a:t>
            </a:r>
            <a:r>
              <a:rPr lang="cs-CZ" dirty="0" smtClean="0"/>
              <a:t>čestný </a:t>
            </a:r>
            <a:r>
              <a:rPr lang="cs-CZ" dirty="0"/>
              <a:t>indikátor kvality samce</a:t>
            </a:r>
          </a:p>
        </p:txBody>
      </p:sp>
      <p:pic>
        <p:nvPicPr>
          <p:cNvPr id="4" name="Obráze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6053" y="3761825"/>
            <a:ext cx="1884615" cy="2835261"/>
          </a:xfrm>
          <a:prstGeom prst="rect">
            <a:avLst/>
          </a:prstGeom>
        </p:spPr>
      </p:pic>
      <p:pic>
        <p:nvPicPr>
          <p:cNvPr id="5" name="Obrázek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99577" y="5006230"/>
            <a:ext cx="2691903" cy="1580959"/>
          </a:xfrm>
          <a:prstGeom prst="rect">
            <a:avLst/>
          </a:prstGeom>
        </p:spPr>
      </p:pic>
      <p:pic>
        <p:nvPicPr>
          <p:cNvPr id="6" name="Obrázek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5346" y="4772252"/>
            <a:ext cx="2053067" cy="1814937"/>
          </a:xfrm>
          <a:prstGeom prst="rect">
            <a:avLst/>
          </a:prstGeom>
        </p:spPr>
      </p:pic>
    </p:spTree>
    <p:extLst>
      <p:ext uri="{BB962C8B-B14F-4D97-AF65-F5344CB8AC3E}">
        <p14:creationId xmlns:p14="http://schemas.microsoft.com/office/powerpoint/2010/main" val="376176090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Mimeze</a:t>
            </a:r>
          </a:p>
        </p:txBody>
      </p:sp>
      <p:sp>
        <p:nvSpPr>
          <p:cNvPr id="3" name="Zástupný symbol pro obsah 2"/>
          <p:cNvSpPr>
            <a:spLocks noGrp="1"/>
          </p:cNvSpPr>
          <p:nvPr>
            <p:ph idx="1"/>
          </p:nvPr>
        </p:nvSpPr>
        <p:spPr>
          <a:xfrm>
            <a:off x="768096" y="1996222"/>
            <a:ext cx="7290055" cy="4023360"/>
          </a:xfrm>
        </p:spPr>
        <p:txBody>
          <a:bodyPr>
            <a:normAutofit/>
          </a:bodyPr>
          <a:lstStyle/>
          <a:p>
            <a:r>
              <a:rPr lang="cs-CZ" dirty="0"/>
              <a:t>Obvykleji snaha vyhnout se kopírování mezi druhy</a:t>
            </a:r>
          </a:p>
          <a:p>
            <a:r>
              <a:rPr lang="cs-CZ" dirty="0"/>
              <a:t> ALE Parazitické druhy, papoušci </a:t>
            </a:r>
          </a:p>
          <a:p>
            <a:r>
              <a:rPr lang="cs-CZ" dirty="0"/>
              <a:t>Někdy může být výhodné pro jeden druh naučit se volání jiných </a:t>
            </a:r>
          </a:p>
          <a:p>
            <a:r>
              <a:rPr lang="cs-CZ" dirty="0"/>
              <a:t>Někteří kopírují predátory, aby odradili soky</a:t>
            </a:r>
          </a:p>
          <a:p>
            <a:pPr marL="36900" indent="0">
              <a:buNone/>
            </a:pPr>
            <a:endParaRPr lang="cs-CZ" dirty="0"/>
          </a:p>
        </p:txBody>
      </p:sp>
      <p:pic>
        <p:nvPicPr>
          <p:cNvPr id="4" name="Obráze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346" y="4007902"/>
            <a:ext cx="2403284" cy="1600587"/>
          </a:xfrm>
          <a:prstGeom prst="rect">
            <a:avLst/>
          </a:prstGeom>
        </p:spPr>
      </p:pic>
      <p:pic>
        <p:nvPicPr>
          <p:cNvPr id="6" name="Obrázek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3177" y="3859576"/>
            <a:ext cx="4266929" cy="2844619"/>
          </a:xfrm>
          <a:prstGeom prst="rect">
            <a:avLst/>
          </a:prstGeom>
        </p:spPr>
      </p:pic>
    </p:spTree>
    <p:extLst>
      <p:ext uri="{BB962C8B-B14F-4D97-AF65-F5344CB8AC3E}">
        <p14:creationId xmlns:p14="http://schemas.microsoft.com/office/powerpoint/2010/main" val="87741862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ál">
  <a:themeElements>
    <a:clrScheme name="Integrá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á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á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0</TotalTime>
  <Words>2351</Words>
  <Application>Microsoft Office PowerPoint</Application>
  <PresentationFormat>Předvádění na obrazovce (4:3)</PresentationFormat>
  <Paragraphs>332</Paragraphs>
  <Slides>29</Slides>
  <Notes>27</Notes>
  <HiddenSlides>0</HiddenSlides>
  <MMClips>0</MMClips>
  <ScaleCrop>false</ScaleCrop>
  <HeadingPairs>
    <vt:vector size="6" baseType="variant">
      <vt:variant>
        <vt:lpstr>Použitá písma</vt:lpstr>
      </vt:variant>
      <vt:variant>
        <vt:i4>11</vt:i4>
      </vt:variant>
      <vt:variant>
        <vt:lpstr>Motiv</vt:lpstr>
      </vt:variant>
      <vt:variant>
        <vt:i4>1</vt:i4>
      </vt:variant>
      <vt:variant>
        <vt:lpstr>Nadpisy snímků</vt:lpstr>
      </vt:variant>
      <vt:variant>
        <vt:i4>29</vt:i4>
      </vt:variant>
    </vt:vector>
  </HeadingPairs>
  <TitlesOfParts>
    <vt:vector size="41" baseType="lpstr">
      <vt:lpstr>Arial</vt:lpstr>
      <vt:lpstr>Calibri</vt:lpstr>
      <vt:lpstr>MS Mincho</vt:lpstr>
      <vt:lpstr>Symbol</vt:lpstr>
      <vt:lpstr>Times New Roman</vt:lpstr>
      <vt:lpstr>Trebuchet MS</vt:lpstr>
      <vt:lpstr>Tw Cen MT</vt:lpstr>
      <vt:lpstr>Tw Cen MT Condensed</vt:lpstr>
      <vt:lpstr>Wingdings</vt:lpstr>
      <vt:lpstr>Wingdings 2</vt:lpstr>
      <vt:lpstr>Wingdings 3</vt:lpstr>
      <vt:lpstr>Integrál</vt:lpstr>
      <vt:lpstr>Zpěv a hudba</vt:lpstr>
      <vt:lpstr>Vokalizace ptáků</vt:lpstr>
      <vt:lpstr>Struktura zpěvu</vt:lpstr>
      <vt:lpstr>Vokální učení</vt:lpstr>
      <vt:lpstr>Imitace X dědičnost zpěvu</vt:lpstr>
      <vt:lpstr>Imitace X dědičnost zpěvu</vt:lpstr>
      <vt:lpstr>Vývoj ptačího zpěvu v ontogenezi</vt:lpstr>
      <vt:lpstr>Důležitost učení</vt:lpstr>
      <vt:lpstr>Mimeze</vt:lpstr>
      <vt:lpstr>Zpěv – samčí jarní obrana teritoria a atrakce samic?</vt:lpstr>
      <vt:lpstr>Paralely ptačího zpěvu a lidské řeči</vt:lpstr>
      <vt:lpstr>Paralely řeči a zpěvu</vt:lpstr>
      <vt:lpstr>Produkce řeči a zpěvu</vt:lpstr>
      <vt:lpstr>Tradice</vt:lpstr>
      <vt:lpstr>Učení se vokalizacím</vt:lpstr>
      <vt:lpstr>Učení se vokalizacím</vt:lpstr>
      <vt:lpstr>Učení se vokalizacím</vt:lpstr>
      <vt:lpstr>Vrozené predispozice učení</vt:lpstr>
      <vt:lpstr>Tradice a dialekty u kytovců</vt:lpstr>
      <vt:lpstr>Dialekty u ptáků</vt:lpstr>
      <vt:lpstr>Individuální rozpoznávání</vt:lpstr>
      <vt:lpstr>Sociální vokalizace netopýrů</vt:lpstr>
      <vt:lpstr>Sociální komunikace u krkavců</vt:lpstr>
      <vt:lpstr>Schopnost rozlišování tónů a pochopení hudebního pravidla</vt:lpstr>
      <vt:lpstr>Synchronizace pohybu do rytmu</vt:lpstr>
      <vt:lpstr>Senzitivní periody pro učení se zpěvu a řeči</vt:lpstr>
      <vt:lpstr>Schopnosti spojené s vnímáním hudby</vt:lpstr>
      <vt:lpstr>Shrnutí</vt:lpstr>
      <vt:lpstr>Děkuji za pozornost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2019-01-07T12:19:20Z</dcterms:created>
  <dcterms:modified xsi:type="dcterms:W3CDTF">2024-11-29T12:13:50Z</dcterms:modified>
</cp:coreProperties>
</file>