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25" r:id="rId4"/>
    <p:sldId id="326" r:id="rId5"/>
    <p:sldId id="327" r:id="rId6"/>
    <p:sldId id="328" r:id="rId7"/>
    <p:sldId id="293" r:id="rId8"/>
    <p:sldId id="312" r:id="rId9"/>
    <p:sldId id="313" r:id="rId10"/>
    <p:sldId id="315" r:id="rId11"/>
    <p:sldId id="314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297" r:id="rId22"/>
    <p:sldId id="329" r:id="rId23"/>
    <p:sldId id="302" r:id="rId2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Legislativa a právní zajištění tělovýchovného procesu v AČR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Zákonodárný proces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406769"/>
            <a:ext cx="8480425" cy="4689229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 právního hlediska je to proces přípravy, tvorby, projednávání a schvalování právních předpisů ze strany vlády, Parlamentu a Prezidenta republiky, který končí jejich vyhlášením ve Sbírce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zákonů. Z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hlediska sociálního je zákonodárný proces cílený společenský proces, který se snaží ovlivnit a usměrnit společenskou praxi žádoucím způsobem. Do tohoto procesu náleží i soustavná analýza společenských vztahů a zájmů vyžadujících a objektivně zdůvodňujících novou právní úpravu a analýza působení dosavadní právní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úpravy.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11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Moc výkonná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828800"/>
            <a:ext cx="8480425" cy="4267198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Moc výkonná, neboli exekutiva, je pověření ke každodennímu řízení státu, státní správy. Spolu s mocí zákonodárnou a soudní tvoří systém tří složek moci ve státě, které jsou vzájemně odděleny za účelem snížení rizika jejího zneužití. Výkonná moc obvykle náleží vládě a čelnímu představiteli země.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Moc soudní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989574"/>
            <a:ext cx="8480425" cy="410642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Soudní moc nebo též justice (někdy také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judikativa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 je vedle moci zákonodárné a moci výkonné jednou ze tří složek státní moci.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Soudnictví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vykonávají proto specifické státní orgány, kterými jsou nezávislé soudy.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Právní síla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668026"/>
            <a:ext cx="8480425" cy="4427972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Právní síla je vlastnost právní normy, spočívající v míře schopnosti právně zavazovat své adresáty. Závisí pak na tom, v jakém typu právního předpisu je obsažena, lze proto hovořit i o právní síle právních předpisů. Je možné ji chápat absolutně, kdy se rozlišují právní normy, resp. právní předpisy různé právní síly, vyšší a nižší, a relativně, tedy ve vzájemném vztahu.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76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Právní síla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60" y="1195754"/>
            <a:ext cx="8701873" cy="490024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Podle absolutního chápání právní síly se rozlišují právní předpisy: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•	primární (zákonné) – ústavní zákony, „obyčejné“ zákony a zákonná opatření Senátu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•	sekundární (podzákonné) – nařízení vlády, vyhlášky ministerstev a jiných ústředních orgánů státní správy, vyhlášky orgánů územní samosprávy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 relativním pojetí právní síly pak platí, že právní norma nižší právní síly nemůže odporovat právní normě s vyšší právní silou. Pokud tedy v daném případě na věc dopadají dvě odlišné právní normy, ta s nižší právní silou pro tento případ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neplatí.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80387" y="152400"/>
            <a:ext cx="9314821" cy="914400"/>
          </a:xfrm>
        </p:spPr>
        <p:txBody>
          <a:bodyPr/>
          <a:lstStyle/>
          <a:p>
            <a:pPr algn="ctr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Orientační schéma vybraných právních souvislostí s dopadem na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služební tělesnou výchovu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1295399"/>
            <a:ext cx="7053941" cy="545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851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Ústava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60" y="1778558"/>
            <a:ext cx="8701873" cy="4317440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Ústava státu je základní zákon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státu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 nejvyšší právní norma jeho právního řádu.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Ústava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je právním výrazem existence státu a vytváří pravidla výkonu státní moci a zaručuje občanům základní lidská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práva.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6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Právní rámec státu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36" y="1185705"/>
            <a:ext cx="9053564" cy="4910293"/>
          </a:xfrm>
        </p:spPr>
        <p:txBody>
          <a:bodyPr/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Ústavní zákon (3/5 poslanců)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Vymezuje základní rámec pro právní prostředí (Ústavní zákon ČNR č. 1/1993 Sb., Ústava ČR,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Ústavní zákon č. 110/1998 Sb., o bezpečnosti ČR)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Zákon (většina poslanců)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Stanovuje způsob organizace a výkon určité oblasti činnosti (zákon č. 219/1999 Sb., o ozbrojených silách ČR, zákon č. 221/1999 Sb., o vojácích z povolání)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Vyhlášky jednotlivých rezortů ve Sbírce zákonů (LRV)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Specializují se a upřesňují podrobnosti-metodické pokyny k výkladu chápání a provádění činnosti (vyhláška MO k hodnocení vojáků, poskytování SV,..)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Právní prostředí rezortu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629" y="1296237"/>
            <a:ext cx="8872694" cy="4860051"/>
          </a:xfrm>
        </p:spPr>
        <p:txBody>
          <a:bodyPr/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Odborný předpis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-zakotvuje systém a jeho koncepci, východisko pro všechny ostatní dokumenty systému (NV MO č. 12/2011, služební tělesná výchova v rezortu MO)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Prováděcí předpisy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-řeší konkrétní oblasti, stanovují způsob provádění dané tématiky, počty hodin, apod. (Pub-71-84-01, STP zkušební řády, programy instruktorských kurzů a profesní minimum)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Služební pomůcky jednotlivých odborností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-řeší konkrétní metodiku určité specializované tématiky</a:t>
            </a:r>
          </a:p>
        </p:txBody>
      </p:sp>
    </p:spTree>
    <p:extLst>
      <p:ext uri="{BB962C8B-B14F-4D97-AF65-F5344CB8AC3E}">
        <p14:creationId xmlns:p14="http://schemas.microsoft.com/office/powerpoint/2010/main" val="31094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Právní prostředí rezortu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629" y="1296237"/>
            <a:ext cx="8872694" cy="4860051"/>
          </a:xfrm>
        </p:spPr>
        <p:txBody>
          <a:bodyPr/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Dělení zákonů podle právní síly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-obecné závazné, státní a rezortní (zákon 221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115/2001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Sb., zákon o podpoře sportu)                          -vnitrorezortní (bojové řády, programy přípravy druhů vojsk, NVMO, pomůcky k STP, časové normy, plánovací a výcviková dokumentace) 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Schvalování rezortních INA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-základní řád (president), 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služební řád (MO)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-odborný předpis NGŠ (odborný garant)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-odborná pomůcka (ředitel SRS MO, odborný garant)</a:t>
            </a:r>
          </a:p>
        </p:txBody>
      </p:sp>
    </p:spTree>
    <p:extLst>
      <p:ext uri="{BB962C8B-B14F-4D97-AF65-F5344CB8AC3E}">
        <p14:creationId xmlns:p14="http://schemas.microsoft.com/office/powerpoint/2010/main" val="33305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Legislativa a právní zajištění tělovýchovného procesu v AČR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426866"/>
            <a:ext cx="8308975" cy="4669134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právní zajištění služební tělesné výchovy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</a:t>
            </a:r>
            <a:r>
              <a:rPr lang="cs-CZ" altLang="cs-CZ" sz="2800" dirty="0">
                <a:latin typeface="Arial" charset="0"/>
              </a:rPr>
              <a:t>objasnění co je legislativa, právní rámec státu, právní prostředí </a:t>
            </a:r>
            <a:r>
              <a:rPr lang="cs-CZ" altLang="cs-CZ" sz="2800" dirty="0" smtClean="0">
                <a:latin typeface="Arial" charset="0"/>
              </a:rPr>
              <a:t>rezortu, </a:t>
            </a:r>
            <a:r>
              <a:rPr lang="cs-CZ" altLang="cs-CZ" sz="2800" dirty="0">
                <a:latin typeface="Arial" charset="0"/>
              </a:rPr>
              <a:t>současná  legislativa služební tělesné </a:t>
            </a:r>
            <a:r>
              <a:rPr lang="cs-CZ" altLang="cs-CZ" sz="2800" dirty="0" smtClean="0">
                <a:latin typeface="Arial" charset="0"/>
              </a:rPr>
              <a:t>výchovy a význam dodržování práva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legislativního rámce služební tělesné výchovy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Důležitost znalostí právního zajištění STV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514" y="1708220"/>
            <a:ext cx="8420519" cy="4387778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•  Správné používání argumentace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•  Úrazy a jejich prevence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Nákupy materiálu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Zpochybňování STV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Vědět co se smí a co ne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Právní opora pro provádění STV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02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738365"/>
            <a:ext cx="8943975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legislativa?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 se rozlišují právní předpisy podle právní síly?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Jaká </a:t>
            </a:r>
            <a:r>
              <a:rPr lang="cs-CZ" altLang="cs-CZ" sz="2800" dirty="0" smtClean="0">
                <a:latin typeface="Arial" panose="020B0604020202020204" pitchFamily="34" charset="0"/>
              </a:rPr>
              <a:t>je hierarchie právních předpisů v ČR a rezortu MO?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Proč je důležité znalost právního zajištění STV?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38365"/>
            <a:ext cx="9143999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Z</a:t>
            </a:r>
            <a:r>
              <a:rPr lang="pt-BR" altLang="cs-CZ" sz="2800" dirty="0">
                <a:latin typeface="Arial" panose="020B0604020202020204" pitchFamily="34" charset="0"/>
              </a:rPr>
              <a:t>ákon č. 221/1999 Sb., o vojácích z povolání</a:t>
            </a:r>
            <a:r>
              <a:rPr lang="cs-CZ" altLang="cs-CZ" sz="28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Zákon č. 115/2001 Sb., o podpoře sportu.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FUKS,J.: Základy teorie práva pro vojenské profesionály. UO 2010. </a:t>
            </a:r>
            <a:r>
              <a:rPr lang="cs-CZ" altLang="cs-CZ" sz="2800" smtClean="0">
                <a:latin typeface="Arial" panose="020B0604020202020204" pitchFamily="34" charset="0"/>
              </a:rPr>
              <a:t>ISBN 978-80-7231-686-1.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KONRÁD, T.: Vojenská tělovýchova a právní souvislosti. Vydavatelství Karolinum Praha 2003. ISBN 80-246-0662-3.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VĚSTNÍK MO. (2011). Služební tělesná výchova v rezortu Ministerstva obrany (NVMO č.12/2011). Praha: </a:t>
            </a:r>
            <a:r>
              <a:rPr lang="cs-CZ" altLang="cs-CZ" sz="2800" dirty="0" smtClean="0">
                <a:latin typeface="Arial" panose="020B0604020202020204" pitchFamily="34" charset="0"/>
              </a:rPr>
              <a:t>MO.</a:t>
            </a:r>
            <a:endParaRPr lang="cs-CZ" altLang="cs-CZ" sz="2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Proč znát základy práva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345474"/>
            <a:ext cx="8480425" cy="5115616"/>
          </a:xfrm>
        </p:spPr>
        <p:txBody>
          <a:bodyPr/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Právo vojáka při výkonu služby omezuje (stanovuje hranice, za které už nelze jít; omezování svobody jednání je základním znakem práva)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Právo slouží jako prostředek ochrany a nástroj prosazování vlastních zájmů (ochrana proti svévoli nadřízených) – oba tyto důvody spojuje to, že požadují, aby voják zvládl právo jako normativní rámec plnění úkolů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Znalost práva je praktická v osobním životě (i mimo výkon služby)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2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336431"/>
            <a:ext cx="8812403" cy="4501661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Právo je systém obecně závazných pravidel chování přijímaných státem a vynutitelných státní mocí</a:t>
            </a:r>
          </a:p>
          <a:p>
            <a:pPr mar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ystém společenských norem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vytvářeno státem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becně závazné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ynutitelné státní mocí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ormálně sdělné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Právo a další normativní systémy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567543"/>
            <a:ext cx="8812403" cy="4903595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 společnosti působí kromě práva další normativní systémy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Morální pravidla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áboženství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Společenské normy, zvyklosti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Jen právo je vynutitelné státní mocí, to ale neznamená, že za porušení ostatních nemohou následovat např. sankce</a:t>
            </a:r>
          </a:p>
        </p:txBody>
      </p:sp>
    </p:spTree>
    <p:extLst>
      <p:ext uri="{BB962C8B-B14F-4D97-AF65-F5344CB8AC3E}">
        <p14:creationId xmlns:p14="http://schemas.microsoft.com/office/powerpoint/2010/main" val="408755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Právo – normativní prostředí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768510"/>
            <a:ext cx="8812403" cy="4702628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současnosti je každý člověk obklopen třístupňovým prostředím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Vnitrostátní právo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Evropské právo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právo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Legislativa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125415"/>
            <a:ext cx="8812403" cy="5637125"/>
          </a:xfrm>
        </p:spPr>
        <p:txBody>
          <a:bodyPr/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zákonodárná moc – oprávnění vydávat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zákony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Zákonodárná moc je oprávnění vydávat zákony. V moderní teorii státu je vedle moci výkonné a soudní jednou z nezávislých větví státní moci, svěřená zákonodárnému sboru (parlamentu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zákonodárný proces – proces přijímání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zákonů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Zákonodárný proces nebo také legislativní proces je cílený společenský proces tvorby právních norem, který se projevuje především tvorbou právních předpisů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iný název pro právní řád nebo soubor právních předpisů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Legislativa – dělba moci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593669"/>
            <a:ext cx="8480425" cy="4502330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Princip dělby moci je jedním z principů demokratického právního státu, který rozlišuje tři typy moci ve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státě: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moc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zákonodárnou (legislativa),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moc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výkonnou (exekutiva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moc soudní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judikativa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justice).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Jednotlivé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moci jsou oddělené, nezávislé a navzájem se kontrolují systémem brzd a rovnovah.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Moc zákonodárná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728315"/>
            <a:ext cx="8480425" cy="4367683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Zákonodárná moc je jedna ze tří složek státní moci. Je to oprávnění vydávat zákony. Orgán vykonávající zákonodárnou moc je nazýván zákonodárce. V České republice je nositelem zákonodárné moci Parlament, který je tvořen dvěma komorami, a to Poslaneckou sněmovnou a Senátem.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1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2536</TotalTime>
  <Words>1091</Words>
  <Application>Microsoft Office PowerPoint</Application>
  <PresentationFormat>Předvádění na obrazovce (4:3)</PresentationFormat>
  <Paragraphs>106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Times New Roman</vt:lpstr>
      <vt:lpstr>2_worldmap</vt:lpstr>
      <vt:lpstr>Legislativa a právní zajištění tělovýchovného procesu v AČR</vt:lpstr>
      <vt:lpstr>Legislativa a právní zajištění tělovýchovného procesu v AČR</vt:lpstr>
      <vt:lpstr>Proč znát základy práva</vt:lpstr>
      <vt:lpstr>Právo</vt:lpstr>
      <vt:lpstr>Právo a další normativní systémy</vt:lpstr>
      <vt:lpstr>Právo – normativní prostředí</vt:lpstr>
      <vt:lpstr>Legislativa</vt:lpstr>
      <vt:lpstr>Legislativa – dělba moci</vt:lpstr>
      <vt:lpstr>Moc zákonodárná</vt:lpstr>
      <vt:lpstr>Zákonodárný proces</vt:lpstr>
      <vt:lpstr>Moc výkonná</vt:lpstr>
      <vt:lpstr>Moc soudní</vt:lpstr>
      <vt:lpstr>Právní síla</vt:lpstr>
      <vt:lpstr>Právní síla</vt:lpstr>
      <vt:lpstr>Orientační schéma vybraných právních souvislostí s dopadem na služební tělesnou výchovu</vt:lpstr>
      <vt:lpstr>Ústava</vt:lpstr>
      <vt:lpstr>Právní rámec státu</vt:lpstr>
      <vt:lpstr>Právní prostředí rezortu</vt:lpstr>
      <vt:lpstr>Právní prostředí rezortu</vt:lpstr>
      <vt:lpstr>Důležitost znalostí právního zajištění STV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113</cp:revision>
  <dcterms:created xsi:type="dcterms:W3CDTF">2000-11-19T15:42:47Z</dcterms:created>
  <dcterms:modified xsi:type="dcterms:W3CDTF">2022-10-06T22:10:01Z</dcterms:modified>
</cp:coreProperties>
</file>