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</p:sldMasterIdLst>
  <p:sldIdLst>
    <p:sldId id="256" r:id="rId5"/>
    <p:sldId id="257" r:id="rId6"/>
    <p:sldId id="258" r:id="rId7"/>
    <p:sldId id="266" r:id="rId8"/>
    <p:sldId id="259" r:id="rId9"/>
    <p:sldId id="260" r:id="rId10"/>
    <p:sldId id="261" r:id="rId11"/>
    <p:sldId id="267" r:id="rId12"/>
    <p:sldId id="265" r:id="rId13"/>
    <p:sldId id="262" r:id="rId14"/>
    <p:sldId id="263" r:id="rId15"/>
    <p:sldId id="264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rolímková, Adéla" userId="999f5e52-b3b5-4322-ac6a-365c09c88039" providerId="ADAL" clId="{71134B5C-B382-4E12-A288-A92D35FEC87D}"/>
    <pc:docChg chg="custSel modSld">
      <pc:chgData name="Jarolímková, Adéla" userId="999f5e52-b3b5-4322-ac6a-365c09c88039" providerId="ADAL" clId="{71134B5C-B382-4E12-A288-A92D35FEC87D}" dt="2024-05-09T06:35:00.673" v="159" actId="20577"/>
      <pc:docMkLst>
        <pc:docMk/>
      </pc:docMkLst>
      <pc:sldChg chg="modSp mod">
        <pc:chgData name="Jarolímková, Adéla" userId="999f5e52-b3b5-4322-ac6a-365c09c88039" providerId="ADAL" clId="{71134B5C-B382-4E12-A288-A92D35FEC87D}" dt="2024-05-09T06:35:00.673" v="159" actId="20577"/>
        <pc:sldMkLst>
          <pc:docMk/>
          <pc:sldMk cId="1154316123" sldId="257"/>
        </pc:sldMkLst>
        <pc:spChg chg="mod">
          <ac:chgData name="Jarolímková, Adéla" userId="999f5e52-b3b5-4322-ac6a-365c09c88039" providerId="ADAL" clId="{71134B5C-B382-4E12-A288-A92D35FEC87D}" dt="2024-05-09T06:35:00.673" v="159" actId="20577"/>
          <ac:spMkLst>
            <pc:docMk/>
            <pc:sldMk cId="1154316123" sldId="257"/>
            <ac:spMk id="3" creationId="{00000000-0000-0000-0000-000000000000}"/>
          </ac:spMkLst>
        </pc:spChg>
      </pc:sldChg>
    </pc:docChg>
  </pc:docChgLst>
  <pc:docChgLst>
    <pc:chgData name="Jarolímková, Adéla" userId="999f5e52-b3b5-4322-ac6a-365c09c88039" providerId="ADAL" clId="{87900D5F-A017-40DD-A73D-76A0E1076ECD}"/>
    <pc:docChg chg="custSel addSld modSld">
      <pc:chgData name="Jarolímková, Adéla" userId="999f5e52-b3b5-4322-ac6a-365c09c88039" providerId="ADAL" clId="{87900D5F-A017-40DD-A73D-76A0E1076ECD}" dt="2021-04-06T14:36:15.754" v="958" actId="20577"/>
      <pc:docMkLst>
        <pc:docMk/>
      </pc:docMkLst>
      <pc:sldChg chg="modSp mod">
        <pc:chgData name="Jarolímková, Adéla" userId="999f5e52-b3b5-4322-ac6a-365c09c88039" providerId="ADAL" clId="{87900D5F-A017-40DD-A73D-76A0E1076ECD}" dt="2021-04-06T12:34:10.038" v="266" actId="21"/>
        <pc:sldMkLst>
          <pc:docMk/>
          <pc:sldMk cId="90180621" sldId="258"/>
        </pc:sldMkLst>
        <pc:spChg chg="mod">
          <ac:chgData name="Jarolímková, Adéla" userId="999f5e52-b3b5-4322-ac6a-365c09c88039" providerId="ADAL" clId="{87900D5F-A017-40DD-A73D-76A0E1076ECD}" dt="2021-04-06T12:34:10.038" v="266" actId="21"/>
          <ac:spMkLst>
            <pc:docMk/>
            <pc:sldMk cId="90180621" sldId="258"/>
            <ac:spMk id="3" creationId="{00000000-0000-0000-0000-000000000000}"/>
          </ac:spMkLst>
        </pc:spChg>
      </pc:sldChg>
      <pc:sldChg chg="modSp new mod">
        <pc:chgData name="Jarolímková, Adéla" userId="999f5e52-b3b5-4322-ac6a-365c09c88039" providerId="ADAL" clId="{87900D5F-A017-40DD-A73D-76A0E1076ECD}" dt="2021-04-06T12:50:36.550" v="630" actId="20577"/>
        <pc:sldMkLst>
          <pc:docMk/>
          <pc:sldMk cId="289971408" sldId="259"/>
        </pc:sldMkLst>
        <pc:spChg chg="mod">
          <ac:chgData name="Jarolímková, Adéla" userId="999f5e52-b3b5-4322-ac6a-365c09c88039" providerId="ADAL" clId="{87900D5F-A017-40DD-A73D-76A0E1076ECD}" dt="2021-04-06T12:34:18.426" v="285" actId="20577"/>
          <ac:spMkLst>
            <pc:docMk/>
            <pc:sldMk cId="289971408" sldId="259"/>
            <ac:spMk id="2" creationId="{597A56F1-40B8-4291-8144-AEEA337BE880}"/>
          </ac:spMkLst>
        </pc:spChg>
        <pc:spChg chg="mod">
          <ac:chgData name="Jarolímková, Adéla" userId="999f5e52-b3b5-4322-ac6a-365c09c88039" providerId="ADAL" clId="{87900D5F-A017-40DD-A73D-76A0E1076ECD}" dt="2021-04-06T12:50:36.550" v="630" actId="20577"/>
          <ac:spMkLst>
            <pc:docMk/>
            <pc:sldMk cId="289971408" sldId="259"/>
            <ac:spMk id="3" creationId="{7E592DC3-0F65-4D04-B43A-AE5E556CF6CC}"/>
          </ac:spMkLst>
        </pc:spChg>
      </pc:sldChg>
      <pc:sldChg chg="modSp new mod">
        <pc:chgData name="Jarolímková, Adéla" userId="999f5e52-b3b5-4322-ac6a-365c09c88039" providerId="ADAL" clId="{87900D5F-A017-40DD-A73D-76A0E1076ECD}" dt="2021-04-06T12:48:58.584" v="546" actId="313"/>
        <pc:sldMkLst>
          <pc:docMk/>
          <pc:sldMk cId="885664138" sldId="260"/>
        </pc:sldMkLst>
        <pc:spChg chg="mod">
          <ac:chgData name="Jarolímková, Adéla" userId="999f5e52-b3b5-4322-ac6a-365c09c88039" providerId="ADAL" clId="{87900D5F-A017-40DD-A73D-76A0E1076ECD}" dt="2021-04-06T12:47:53.848" v="386" actId="20577"/>
          <ac:spMkLst>
            <pc:docMk/>
            <pc:sldMk cId="885664138" sldId="260"/>
            <ac:spMk id="2" creationId="{64CDA24E-843A-4EBF-A89E-2A14C097374B}"/>
          </ac:spMkLst>
        </pc:spChg>
        <pc:spChg chg="mod">
          <ac:chgData name="Jarolímková, Adéla" userId="999f5e52-b3b5-4322-ac6a-365c09c88039" providerId="ADAL" clId="{87900D5F-A017-40DD-A73D-76A0E1076ECD}" dt="2021-04-06T12:48:58.584" v="546" actId="313"/>
          <ac:spMkLst>
            <pc:docMk/>
            <pc:sldMk cId="885664138" sldId="260"/>
            <ac:spMk id="3" creationId="{38AD6749-614A-4B98-96A1-B5B4C975F720}"/>
          </ac:spMkLst>
        </pc:spChg>
      </pc:sldChg>
      <pc:sldChg chg="modSp new mod">
        <pc:chgData name="Jarolímková, Adéla" userId="999f5e52-b3b5-4322-ac6a-365c09c88039" providerId="ADAL" clId="{87900D5F-A017-40DD-A73D-76A0E1076ECD}" dt="2021-04-06T12:49:55.771" v="619" actId="20577"/>
        <pc:sldMkLst>
          <pc:docMk/>
          <pc:sldMk cId="900752947" sldId="261"/>
        </pc:sldMkLst>
        <pc:spChg chg="mod">
          <ac:chgData name="Jarolímková, Adéla" userId="999f5e52-b3b5-4322-ac6a-365c09c88039" providerId="ADAL" clId="{87900D5F-A017-40DD-A73D-76A0E1076ECD}" dt="2021-04-06T12:49:30.318" v="582" actId="20577"/>
          <ac:spMkLst>
            <pc:docMk/>
            <pc:sldMk cId="900752947" sldId="261"/>
            <ac:spMk id="2" creationId="{6C58044A-B118-449F-B3D0-70AE44705FE5}"/>
          </ac:spMkLst>
        </pc:spChg>
        <pc:spChg chg="mod">
          <ac:chgData name="Jarolímková, Adéla" userId="999f5e52-b3b5-4322-ac6a-365c09c88039" providerId="ADAL" clId="{87900D5F-A017-40DD-A73D-76A0E1076ECD}" dt="2021-04-06T12:49:55.771" v="619" actId="20577"/>
          <ac:spMkLst>
            <pc:docMk/>
            <pc:sldMk cId="900752947" sldId="261"/>
            <ac:spMk id="3" creationId="{3AC724BB-A65B-4A9C-A438-3CC15694071F}"/>
          </ac:spMkLst>
        </pc:spChg>
      </pc:sldChg>
      <pc:sldChg chg="modSp new mod">
        <pc:chgData name="Jarolímková, Adéla" userId="999f5e52-b3b5-4322-ac6a-365c09c88039" providerId="ADAL" clId="{87900D5F-A017-40DD-A73D-76A0E1076ECD}" dt="2021-04-06T14:36:15.754" v="958" actId="20577"/>
        <pc:sldMkLst>
          <pc:docMk/>
          <pc:sldMk cId="2059669674" sldId="262"/>
        </pc:sldMkLst>
        <pc:spChg chg="mod">
          <ac:chgData name="Jarolímková, Adéla" userId="999f5e52-b3b5-4322-ac6a-365c09c88039" providerId="ADAL" clId="{87900D5F-A017-40DD-A73D-76A0E1076ECD}" dt="2021-04-06T12:51:01.779" v="653" actId="313"/>
          <ac:spMkLst>
            <pc:docMk/>
            <pc:sldMk cId="2059669674" sldId="262"/>
            <ac:spMk id="2" creationId="{F7231F23-EC26-4AA7-BA4C-F211D0263DD7}"/>
          </ac:spMkLst>
        </pc:spChg>
        <pc:spChg chg="mod">
          <ac:chgData name="Jarolímková, Adéla" userId="999f5e52-b3b5-4322-ac6a-365c09c88039" providerId="ADAL" clId="{87900D5F-A017-40DD-A73D-76A0E1076ECD}" dt="2021-04-06T14:36:15.754" v="958" actId="20577"/>
          <ac:spMkLst>
            <pc:docMk/>
            <pc:sldMk cId="2059669674" sldId="262"/>
            <ac:spMk id="3" creationId="{3D6D216D-8E9D-4ACC-8FC7-82514CB2D91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7BD6-80B5-431D-A6DA-251F39B5D414}" type="datetimeFigureOut">
              <a:rPr lang="cs-CZ" smtClean="0"/>
              <a:t>09.05.2024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4049-9A85-4776-AD7A-EACA472264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1481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7BD6-80B5-431D-A6DA-251F39B5D414}" type="datetimeFigureOut">
              <a:rPr lang="cs-CZ" smtClean="0"/>
              <a:t>09.05.2024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4049-9A85-4776-AD7A-EACA472264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153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7BD6-80B5-431D-A6DA-251F39B5D414}" type="datetimeFigureOut">
              <a:rPr lang="cs-CZ" smtClean="0"/>
              <a:t>09.05.2024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4049-9A85-4776-AD7A-EACA47226452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3492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7BD6-80B5-431D-A6DA-251F39B5D414}" type="datetimeFigureOut">
              <a:rPr lang="cs-CZ" smtClean="0"/>
              <a:t>09.05.2024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4049-9A85-4776-AD7A-EACA472264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6699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7BD6-80B5-431D-A6DA-251F39B5D414}" type="datetimeFigureOut">
              <a:rPr lang="cs-CZ" smtClean="0"/>
              <a:t>09.05.2024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4049-9A85-4776-AD7A-EACA47226452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4145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7BD6-80B5-431D-A6DA-251F39B5D414}" type="datetimeFigureOut">
              <a:rPr lang="cs-CZ" smtClean="0"/>
              <a:t>09.05.2024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4049-9A85-4776-AD7A-EACA472264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6475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7BD6-80B5-431D-A6DA-251F39B5D414}" type="datetimeFigureOut">
              <a:rPr lang="cs-CZ" smtClean="0"/>
              <a:t>09.05.2024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4049-9A85-4776-AD7A-EACA472264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8018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7BD6-80B5-431D-A6DA-251F39B5D414}" type="datetimeFigureOut">
              <a:rPr lang="cs-CZ" smtClean="0"/>
              <a:t>09.05.2024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4049-9A85-4776-AD7A-EACA472264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7556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7BD6-80B5-431D-A6DA-251F39B5D414}" type="datetimeFigureOut">
              <a:rPr lang="cs-CZ" smtClean="0"/>
              <a:t>09.05.2024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4049-9A85-4776-AD7A-EACA472264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062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7BD6-80B5-431D-A6DA-251F39B5D414}" type="datetimeFigureOut">
              <a:rPr lang="cs-CZ" smtClean="0"/>
              <a:t>09.05.2024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4049-9A85-4776-AD7A-EACA472264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8729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7BD6-80B5-431D-A6DA-251F39B5D414}" type="datetimeFigureOut">
              <a:rPr lang="cs-CZ" smtClean="0"/>
              <a:t>09.05.2024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4049-9A85-4776-AD7A-EACA472264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4789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7BD6-80B5-431D-A6DA-251F39B5D414}" type="datetimeFigureOut">
              <a:rPr lang="cs-CZ" smtClean="0"/>
              <a:t>09.05.2024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4049-9A85-4776-AD7A-EACA472264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1678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7BD6-80B5-431D-A6DA-251F39B5D414}" type="datetimeFigureOut">
              <a:rPr lang="cs-CZ" smtClean="0"/>
              <a:t>09.05.2024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4049-9A85-4776-AD7A-EACA472264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3472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7BD6-80B5-431D-A6DA-251F39B5D414}" type="datetimeFigureOut">
              <a:rPr lang="cs-CZ" smtClean="0"/>
              <a:t>09.05.2024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4049-9A85-4776-AD7A-EACA472264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4498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7BD6-80B5-431D-A6DA-251F39B5D414}" type="datetimeFigureOut">
              <a:rPr lang="cs-CZ" smtClean="0"/>
              <a:t>09.05.2024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4049-9A85-4776-AD7A-EACA472264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8497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4049-9A85-4776-AD7A-EACA47226452}" type="slidenum">
              <a:rPr lang="cs-CZ" smtClean="0"/>
              <a:t>‹#›</a:t>
            </a:fld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7BD6-80B5-431D-A6DA-251F39B5D414}" type="datetimeFigureOut">
              <a:rPr lang="cs-CZ" smtClean="0"/>
              <a:t>09.05.2024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1086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57BD6-80B5-431D-A6DA-251F39B5D414}" type="datetimeFigureOut">
              <a:rPr lang="cs-CZ" smtClean="0"/>
              <a:t>09.05.2024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9E44049-9A85-4776-AD7A-EACA472264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0759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m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ipk.nkp.cz/statistika-pruzkumy-dokumenty/statistiky/prehled-vybranych-ukazatelu-nekterych-siti-knihoven-v-cr-od-r.-1993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Zpracování dat a prezentace výzkumu</a:t>
            </a:r>
          </a:p>
        </p:txBody>
      </p:sp>
    </p:spTree>
    <p:extLst>
      <p:ext uri="{BB962C8B-B14F-4D97-AF65-F5344CB8AC3E}">
        <p14:creationId xmlns:p14="http://schemas.microsoft.com/office/powerpoint/2010/main" val="1599116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231F23-EC26-4AA7-BA4C-F211D0263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Kvalitativní data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6D216D-8E9D-4ACC-8FC7-82514CB2D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Přepis dat (doslovný, neverbální projevy)</a:t>
            </a:r>
          </a:p>
          <a:p>
            <a:r>
              <a:rPr lang="cs-CZ" dirty="0"/>
              <a:t>Pojmenování účastníků - </a:t>
            </a:r>
            <a:r>
              <a:rPr lang="cs-CZ" dirty="0" err="1"/>
              <a:t>anonymizace</a:t>
            </a:r>
            <a:endParaRPr lang="cs-CZ" dirty="0"/>
          </a:p>
          <a:p>
            <a:r>
              <a:rPr lang="cs-CZ" dirty="0"/>
              <a:t>Prezentace a interpretace dat se často prolínají</a:t>
            </a:r>
          </a:p>
          <a:p>
            <a:r>
              <a:rPr lang="cs-CZ" dirty="0"/>
              <a:t>Pozor na zobecňování a kvantifikaci</a:t>
            </a:r>
          </a:p>
          <a:p>
            <a:r>
              <a:rPr lang="cs-CZ" dirty="0"/>
              <a:t>Kódy (seznamy kódů, vztahy)</a:t>
            </a:r>
          </a:p>
          <a:p>
            <a:r>
              <a:rPr lang="cs-CZ" dirty="0"/>
              <a:t>Části výpovědí (ne kompletní přepisy)</a:t>
            </a:r>
          </a:p>
          <a:p>
            <a:pPr lvl="1"/>
            <a:r>
              <a:rPr lang="cs-CZ" dirty="0"/>
              <a:t>Zařazené v textu jako ilustrativní příklady</a:t>
            </a:r>
          </a:p>
          <a:p>
            <a:pPr lvl="1"/>
            <a:r>
              <a:rPr lang="cs-CZ" dirty="0"/>
              <a:t>Selektivní protokol</a:t>
            </a:r>
          </a:p>
        </p:txBody>
      </p:sp>
    </p:spTree>
    <p:extLst>
      <p:ext uri="{BB962C8B-B14F-4D97-AF65-F5344CB8AC3E}">
        <p14:creationId xmlns:p14="http://schemas.microsoft.com/office/powerpoint/2010/main" val="2059669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Kvalitativní data</a:t>
            </a:r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18" y="1809606"/>
            <a:ext cx="9440663" cy="4561559"/>
          </a:xfrm>
        </p:spPr>
      </p:pic>
    </p:spTree>
    <p:extLst>
      <p:ext uri="{BB962C8B-B14F-4D97-AF65-F5344CB8AC3E}">
        <p14:creationId xmlns:p14="http://schemas.microsoft.com/office/powerpoint/2010/main" val="688065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Kvalitativní data</a:t>
            </a:r>
          </a:p>
        </p:txBody>
      </p:sp>
      <p:pic>
        <p:nvPicPr>
          <p:cNvPr id="6" name="Zástupný symbol pro obsah 5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550988"/>
            <a:ext cx="5982988" cy="3881437"/>
          </a:xfrm>
        </p:spPr>
      </p:pic>
      <p:sp>
        <p:nvSpPr>
          <p:cNvPr id="5" name="AutoShape 4" descr="data:image/png;base64,%20iVBORw0KGgoAAAANSUhEUgAAAqQAAAGBCAYAAACwz6OxAAAAAXNSR0IArs4c6QAAAARnQU1BAACxjwv8YQUAAAAJcEhZcwAADsMAAA7DAcdvqGQAAH1rSURBVHhe7b0L9Cxlee75xyQGEe/GC1FEIEZPJNFEURFQOcjGNZrRFRyBYJQTJG6iOXqUixMc44DRjWQ00YARM5JohCzN0lm6DjeHIBCNSKI5cqIZ2UCAIEaNF0BBUOb9dfez97u/XdX3rq7qfn5rPavrXtXV1VVPvd/7fd+GMcYYY4wxxhhjjDHGGGOMMcYYY4wxxhhjjDHGGGOMMcYYY4wxxhhjjDHGGGOMMcYYY4wxxhhjjDHGGGOMMcYYY4wxxhhjjDHGGGOMMcYYY4wxxhhjjDHGGGOMMcYYY4wxxhhjjDHGGGOMMcYYY4wxxhhjjDHGGGOMMcYYY4wxxhhjjOkcuww+jTE7s2/owP6gaZArQ9f2B40xxqwDNqTG1PPB0HdD3+uNmSZ4UOjBoWN7Y8YYY4wxaw6GdK/+oGkIzjfn3RhjzBpxn8GnMcZMwpGhewdi2BhjjJkaG1Jj2kVXDN55oaNCpP2czwRjjDFmWmxIjTGTsvfg86rBpzHGGDMTNqTGmEnZY/BpjDHGzAUbUmO6Bc0hKXcTZU4KafpZTEjknM8LmTCCvC2kNAKmX9Ef3NgacvNMxhhjjDELZBm17LP5K8H8ZaPJMMsD7aUyrOJ05mmYT+apTVVM5bD2VWVGhbat4yr3NU9cy94YY4wxJtEmQ6oIZ4mWl0msQoZ0XANZdQwYXEVWbUiNMcbMFRfZG9MN9gxd1B/cAYrNmUfvRgxjFMvi+utCrMv8UcX1MpllhaUbQvRcZYwxxswdG1JjVgcM4z6hzaEygnl4iCaaNoWYN6zI3hhjjGkUG1JjusGNIcxkCQb0s/3BHkRDMZ5EQ49gQgHziJYe3RvbGdaH/QefgqL0i/uDxhhjzHyxITWmG6jxeSocCYrmMZ4U1zM9531iVDGxwPS8HpFUiuDrODt0en+wB9FUoq4f6Y0ZY4wxxpjGWFalplIqXlflJKlscik3CVXmkZI7qnnjNPuUl0e5iN+VmowxxhhjGmIZhnTdsSE1xpg1xEX2xhhjjDFmqdiQGmOMMcaYpWJDaowxxhhjlooNqTHGGGOMWSo2pMYYY4wxZqnYkBpjjDHGmKViQ2pMn58O7dofNMYYY0yT2JAa0+e00E2h5/bGjDHGGNMYNqTG9Pl/QkRJLwkdxwRjjDHGNIMNqTF9/j70rBDdb54Toj93/z+MMcaYBthl8Nl2Dg89qj9oWsjHQrf3BzvP7qHzQi8MfTv0/NAXQ6YZ6Dr0LaFje2PGGGPWgq4Y0utDf9EfNC3jV0IUd5/bG+seGKAnh54Y+qU0jDGFvwod0x/sLCeFDgnxYjcPDgxdEVrE/cOG1BhjTGv528GnaR+vHKgrYDg/FPpC6LbQvYW+E/r84POeEBHSroMhvbA/OBcwpJyrRYAh/WB/0BhjzLrgHDmzajw89LQQFZSqIEpIxHPf0DWh94VeH3pB6NGhh4QuDz04hDH9WqgJZPIkxjPktub5GS2fl9k7BBjRLaFNIaazjDgrpOWR0LHkY2A9jC0iOgpaT/syxhhjVhpHSNtLGSHF6DUBxpMmml4Tek+Ia+SbIZmkI0N1DMtHfmbo7hDbI1JHxG7RYOjyMTOejSPDmEchIyn0nWUgmZ/Xr4qQskyexjJ5HeZpfjlPhnUROEJqjDGmtdiQtpdsSE8JYeaUfzlPyOusMp7SD0NUPqJCEseBYZ0UGsb/SoiifBmjJgxplWEUmNQq88c0Gdg8DDKMilxWbT/PB5limdpskuu2vwhsSI0xZg1xkb2ZFxhGKqNcGZqmxj1m8DH9wUp+O0Q0lAjmzaHzQ28KvST0pND9Qk8NHRV6R+hboUk5IsT3YLs3MKEhMGHX9Qd3Ys/QRf3BHdgaYl4Vtww+65DpZBsYS8RwhuM5OYTBZ/+cb2OMMWYh2JCaecB1RFSLSkCjakdjPJ8SIuL29tDHQ0QliXDSU1JdTfC3hh4fKo3nJ0JfDc0DzDT5pO/tja0++4SoKZ/FORCKDjeVhmGMMWZNsSE18+DQEJHLqsgi5rM0nrlo/cUhwFhiOmmgvgqirouOWrL9d/cHG4X95uLzzI0hKiSVYCY/2x+cGEVQ9xh8VkEUdXOI/SCK/Y0xxpi1xjmk7QWjcmeo7jei1yMVC2NIMaYYVCKkmFUipm1lWZWaIFciYl42hGWlpXJdbU8ml3mMZ8gpzduAslKTKlKx77y+tq+i/3niHFJjjDGtxYa0vRBtw5yQf1kFzSe13XjW0ZQhBZlGKZs9GUCpNJJMG2ZIgXXKdTGd2mZevsrAsp4MKjBcrjcPbEiNMWYNWURPK4sAQ/q8/qBpGf89RBue3wjR3ebVoVUBY/Q/Q9NUkDLTQesI9JjlnpqMMWaNsCFtN0ShDgstqlIJUa+LQyf0xqaDJp9+NYSBoDH6V4U+HFoFyIudV3ebZnyoWPXp/qAxxhjTHiYtsldR5CJy3JqkzBWcN2Ux7DSoHVK65KRXI877aSFjjDHGmJViEkOq/DmM1qxma5XApC+ipnRuGJ/i1ktCnH9HFo0xxhgzFqvY7NP+IRrypj9yirtNc5BrST7py0O5PUtjjDHGmM4zSYRUkUBFSqtqK+tTKqmrfQwUc1MLOS+jfbDfsoideSwDitqqGR2kqKXGtSyU2yuPKy+r/Ui51nWeXkr7F5N+97eFFCE1xhhjjFlZxjWk2XACxikX22cjmpdBohyXedTymDLGZfg0H2QKswlm/9oew8yXCVTzOqjqmEtDmsnLsb98zNpuhvlV5jNPYzxvR99t1He3ITXGGGPMyjOuIcUoZQNXGjoZ0mwYs3mToZQBE2xDxi0PQ7nNcj7jMnDZnIryePIxl8cv6o5T6Jjy/FGGdJbvTpTUGGOMMWYqVi2HlEgdzRgJulak28Ns+EpuHnzCY0JbQ9f1xraDEatrIL1c9v2h4/uDvf2y//N7Y+NBV5GjODd0cijvG6OIOUR8BxjWNWTJPL67McYYY8zErJIhJVpHn9/0vy1jdkUIjh58NsHHQjLB7JcKVvOEaCvbP6M31odpW0JMp21ZPo0xxhhjOsEqGVJq1wOGLItI4ri17YmWYubKYmsapqfW/jgQNcSEHhBiv0Qz58l5oaP6g9s4OMQ+Z4lYzuO7G2OMMcZMzCoZUorrz+4P7sA4xfaCpoootn5jb6wPReGsP0mx+6UhRSwnWW8UHAvHV27zhhDRYaHKThnM6iH9wUrm9d2NMcYYYyZilQwphqwqkiejNW6xPRHBXOyPsSTSOgkU28O8i+vJTcUg6tgQRpvie/alaRjikjNDnCPmVxlWmMd3N8YYY4xZSSbtOrQNYOhUu36VITLtZp+MMcYYMzWrVsu+LciIuqjbGGOMMWYENqSLoS6f1RhjjDHGFHQlP5Ai++f1B03LUHH9vFsTmCefCz2qP2ga4p7QC0JVHTsYY4wxnaSLOaTrQplD+uAQ0eHDe2PtYJ2vH9JHyGduEvXgVTZPZowxxlTiInszTw4NfTn06tATmdBB1MKA5AifMcYYs2BsSM08+JnQO0OXhHYPvTT07lBXIbKnjhUwpDalxhhjzAKxITWz8guht4ZoUP+y0H4htcO6Cpweou3XsgcrY4wxxswJG1IzK/8l9OjQnaHvho4IPTO0Ktwy+Nxj8AlETFWkfyETEkyjswLNx8gqj7NqeaBHLM1Huf1aOjFAeRmGM+X6k5rnfLwo71/5oPqUSvK8fK6MMcaYlcGVmtrLX4UwITcNPiWMaVuY5Prh2LMhk1mTycOMZkOIwcw9X+n7q6taGTmNs66GQWZSaH86BrbNuPah+Xl7+XhYLptemeE62M6w5bMR1Tlg+bwO50THl5d3pSZjjDErhQ1pe6GGPYbkm6HHhV4c+oNQXTNL5Jg+pT/YGLMY0my2MG+MZ0oDx3A2iDJoMnMl5f4gm8rSYEJpijNsKx9jeXyjKI9X4zLAkLcpg5y/n6bZkBpjjBkLF9mbefDXoYeHyCP9RAhDemuoit8PfTH0ndDHQ68LNW1QR3FeCEOFLg6dEIIDQuSTah5i2ZIbB59wXeii0NZQaSxl4q4afIobQvv2ByspTTHbzcfDMU6CorSI44Rhxe43Dz7hMYNPvqdQmoMxxhgzFjakZh58LURFpnGae/qL0PtCGFaiqe8KzdugYuZO7Q9ORa5lLzMqMGyalzUM2mRlmU0hTF+ONs4KEVS+r45j0qgk0c4tIUws609qZo0xxpiZGfUgbQtfCfHQ7DoHh/YMfTR0FxNWgGeH/i50ZYjfCWM6rimiWP+5oecMPrOZpYLUp0KvD32LCRNwXOic0MtDHw5RZD9uT18YRo7//N7YjmDeiEAO+98MWx+IZhJNlNGtWl4pAizDMJHU3NEA27g0dEaIaOn7B8NQHuOoYy63zzCm+6AQv2k5DhjqK0JsU8MYWUVJNe3oUFUE2RhjjNmBrkRI3zz47DKHhY4N/efQK5iwImBGMUgYI34nipvHhSgpRmxz6EkhautjzhRBxUyRCjApmFCO47TQrkyYEzKNMoyA+crjJXyHnO9JNDOfI3q1omkpwfY4Hx/pjY2G835If7DHpAaQYyFyK4Z9lyowqRhW0jUAA4sZNcYYY0zLoBiaSBgRRAwDw3qAm+l4TYhzWZcmcEyI83xKaJZKTVWwjFTmc1atn3M8GS7J8xGmVGAQy3UYzyY3r6t8UMGx5PEq8v61vo4Bg5nHgeG8TS0jAZ/jRsqNMcYYs2CyGaWImojdF0J3h+hq00wHuafZBH09hEGl1v9eIfhciNxUFTWb5qBiG2kYxhhjjFky5DJmMyqomUwzSUjmyUzOg0O5YlQ2qNeH/vtgGLNqmsWG1BhjjGkJF4S+HKpqk5PoKFFSljHzYZhBpf1T0xw2pMYYY0xLwAT9dH+wEvIcyYU08wdjSu18zOiktfTN7NiQGmOMMS2FGtVUwjGLg5cAzrOK6mnOyD19NY8NqTHGmLFxw/jNgjl6Rn/QLACK7KkwhumnDdP9QlW12o0xxhjTImxIm4XKTC4+XhycX9otfW3oRSGfa2OMMaYD2JA2C/mkd/QHzQK4JvRzoff2xowxxhjTCWxIm4PiZGOMMcYYU2BD2hwypJN0rWmMMcYYs/LYkDbHsOafzHqiLjhzt5xVUDGrycpZZdekxhhjzEKxIW0OKtzA7YNPY4wxxhgT2JA2j2t+G0Ef+7sMPsVZA2VoLgy1lXGivMYYY0wtNqTNUdV9qDHGGGPM2mND2hy7Dj5vHXyadkGUT9qbCQnG8/ycX6k80LzMtaEMEc+qdbWOooust3kgLS8paspnmU96ZIhlBPvI65bfp6Tu+ETd9vTd4YoQwxwL7Bmihyyto+nGGGOMWSL0Wc+Dea/emGmSUV2HYvBk+DBbGobSNEI2WDJlSGAstY3SLGYzWbVt1sv7hzyt3B7k+ZjHbIirls/IbAqOj3EZUz41DOynNMTld2CYY1DXoTqGj4dcuc8YY8xOkL9mmoG+vd8SemzoZiaYxsCQPq8/WAkG69LQGb2xHcGM8RJxQm+sD6YMM0leJ+aL6OA+oetCwDrHh/YNYcZOHwyXsI2toYNCyiOVsSz3B5qGucvr5HGM4CsHw4L5R4XO743tCMu/P5S/e9U0UfV9yuMBrvfLBvq90B+HKB14fOjOkGk3T3voQx/66T322OOHg3HTANdff/3P3nHHHQ8djBpjzEJ4Wuid/UHTMKMipIrgIUxiRhHDUooSKkKa12N7OUqpdXKkEaaJkEIe1/5B26sSx1RF1Ty+Wz7WqnOQYTx/B7gkVK5zRMh0g+eedNJJ37nXNMqTn/zkrw/OvzFrh3NIm+Pq0In9QdMyiBxSWnB2iIhlaQiZzvysSWq9szwRxC0hjNmsXB46rD+4cUCI48uwr/J4q6Kj48C5IBqq7RBpHQUG99DQBb2x/rUPzp82xhhTiQ2pMduhSBzDRaUiQTF8GTWdBoqzMXRQF60cF8wlKQIcF6kBHwmBUgbU5u04YMCpgJTJxfEYX4rvJ+HgEMXyLwjdGMJAwy+F3NqEMcaYnbAhNWbH4nXMGSZNYPY2hbKJpDh7XFNJhFHF2TK2w3KI6VpW0c9hEBV9Y39wh9xNpp/XH9xG/n4lmE0it4LiecyuYN1D+oM9ym0D54tIreA7qFUJzud/6w9uvC9EkeTdoa+FSKX4YOh1IS1vjDHGGLOSTJJDisqIqPI0pVykr3l5HbZXlUOKcm4m6zCtzL/UsspTZX9lGoGOuZwOTNM2ULn9kpwjynZZPx9n3hbT+czk88cwYEo17c8Hn/936JwQ+aVfCVFhRss8OVQFuddUkHp1iDQJlts9ZBaLc0iXgHNIjTFmtRllSM38UasSmE2ioHU8PDSsGP9dIZnWrO+Evhj6ZOg9oVNCmGFHWufDQgzp5s2b7920adNgzJx33nnbrmmGbUjNOuMie2PMovhMiGJ6mqFS5LSErnSHVXY6MfTU0ItCrw29I0QO7TUhzOwLQ7Tx+/YQ6QR1NfkfHOIYiBa7LeAFcvjhh2/ssssu23T++dPWp1t9jjrqqI0wohvhTTeOPLLuL2LMemBD2hwUN1a1RWnMKoOhxDxSVI+BnJR7Ql8KfSr03tCbQlQ8oyUB2vSlohhtm9LO7EtDnwhVcUwIw0qbsdeHiErxyfiHQhha0gIwuHXpA2YE++7bv8VhsKRTTz1148orc5pzu8BAn3FGVZO7i+W66/p1EPfff//epzHrjg1pc9BLzRv6g8asDbeHXh4ip3ZRuZ/kq9IA/8dC7K+KD4Q4DgwtUVsMLstiPjGrFPlTIYwUgC+HTgvVQSsGRFxNQqbuwguV+tzn2muv3TjwwFFpzOvHLbfcMhgyxphmISJDrptpHueQNg85pOo6tO1gLjGmREeJknLsdVFSVWJDt4Uwr7S3ipk9NYS55Xt3PS1g4hzSffbZ594tW7YMxqpRDinLxT56KtfJ89DWrVsHc/o5l+xHuZfKR73iiit2WIf5GbZRNT9PQxyfYNuazj4zOgY+mc/+qyi/i/ZbTtf2nUNqjFk0VLTgxsODzjSPDWnzdMmQTgL/ZaKpVNTiuqLYn2asdjAYSVTK6gpPHHzCxIY01qk1ZgLDx3IyfjKSWg+jlg1qWQlKRjQbRNatWibDeN5uni+DnGFaNqflcciIymBWIdMp9F21jsaz4bYhNcYsGqIl3HxsSJeDDWnzrKohrYNifKKn1EzBsFIaQvE/Fa6qIH0B84E+F/poiK6FaZP1xSGau5om53ZanhLiHqXjnciQKgIpY1lHaewAc1caQoF5y+ZTZjObuBIdi5Ypt1FSGlKtnynNI9vLhrUKli8Na/7+NqTG7IhzSJuFXDdjzOpBZwfU3KFKOS0B0CIALQNQEasKerL6dIgWBqgJROsAdHRARJV88y+EvhmirVbabMWsLpKvhqg8xn4ardSlilAi19KnFnoYtsGc7ey9945NBZO/qnXCLPamKUfzxhtv3Gkfw7jqqqt6n9oeOugg6tDtyF571Wdl1FVYYh1yao0xO2ND2gyTdOVojFl9aD2ASlY0afVzoQeEnhSiu9VXhU4PnRv6+xBpAsMcFfmrdDZAGgGRaZrZOjTEOuO2y4pB5ng4LloduG9obDCIGMHPfvazgynTccIJJ/QM27339mvon3deVcdgO0KzUieffHLPuLJOlYGdBh1DVmmEjTHzw4a0GX568Embi2Zx0HQPXVLyQNY5N6YLUOOfKCVV1GkR4M2hY0M0Z0WzVi8J1UHHAqQLcN3TGQHGFIPKf4EIK8XARFxJC6DiVR00z0UzXRTfY4on4rDDDtt4//vpiXZ6Lr744o3jjz9+MDYel19++camTZtqzeKee+45UVTyMY/pxw8U5ZwGHYuireKGG27onSdjzM7YkDaDmoipa5LGzIfPh8i744FMMaeNqVkHMKv3Cz069PQQ7bG+PvTuEE1hkU6AyyIt4ORQXfNbzP+lEMb0iGuuuWaiKOlZZ53Vi05S5J6huHzcdkhZ9tJLLx2M9RuOHwXF4BdddNFgrB9lzdDgPMeV2xrNRfiYx7xPmqgi2pu3gzktv9coNm/e3GuDVXAOzj777I2jjz56MMUYY5oHY0QC+zN7Y2aRYP4ptqRrSc45YY75lOF1FzVV1GRjkOtWqakLUHw/rP1Uiup7FW3Qbrvt9uN7p4AKP3k7uWJPVaWmslJRXresqa5KTSVso1wnV7BSBSIpH1OY1W3Tc0Wl8ntkmFdXESuTjwtVHRP7F67UZIxZNMeFuPm4y8LmoKjzn0I/CXHu1xkbUjMOlCYQbf126O6DDz74BwOfZBrChtSsMy6ybwZXamoWaglfHPrl0I9C5NG1lZNCO3ZtMxskr2E+c0Id5aV0sdne/htNG+CF5S9DFNX/t2c+85l3MdEYY5rAhrRZyOUyi4fmtd4aohmdnw3dFDLG1EP+KBWhyHMnD5UeqIwxpjFsSJvhuyHaG6RJFbN4eKjSbA45uwx/IzQrOfLIp5SLwTWueYpSEgHVtHL6ltCmENNzVWAip1XriLNCmqf1aJRd+bJ85vVR3kb5PXKUVt8hL+PGE1cX8kppX4nfGDNKbX9jjGkUG9JmoLbrL/QHzYyQ50Y054rQsHwrmsKhx5sPh37MhDmB0aPlbYrAqbHMcWQYpxVt5lOhSkaPca3DNjB7VNtlnCrCzFPVX8wobd9oHaoa54pZzN8c0nza2mEajbL3WwXffoxI0wT7ZntsV8uw7zJ1gGU0HzDBZvXghZlmnrhuXYpjjFkKNqTN4SafZoPmnOiSkb7DaU+RrhVp0qYONfn0572x+cFDWw0Uqh2ZHCXFYCpXk+lEP3M7NKyD0cNU14EZ5fgFRhOIgALzc3s4bHN7mzajIZUBE6ztAvvjWHMUNRtZTK8bUFxdaITf7SQbY5aGIh/GtBUa6f7d0DEhmq0h9eFPQ+8LDXuA0o84JvZZoS+GaJdxFmjj8SOh3wspv44oLH2WXx7699CrQ/8QwvDBIaHfDv1mb2w7mEf6NSRyjsn81RARTtB+qjgtRIOJ9M2fjyOj9WnsUBHkchr7/8eQDCltWHIsTwjRmPpPhTCmdF3JCwAmu+671PGK0F+ELuuNma5BX/Yf37Jly7Bmosyc2W+//W695ppr+L/OG17g69qfNYuBINTV/UEzDjakpo0Q2aS4/b+GFH3kj/1HIaKi4+Ti6ubLTQHTOOvNmK4dfyN0QYhuFn89hHGrgmgT0MMOZvNvemPbeX7othDdQtIiAA8gKpRA3k9d7ivRzLr5Wp99sg8op7F/jCkNoAPH+Zz+YC9flO+HScXwY0rpcKDuuwyD3oZcBNxNbEiXwIIMKa288BLrVjaahWcXzQ/6HmhMRyGXkagcxujuEJUt2tChgCr4cJMhMnpOiAgg094WwrQxjPQQZ1nGczE4UHlExe9ERsvcTdbR/Cry+iU6zrzPchq5oFWVmBA9XGG2y22wP1dsWh8wpN8ZNI9pGmJB7ZDS/jW915lm4Zy77fEJcA6paRtEMomAviP02BC5kkQS2wKVlnYLUQnkjhD5oEQd9w8JGVIiEsxXET5gQMnNVHH5jSFyNzNnhzDimWwGyefM8zGLKvJXfms+nhKK79mnos96g6e4/okhav4bY4wxxpiWoSgj5k/RRISpI5JLkbumlT0U5eVRCWaT6dl05madkMyjIMKpeWXkEnOa1ysjpFB+D0QqwOvSOOkEwhHS9cIR0iXgCOlK4QjphDhC2gwUg+Za0+uMassTBewiRBPVFNLPhYhUkmv58hD5QsB3zGh5qYQ0Baar2SegZn5ep8z/oskozcvrAZWW8npETRlW9BSI0GoZ8kOBmyeVm1QBjN9IubcsX+7HmKVw3XXXbeyyyy69T2PMamBD2gwUg677mxK15cm7pNekt4dWoZ/zD4WoMHBsiNr/KvruWkWQMuleppToKpWnXDvXGGPMQrEhXTzrbERzI/Y0vXRciF5gyL98aqjLEPEmSnlmSBWE1NZsGSFtO+Tsli0X2JSaleH888/f2HdfB/iNaTM2pM1BBG1dKBuxp5Y8zTXRqDxG9AMhmhbqEir2VtE5UUW+x5t6Y334jamERe9QXYOUAzVXJbIppV1XY4wxZiHYkC4eRcu6ZsCmgSgaidwqlidCSp/y1JZ/aWiV2sH7dIhIbxlZJNeyLALvAhz3Df3BHZAppWFtOiYwZimQMyrdcgv9SuwIEVDNP/xwCi/6nHDCCRtHHXXUxtatW7fNF8zTtDzdGNM8NqSLR0Wd69B16AtDFGXT4DoRNyrL0Dj6OkWHVxFMKRW41uGlyrQQzObmzZs37r333p6xPOggClu2w/yLL764Nx9ddNFFvWJ6OOusszbOO++8jX322WfbfMCMHnzwwdumbdq0qTfNGLMcbEgXj6JKXeknmkSr74Rykz/jQrE80dCnhyi2toFZHfxbmqVw5ZVX9kzoG9/Yb85377333rjiCtLSt3Pttdf2pgvM5Y030sRvPRjVI4+kNbM+hxxyiGvtG7NEbEjnD7XHaeaJ2tdArz4ZIqZU9KE4u438Toha4nXdc1JbvmwTU7BOF4urjTEt5eab+7eUbDj32GOPwVAfNQMlESG94YaqDJQdycX8J598cs/YGmOWgw3p/CESSpTx46Gcc8fdETNKjWUq+rSxyicm+ZgQPSNRG16ob3n6Q6a2/Lo1sszvWGfCjTFLhuL4LVu27FD8PgryTDGkWof1jTHLw4Z0/pA/uTlEJRAaFleklO4mMaMYG3LysuFrC5hOIrp/1hvrR0opJ6NLSQw2x06xPBWU1gkMOGbc7MipIa7xtkb7zXjwclyW5LSGxzymfwvNxem5UhNF+nDEERQ8jQ9R1Fe+0v2VGNMWbEgXA80BIe52BzMhYFxmVD3htI1XhL4bIgr6nhC15d8ZIrJL3/JUUsKMfim0Lrw6RKLZe3tjJnP/EOeH3qpsSrsLTXrRRNu7Qq0zpgceeGAvAnrmmTT52zemuVKTiu+vuuqq3ieVmTCbGUwteajZ1LLNyy+/vDfMdIrsjTFmFeEBTVTtxyH1Dc4Nv60QhiAHlAeTjvcLIUz1ujb3Q77sD0OcBxuuneGckH7CtcKnz1E34UWZl1B+x9tCfxB6YZv6sg8zqXtST8An0+G8887bNi+M5r2bN2/uKbNp06Yd1i+3uWXLlt66y8R92a8U7st+QrrS8BoRmNYWKQ3hvqFnhH4qRGZ+mzPmfzH06P5gLw+WKqq/HVqnaGiGqDAPadqRpTH/0TUk1hNMKP9PyktJ56BjgLoKcabdkLLzlhAvYnf92q/92sbVV1/9s8wwzbDffvvdes011+g+PC8wRfyudHHcBk4KHR+aZz0KXiqA0Pj2RmiHw/P44tCi2vrCkL415GfHmHTFkH4uxIOuizwvdEDobb2x9vJLoT8PPTJ0V4jyr78J/XFoHeFmQnT4JaFPMMHUkk0pqSl0GGC6Bz2q0crGb4Z+Zrfddrv3jjvucGvxDdIyQ3pWiKYNxjV44zJvQzrtcdqQmqlwhZLmIEqi4rsfhcghXbeiWIwo37/NKRZtIxff+7x1B0oCyAPWfx5t5fOAAw744aAk2TREy4rsMXoX9gfnCoZ0nqWFHCPbHMY4y8wbF9lPiCs1mRKigRRRU6mJmyO17LuYLjEtdAjAd786dCITzFhQTE8pBsX2rwvZlLYbiuVpIYH/OJ9PDJ0belaI0pEfPe1pT6OkxJi208YmFM0UdKU4hggpRd+mOdQeCn22r0tj91TeIj2Et1rnjU5HLr5vc4sS64qMKMXzQPNzfxqiZzVa2ODlk4qNlx1++OEHv+xlL6O5us5Ck1A/+MEPNg477LDBlHbz+7//+9+75ZZbaG5vniyqyJ6ooxp8JapeGkPWpwlEyPPLInstV+dHOAbWF8oTLacDzS/02wHbDlH/Omha4Yz+YG851ufFbB8mDD73D3FPA/47uYif75IbsGV5NeXgIvsJsSE1dciQ8udcF7jZUHzpvNHZyKYUQ4oxNe2A6P9xIa5v2hu+LJQ5JfT20HNCNFnX9XQd/ssYsq5E7G8Nva8/ODcWYUgxo6eHZP4ogn9/SOZORk0eQ8XlzM+GVMtlI5eR6aT05XwmBOwL6bjKfVfB8V4aysuU02RcdSwy3KUBlunN3wNoHpD7nr6zDemK4hzS5sGQypSuAxRZckNyUfN8wMhwQ8b8mPZAKcCwCBxtD9PM2apwWoj/9bo2XQcY0kXnkLIsEphEDFoVGDnN57fB6NVRdQw0U5bXY1syvHWwjXKZchrbzMfMMNvO5H0xzLFk8jacQzohziE1pg83F2qHn9gbM7NCTikRGWrdm+agyJ0etA7tje3MnSGK5qvgJYJ5b+6NrQb/Mvgsi5PN7GC+JIrcs7Ekyjgs1Yv5RBOJfFZFRgXbJIqZUTdd/R4RmkUGlePiO1wRyufBzIANqTF9MFCYJ7ehaboIRYq0ckCEk6jgfw5NCtf+fqFxo2JdQAbChnS+cF5JcaJ4GjE8CRR9k7+JKR0WIW07FN/rHEhKLTATYkNqjFk2PMxctN9vgmkS40Q0lJxPKiFdECJnl9w2ok6rFOWcBRvS+aPo4Ed6Y9VgOOn9bxjkbpKfmYv6S4ieHtIf3IYio2XlpSZRVHfUdzQTYENqjGmaMp+P6B6Nsa87tPmLsRzFc0NEloiGUgGJnFA6en9SiMqfRGgc6e9Dr3O3hzBQZj7IjNHhC5BHqdr0gkpGXKOCvMqqPE/++1QcqssBxfQyP+dqUtF20ohslbGdFY4hf0fQC5CZAhtSY0yTENX7Zoi2SgU1i9cdTCWVCGn/tg46rfhKiEqePOBZljxdevY5MUQTTmZnMAmuXDIdmMGcI6loJkXV1I5nGnmUFL9nFP3UetTIr6sFT0SfbZUVhEAR/5yrOU3vSryw6bsMi8hOAseAKdVxoXWqCLy2uJZ986xyLXsidESW1qnB/7ZAxRk9XGRK+X+v+3+cDig4J2oftIpPhm4L8RCkAwczHuTWfq0/uJZMW8vezIZr2a8obXlYkeyf34ZQpmp+1dsYxRPlcmVzE+X8uiKNRbHKhlRvtWrHzjQLuZLZlF4SWmfDAHx/uu8cBlFUzp2ZDF4+uda63qbqtNiQLgcb0glxkf14kMTNDY08lFybjqKEskYqZicvQ25NVV4JSd9ahuIPclGyKQXNJ/+JIo2mTekqQsUPGr+nYfBVqk3cJcjpe0GI4jjafX1gaF3NAvBiRKUbIqDkkdZVwKFJJs6dmQzuteCKTca0GBvS8SDKidEs81aoPDAqyiZDOcxM8mAm34aeUarACLP/eSdlrxu8rZ4ToueMSXstMfOBNAm6r3xaiJwyIoN0zfeA0LryByEqIVEznqJ7G6f54pr2xnQAzFIXoMh+WV2HkmhN8aK6CxsGETfMY2lcMbR0pqwbIuY0dzkGLEMkFoNLpJSIaf598vwmUHH9qnQdSgSOfuoxQ88KDas8su5wvS+iOZP7hR7ZH9yJn4Ru7A+uHY8L8V+nRvgxIV5OzfzgWqZFgteG3suENYMX8Wm6DjWzQZG9uw5dQZaZQ6p8znHAkFbljJbbwJCWxfh53XJ5TDHjZZH+Ilm1HFKKhjmHuXa3qWZR/7eHh4j00586UUF6FOIa+50QLwnrystC14S4Pn8Y4lp1hbv5ovO6jjiHdDk4h3RFWaYhLc2jzKGUDei0hlTz1WOFxrM0rylWyZASVeYcfrw3ZkbRlkqEo+C/NiwPmPlV+dvToP/9ov6HtC1KaQQVm9gPBopoqZkPXw6Ro7uO2JAuBxvSCXEO6XjkRpUptqd4DRHtmfYBxTZlNimeZ1wNDgvth6T8KqNrRkNx3YdCzhttN1zf+j9I8zKTXYFr9Kmhl4S+FHLO4/zgWvL5NKbF2JCO5rODz1kiI3uGVNNT5Fr2qDSjGSKVZW8VZjTkjWL2aS7npSFqKZv2Qu5k/k9kA0GpwaQGlVzuLpoQWoAghYG0BjMfbEiNaTk2pKMhIop5pPbrtNBkE12pTYuO4ejemBkXEvkx8SeGXInJmPXlX0O8oLoI1ZiWYkM6HkQoaU90mmJz3swxk3Xdpo0LhrbsL9gMh6ga0aZ398ZMV+F/p7QWFednyMnWdIZFVeXBMj87l3yU81wisTroOnCU1JiWYkM6Hsobpemm/MBivGyGCdOYl8FIzuMm+LHBJw9NMx5PD1FUb7oNRe90QpHTXASpLES9mKb+teuMJNMxtiyn5fWSyf+KdoC1ffrmXpUmz4wNqTGtx4Z0MriZ6YGFypsb5jTPR1WRUaYNuzHS4D7rZtRLFPPMeJAzSoPjphtgLvPL3DgvX+Sdqt1fpbYc0BvbGVJeqIjIcsCnXij5X+X2g8kdz5UZTbfBkHIv8G9qTEuxITXGtIWyUtM0L19lEX2G4vlhjVTnmv50DgCLaubJNA/XhiOkxrQUG1JjjOnnm5JuIzNMcb5ZLXgZsSE1pqXYkBpj1gXSXupqWR8SojjfrC6OkBrTYmxIzapA4/ezNM1l2s3NIfL/ZilC/0iIKKgqPbEt9fSEWaWSonCFptWD/OJdQ+6W1ZgWQtFUF6Arw+f1B01DqNvQLjyYTwm9PfTa0HuZYGZiGf838jermjXL9yjMIxWfgOmsg6nMLV2wzKUhKg5SDH98KEfFmEZNfJF7SCOCpkov1LJnOc3HxJJXmpefJ3QditwY/uJ4YYjuQ0nHUMW2dYBSgUtCs3znnw89I3R56FtMMCPhnvH80LC8dZOwITV1dMWQ8qfn+vh06AVMMDPj/1vz2JAunieGvhJ6VegDTFgjuE/SMcCk/FTo5aFXhP4j9LuhW0NmNLTqsE4vPmsDD0jTLBhSmdK28vDQTQMxbOaD/2/NYzO6eDBktKBAaYoZDffUC0JqdcKpDmahOIfUdBnyRrlJ0mi6i5GMMcMgYkUusis2jeZpoS+ESIehpztKTBwZNQvFhtR0FfJGuVm+NeRiEWPMOHw15P7sh3NciIgoEVJe9l8fcgcjZuHYkJouQj7UaSHyRt/BBGOMGQM3/VQPLRB8MHROiIo4zwq5Z0DTGDakpmvw1k5/5BTRk2zvN3djzLjQ9NODQ8453xGixp8LUW/gY6Gnh64JGdMYNqTt45EhJ4/XQ97oY0KYUec0GWMmQV3LOkq6HVKfvhh6cujE0EtDt4eMaZSuNPtELWrdSFad54T4XYj8/SCJGwTNbjQFpvjNId6W28KrQ/SmQzH9m5hgFoKbfWoeN/vUDE8JYb54of0wE9YYWh04NfSWEC/35IteFjLGmF7kjyY2EMn330njiDfYdeZ1oY+HpmlPz4yPm31qHpvRZtg9xL103c+1m3QyxgyFyjrcIL45EDcNxHR6GTGmCWxIm8eGtDm+HiL1Z12hSSdKHXnWvCvkF3xjzE4cGeImQW8YfH40ZEzTtM2Q0t0n/4dhsIz6pW8Sui+dRzqRDWlzEBGkAs86QtrT3aHbQjxvjGkNrtTULtQ+3l+F6NruiIGMMcbMB9Kh1q1SE6kKNOlEDj4vUG7SyRgzlPeEeHMFbiDXhyi6d36PaZIuFtk3ESFd5D4cIW0OKvIQcaf5p3UA801FLpW68WwxpnU4QtouiJDSIDFQq/7YEDmkNFS8bpDXtC4PDGNMc6xT00/UPaALUDfpZFqPDWm7+IfQX/cHe9AEx5khbio0WLxOULz0lf6gaRE8zIm0IPInM8r1lHKOGsuivAzDmbzu3kwYoNzqjKahuqil5qN8rGybaapEiITGUV6HfWwJbQrlZVC5/0WdBzMfZEhXuQtRXujpze6ToTtDzw/xLDHGmKmhOzeMGU1A0SzUOoD55mFMCoNpnroie4xXNl8MY+pABkvI7MmMYcIYl8nTfK3PtjQPE6ZhKA1pua72nY+N8WwEMSEyfjKkKBs+xkU2rYL18z6gnDbteXhtiCL7YefBzAdKXjjnp/TGVg9K1S4J8R3dpJMxZq7QTAc1I2mDc9WhaIk8WnKeMOOmeaoMqQxaNnAZ5mUDCJgpmbU8LLJJZJ6GS0pDWrWtPI3ly/lsW5ExfZfyeEtYPi9Tmk8op017Ht4XkiGtOw9mfpCbv4qpUG7SyXQWF9l3g6tD9Ey06snofD/6qQdynShqMu1gj8HndYPPjEzqVYNPQT70sDw9GUQ4N0SROA/SOtMrmF8eh3Kv4eBQWbTOtktuHnwKRSulfUJ7hsal6fNgpodz/sT+4MpAk040Z0UEmF6XXh+ixz9jOoENaXcg/4c8oFWGInoipK8K5Ye0WX1ogoYuc2mWZmuISOIsXBRie1nDTCHmj+JNHuRanuNomnmfB1PNqJeELsGLPA39u0kn02lsSE1bIG8UESHyzbR93DL4rIraKVq5/+BTUGnk4v7g2JwQwhRu7o1Vw/7K48gVVKYxGzr2Wa69ps+DmR6MG7mVXS914jonKnpM6GOhp4euCRnTOWxITRsgKkp0lBsplTtM+8BsEXXMETuGVemH6Mzp/cEeTMdMfaQ3NpocEaeYfFh0km1SJK99k3OZjRsPZorbcy4meZ3DcjNVfJ+3yTYyN4bY7zCaPA9mev5l8NnlmvYvDpFrT+rBiSE36WSMMTNAhOLLISoyYUzN8hnWMH7OsSyLk6mQk+fL3AHLlpV5cgUeDGNeN0dANS/DelqWbbNM3j7raz6qmpePD/I2WT4fn8AwMl/Gkfl528C4toPGOQ+q1DTsPJj58cwQ5xdT1zWoqPT2EMdPv/x0qmBM5yFXyZhlQnujFNWTN0p3qWb5kEv58v6gmYHnhEgf+Nfe2HAwSES63FtTM9A0EjXtiSx2qX1O0gzIFz00dGWIqOitIWM6jw1pt6FG+mdCRFe6CE2U0IsIeXvky5l2QHMxT+kPmhk4KERa1DdCmNIfhobxpyHSDUwzUCrz4VBX8nR5aaHrT9qjfncIM+1a9MaYVkDjx7RP2lXzQJSCoqdVb87KrCekoNB2MEWr/E8x+m6kvD2Qf8k9tAu8JsQ1hIkmrcMYY1oFCflqRN4NIBvTTnhhVM85REkxprQVaZYL0cbr+4OtRU06ce3QY5/z7I0xrYU3Z25Wzj0zpt1Q+YQKY/xf6QqY/6yN6fJQxaC2vszTpBMVPjlGzLNLkowxreeTIYpzyDEyxrQbNdcjY/q6kLvJbZ7jQvwGbeyx6YgQpV/c19/IBGOM6QIkufNgo0jHDzZjugGm42shTBHN91Da4dSb5iBizbl/YW+sHfD7vzOka8JNOhljOofaL+Rm1kYwykQkbJiN2Q4GhGbPZEz5ZNzGdPHwIs85J0LdFFRqq6uEyjyldND0mivAGWM6C3lGbS26pyIHN1qaejLG7AgvahgjomL8Tyjt6GKj7V2DSmb0Eif4HRaZ10t6VVXHE3SeoN+ee6VfSIwxnYZmlLipUXO0TQnwPFi50dJuqjGmHgzRKSFScPjPkGvapiLlVYNKQ5hEQWsIF/QHFwL3ZgIHGV5E3KSTMWbl4OHFgyy/9QO5SKf2BxcGb/mn9Qe3QdNUPFzbZpKNaTNE6aiFj0nh/0xUzfmEs/PqEBFIpQ7RTizRaFCLJYuqRMQ+2T61+4H7IS/pTHOTTsaYlYTuODGBGaYtus09zCg3V0Gx0+dCvP27qN6YySGPEANF0TL/LSJ47kVretTUE/clzi0599yf1KYz0xdVXM7vxr6JglKz3006GWNWHm6otGGX4UHGzXaRUNTIDZbUAdDNv8lKA8asIpgnXioxT/yniOw5ojYdRJ45h6Q30Y89w38f4twu0uyr4unJITfpZIxZW6i9W+YuzRtqB3PDxQwfPhjmwWmMmQ/8tzCm/LcwNAyXL59mNKQ2YQrpC55zicp0o3nzf4a0LzfpZEzBLoNPs/pQ5Pfe0Im9scXATZ4KAv9b6KzQnaH9Qt8NGWPmB5G8t4SoMIip+kDoraFbQ0tlr732etsuu+zyq4PR1nLXXXfd/xvf+Mav/fjHP97tPve5z12PfexjPxOfPxnMnjs33XTTs++5554HxD7uvt/97vf1XXfd9T9C37/vfe/7g8EiM3H99de/Nj6u7Y+tJTx/fqM/aBrkM6Fz+4OzYUO6eqi4/FuDT6C4jzfy14fezYQFwRs/lS/+OfSE0PNCV4aMMYuB3GzyIPnv8QL4vtCW0NKM6eMe97ibzj33XNr4bD0//OEPN0455ZSNl73sZRsHHHDAYOpi+Ou//uuNj370oxu33Xbbxo9+9KPB1I2N3XfffeO0007beMpTps8WuOiiizbe8Y53HBuDczEGHYXSgotCi7r2Dwm9OXR0iOdpVzgj9I+h83tj84cXY571xuwAuaNqLuabIXJGzwmpDdBFt2tIxQAVSf2/IW4Q5K5Sg5Tma9zQszGLAUPK/53/HveApfWTv++++15/r6nl7rvvvveLX/ziveecc869r3nNa+597nOfe+8ll1wymDsdH/zgB/ndSZlaZ3je8Awah71DelZJF4aGoRxg1u0SfK+T+oMLoapd3alwhHSxkNtFsx6398aa4ZGhh4Z2C90vpBqj/JGuDt3RG1sMPxN6dn9wG+z3rhDn4F9C5L0tGppXeUGoq6kCGAnaQiTiZZqDms5Hhbpc7MlLJxELwm1c/0RLKRVp7FrCkH7ta18b1xh0hiuvvHLjoIMO2ti6devG3nvPz5PssssuG1u2bNk46aTpPcO55567cWzAYH/KWoIhJW3lht7YcPgBt4YOCqkUj/89ov7DKoEhvTREpHQceGbn8zIKDKkjpB2AqAWRimVCVJLjWGTt0Qz9cyP2p/SBppnkTbmNcOx8B9Ms/Ff5r6wCx4RyP/m0dKG2NxfKpBHSzZs3c4w7aNOmTYO57eGKK67oHVsY0sGU+cA2w5AOxqbDEdIe00RIaTtbKAK6akwaIS3PyyjmFiG9z+DTrC7k01wWot273s0vtMjeQD420JdCOY91XHSj6FqxSBvgJtLFc8fNctaoJNsYVeS2Tnw49KQQUTMqPZG2Q7uXrewnPwzoRviqbbr22mt7kcNJIII56TptgO87S3TUzI2bB5/cP3Uv1Sf3p/L+mp9VfErAD6rx8sfNy1L5N8N+eD7zyXzuaeW9UcdRB9vU9qsurHxsSN8nb/eKEMPyCponLcRD2JB2Ey6oSR/gpA5QHMkde1HJzWZx6O29TtwwjMlgRCnC/YUQFRpJSSCKRE43pRitBUO6zz77bJxwwgmDKcYsHFXEu27wCRgznpnDmlaj6J9lEMPcj4nUMk7RN2kzMn3M07L7hDaHyns3z2p6VWSZ00Msl5ehUhWVt6rAG7BN7YOKWJtCQgZV888OyRRTRM804LgZxiuwbx0PwkcspBtwG9L1QH+GqwafpntwY9ANgZsFcKPSNLdmMBmLTvRvE+SPkkeKMSXHjlQa2iSmouGiKzpOzfHHH79x9tk8L7dz+OGH96KgaN99t3uEM844o5ffCZp/3XV9X8E8TcvT62C7Wpaoa8ktt9yybX4+BmDbmofYd4ZpiuQilmcbeTnGzz///B2+a3kcmi7100d7v6+ZHkwWnRZkdK8dRl7m/SHMot6k9MPtP/jkXi24EDGwZYsUXPQKGrE+y+QmIA4L1eUKHx/K34F8WNYXXGj5orw8NKodY44h59XKR8hXzA0b0vVgj8GnMWZ9oWIhebKPDxF5IY2HjiuIArUud1bNMMlAYtBOPfXUbcX6ICNHkfcVV/A1NrbNp+KR5mva5s2bh0ZdmYch1PKnn85p2hGMr+aDtsdxHnbYYdvmcTwnn3zyTgaY9ZnHMnWVo4466qiNV77ylb1lqPAksw2cB76H9gOvfjVd9Pdyhs1kqGgaYeSyWYNbBp+zkA1hWfRNUGHPUKaslIXJxWgC67NOXSkn827sD26jLE3lZVz7x4SzzihyMb++z9x9hQ3paqBoT84dUY4H0/t36v6FlC/O8s+R81mUx6KiYvahaXk9pkO+yJmfYZ1y+YzmIZvn2eEc6nyWNyPIvwfKMJ5/Xz0x87WlZQS/ab52QNeOKPeJ8nzQtYbK7ZXkZauuqfLazvtinGIsitIYzvsiQV/rjDqGrkLte9pTxJgSOaUtU743YriVXHjhhRsHHrj9ssP83XDD8ArVGNWcn3nwwQf30gGGkU0i+yyhlr0ginvxxRf3hlkvb1vHSkQ1g8HM36MKljnyyP4le8QR/ewKRUlpc/Tooym17UP+7be//e3BmJkQnL5KmUozOm+4sHgWK3UOZbNaB3UyMI1cNMOK68eBexoRUe2fYxkFFyL3So6BdcYxsFNhQ7o6cMFwd9ZFxpsPfwD+ZHq95kJSeJ6Lmz9H/kOSe5IfwixPiIB5CtkzTfkkDPNg5+FNEQLTeMvMxQncoXnD0z4g74P5FFFoezLPZno4h8PON09Qzefc8/tl8nVBeIf1KSbSOlxfLDP8qbod1me/Wp+bMNdJfsvnt6fCDfMZ5lrMJjLDfrm+dYw0acL1L5g/LOeJadzUOQaGFTJTA89M0zGM+x27CBUeyS2l8hP/Wb7rF0JETZtqlWMicjE1xfll9LGKXPRN5DEbyhKMHttl2ari+pI999wxuEVRu/aF4OabVVemT7nOKMooKrm1n/3sZ3vDfH8M6sMe9rDeuGk1Kravi27WwUXO/Yoig2HF9cDFXV5guUie9XkeT8LBIfY/+s82IzakqwPGQm94uuD1B6iCBzbr5LsuD24ewhku4BKZU/1RsrngTsnDnLuoHub5zZM/k/bBfJY9szfW357Ms5kezqng5qPfEIPHvFxmqeFs/vg9dV3wO/J75SZl+K353beHaYZT3kQxxGXzLNxIy+uKG2EVihLoGLm+uJYF06fJeSK/UnAMHFMnehyaEV5kSULEmPLbkldKfikVoEblly0MGTkZMorSc1E1w6OgOJ2opdY577z8XrIzRC5ZTsXkmNlxwcBieFUcjxYB54FUAAwv5pRjfcYznjGYa1qM3kz0XCR0n+/Vw9BLN8sPM7Tc7/PLOSH+vA8CA1R0ElV/CO57OWeV+0OuGJUDHHPFhnR1qQ8D9OFBQ0JzJjd7ISZ9K8rlU1zU/BlUBIryH6CqVuM8cnbMdnI+EW/OGLmS8q06r6MUijJcxG82yuAJboLZXOIkhpe1Dr/u2G85v9zeNDlPnINcZM+1O1k4q9vwO/FS+tTQJ0K8hFAjH2M6Ti9rc42qki8q00kkkMhmLqoeB4rTKVafFOWkEn0cJwoLRC0xiKOK42dBEVEZXuQmozoD91Be9ild4v6CMay6H1dBsT2MWp6Xc5bRPYxAQH5Z5w1LpZqI4ykhWIWpZT6BinKbmOOFYENqFg1mgLKrUmZ94ImOs9ANLUfzF8E0OU+YXKKEp4V0jY56qVtVaEP4JSHSF3iIYkyvD9GWaZ0xJeI9t1r7RCYxoGed1Q/GKEqqomqikWUN/D326L9v5KJ2oomXXrr9+UkEcxgsL8oI7SgoiueYZWAX0WSVjiWnBaCvfc31mSaEH4n/ePmiLZjO/Pw2Uk6r2gb3tTKszkWlqCbzWQexHMr3Qpatujdqn8OK6wXb1D7YLxdi3qbmIR1PhnU0X8edt6l16s7d1NiQri9l1AqIWPIQzn/CWSDSNswMVEVkR0WxzPTwe+SiF8Fv1H/S74wi1mXYh99MT/pR1wtmVOYQzfqkZn+lS8gpANPkPCm9ZWFv/x2EDjUwpeirIXp7wpjmfvLp/enJIfJRqcX/G6GJIeqXDRbGqyzyVq115lOcTlF1hnWIqDKPZTCGVErK2y7XKaELTi2r4vdxoRIS+ydKyvrA8LxhmzktgDSEP/zDP2TWz/UWMKuIUqqGFdcbM5RFdR1KGQ2GUoyq5YyZ4O6eH+LMK6cxrvIfzc9UTWPfucyI7eXtMpyPjWPJ4xynxrVuXn8aJulCro1w7HyHOqp+T6j7nfO1wvz8e3Huy/m6bgS/ca5uXF475XXBsnk7bJ/xrLyP8noGjitfJxl9Tz6B9RnXMWpc6Hi0PLDt/J20zdf2xrZvI5+rdUe5pZyX74S4t718MH5c6EOh28Iw3RBGySyAMJ/3xvkdjPXZunUr5x+dGFpnun7fHwb3qrr74bJx16FmZnjTIn+EiKhuaIxXFRfMAqGCXFxLkUOOkFHhRfNVvG8WByEb5Qchzv+oiisU17CM1iEPmO0oAsm1VOYt5VwnzCZlpYqQUnGNbWSDOAkUFeVcLB5CuSyWa3hUzhMV6ZRLxY2ebX469CeDaZPkd60L5JU+PURqA90C0yrBO0P/GqL8nD7zd//BD37QSJ/560pOC4Azzzxz4xGPeASD3+xN6EME+9D+oFkBuAfPPwfErBWLipCa4ax6hLRLKPJYwrRpDemi4L/augbiWwr94RMVxYTyW94d+lHoBw94wAO+PwjemQWwefNmzvc2ETH94Ac/yLBawqCLWF7WbuuNrQ+rHCFtM46QGmM6RTafKgafe1K8aQz6yf9AiMb1acv0+6GfCe16++23737PPcw2i4CKXuFLt6lo6B8zekGI/9ubmGBMV3Dx6GIh2uIoafPwpkybkqOaFmorvOVTHNrroHoFwICWtUnaeO/hf0pFHrQsKGpVhaEqMBz0RV8HkctRbaeOiiL9fIjt1MH+OY7MbiG6In0gI9R0f/azn82gaQAqYx177LH0H3pMCDPKSwK9cK0TXb/vdxUipFR8nBkb0sViQ7ocbEjNNNDW3/1D1BivY5SZo1mkYTmUVWau69wVum9o2/Pkpptu2njMY9ahT4F28Gd/9mf0Z0/bT78QWkczCjaky8GGtCPYkC4HG1IzDVTOmbQhfJouG1Y+jbm9sz9YCf3KozpoSmlYR+Vse5iB5tjUvFod036Ht4dO6Q9uXBLiun38ox71qP/4+te/3qtlY5rhCU94Qm6LVNdU/u31G+brSb/7sOW7hA3pcrAh7Qg2pMvBhtRMw+mha0J/3xvr44dbPdT8fU6IVhVoteCFodfuu+++bwhzNCqSbObIr//6r2988pOfZPDfQ/8cUurHOCkcw8DA0qICVBnYfwtBNrx1yy8aG9LlYEPaEWxIl4MNqZmGNuSQdpH3hF4TekfoTWFIr7chbZZBDqmMwZtDvFyVKJ0k5yHrd1IqCSkrdfNYd5wuZOuoisCWBvbHoWx4hy1fYkO6HGxIO4IN6XKwITXTYEM6Oc8MfS5EW7S9tmBtSJtnYEh/OwbpqIBnzotCnwotCqKuRF+rIrGa96BQOa/KFE9LGYF9QoiKXb1QsWmMuRlSN/tkjDFmWuj3nhcnjNBCoMY+XXHmPupHQZ/0Z5xR38cH83Nf8/SdP6zveeajlvOT0EtDvIjT8QStHiwKzCD74ffnBY5OJUjdQERnebmjcpWuDQwLelKIpsLo5pSAGGIc0ekCy2CmWQ8RWEDvDbFtXnz00qgcV15+MOF0O/2LTDDdxIbUGGPMtGAKMApEqszyoTgbQwe/O/hsOxhbdHUIo0lkV+YWY4vo0heDShRe5pYWBTCyDwlhbFmeljJMR7EhNcZMQ9lf/CjK/u+NGYsDDzyw1wA8n/OCxuRpYH5cLrzwwp4EXXcStc1deLYIKubRPe8f9caM6Qg2pMYYY8xqQVF6V3PouwQv2Nu6cWVCAW9ReX5+C9JLeoYXfb35aF19qkuucp9sJ8P6mrdDN15tx4bULBv+POpK0nQHEvQmqRRJ7hfLtzKkZNqLopE5h1Tj5IIyXBetJO9T8/P6dTmjTNPyOQeV6cohPf/88zf22Wef3jCfedt8an2U98F6HC+fzNP28jEyz3SKi0Mnh7i3EZXOzzKM5BUhpjMfbQ6NH5rvwzZYd9/e2MbG1pD2icgXFjxP+SNoHse3PbTfcmxIjTHGdI6DDjqoV7uc4vzNmzdvHHbYYYM5fU4++eSNV77ylb35W7Zs6S0/jLPPPntjr7326i2/devW3vpVBvHII4/szQc+lU6AGWUfV1xxRW8aYpvZlLL8qaee2ptHCgCml/QBLc/3MZ3jxsEnbyW5Jt2pobNDuTYeObCY0knIFy7RUC6+vB+MJxA53RTKb1ofCTGtE6lSNqSrA6F5henLNzDl+0k5xM+yKC9TRizzuuWFXRYflG+IWkfzcxEC4/xZ6Oec4UnfHM38GHYdaByJsriJcX7bXESV38zztQC6JsrrJ5O3VbeMWVPOO++8bXmlRx99dM/s5SgpJhTzCEcccUTvM0dJSzC1J53Uv+T33nvv3vjll1/eGx+H008/vbdOznXlGDGlmYsvJmi1HaKmIuepmk7w/hARyqr7Ej9seQGpXVXdB8fhlsEn0JNcXTH8/oPPfK8kutoZbEhXA+5iXKQK03Ox667IHRbDp3m8bfEHyqaUNzaaztB8ltf6bJs7KvMop3pjSLAf3tZykQTr5m0Dy2g+yHgyflFIxQ/17a6YJtCbO78Fb/J6UeB312817KWB5QjxsCziZSO/oFTBtZG3n5/I3Ew5DuYpStAvKzUmsccetPhTDwZzUoiWTlJpiUjnwQcfPBjro/7883bysWCUL7roIhfXdxelLnHv4l456n7XBLr/Zo1/IS8RG9Luw92tDNOTnKRQAKai12D1AKZjMF/ZG+vDn0nrMx+TcEBvrI+S47mo834IO5RFEuW2IZsI3ih3LFszbYHrQEVBejpiBHUzuzQ06rfbHu7pXwuH9AdrydvHzHItg16IdBy6xoY7D2M6BOaUonoiqUcdddQO0VLTKXjmElg5vjfWhyDRjm8o/Q4CeL5yz1O0dBJID6i7SKaJvrYKG9Luowd01RuQLsyrBp8CgznszpeLBDAJipSVFzpmg6iaigfQqPwY5duY7jHpbzdpLd98g1YxlYypou65+MosF36bL4aO6Y2tGJdeeulEkVXMZFnEf/PNN/cqPo3ajvJS0bC0AtMq+FFziQ6ljOWzk+dh/vEpnSQoA/qhdW/jk2ftMHhBJ8CTI7Hap4JJuRSrPMZWY0NqRsEfgJA/0a7yYgeml8UDre/SxLQevWBRbM+LDjfyHE01y4dG8XkIfyiEMX1hqLOQ66ma9ZhCitLJTa1CBvOqq7a/61OBim3k4nminscfn4NmO0INey1/yy39d63rr79+41WvetXGi170oo0771RnRKaF8MNRapSDMfnZx7OTqCnPTS3DeK6QROmlclApWcylmXVwH1SQCFF5ShBoQprHvjvzPLYh7T6KGFW9guvOqGRnwUNkx8z60VBUz58lR0DZftV+jZkVogWkEOQXHYeO2gU969BTDl1F0k0lfYj/7R133HG/+OwcVIIiKko+J7Xlc6WpKlgew8nyGFiinExTU1CIcVWUqoLG+bU8+9x11103fuu3fmvjAx/4QC+6es897gCr5SiHVCop52czCgr4IIwj4zKQ3O+Yvv0Np4+mS6yTwZDm+Z2hUwfbQehfF9H12SJRSF4XMlFMmnvgwmWYvD8V0XOHVdtomo+pzG9RbI83P/48FAdoXe6svO6X28Ko6k/BMhTtMq75FDHoT4XR4AGmbVTtf1Y+GKL/4642DM0Lw1tCdJXXFFW/A2/Yuk4g/3YM82ave0g5DlwLpHWwzfJaYF+8veftaxm2oeGSRd6z+J+qn2wzGY8L/WWI33OXQw899Jv3v//9f8yMZXLXXXfd55ZbbvnZG264Ybfvf//7P/Mrv/Ir39trr71+OJg9FZ///OcffOutt+760Ic+9EePeMQj7nr0ox991wMf+MCpneMFF1zwiB/96Ee94NDuu+9+z6Me9ag799hjj7se8pCH3N1bYAzi+93vn/7pn14Tgx/uT1lLun7f7yp/G6IrV9NymjCjQiF6hLnIYDDzfB72gmXLHBPG9VqP0cjrlhFRtpXn531rXl6H7eU8G+ZVrTsL3JgwdV2FY+c7NEnVdcBvkq+V/NvpuhDlOHANaZvltaDfPW9fy4DmZzjGfO3MG/6r/GfN+Dwt9J7Qd0L8Xhgz9NQQ1/Ey9Iuh14V4seBYOC7MMZ8fD1WtM4lUBKtton8PfTT09FDVOsN0fegnIY6Va5zjr1pulH46tM50/b7fVTCkpgM0aUjNdmxIFwvH96j+4MLgwVy+oJQvM/PGhnQ8dg+9OvSFkAzZV0KnhYjqkVe+TNg/x8SxXBLixYhhKs19LTQLu4aIsH4j9N3QK0LnhG4KsU+ilJPCdce6lAjwiUGdZ4nRumBDuhzmZkhdZL9YKNq8ILTub65Nc3uIokMeGF3kwSEeTjz428R9Qw8K7dYb6z/gF1Us+7AQuYi55j1NpmAGvt0bmz9EqF4QWqTp7TLPDP1OiObeuDapcUNqzp+HSLt4e+iU0H6ha0LLgkj7U0IfC90awqBioP8o9IYQea/TFuuybf6bbw5hwCkiVtCB65P9cR1NAi9BPNRJfcLwvjP08BDn9vUhtmlGgyF1kX3zuMjeGNMYRGuINBG9QYqM5U4SFgHGUPtEZcTULB6MEVG/L4f0O1Cjnmm8OAmM1DdDXCdtgkg+LzEU1T85xPFjTqcFw802MJ98V7Y9a2mBoq6KLHPOMVfsh1SIWY53nXCEdDm4yN4Y0wi5+JOHOq0tfC6EKcGkmNWEqB2V1DBK/P63hbgWyBmt4rgQy724N9YeiDZyXER34eshcj2nhf8AxfNAFJZtk0M7KzzUy3QCfgNSIdgH/zkMtanHhnQ52JAaYxqBiBA5cmoVgaZ9iNoQHeVBWWdQTPcg0sfvLRMkI0SEblT6CKlJGKo2pScRweVazQ9MTAvTpoV1s6HFtPOypv/HtCiPtIy2Ej1lHi8G7AeD3bZUnrZgQ7ocbEiNMY1DUSIPRSJlPDgZnkd0yCwXUjIwWfyemCJMF7/rJBE52iGd1ZTNGxoM5/sc2hvrQw6oisangfOUKxzxnTlvdA4wC2rHtc5sMp8HP9+HSk+d7oRgQdiQLgcbUmNM49CUDg9EFX8SFSNvkCiO6RbkQBJ5U+1wxIOFbkBX4ffkO1A8T2rJosG8c/4owl809ObDf479YY75HU0fG9LlYENqjGkcHu4U5wq1PeqHYjegOJ0cTyJxioZibigGJgK3SujlqYmcVlWcaqpCV1npiQpmbsmlu4a0qv1l7q3DWHSbzJNgQ2qMaRTVUM79JkMTUSEzGzykaZKJiCG/ISK6TfNNq2hk+E7kszaZ06oc0CbbsS0rPa37f9GGdDnYkBpjGkW1lR0N7QYUWfNQy811UTxP25mrXqxJsTbfl8+moAIV0WaaRGsSV3razioY0ipyj3dtxIbUGNMYRJkwM21rY9LsDEXvmBLlGWJSKKKnEsy6FOuSWkI0uOlc2CbTBEpc6cmGdFnYkBpjGoNaxdwwqfBi2gfGi2ggxbb8TjIlNOG0bhFtzCDfH3PYNPwOnPdlNn+1zpWe5mlIMYH6L6GMitWlbBZlLvMyZdF6uX5pSBlWkT3bzstmlSa1POZc7K+umPMyDGfyuhzjuNiQGmMag7YWaRi96YiTGQ5twNKEERVbeIgQDS2bJVo36NaT87GsYutlpAuUrGulp3kZUoxcNmWMq5c4mcls9jCcMocyl0gwX+sD82QGq5ZnOG+fZavMZ54moym0XW2H/TOu49B8PoFt5e+Yj3cUNqTGmEbgwU5+Go3jm+XD70FD9eq+FVGxhY4KMCLrDJV8OB/kVC4LjN+yUgZK1q3S07wMKeasjB4KjFppDmXuMHJ5WLAtRUlldjPlNIYnNaTlOpCPteq4OSZ9T+bVfedRzM2Q3mfwaYwxVXCT48H6F70xsyxo+5UHLsWxREVp9eDDoeeFnhQ6M/St0DrzhtCdoXf3xpbDPaG3hmgKisjkMrks9NQQx4MZ5SXGPT2Nhs4ObuwP7gRG89L+4DZuGXzuMfgsydvaM7S1P7iNmwef0yLze9XgU9wQGtZZRU4lODe0JVSa6UbZZfBpjDFVUPz7m6GX98ZMkxDxJG/3t0PqNema0J+FMKPfZYLpgeEiMokZfT0TlgxRI47p8aE2/E5UeuJFhqgpRuW1oU+FVglKCX63PzgT5N2S6nBHb2xHHhniped7vbE+RMVZ59beWP9lBJPJywncP/SQENMeFHrAYFjwws86/C5AlJcXT+2fdVjmG72xPnma9p/3CXlfDwuxXN5G1XdhOdYhRevbTBiDT4Ta8J8zxhgzZzAN5O2SKkHEgocDZkI9ZJmdUZ/yPNjbgIpuaf+1TeRKTx8PrVult3EYVnw9rMgeqorsKWVaVpE9gqrjrvueVcdojDFmTcBIUSueGto8DBBFrOSLuoh1OOpPnpSGNoHh46WiLSZZ5EpPvOzQIsE6VHoaFxkymUpMpoydDCefIldaGmVIgfkygloeCYazuawyiKUhZf95H+VxjjKkeV2m5XFjjDErDiaAlAhqxmOoeIBQVEjf6CqiN6Mhesy5G5Yvtwz4Dfld21ohMFd64uWHVhtMHwwc50XKyCBKMqMwjiHNJpTpLMuwYDgbUmA5LQ+lIQXGtV0kMwqjDGn5nfLxG2OMWVEoJqUmOJ0N6AFAziHFqcuumd01iD4ShSQa2UaIRGJK22aWBddb7unpXSFH5I0xxpgVhWgofcfTa5KioeTyUeuZCidmOtSlbVubNOLlA7NHFLzN5J6eeFFaRm9TxhhjjFkQ1JilYgvtUioaekEIc+po6GzQfzwpDm1vmJuoY5tNc8aVnowxxrQGzBJdIJrpwGiSk6WIE8KQYkzn1bWh6VcC49ySC9lmumKchSs9GWOMaQWXhCi2M5NBJRaKkBVhomieIvoXhvxAny+Yfkw+bY92gVNDXTDPGVd6MsYYszQoouMBdFpvzIwCY0QxJ10zct4Q0WUqiri4c3HQCxLnuiu5jl0z0ILjdqUnY4wxjaNITltrBbcFokU0N0RRLOeLhzUVV2jGySwWos2010r0rkvQpizXStmkTxdwpSdjjDGNwkOeaJ/ZGSJDmAqKL3kwI84XXRa2rfHzVYbuVDn3RKa7hIw06moKhys9GWOMmTsYKaJ8gq4pedBgusx2OC9U8qDYkvPDJ11VdikfcJWg2JsoXRdNnRog7/J/zJWejDHGzBXywShqVpSDHoIwW9QKXnd46PKg/XKIBy9imNxFn5/lQVExvwW/TVfBUJNPSn5ml8mVnvhOvLgZY4wxE0MeJA8TIqVEOCiKa3sD3ouGhyzRT0VDiQDR9aMftu2APEau0y6bOa4xri3ytbtOWemJl1q/sBljjJkYon5ENxR5ooki4KFC8eI6FMWR/0mbluT2cQ4QeaIUq7pGcXuQkcMAdR2MNRXiVsW8lZWeaMvYGGOMGRuiozxELg0ReaLhdoryVXv8wNAqgtGmRjwRYSI7fFe+MxEet7fYTqhEQ8R6FUwcvTZxzdFu7SqRKz3RBq87gjDGGDMWRAcxZPeEyAeTOSNqSm3mVYN8WSJsRHH4nohWBXiQdj2nb5WRgeNlaVVQasiq1VQvKz0pJciYoewy+DTG1MMN9Zf6gyvJ/xp6SH9w499C/zN0S29subwtdG1/cCZ4GJKS8IoQUVHGvxU6N/Tnoa+GTLv5UIhi4MeHbmXCCkBbv7wEfjh0LBNWDFIsaMWD4vwvhTaH/j5kTCU2pMaMhgjam/qDKwG5ob8Tel5vbGPjOaFfD/HwqDKAh4TeHNLyJfuF/iR0dIjaw/NgU+hfQpjGaaG4kO9J9FPthH46hAn9ROhOJpjWI+PGtfAqJqwQ/OeOC/EfWsUXI0odyM8+OcSL4PtC3Eu+GzLGGDMhJOuPg4qApXlE9xbBSSGOb1zUdmId5Jkyf+/e2HzARKJJ4QHI8aqCBcIkvz3kfLZuQl4vqSSr2HsYL0oU25Mfu8q40pMxxsyBSQwpZkhcGJrElJ410DzheGY1xl0wpE8OUUFEFSowMFSqoKje+WvdRYZtlZsjI6eZa3YdmhbjP+1KT6aS+ww+jTHz5/TQPqF5GjWzHaKhPOBIqaD5KnJ9KYZ/a4hcwxeFKJqnwpbpJv81xO9MPvGq8u4QRdhE8Vcd0i6eNPikiTn9b/3SaIwxYzBthBQjyrTcdBLRSqZJopxOdFUwrOlltJNx9pmX0f6ItmpaqXI7KsaXsomeNkKat1fuLx8b+87kY6mKGNMsE7l3apqKaCgRNCosmdWB5p34jS/oja029DzFtbxO17B7ejLGmAmZ1pCWRg1Tlg2WTJlgvDRgGM1ynWxW2Wbeb5kfyvTSDJbTWCebwnIf0xhSxvM22Z72WW4v70vbOjFE9JNjYbs0UE9D9TRYz3xEQ/ZUmFCFJbNa8NvyO2NcVh2iwNeHMGbrBN/bPT0ZY8yYTGtIswGtM3V5HZbV8oARK9epMrnZ+GkdlgO2PcqQlpTz645dlMfE8ZTbz8c1bP/alnJIiZrQpiEPLKbzSfuN62BS1hmMCpXRSMdYF7jeucZXsf3fUeRKT/zu3COMMcYUTGJIs7K5xKTlSKDAmMlQloZURrBKdYYUmD+pIeXYyn0IHUcdpSEtv4dgGT1otI/y2IFjY97tg09ErhnFmjS6bVaf14T43amUti6QR8l1TuR/XXMqMeWq9ESqhis9rRGu1GTMfDkqRPu+6AQmzAFtL+u60LzAPNKkjrbNd1g07Oeg0JYQD58Mx8JLwP17Y/0mYminkcofNGhvVhvMGJWZaEydSmnrApXvaKOT6x9Dvo7kSk/k05JjSuqGKz2tATakxjTDjSEaey+hFv5n+4M7cfPgU5HHRXFY6P39wblwQ4htZvQdrhp8wpUhjCkocir+MkTvNVtDnCOzPnAtYMr+uDe2XmDALwvRkDx50+sIL5389+mIg3sJrQ+40tMaYENqTDOcP/jMRdREJjFcGDMojRzTmZ+LvzF2VUX/dWBqRzU9RRE5vTEJcjRn4WMh9plNJt/hohCRXYaVUqDjkvnm/OT12A5m3qwPbwhxTdKl5jpCs2VU1KM5pHUGY/7UEOeDFxTyiWldw5WejDFry7SVmkowXywjlXmcoHnZdCqnUsowb1gOKeT8UOAYy31rPmJ7WhZYPo+XlDmkoGlSaaLzvPL48/fNZtysPuSM8ruTL7zO0HMTTV45Z7qPKz0ZY0wwriE180O17M16wX8Nw0Et+3WGnsdoBuldvTEjXOnJGLPW2JA2jw3p+kFTXhiNU3tjRs2d2XTtCFFjzg3XCufHlZ6MMWuDDWnz2JCuHyqmdo5gH4wohgvzZXYm9/REc1mu9NRxVMPVGFMPhpQan6Y5ZEZp/sWsPk8JUZP6zNCJTGgJHNcyi82pzPPzIVrioAh/XaDJr9f3B4dCagcRUlolYPh9oTeFvhsyHcOG1JjR2JA2jw3pevGhEO3NPj50KxNaAtchRcS0HLEMHhjivPxF6MdMmIHTQuoF6jmhNrdewfVAO8XjQqUnauATNeX6wcyqZRPTEWxIjRmNDWnz2JCuD0QBKXr9QGgzE1rEONchLUpc0R/cAZosm2cHFrOgY2zTMQ1jmnsuEVI6FPjfQw8JfSaEMSUNxCwO2o2lV72ZsSE1ZjQ2pM1jQ7o+vCf06hA99FQ1hbZMJjGkbTZ7NJN0egjz3wWmuefSgD4RUiLJ/Ba05cqLzjdCZnFgRl/UHzTGLBpujqZZMAIyA2Z1wTRQcYci2jYyznVY1Q5v26Ct37aZ/WFMc8+l8ldukYBrq6twPeX2mavamx4G7TcP60CF+fl6KK8PxjmGcZjb89E9NRljjFkW9FlPUesf9cZWk7JDjNJYlJ1I5EbftW5epo7cAQaSQWb6lhBRQ6YP62xCnWBI7FewnsQ8vgdi+zIw2nb5nbM50nfRp4xQPv5HMGFGqnKRh3XywXQ3uL9EbEiNMcYsA5p3oqie/tupVb2KYMzo/pcKOqTIIcyhjA+mjHZXNe+oUFXXvUoJqEuzk+HTdqh1zn7Z/+FpnHknhKrgmNi3tsExs18ZW1COL/PP6A9ubArR9bC2re/Md9G2SBXIphTYtuZhaPnU8l2Obs4DzoHO7yLgdxqWvsG+OYYMhj2/oMwdG1JjjDHLADOKKf3j3lj3wYQpwqeoHzXkqf19ZW+sD+NKA2A6hlFcNfjMJhAwd3X5qZgETGE2mhgKjof9jwvHxH4Ex1Zug/EqQ5u/A33wXxTKtdzZNseYv1dZiz4XGf+PwadZI2xIjVksKpZCZVHdqqBisPIhmtF5WOgbtukMFNNTXH/ZQKuAIphI0Scih0QVdQ9AZUsCKu5GGD7YY/Apbh58VvGYEOuVhhWDN0kvTxhGIqT5WPlOmWwahY5ZcB+4tD+4jVsGn/l7aRrQrBb7Z59tKDbnGPiu+f5dRnjzvPK4Wbe835POkLeR11Wqg6havySnOFT9LpCvrbwPptetA7qng74nENVmWPPL34pjGnXctdiQGrNYqJ1Lcdmii2CM6RLHhSiWXZXo6DCIiMqoSooo8kBXfifTSwPYNLmYXWrivoWZZl9KWXhGaNnwW3D/1nnAMMtsYdKGpVpcHOJlJHNYSK01YOa0LvvhJWWSl3WMH60maBtQGkGOlxcSLcM+pjGLRMq1D6WeEP0mCp4r/PEiwj7pxGEqbEiNWSzcbKb+g7aQ/LYsuDlxk1KEhhsTy+SIqW5quejSrCf0O050lLxR8kdXGf4Tw0oODg7xYK8rjh8HoqfcZ8r9EKW9vD84FkQ69+wPzgTfpTRjioyO+v9zL+G73C80iUFbFDnPkhcLfS++x7BUi4+EMGeC78L3UhqDDB5wvjj3RLrHhX3nc4kBLqPhXFc5vYLASPm7zALmOn/H/UN8j6nv8TakxiyOYQ8iY9YVooI86Fe5Zr2QMclFm0SpNH5DKD/Uy6LbccAAYATI3RTsIxugcXh/iGhtvm8RiZv0PqbvnA0l5gVDV0fej8xrLtJvA/xWGc4xL95IaQvZeDNNv/MBIQyi0Iu9xG816ctAXp/o56jfiZ65hlVkmhRdW2oRgWgp19DU2JAaMxvccPKNQUUiTNdNSnk3dZTbKG8seV7O+2E5LZ+XgXyz1DEB67O/nH+U50NeF+l4mM53gTxfgvy9+SyXYVs63jICUuZN0a6g1pvmQW3ayRtC/NaTmKWugjGhmDPnZhLJ0nenOByjonll7uW4YDRyrirGMkfhxoFjUW18bQcjOWn0lu9MEbbue4gIXlVlKME87Zf1/jk0S9S4jmG5uDBqvuA+NyrVgu9MBByITKq4nvsf3zGnR+ieOS78f3IqyDCzv0jYL6k3fCdeQlapNNCYVlLX8K+MpAybjJZMVZ3xyuhNWcvwiVkUeXvAPJlSbR8J5jEuA6ft6xg1n2OHcv/sS9sHfUeh5TPlNB2X9gnlNPaRv1c5n+F8ky2XN93kxSF+W2rYdwGiPjlPzjTDPBrGr0L3Gd3vhO5huv+U9z3g/qN7M/fXfJ+u2i7D3Lc0T1Rtu7y/DRuv2ld5POU45Glsi22KcrzqGMt9gs4by+f1p8IRUmOmh6RyIgp6k+eT8eN7Y+NxdAjjpbwbPpWbxE2CN+dcqYBIAm/j+caQm0+hyCTnDmm75PcIjlERGuazPEVKwLHnB7CW44YzTzjOnM9E0zIcB+eQfV0T+nxI/FXo90NP6Y2ZrkLuKA2WK1pkTJNwf+F+q5IeoZSCcaOy46Ra6N5LKkV+uVYUVvdw7vNVEdY6dIy6Z7OdsuUG4Ph0XJhYlpnlf8ezSPsU+o6UAMxUXA82pMZMDzeRsoiCPJ1Jbi7cKMrcJMHbPsU+Gd2MJkmAH1UcxDbZF8fCseeitvIteV6omRf2CZhTFVdSzPXkUC6y/z9CDwztHjLdhH7GEbmjdzLBmCXAyzoGMd/jMFPDUgpKxk214P6NEcyVyzBxBAV0n+Xex7YmgSAEKQOsz3bYXolMMMvwDMiBiGmgVQHtMwcolOvr4vqOwA85z2Ri0yx1xUf8McsijFzUUVW0UkIRiopiSni7rXrz1g2havtsqyyqoShFN5Bc9CO0n3GOl3n6fqKcpu3IbELVtHxceR7H8uUQkdpDQ7eF6O883wRN9/h46DshGsPvCi6yXw6LKrI38wezO3NxPZAMaxYLDUB/PfTd0LNCVf3rmnbDzfF5/cEd4E/Im3UuUsfs8cZLsTsGiz8rb7Mq2iiR4ax6O2dbFKHnlxltU1HYcvt5/4Lj5KWIt+OqY87TMIYk29e9SWM+eSPP945yWj5GRXSrpnGsPECIHvDQz6kKVHzBWJPS8K3QS0N153BVeHjoc6FxK1Z0DSLflCDUlQgsC/5fTw9V3ZtlRp1i0Cx199xhYEjfGmrb9bXq/CD0B6H8TDEthgft3aGvhKYpclQEik/TPHVv6xgnfheB6WJckTyND/vdyt+WdRThLLcHzCvn5+1zTKMipHmbfDLOtgCDzHiGdUTVPvUdMnkfoPW0H9A09lm1LPp+6N2hd4X+rxBtWK4qmHMeqqsKaRht/P2GRdYcIV0OjpB2A937833ddABuavxwRJKImk6CfvRsAkxzDLs5ysBJVcZq1O8mYyvlP7d+eymbzartj2NIWUbGtFwfyu80bD7HoGPM5O/EfB1r/m6g4yinXx3S+lm82FGcf0xo1VhFQ8q1qN9uXHSNzoJetFB5/ZbYkLYPG9LuMM1vVUkTRfa+QLbzmhBFkZ8KvSR0T8i0H/5wkxYftRUe9mWRfRv5L6G3hB4U+q0QDU7/YuiJA1Ex5r2hEl723hn6txDf9asDdeG/xr2S73xsb2w4GK7cVaFoUxqWjnHSY5rHNYoRHZZ6ksHI1BX1yoy6yL5ZprnnDvsdzeLozPPx7SG9pVo76m0h0w3m9gbYAuYRfWoCjAA164mIXsKEMcGssk7+rymqSqUa7kkYpaeF2lZjf5IIqSKAbaYqWl9Stcys12hVNJ591G3TEdL2Mc091xHS5TC35+Oi36apIfub/UET0D/vC0P3HXyWTfrUwY21qvIKTTAAzTuMarKCm7wqwtDERK70YobTmTfAMZhH9KkJZAIUNXxtqCoiWgWVgzCm5CzmqGrVw+oDoVf1B5cCzSARwaVCjb7rJBHSNkVES0jt4N417F7DfayqEt4s1yhF9KRG5Qp0GFKa5qnapiOk7WOae64jpMthlZ6PawPRGKI0RGtoBHwS9MavXCjl7CkCoBt/Hdzg83zW5YFmxmNub4BmbBSZohLMF0M0/TRJ26tV8B8kMsq1T6SUiClpNFWw7EdDPOROCdHD0CIq5dwUomY928WQsr9xGBUh1T1CKv/vWl/KeZZaV5/cP+pgXt6OKKdXRSdzfinSfvhk+Tw/Hx8wP6+r+1s5vUrcLzPDImu6Dqvg+MptTQLro0Wj793EvurgN6175nAO9duLae65w35Hszj8fOwYPGz40bgpHMeECakzpNPCjanqAWGq8R+uebIRwERi3IhyNgWGlH3qYZ5FaxmfDJGrSheY/B+nLf7HELNNenOZlyHV/UEmrbx/sG42UtwLsiHQ+nXbF6yTt8NwXofxUSZIxjPDdtmODIxMpiiPtzwX5feHYfe8VTak4/wGTcDvZUO6mszt+eiemprhQyGK5t4coohwVii2pwifm+44N0Q9kCR6yPEf13QFatw/NkTRdlPcHmKfjw5RHEVvKzQ/RYVEXjBJuVGXgBQPT3tTJg3hstBpof/EhAnJ/2sZD9pupVcWFVfzSZoO04GKPjnFhx5WlM6TyV3SlmAuWCdvR8N1xmMScq8y9OoFMtRNdW+7aEhTWHTqFPf+ul6E2gLXjTuOMTakDUCtX4r7eJjR9/m84A/MA4EHJQ+jHA0owbxygyffDE3aTZkx6wq5nRjG94VeH3pR6BdC5IPvF6LB/jeF/jRUBeYVw0q6DikApArQZBVRX/VYRM4orQAQcZ30nqz/NJK5OSykLv6k3O828CKreRwflPcQdQlYxZ6hqvsI9xrmzRMZa+AYue9xzPn7mWps9GYnlxjURdmbQsGlWV++RkX3lxJZtyFdPPTZTJSFh9m84UbNg4iHQF1eqqIKijIYY2aH//U1If5X7wjVVXrBaNLzEhWt+I+Sj0qJyRdCdKNJL24UNX4pRIT0maF5kF9AJUUweajyIqvpwyKhbYVjzt8NjdPE0yLI5r40LIxrHsqmv3zosyzjmA0tX5qGvK+6ZUDGBfOulxM9C0BpEVKG8Wx4tC0du4rfOVatn7cNed4o88T3zkX2jP9yaNh5aBL+2/o/tb0yaKexIW0Gug2dJ/xh85+cmw5d8lWhKMf+g0/WK6MlxpjFQXuYvJQ+IEQXlYxTWoKZJQKLCdUDfR4RLR7uw1JyqNVOqsEscL+puo9wLyIFYFEoWjprBbd5gbGnVjdmReZP92bu06QXyDDzuxM8GAbnlHQEbY/ta3t85hcJfkOi1DltQuRghcyUWmjh+qCFl7wdTN8k0MIDRo312b6i7IB55DrW9rnW+S6T8NBQ3XlomkVf05Og3zW/fHG+l2nY54YNaTfhLY0/ud4euaHURQe4gLkRcgNhWdab9WFkjJkc8lLJh+W/Sj45xf1PDZGj+s3Qj0P/HJoVjAIP8By14oGlce4JFOuLaZo00v0G0yXYBwZIxmcc6oztMLh/lZ0C5AhbFXxnjHhGkb/H98amg2NR1Ix9ME6f/TBNrivnT6kXbA/Dqe3xme/dl4cmfYFh3xisWXN/MaH6PmWOL9feqf3BHtO8ZP0wVHcemiRHtM2CsSHtBvwheSvKN/r8Blr1hpzhxqFlWY/lR61j2gFFX/mhb1YL8kmpEEVO6itCGNZZ4f/OS2jOsySKp/uH/vuaR5uf04CxybmqmNxJzQfHiglj/VGmUnD8GDPtF9XVhBdnhjC+LLvIaBLnGRODOD+z5rpy7xdsO79I8J3HPWdiEbm/+Rhl4EhTybD9Wcj7mDcY8fwb6X7LdB23fsc6ym2UKQwldSkNeknK6zPMNJHX4ffnBQAxne0K5jGtnJ7hv6BlRj1ndBxSPu65YENqjDHL4Q9C5JNSbE9R/t+FxkUvmXXkl1BU5r7lF1rm8amHPsY1j9fBfG0DlWYU4zhOLXIdi9bnszxe5ucXcrad953nVR1/PlYZcrqjhesHn4tgnrmuRJMxuTIEnKdF19JfdTBVRNs5r/w2esnCnPE7MQ76HatgG0Rv9fsSPR5W6sC2dc2jUS9Tw2A7vJwhtqXrATPKy4v2wctYaSAxsXXpJiWYUUx5Pk+ct1HGeyJsSI0xwtHY5qD2Pb0yYZ6eFWqySSvTR81jzRPSAjC/MsPzzHXFuBD5lsmQgZ+EcXJ/Z4lm1n1vGbu2QQob14COm0/GSbcYF4yrXnKgrhm1TI5sL+KlgmtD3wmIipcRcExsXbpJyaim5OaCDakxxjQPte+fFHp+iAipaR4iRGUkdlLYhl7iiBZh9j7SG+s/4CfNdR0GJkB1AaRJ0w8Unc0vnmXuLxWectRuUoPK98boiVm+86LJRlwoEj0JuehbFbzq8k/JuVX6yNyLvQeo6F9if6PaHle6SRXjNCU3MzakxjRLzh2qulHX5fQof6e8YTBNNzU+tS7KxSl5fc3P+2ecG4xuOnrQlTe2MoKq7ZbK5O9UzltniIrSfJRZDkQZZ4WoEVFRrmuMCBFMGbtpcl2HgWFge4qQomyIxwWzNSz3l+OWYUKTmjNFC7U+37kqb3VV4PzzO+g3GdWMGi8WLKfKxosw7LxEcG3qmOZx/vP2pBwZNsY0wLy6RsOMZpPIjSg/TBjmBi5kXrUMw/mNWmYQmC4TCayTb3TZOArm53XKInvMaNU2sinOx1Q1n+2zXVEeVx08xGZ5eHcRIhjjdh1q5se0XYc2Df+tfP+A8j+7KjTVdWh5DwbGdc/SC3l53jMsm++jVffBOqq2X45re4Lh/Bxg36P2Xx5jOQ55Gp86B1C1vHDXocZ0EHKFcuULisbyDZS8Jd5CBcvn4rIyx4f8HabBuHlMeRq1q3Ot3RLe5HPkRMeuyiC6aaoYsJwPRA7ycVFcxTHkG64xZjwOGHwC/yEimW1pI7OLcA8kWiwwcYxP0hQa98l8Hx21LuZOZlH3ytwrWs7NZDmlANRRtr4wbtvjw9JNSkY1JTcXbEiNaRbeXCX+4PktFqNG/lImRxO5WbCO4CZEW4SCG4S2PSqPCcp9VcHNLB8zqMKCbny6KemtvZyOqdb6k+ajGWP6UBSci9r5jzMtv+SaySCHOKdVcH+iKF0v2eNQpiiMakaN5XVPVJoHplYwn/u8jmdUygTfgWVYHrPLtpQOwLS6tseHpZuUcD6Yz3IsjzDCc732yAEwxgyHPsjpe3xWMHI0+Pzt3tjGxsNC1Lb+Rm+sHy2lgfQ7emN9Hhkiz/B7vbH+MlSCoVIM2+OmAA8KPSSk8V1DjwrRHiDLluNw/xDrqM3Acl9ah/0p17E8xrKILC9btc9J4Kaci41WHc4lNe/p2940B0W9bw3pv5NRcf00nQeY6aEYmA4jJmHY72gWxzS/lTFmiRCp5K2yLPLIhqsqn6mcxjqMo5zTU+b4sB/2pwhpOQ5ENHMElm3kfTGc5wPbUCSUz2GGseo7m3owpM4hbZ6u5JCuE03lkJrZcQ6pMR1DRTLKAcOk5eJ3KPOZMHtlcQ3F9uSaUtSS830mzWOqgm3k7hXV/IlMbDa8QOQz18aVBNsjH6o8ltLkGmOMWXNsSI1pjpwDRi5OrsAE5AJh4GTsMHJl7g85O5hEjGDO35k0j6mKsntF8obYv/KdIOeAKlc0NwPC8tlwUjGLcR0XGlaRyjRDVfR7FhSBnzUazjZylN4YY0yLmNfNvk2oskwuQm6KeZ1LTNuoh7q+5yrC9y+jpmUagBmfJovsbUi34yL79uEi++6wkkX2VIBYZVb9+5n1pIx2UqOT5qzMekG0ngj5rLVu2casvScZYzpIWwzpu0LX9wdXkheGqJk8bfRgXjf7NkFxMN9JuZXjUFa6WTYUk+d2OlWJZxlR32VQpgkgzKimG2OMMWPRBkN6auh1oWG1dbvOl0K3hz4ZeiITjFkRMOS8WEg2o+1A6RS8wOllYdQ9VuklUvkCnbclaZtVLSpomlS+TGp5zWd50gjycvmYyuPXCyrfU8uwfN6v00eM6QjLNqSvDp0W+nToVUxYUaiN/PwQbU5eEqJtxkmoutnnh0OZx1cFN2YtX97Y80OhvIGXD5WSvC6qyinM89keaD2NQ7kt1hWMU+FGlYLyfvg+WqfqAZS/ez6HJVXHxLbzvvJvwW+g/XGsqvCjSkB5X/m7leffmEVAKw7k1Ollgf9PaQoF1y+9gGlZKtzl1hG4fvnvUaFO87nOqbRWBf8TouXanir05f8WqHF3lilLS1iWxr01/9JQ/k8B26RzCB0Ty3Nc2i/Ufeem0H+//O7rjM+JaRVHhO4OfTG0OxPWgOeG+M5fDk3ynfnTZoNT/pkxTMP+2JimPJ91S7OncT7zPNbVDZ395pu7jkPHBYzLwJXz+ZQZ0zwdV54HHAPzM8wvHy6lYWQ4b4fhPM428zGVMK/8/jKdkI+LY8nz9Dvlc63l83KML/shadrHPCs1lf8D4JrTtPLaLdH/U+R1oZyva7/ufwXl/Kr/AcekaVX/pwzHk//7VctXnYeSRVdq0rmq+x7ryKhz4kpN3aHzlZowo7ShSI8u/xJ6T4iLqUrnhJ4cqgJTR/5p1XpVYr91vCZUtU6VSDOogz9a1TroFaG/C/F9/jE0K4ooUEw6LBeTYtU8n6aF9uwPbkO99ZDbWXabpi4myWHNFQ44DzTzk3Nb6V5M7Wuqr3XN57MuolLOu2rwOewmzjyiPrmYmOuKaczTfCraiLJdzxLOjfqL57ckysNDUsfBvLIppnHIuaasn9v7NKYJ+B/n67AE84ZJQEQuQdc96/JfEvy3cxNgVehlTAJ1OyuGdV/LPYv/I/sZZSrrWEavPXzXbLyNmRX+m8NeIM0M0BVjvlGN0h+EqqA7x6rl66SbbBU3harWqRLdPz48VAXGs2qdUj8J1W2jhIcC6+SbHBcn03KEoA6tn5XX04Oo6oInWqF1Slg+RxMhv/nyECkjICIvJ/K+pPydy+2VD7wstlu1D2Ba3m6Gbeo8MIzYp75n/s5Mz+dM5znvj2WZlmG9aR+wZnVZdISUa1HXa3ntMp6v0/K/o/GsjK59/a+0fP6fMa7/DpTjwDFxLCUsW26P75fvY1X/v3H+a5zzeUZIy+PUucjHte6MOieOkO4I13n+v7aJzkdI6av56v7gxutDjx+hOkPKNh4dqlqnSuRx1vGkUNU6VWKf3wpVQS5s1TqI6MRnQkBEtm4b48C2iPYRjRx1syPCQH6V8qqIOmSIMCrfim3lhwQRUa3DvKqHxTxgnzlHbVQkM6PvlTUsYjwMIrPsm/NJNJTI8WcHw0xjnqK3xnQJruG6hxoR+2GRfyKi+R6ChkGPZNx3cunJLLA/7kEcR1uRyQKCH+W9dI8Q01DV78A0zR9lollG+0O6/yu4IGXy8lX751jzuiyf0UuLlJ85rMs2tQ0df7nN8jk16pyYPjyjy9INzln5G3WaZRlSapy/IPTV0DtDnGiKVuo0jFtDVetUiRSBOjimqnWq9N1QHfeEqtZBFHE/J/TmUH6znxZMFzdqbvx16Qi6YD82+BwGvwMPpaqIAMXpPJDotlJwA1HxtqBIjuPh2NC4b6xshwfOJEZSaQblTU6oJyFueqJuWcH+Of79Q7SxyQOV7TDMtEmP0ZhlQRG77jNc97y81nUpyzU9rOtZ7l+qUCgNM02jup0dB8xMfgHWc6KtcK+QUVdFrJz+hEllmpbJ54R7Kb2r1c2voqwQxvKcb22D+3U2eSxPShXzeBZxfgXDVAjTumyX5fX76XfQfJ4T5fHxe5MexXyeFzx7cqU0Pst1hp0Ts2Yss5Y90cHnDT4/HnpKaJWhNQGM3vtCOadxGrg55JsJN4K6XCyZMswUsF7OBeOmkW8C3IBkuBjODx3MZb7B8dDiIaebFnADUreV5HMyX6a43F6GB00+rqobE8eVcy95AGAey+PXPlgeA5lzfll+FBw/v5W+q84Hvxs1fevQcjrXxiwTrn3APHLdY1DK/HChPGyZzbLrWe4vbE/mAWEQ6wwE+8G0sF+2B+P89zJsg/+7jon/Y5cbzec+LTi/egHQ/TF/N91bh8HvmSPQLJ/z6QlCsE9tH+rqCnC/w6wK3VsV6ODY8vHRskEZsYP8UjNOHYK6c7JsuN44b7r29Izj2ZKvxwzjPF/zMmWJYhllzs9x9pHnZVhP+9NxAYY+b6fcRn7eaj19sj1UHiP/6br/9cpDu5zfCa1yw/iHhrgAMN40/TQpusjyjYULiWlo1MXDxaplWa+84BjO8zPlH6iknF9e3OV8/bH1p9A4lH9kPvN3zn+2fPz5XKCSPI9tsHzebomOreoc5fU4xmHni2V17jMsk28UxgAvfOTX8zmrPhQiPahq3jTihfG1xTT2gfK0LkrnvAqM2htD5TrDxP8dI6dxhplGKZCmcS45pwy/PaR7RiktX4p5+ffQPqqkY+G3Ylz7zSrXkTg2LcP1VM7XPI4lj2v5vH7WqHOC0ZqUeeaQ6vvl+z337PKZkO/jeg7JHOo5om3o2SA0X8uzPssA8zQMDJfPmvL49HzU9oB1dIzaXz4GvkPVdvM2RjG3HFKFyZfNM0O/ETqxN7Z68Cb5hhDfj9QAY4wpeXAIczTNS2vJE0J0V/w/emOz84wQgYP/rze2sXG/ENP+OfTvTOgwpFm9NFSVisVDnNKtSaB5P5oz/F5vbGPjQaGnhj4fokIsPCJEvQKm0eIJ9RIYHhf2kc991T7q4Hfj98vrl9sr4Xp6SEjHyPH/p9BlvbGdx+GXQ5zTqtK7UecEkzRp2+QY0reGMLWzgikjAq2oMGaPiHH2TFwbGGeivJSOccxEeXMkGTNIqRrT2CZR6ByZxhCybSLHrE9pXp4vMKSky+WoNNsjDUIR6LwtkY+R1DWG8zrld9D4JN4QQ0pptzHGGLMTZfRmVhR9yZokirJOcG54sAuGmcY5FJw7RaYYZv4klOdfv0/e7zCqons5IldSzi+Pueo7sA9UxahzMg3zjpDm86vvVyV9h6pzqHOg3yd/X8iRT4a1zZK8nGC5/Hvze5b7z9dF1TmHfNzDfrM6Vi5CaowxxqwCPOBzpAwjkKNQgMEhJ10RL4wC+ZbKAWUdcjBzTmiG5ctoG4aE7eUoGsfCeLk9luVYNI4hUSsnOkaWYT7jMq+KvrF/kIfg+6hSlND3VkQOI4TZUYWnUedkUjCkRGQVmZ6Ft4T+JnRNb6zfdjiluERg6/i90D+E/q431ud/GXzSUgvz/yRESYN4dujXQkwXx4Q4L/RgqW1VLccx8p0VgWY9Uh/z/olqs1+WA1o4GnYM5fceBypqzyVCuuyuQ40xxphVgmJXtUiQo2zDwMhRKYl1EJWa6sxoHSr21TaQKgmpiFbTMX15+5hniqhVCQ1xDDKLbJtKp5rHsqNgnyyH8WQdtj3pd5qEt4X+KUSR/ayCb4Y0Tgc+cEcoL5dFL4wYvTyNdAxMIikccN9Qnv9ToS8V0zDlpO6Q8qBpbJft5+Xg6yGNY0zpljwvoxRBKqGxLFCxLS9D5y8Y10eG4FOhPH+UaDXIGGOMMcbMGQx0+TKB2VekGIj45nG9DGg9PhlXETnRYZYRRImZz2e5LZbN41VF9oznIvq8PcEyKoLX/LLIHnTskxbXG2OMMcaYBYE5q4puy7hJGRnEvEw2h4DJzOvn+ayb52WqDKkMLypNsJQN5jBDqn1XfWdjjDHGGNMRZEi7iIzsUnEOqTHGGGPM+kJ7u1SqWyo2pMYYY4wx6wlF+FRYo2dFY4wxxhhjjDHGGGOMMcYYY4wxxhhjjDHGGGOMMcYYY4wxxhhjjDHGGGOMMcYYY4wxxhhjjDHGGGOMMcYYY4wxxhhjjDHGGGOMMcYYY4wxxhhjjDHGGGOMMcYYY4wxxhhjjDHGGGOMMcYYY4wxxhhjjDHGGGOMMcYYY4wxxhhjjDHGGGOMMcYYY4wxxhhjjDHGGGOMMcYYY4wxxhhjjDHGGGOMMaatbGz8/+/gOEwkb0KZAAAAAElFTkSuQmCC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4871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55782"/>
            <a:ext cx="8596668" cy="1320800"/>
          </a:xfrm>
        </p:spPr>
        <p:txBody>
          <a:bodyPr/>
          <a:lstStyle/>
          <a:p>
            <a:r>
              <a:rPr lang="cs-CZ" dirty="0"/>
              <a:t>Diskuze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Důležitá část výzkumné části</a:t>
            </a:r>
          </a:p>
          <a:p>
            <a:r>
              <a:rPr lang="cs-CZ" dirty="0"/>
              <a:t>Interpretace výsledků</a:t>
            </a:r>
          </a:p>
          <a:p>
            <a:r>
              <a:rPr lang="cs-CZ" dirty="0"/>
              <a:t>Porovnání s jinými výzkumy</a:t>
            </a:r>
          </a:p>
          <a:p>
            <a:r>
              <a:rPr lang="cs-CZ" dirty="0"/>
              <a:t>Omezení výzkumu</a:t>
            </a:r>
          </a:p>
        </p:txBody>
      </p:sp>
    </p:spTree>
    <p:extLst>
      <p:ext uri="{BB962C8B-B14F-4D97-AF65-F5344CB8AC3E}">
        <p14:creationId xmlns:p14="http://schemas.microsoft.com/office/powerpoint/2010/main" val="2736765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Popis metod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Zkoumaná populace</a:t>
            </a:r>
          </a:p>
          <a:p>
            <a:r>
              <a:rPr lang="cs-CZ" dirty="0"/>
              <a:t>Vzorek – způsob výběru (rozdíly mezi </a:t>
            </a:r>
            <a:r>
              <a:rPr lang="cs-CZ" dirty="0" err="1"/>
              <a:t>kvanti</a:t>
            </a:r>
            <a:r>
              <a:rPr lang="cs-CZ" dirty="0"/>
              <a:t>- a kvalitativním výzkumem)</a:t>
            </a:r>
          </a:p>
          <a:p>
            <a:r>
              <a:rPr lang="cs-CZ" dirty="0"/>
              <a:t>Metody sběru dat</a:t>
            </a:r>
          </a:p>
          <a:p>
            <a:r>
              <a:rPr lang="cs-CZ" dirty="0"/>
              <a:t>Etika výzkumu – informovaný souhlas (vzor do přílohy, </a:t>
            </a:r>
            <a:r>
              <a:rPr lang="cs-CZ"/>
              <a:t>podepsané souhlasy lze uložit na ÚISK, </a:t>
            </a:r>
            <a:r>
              <a:rPr lang="cs-CZ" dirty="0"/>
              <a:t>anonymizace/pseudonymizace dat, nakládání s daty</a:t>
            </a:r>
          </a:p>
          <a:p>
            <a:r>
              <a:rPr lang="cs-CZ" dirty="0"/>
              <a:t>Způsob analýzy dat</a:t>
            </a:r>
          </a:p>
          <a:p>
            <a:pPr lvl="1"/>
            <a:r>
              <a:rPr lang="cs-CZ" dirty="0"/>
              <a:t>Zpracování dat</a:t>
            </a:r>
          </a:p>
          <a:p>
            <a:pPr lvl="2"/>
            <a:r>
              <a:rPr lang="cs-CZ" dirty="0"/>
              <a:t>Kvantitativní – Excel, R, specializované nástroje</a:t>
            </a:r>
          </a:p>
          <a:p>
            <a:pPr lvl="2"/>
            <a:r>
              <a:rPr lang="cs-CZ" dirty="0"/>
              <a:t>Kvalitativní – </a:t>
            </a:r>
            <a:r>
              <a:rPr lang="cs-CZ" dirty="0" err="1"/>
              <a:t>Atlas.TI</a:t>
            </a:r>
            <a:r>
              <a:rPr lang="cs-CZ" dirty="0"/>
              <a:t>, F4Analyse</a:t>
            </a:r>
          </a:p>
        </p:txBody>
      </p:sp>
    </p:spTree>
    <p:extLst>
      <p:ext uri="{BB962C8B-B14F-4D97-AF65-F5344CB8AC3E}">
        <p14:creationId xmlns:p14="http://schemas.microsoft.com/office/powerpoint/2010/main" val="1154316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 výzkumu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Průběh výzkumu</a:t>
            </a:r>
          </a:p>
          <a:p>
            <a:r>
              <a:rPr lang="cs-CZ" dirty="0"/>
              <a:t>Popis dat</a:t>
            </a:r>
          </a:p>
          <a:p>
            <a:pPr marL="457200" lvl="1" indent="0">
              <a:buNone/>
            </a:pPr>
            <a:endParaRPr lang="cs-CZ" dirty="0"/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180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Cvičení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 portálu knihovny.cz vyhledejte článek z libovolného oboru, který představuje výsledky kvantitativního výzkumu (dotazník, statistická šetření). </a:t>
            </a:r>
          </a:p>
          <a:p>
            <a:pPr lvl="1"/>
            <a:r>
              <a:rPr lang="cs-CZ" dirty="0"/>
              <a:t>Pomocí jakých prostředků autoři prezentují data?</a:t>
            </a:r>
          </a:p>
          <a:p>
            <a:pPr lvl="1"/>
            <a:r>
              <a:rPr lang="cs-CZ" dirty="0"/>
              <a:t>Prezentujte ukázky </a:t>
            </a:r>
          </a:p>
        </p:txBody>
      </p:sp>
    </p:spTree>
    <p:extLst>
      <p:ext uri="{BB962C8B-B14F-4D97-AF65-F5344CB8AC3E}">
        <p14:creationId xmlns:p14="http://schemas.microsoft.com/office/powerpoint/2010/main" val="2677575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7A56F1-40B8-4291-8144-AEEA337BE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Kvantitativní data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592DC3-0F65-4D04-B43A-AE5E556CF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Neopakovat stejné informace v textu a v tabulkách či grafech</a:t>
            </a:r>
          </a:p>
          <a:p>
            <a:r>
              <a:rPr lang="cs-CZ" dirty="0"/>
              <a:t>Tabulky</a:t>
            </a:r>
          </a:p>
          <a:p>
            <a:pPr lvl="1"/>
            <a:r>
              <a:rPr lang="cs-CZ" dirty="0"/>
              <a:t>Přesná prezentace dat</a:t>
            </a:r>
          </a:p>
          <a:p>
            <a:pPr lvl="1"/>
            <a:r>
              <a:rPr lang="cs-CZ" dirty="0"/>
              <a:t>Číslo, název tabulky (neopakovat otázku z dotazníku)</a:t>
            </a:r>
          </a:p>
          <a:p>
            <a:r>
              <a:rPr lang="cs-CZ" dirty="0"/>
              <a:t>Vizualizace</a:t>
            </a:r>
          </a:p>
          <a:p>
            <a:pPr lvl="1"/>
            <a:r>
              <a:rPr lang="cs-CZ" dirty="0"/>
              <a:t>Prezentování zajímavých výsledků</a:t>
            </a:r>
          </a:p>
          <a:p>
            <a:pPr lvl="1"/>
            <a:r>
              <a:rPr lang="cs-CZ" dirty="0"/>
              <a:t>Číslo, název obrázku/grafu, legenda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971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CDA24E-843A-4EBF-A89E-2A14C0973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Vizualizace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AD6749-614A-4B98-96A1-B5B4C975F7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Vývoj v průběhu času</a:t>
            </a:r>
          </a:p>
          <a:p>
            <a:r>
              <a:rPr lang="cs-CZ" dirty="0"/>
              <a:t>Rozdělení do tříd</a:t>
            </a:r>
          </a:p>
          <a:p>
            <a:r>
              <a:rPr lang="cs-CZ" dirty="0"/>
              <a:t>Vztah části a celku</a:t>
            </a:r>
          </a:p>
          <a:p>
            <a:r>
              <a:rPr lang="cs-CZ" dirty="0"/>
              <a:t>Odchylka</a:t>
            </a:r>
          </a:p>
          <a:p>
            <a:r>
              <a:rPr lang="cs-CZ" dirty="0"/>
              <a:t>Rozvrstvení četnosti výskytu</a:t>
            </a:r>
          </a:p>
          <a:p>
            <a:r>
              <a:rPr lang="cs-CZ" dirty="0"/>
              <a:t>Korelace</a:t>
            </a:r>
          </a:p>
          <a:p>
            <a:r>
              <a:rPr lang="cs-CZ" dirty="0"/>
              <a:t>Nominální porovnávání</a:t>
            </a:r>
          </a:p>
          <a:p>
            <a:r>
              <a:rPr lang="cs-CZ" dirty="0"/>
              <a:t>Geografické zastoupení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77334" y="5892800"/>
            <a:ext cx="103693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MAREK, Jindřich. Vizualizace dat. </a:t>
            </a:r>
            <a:r>
              <a:rPr lang="cs-CZ" sz="1000" i="1" dirty="0"/>
              <a:t>Proseminář akademické práce</a:t>
            </a:r>
            <a:r>
              <a:rPr lang="cs-CZ" sz="1000" dirty="0"/>
              <a:t> [online]. Praha: Filozofická fakulta, 2020 [cit. 2021-04-06]. Dostupné z: https://dl2.cuni.cz/mod/book/view.php?id=55156&amp;chapterid=258</a:t>
            </a:r>
          </a:p>
        </p:txBody>
      </p:sp>
    </p:spTree>
    <p:extLst>
      <p:ext uri="{BB962C8B-B14F-4D97-AF65-F5344CB8AC3E}">
        <p14:creationId xmlns:p14="http://schemas.microsoft.com/office/powerpoint/2010/main" val="885664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927" y="609600"/>
            <a:ext cx="5402842" cy="414608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C58044A-B118-449F-B3D0-70AE44705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Nástroje pro vizualizaci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C724BB-A65B-4A9C-A438-3CC156940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25" y="1587934"/>
            <a:ext cx="8596668" cy="3880773"/>
          </a:xfrm>
        </p:spPr>
        <p:txBody>
          <a:bodyPr/>
          <a:lstStyle/>
          <a:p>
            <a:r>
              <a:rPr lang="cs-CZ" dirty="0"/>
              <a:t>Textové a tabulkové procesory</a:t>
            </a:r>
          </a:p>
          <a:p>
            <a:r>
              <a:rPr lang="cs-CZ" dirty="0"/>
              <a:t>Pokročilé nástroje – využití programovacích jazyků (R, Python)</a:t>
            </a:r>
          </a:p>
          <a:p>
            <a:r>
              <a:rPr lang="cs-CZ" dirty="0"/>
              <a:t>Specializované nástroje – jeden typ vizualizace</a:t>
            </a:r>
          </a:p>
          <a:p>
            <a:pPr lvl="1"/>
            <a:r>
              <a:rPr lang="cs-CZ" dirty="0" err="1"/>
              <a:t>Gephi</a:t>
            </a:r>
            <a:r>
              <a:rPr lang="cs-CZ" dirty="0"/>
              <a:t> – analýza sociálních sítí</a:t>
            </a:r>
          </a:p>
          <a:p>
            <a:pPr lvl="1"/>
            <a:r>
              <a:rPr lang="cs-CZ" dirty="0" err="1"/>
              <a:t>VOSviewer</a:t>
            </a:r>
            <a:r>
              <a:rPr lang="cs-CZ" dirty="0"/>
              <a:t> – </a:t>
            </a:r>
            <a:r>
              <a:rPr lang="cs-CZ" dirty="0" err="1"/>
              <a:t>bibliometrická</a:t>
            </a:r>
            <a:r>
              <a:rPr lang="cs-CZ" dirty="0"/>
              <a:t> analýza</a:t>
            </a:r>
          </a:p>
          <a:p>
            <a:endParaRPr lang="cs-CZ" dirty="0"/>
          </a:p>
        </p:txBody>
      </p:sp>
      <p:pic>
        <p:nvPicPr>
          <p:cNvPr id="5" name="Obrázek 4" descr="Výřez obrazovk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25" y="3462751"/>
            <a:ext cx="4569959" cy="3241802"/>
          </a:xfrm>
          <a:prstGeom prst="rect">
            <a:avLst/>
          </a:prstGeom>
        </p:spPr>
      </p:pic>
      <p:pic>
        <p:nvPicPr>
          <p:cNvPr id="6" name="Obrázek 5" descr="Výřez obrazovky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984" y="4083631"/>
            <a:ext cx="4522375" cy="262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752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Cvičení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Prohlédněte si statistiky na stránce </a:t>
            </a:r>
            <a:r>
              <a:rPr lang="cs-CZ" dirty="0">
                <a:hlinkClick r:id="rId2"/>
              </a:rPr>
              <a:t>https://ipk.nkp.cz/statistika-pruzkumy-dokumenty/statistiky/prehled-vybranych-ukazatelu-nekterych-siti-knihoven-v-cr-od-r.-1993</a:t>
            </a:r>
            <a:r>
              <a:rPr lang="cs-CZ" dirty="0"/>
              <a:t>.</a:t>
            </a:r>
          </a:p>
          <a:p>
            <a:r>
              <a:rPr lang="cs-CZ" dirty="0"/>
              <a:t>Vyberte vhodné údaje a vytvořte</a:t>
            </a:r>
          </a:p>
          <a:p>
            <a:pPr lvl="1"/>
            <a:r>
              <a:rPr lang="cs-CZ" dirty="0"/>
              <a:t>Sloupcový graf</a:t>
            </a:r>
          </a:p>
          <a:p>
            <a:pPr lvl="1"/>
            <a:r>
              <a:rPr lang="cs-CZ" dirty="0"/>
              <a:t>Koláčový graf</a:t>
            </a:r>
          </a:p>
          <a:p>
            <a:pPr lvl="1"/>
            <a:r>
              <a:rPr lang="cs-CZ" dirty="0"/>
              <a:t>Spojnicový graf</a:t>
            </a:r>
          </a:p>
        </p:txBody>
      </p:sp>
    </p:spTree>
    <p:extLst>
      <p:ext uri="{BB962C8B-B14F-4D97-AF65-F5344CB8AC3E}">
        <p14:creationId xmlns:p14="http://schemas.microsoft.com/office/powerpoint/2010/main" val="2379213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Cvičení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 portálu knihovny.cz vyhledejte článek z libovolného oboru prezentující výsledky kvalitativního výzkumu (rozhovory, pozorování, </a:t>
            </a:r>
            <a:r>
              <a:rPr lang="cs-CZ" dirty="0" err="1"/>
              <a:t>focus</a:t>
            </a:r>
            <a:r>
              <a:rPr lang="cs-CZ" dirty="0"/>
              <a:t> </a:t>
            </a:r>
            <a:r>
              <a:rPr lang="cs-CZ" dirty="0" err="1"/>
              <a:t>groups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Pomocí jakých prostředků autoři prezentují data?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8540209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4154ce8-de10-43e5-bac2-7607c4efa26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D26EE836CA0DF45885804509ECFD775" ma:contentTypeVersion="18" ma:contentTypeDescription="Vytvoří nový dokument" ma:contentTypeScope="" ma:versionID="1f3cf51fb97561f3c4d9c5039a491c96">
  <xsd:schema xmlns:xsd="http://www.w3.org/2001/XMLSchema" xmlns:xs="http://www.w3.org/2001/XMLSchema" xmlns:p="http://schemas.microsoft.com/office/2006/metadata/properties" xmlns:ns3="ad9319be-0f24-4bac-9f91-d45c695379bf" xmlns:ns4="04154ce8-de10-43e5-bac2-7607c4efa263" targetNamespace="http://schemas.microsoft.com/office/2006/metadata/properties" ma:root="true" ma:fieldsID="31f8f2b5693505f56a016e0025926af2" ns3:_="" ns4:_="">
    <xsd:import namespace="ad9319be-0f24-4bac-9f91-d45c695379bf"/>
    <xsd:import namespace="04154ce8-de10-43e5-bac2-7607c4efa26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MediaServiceLocation" minOccurs="0"/>
                <xsd:element ref="ns4:MediaServiceSearchProperties" minOccurs="0"/>
                <xsd:element ref="ns4:_activity" minOccurs="0"/>
                <xsd:element ref="ns4:MediaServiceObjectDetectorVersion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9319be-0f24-4bac-9f91-d45c695379b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154ce8-de10-43e5-bac2-7607c4efa2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0E9E85-236E-493A-A79E-03EC801E94CC}">
  <ds:schemaRefs>
    <ds:schemaRef ds:uri="http://purl.org/dc/terms/"/>
    <ds:schemaRef ds:uri="ad9319be-0f24-4bac-9f91-d45c695379bf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04154ce8-de10-43e5-bac2-7607c4efa263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CAA0B06-784F-4029-8521-0F42CB4E5C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59430B-3954-445C-AD8A-9DCC4787FD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9319be-0f24-4bac-9f91-d45c695379bf"/>
    <ds:schemaRef ds:uri="04154ce8-de10-43e5-bac2-7607c4efa2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2698</TotalTime>
  <Words>377</Words>
  <Application>Microsoft Office PowerPoint</Application>
  <PresentationFormat>Širokoúhlá obrazovka</PresentationFormat>
  <Paragraphs>66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Fazeta</vt:lpstr>
      <vt:lpstr>Zpracování dat a prezentace výzkumu</vt:lpstr>
      <vt:lpstr>Popis metod</vt:lpstr>
      <vt:lpstr>Výsledky výzkumu</vt:lpstr>
      <vt:lpstr>Cvičení</vt:lpstr>
      <vt:lpstr>Kvantitativní data</vt:lpstr>
      <vt:lpstr>Vizualizace</vt:lpstr>
      <vt:lpstr>Nástroje pro vizualizaci</vt:lpstr>
      <vt:lpstr>Cvičení</vt:lpstr>
      <vt:lpstr>Cvičení</vt:lpstr>
      <vt:lpstr>Kvalitativní data</vt:lpstr>
      <vt:lpstr>Kvalitativní data</vt:lpstr>
      <vt:lpstr>Kvalitativní data</vt:lpstr>
      <vt:lpstr>Diskuze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Etika výzkumu, výzkumné metody</dc:title>
  <dc:creator>Jarolímková, Adéla</dc:creator>
  <cp:lastModifiedBy>Jarolímková, Adéla</cp:lastModifiedBy>
  <cp:revision>53</cp:revision>
  <dcterms:created xsi:type="dcterms:W3CDTF">2021-03-15T15:30:47Z</dcterms:created>
  <dcterms:modified xsi:type="dcterms:W3CDTF">2024-05-09T06:35:03Z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0x0101005D26EE836CA0DF45885804509ECFD775</vt:lpwstr>
  </property>
</Properties>
</file>