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5" r:id="rId2"/>
    <p:sldId id="322" r:id="rId3"/>
    <p:sldId id="325" r:id="rId4"/>
    <p:sldId id="335" r:id="rId5"/>
    <p:sldId id="347" r:id="rId6"/>
    <p:sldId id="346" r:id="rId7"/>
    <p:sldId id="354" r:id="rId8"/>
    <p:sldId id="348" r:id="rId9"/>
    <p:sldId id="349" r:id="rId10"/>
    <p:sldId id="351" r:id="rId11"/>
    <p:sldId id="355" r:id="rId12"/>
    <p:sldId id="350" r:id="rId13"/>
    <p:sldId id="352" r:id="rId14"/>
    <p:sldId id="353" r:id="rId15"/>
    <p:sldId id="319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18.11.2019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angličtina pro tlumočníky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</a:t>
            </a:r>
            <a:r>
              <a:rPr lang="cs-CZ" dirty="0" err="1" smtClean="0"/>
              <a:t>J_bohuslav</a:t>
            </a:r>
            <a:r>
              <a:rPr lang="cs-CZ" dirty="0" smtClean="0"/>
              <a:t> sobotka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908381" y="2084832"/>
            <a:ext cx="3756217" cy="4327543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skupina 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v kabině si připraví 1. polovinu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err="1" smtClean="0"/>
              <a:t>odtlumočí</a:t>
            </a:r>
            <a:r>
              <a:rPr lang="cs-CZ" sz="3200" dirty="0" smtClean="0"/>
              <a:t> do AJ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venku poslouchá 2. polovinu a zaznamená si feedback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800" dirty="0" smtClean="0"/>
              <a:t>angličtina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2800" dirty="0" smtClean="0"/>
              <a:t>co se povedlo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2800" dirty="0" smtClean="0"/>
              <a:t>co zlepšit</a:t>
            </a:r>
            <a:endParaRPr lang="cs-CZ" sz="28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0" indent="0">
              <a:buNone/>
            </a:pPr>
            <a:endParaRPr lang="cs-CZ" sz="3200" dirty="0" smtClean="0"/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5968447" y="2084831"/>
            <a:ext cx="3756217" cy="4327543"/>
          </a:xfrm>
          <a:prstGeom prst="rect">
            <a:avLst/>
          </a:prstGeom>
        </p:spPr>
        <p:txBody>
          <a:bodyPr vert="horz" lIns="45720" tIns="45720" rIns="4572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skupina 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venku si připraví 2. polovinu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poslouchá 1. </a:t>
            </a:r>
            <a:r>
              <a:rPr lang="cs-CZ" sz="3200" dirty="0"/>
              <a:t>polovinu a </a:t>
            </a:r>
            <a:r>
              <a:rPr lang="cs-CZ" sz="3200" dirty="0" smtClean="0"/>
              <a:t>zaznamená si </a:t>
            </a:r>
            <a:r>
              <a:rPr lang="cs-CZ" sz="3200" dirty="0"/>
              <a:t>feedback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800" dirty="0"/>
              <a:t>angličtina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2800" dirty="0"/>
              <a:t>co se povedlo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cs-CZ" sz="2800" dirty="0"/>
              <a:t>co zlepšit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3200" dirty="0" smtClean="0"/>
              <a:t>v kabině </a:t>
            </a:r>
            <a:r>
              <a:rPr lang="cs-CZ" sz="3200" dirty="0" err="1" smtClean="0"/>
              <a:t>odtlumočí</a:t>
            </a:r>
            <a:r>
              <a:rPr lang="cs-CZ" sz="3200" dirty="0" smtClean="0"/>
              <a:t> do AJ 2. polovinu</a:t>
            </a:r>
            <a:endParaRPr lang="cs-CZ" sz="2400" dirty="0" smtClean="0"/>
          </a:p>
          <a:p>
            <a:pPr marL="0" indent="0"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71846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</a:t>
            </a:r>
            <a:r>
              <a:rPr lang="cs-CZ" dirty="0" err="1" smtClean="0"/>
              <a:t>J_bohuslav</a:t>
            </a:r>
            <a:r>
              <a:rPr lang="cs-CZ" dirty="0" smtClean="0"/>
              <a:t> sobotka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908381" y="2084832"/>
            <a:ext cx="8524986" cy="432754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600" dirty="0" smtClean="0"/>
              <a:t>7 minut na přípravu</a:t>
            </a:r>
            <a:endParaRPr lang="cs-CZ" sz="28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0" indent="0"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84321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</a:t>
            </a:r>
            <a:r>
              <a:rPr lang="cs-CZ" dirty="0" err="1" smtClean="0"/>
              <a:t>J_bohuslav</a:t>
            </a:r>
            <a:r>
              <a:rPr lang="cs-CZ" dirty="0" smtClean="0"/>
              <a:t> sobotka – feedback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418860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</a:t>
            </a:r>
            <a:r>
              <a:rPr lang="cs-CZ" dirty="0" err="1" smtClean="0"/>
              <a:t>J_bohuslav</a:t>
            </a:r>
            <a:r>
              <a:rPr lang="cs-CZ" dirty="0" smtClean="0"/>
              <a:t> sobotka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908381" y="2195214"/>
            <a:ext cx="9720071" cy="32796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společně identifikujte v obou částech tlumočnicky nejproblematičtější pasáže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 smtClean="0"/>
              <a:t>Proč nám působí problémy?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 smtClean="0"/>
              <a:t>Jak jste se řešili?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800" dirty="0" smtClean="0"/>
              <a:t>Zkuste společně přijít s optimálním řešením.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43398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</a:t>
            </a:r>
            <a:r>
              <a:rPr lang="cs-CZ" dirty="0" err="1" smtClean="0"/>
              <a:t>J_bohuslav</a:t>
            </a:r>
            <a:r>
              <a:rPr lang="cs-CZ" dirty="0" smtClean="0"/>
              <a:t> sobotka – problematické pasáže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8418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dú</a:t>
            </a:r>
            <a:r>
              <a:rPr lang="cs-CZ" dirty="0" smtClean="0"/>
              <a:t>: </a:t>
            </a:r>
            <a:r>
              <a:rPr lang="cs-CZ" dirty="0" smtClean="0"/>
              <a:t>úprava glosáře</a:t>
            </a:r>
            <a:endParaRPr lang="cs-CZ" dirty="0"/>
          </a:p>
        </p:txBody>
      </p:sp>
      <p:sp>
        <p:nvSpPr>
          <p:cNvPr id="3" name="Zástupný symbol pro obsah 2"/>
          <p:cNvSpPr txBox="1">
            <a:spLocks/>
          </p:cNvSpPr>
          <p:nvPr/>
        </p:nvSpPr>
        <p:spPr>
          <a:xfrm>
            <a:off x="908381" y="2195214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Co jste od minulé hodiny upravili na svém glosáři?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429491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fancy</a:t>
            </a:r>
            <a:r>
              <a:rPr lang="cs-CZ" dirty="0" smtClean="0"/>
              <a:t> </a:t>
            </a:r>
            <a:r>
              <a:rPr lang="cs-CZ" dirty="0" err="1" smtClean="0"/>
              <a:t>language</a:t>
            </a:r>
            <a:r>
              <a:rPr lang="cs-CZ" dirty="0" smtClean="0"/>
              <a:t>“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409523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AJ_Barack</a:t>
            </a:r>
            <a:r>
              <a:rPr lang="cs-CZ" dirty="0" smtClean="0"/>
              <a:t> Obama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908381" y="2195214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projev u příležitosti 25. výročí pádu komunismu v Polsku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endParaRPr lang="cs-CZ" sz="3200" dirty="0"/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err="1" smtClean="0"/>
              <a:t>Why</a:t>
            </a:r>
            <a:r>
              <a:rPr lang="cs-CZ" sz="3200" dirty="0" smtClean="0"/>
              <a:t> </a:t>
            </a:r>
            <a:r>
              <a:rPr lang="cs-CZ" sz="3200" dirty="0" err="1" smtClean="0"/>
              <a:t>is</a:t>
            </a:r>
            <a:r>
              <a:rPr lang="cs-CZ" sz="3200" dirty="0" smtClean="0"/>
              <a:t> he a </a:t>
            </a:r>
            <a:r>
              <a:rPr lang="cs-CZ" sz="3200" dirty="0" err="1" smtClean="0"/>
              <a:t>good</a:t>
            </a:r>
            <a:r>
              <a:rPr lang="cs-CZ" sz="3200" dirty="0" smtClean="0"/>
              <a:t> </a:t>
            </a:r>
            <a:r>
              <a:rPr lang="cs-CZ" sz="3200" dirty="0" err="1" smtClean="0"/>
              <a:t>speaker</a:t>
            </a:r>
            <a:r>
              <a:rPr lang="cs-CZ" sz="3200" dirty="0" smtClean="0"/>
              <a:t>?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err="1" smtClean="0"/>
              <a:t>What</a:t>
            </a:r>
            <a:r>
              <a:rPr lang="cs-CZ" sz="3200" dirty="0" smtClean="0"/>
              <a:t> </a:t>
            </a:r>
            <a:r>
              <a:rPr lang="cs-CZ" sz="3200" dirty="0" err="1" smtClean="0"/>
              <a:t>makes</a:t>
            </a:r>
            <a:r>
              <a:rPr lang="cs-CZ" sz="3200" dirty="0" smtClean="0"/>
              <a:t> </a:t>
            </a:r>
            <a:r>
              <a:rPr lang="cs-CZ" sz="3200" dirty="0" err="1" smtClean="0"/>
              <a:t>it</a:t>
            </a:r>
            <a:r>
              <a:rPr lang="cs-CZ" sz="3200" dirty="0" smtClean="0"/>
              <a:t> a </a:t>
            </a:r>
            <a:r>
              <a:rPr lang="cs-CZ" sz="3200" dirty="0" err="1" smtClean="0"/>
              <a:t>good</a:t>
            </a:r>
            <a:r>
              <a:rPr lang="cs-CZ" sz="3200" dirty="0" smtClean="0"/>
              <a:t> </a:t>
            </a:r>
            <a:r>
              <a:rPr lang="cs-CZ" sz="3200" dirty="0" err="1" smtClean="0"/>
              <a:t>speech</a:t>
            </a:r>
            <a:r>
              <a:rPr lang="cs-CZ" sz="3200" dirty="0" smtClean="0"/>
              <a:t>?</a:t>
            </a:r>
            <a:endParaRPr lang="cs-CZ" sz="3200" dirty="0" smtClean="0"/>
          </a:p>
          <a:p>
            <a:pPr marL="0" indent="0"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83572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AJ_Barack</a:t>
            </a:r>
            <a:r>
              <a:rPr lang="cs-CZ" dirty="0" smtClean="0"/>
              <a:t> Obama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908381" y="2195214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err="1" smtClean="0"/>
              <a:t>Why</a:t>
            </a:r>
            <a:r>
              <a:rPr lang="cs-CZ" sz="3200" dirty="0" smtClean="0"/>
              <a:t> </a:t>
            </a:r>
            <a:r>
              <a:rPr lang="cs-CZ" sz="3200" dirty="0" err="1" smtClean="0"/>
              <a:t>is</a:t>
            </a:r>
            <a:r>
              <a:rPr lang="cs-CZ" sz="3200" dirty="0" smtClean="0"/>
              <a:t> he a </a:t>
            </a:r>
            <a:r>
              <a:rPr lang="cs-CZ" sz="3200" dirty="0" err="1" smtClean="0"/>
              <a:t>good</a:t>
            </a:r>
            <a:r>
              <a:rPr lang="cs-CZ" sz="3200" dirty="0" smtClean="0"/>
              <a:t> </a:t>
            </a:r>
            <a:r>
              <a:rPr lang="cs-CZ" sz="3200" dirty="0" err="1" smtClean="0"/>
              <a:t>speaker</a:t>
            </a:r>
            <a:r>
              <a:rPr lang="cs-CZ" sz="3200" dirty="0" smtClean="0"/>
              <a:t>?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err="1" smtClean="0"/>
              <a:t>What</a:t>
            </a:r>
            <a:r>
              <a:rPr lang="cs-CZ" sz="3200" dirty="0" smtClean="0"/>
              <a:t> </a:t>
            </a:r>
            <a:r>
              <a:rPr lang="cs-CZ" sz="3200" dirty="0" err="1" smtClean="0"/>
              <a:t>makes</a:t>
            </a:r>
            <a:r>
              <a:rPr lang="cs-CZ" sz="3200" dirty="0" smtClean="0"/>
              <a:t> </a:t>
            </a:r>
            <a:r>
              <a:rPr lang="cs-CZ" sz="3200" dirty="0" err="1" smtClean="0"/>
              <a:t>it</a:t>
            </a:r>
            <a:r>
              <a:rPr lang="cs-CZ" sz="3200" dirty="0" smtClean="0"/>
              <a:t> a </a:t>
            </a:r>
            <a:r>
              <a:rPr lang="cs-CZ" sz="3200" dirty="0" err="1" smtClean="0"/>
              <a:t>good</a:t>
            </a:r>
            <a:r>
              <a:rPr lang="cs-CZ" sz="3200" dirty="0" smtClean="0"/>
              <a:t> </a:t>
            </a:r>
            <a:r>
              <a:rPr lang="cs-CZ" sz="3200" dirty="0" err="1" smtClean="0"/>
              <a:t>speech</a:t>
            </a:r>
            <a:r>
              <a:rPr lang="cs-CZ" sz="3200" dirty="0" smtClean="0"/>
              <a:t>?</a:t>
            </a:r>
            <a:endParaRPr lang="cs-CZ" sz="3200" dirty="0" smtClean="0"/>
          </a:p>
          <a:p>
            <a:pPr marL="0" indent="0"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335461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AJ_Barack</a:t>
            </a:r>
            <a:r>
              <a:rPr lang="cs-CZ" dirty="0" smtClean="0"/>
              <a:t> Obama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908381" y="2195214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3200" dirty="0" smtClean="0"/>
              <a:t>Označte si v projevu vzletné fráze, které se vám líbí a chtěli byste je používat.</a:t>
            </a:r>
          </a:p>
          <a:p>
            <a:pPr marL="0" indent="0"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181162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AJ_Barack</a:t>
            </a:r>
            <a:r>
              <a:rPr lang="cs-CZ" dirty="0" smtClean="0"/>
              <a:t> Obama – vzletné fráze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211464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AJ_Barack</a:t>
            </a:r>
            <a:r>
              <a:rPr lang="cs-CZ" dirty="0" smtClean="0"/>
              <a:t> Obama – synonyma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908381" y="2195214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brainstorming ve dvojicích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společně</a:t>
            </a: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64229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</a:t>
            </a:r>
            <a:r>
              <a:rPr lang="cs-CZ" dirty="0" err="1" smtClean="0"/>
              <a:t>J_bohuslav</a:t>
            </a:r>
            <a:r>
              <a:rPr lang="cs-CZ" dirty="0" smtClean="0"/>
              <a:t> sobotka</a:t>
            </a:r>
            <a:endParaRPr lang="cs-CZ" dirty="0"/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908381" y="1903918"/>
            <a:ext cx="9720071" cy="2741811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3200" dirty="0" smtClean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908381" y="2195214"/>
            <a:ext cx="9720071" cy="2450515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2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2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projev 17. listopadu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tlumočení z listu</a:t>
            </a:r>
          </a:p>
          <a:p>
            <a:pPr marL="0" indent="0">
              <a:buNone/>
            </a:pPr>
            <a:endParaRPr lang="cs-CZ" sz="3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cs-CZ" sz="3200" dirty="0" smtClean="0"/>
              <a:t>vytvořte dvojice</a:t>
            </a:r>
            <a:endParaRPr lang="cs-CZ" sz="3200" dirty="0" smtClean="0"/>
          </a:p>
          <a:p>
            <a:pPr marL="0" indent="0">
              <a:buNone/>
            </a:pPr>
            <a:endParaRPr lang="cs-CZ" sz="3200" dirty="0" smtClean="0"/>
          </a:p>
        </p:txBody>
      </p:sp>
    </p:spTree>
    <p:extLst>
      <p:ext uri="{BB962C8B-B14F-4D97-AF65-F5344CB8AC3E}">
        <p14:creationId xmlns:p14="http://schemas.microsoft.com/office/powerpoint/2010/main" val="64276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1848</TotalTime>
  <Words>215</Words>
  <Application>Microsoft Office PowerPoint</Application>
  <PresentationFormat>Širokoúhlá obrazovka</PresentationFormat>
  <Paragraphs>50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Tw Cen MT</vt:lpstr>
      <vt:lpstr>Tw Cen MT Condensed</vt:lpstr>
      <vt:lpstr>Wingdings 3</vt:lpstr>
      <vt:lpstr>Integrál</vt:lpstr>
      <vt:lpstr>angličtina pro tlumočníky</vt:lpstr>
      <vt:lpstr>dú: úprava glosáře</vt:lpstr>
      <vt:lpstr>„fancy language“</vt:lpstr>
      <vt:lpstr>AJ_Barack Obama</vt:lpstr>
      <vt:lpstr>AJ_Barack Obama – debriefing</vt:lpstr>
      <vt:lpstr>AJ_Barack Obama</vt:lpstr>
      <vt:lpstr>AJ_Barack Obama – vzletné fráze</vt:lpstr>
      <vt:lpstr>AJ_Barack Obama – synonyma</vt:lpstr>
      <vt:lpstr>ČJ_bohuslav sobotka</vt:lpstr>
      <vt:lpstr>ČJ_bohuslav sobotka</vt:lpstr>
      <vt:lpstr>ČJ_bohuslav sobotka</vt:lpstr>
      <vt:lpstr>ČJ_bohuslav sobotka – feedback</vt:lpstr>
      <vt:lpstr>ČJ_bohuslav sobotka</vt:lpstr>
      <vt:lpstr>ČJ_bohuslav sobotka – problematické pasáže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98</cp:revision>
  <dcterms:created xsi:type="dcterms:W3CDTF">2019-03-09T16:29:07Z</dcterms:created>
  <dcterms:modified xsi:type="dcterms:W3CDTF">2019-11-18T13:37:10Z</dcterms:modified>
</cp:coreProperties>
</file>