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74" r:id="rId4"/>
    <p:sldId id="277" r:id="rId5"/>
    <p:sldId id="259" r:id="rId6"/>
    <p:sldId id="278" r:id="rId7"/>
    <p:sldId id="263" r:id="rId8"/>
    <p:sldId id="261" r:id="rId9"/>
    <p:sldId id="265" r:id="rId10"/>
    <p:sldId id="276" r:id="rId11"/>
    <p:sldId id="273" r:id="rId12"/>
    <p:sldId id="268" r:id="rId13"/>
    <p:sldId id="269" r:id="rId14"/>
    <p:sldId id="266" r:id="rId15"/>
    <p:sldId id="267" r:id="rId16"/>
    <p:sldId id="262" r:id="rId17"/>
    <p:sldId id="258" r:id="rId18"/>
    <p:sldId id="270" r:id="rId19"/>
    <p:sldId id="275" r:id="rId20"/>
    <p:sldId id="271" r:id="rId21"/>
    <p:sldId id="272" r:id="rId22"/>
    <p:sldId id="25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třední styl 3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6" Type="http://schemas.openxmlformats.org/officeDocument/2006/relationships/image" Target="../media/image18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C69E39-F3A6-4FED-B71C-58D855B2898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AB7E078A-435F-45AA-BFED-FAE560F2C842}">
      <dgm:prSet/>
      <dgm:spPr/>
      <dgm:t>
        <a:bodyPr/>
        <a:lstStyle/>
        <a:p>
          <a:r>
            <a:rPr lang="cs-CZ"/>
            <a:t>Executive summary</a:t>
          </a:r>
          <a:endParaRPr lang="en-US"/>
        </a:p>
      </dgm:t>
    </dgm:pt>
    <dgm:pt modelId="{6A26877B-CB43-469D-B2F4-1F63809EA431}" type="parTrans" cxnId="{1EA8BF44-A14F-439A-A522-4ED6D99F65E6}">
      <dgm:prSet/>
      <dgm:spPr/>
      <dgm:t>
        <a:bodyPr/>
        <a:lstStyle/>
        <a:p>
          <a:endParaRPr lang="en-US"/>
        </a:p>
      </dgm:t>
    </dgm:pt>
    <dgm:pt modelId="{A306D376-456A-4DFF-8989-77DA8AF01306}" type="sibTrans" cxnId="{1EA8BF44-A14F-439A-A522-4ED6D99F65E6}">
      <dgm:prSet/>
      <dgm:spPr/>
      <dgm:t>
        <a:bodyPr/>
        <a:lstStyle/>
        <a:p>
          <a:endParaRPr lang="en-US"/>
        </a:p>
      </dgm:t>
    </dgm:pt>
    <dgm:pt modelId="{7D26F762-5C0D-489E-849F-C01459E2F2ED}">
      <dgm:prSet/>
      <dgm:spPr/>
      <dgm:t>
        <a:bodyPr/>
        <a:lstStyle/>
        <a:p>
          <a:r>
            <a:rPr lang="cs-CZ"/>
            <a:t>Popis (firmy a hlavních cílů, produktu, vlastníků)</a:t>
          </a:r>
          <a:endParaRPr lang="en-US"/>
        </a:p>
      </dgm:t>
    </dgm:pt>
    <dgm:pt modelId="{731ED3AE-50E7-46BA-AACE-F09317E63FDF}" type="parTrans" cxnId="{35ECF2AA-7BE4-4CAE-AEE6-A9D3A72CD22E}">
      <dgm:prSet/>
      <dgm:spPr/>
      <dgm:t>
        <a:bodyPr/>
        <a:lstStyle/>
        <a:p>
          <a:endParaRPr lang="en-US"/>
        </a:p>
      </dgm:t>
    </dgm:pt>
    <dgm:pt modelId="{BE101648-623C-4B0E-BB18-1B50DA9F3990}" type="sibTrans" cxnId="{35ECF2AA-7BE4-4CAE-AEE6-A9D3A72CD22E}">
      <dgm:prSet/>
      <dgm:spPr/>
      <dgm:t>
        <a:bodyPr/>
        <a:lstStyle/>
        <a:p>
          <a:endParaRPr lang="en-US"/>
        </a:p>
      </dgm:t>
    </dgm:pt>
    <dgm:pt modelId="{BFB4CDAE-1853-45CD-A344-B86F38CC869D}">
      <dgm:prSet/>
      <dgm:spPr/>
      <dgm:t>
        <a:bodyPr/>
        <a:lstStyle/>
        <a:p>
          <a:r>
            <a:rPr lang="cs-CZ"/>
            <a:t>Organizační plán a distribuční plán (mohou být i oddělené)</a:t>
          </a:r>
          <a:endParaRPr lang="en-US"/>
        </a:p>
      </dgm:t>
    </dgm:pt>
    <dgm:pt modelId="{2E0EC1F5-93D3-4D03-9DAD-E8AED903FFA5}" type="parTrans" cxnId="{41235EA8-68EF-4D1D-A68A-192553B80F7D}">
      <dgm:prSet/>
      <dgm:spPr/>
      <dgm:t>
        <a:bodyPr/>
        <a:lstStyle/>
        <a:p>
          <a:endParaRPr lang="en-US"/>
        </a:p>
      </dgm:t>
    </dgm:pt>
    <dgm:pt modelId="{28CB6D4F-29A9-4293-BE01-D98690B20E52}" type="sibTrans" cxnId="{41235EA8-68EF-4D1D-A68A-192553B80F7D}">
      <dgm:prSet/>
      <dgm:spPr/>
      <dgm:t>
        <a:bodyPr/>
        <a:lstStyle/>
        <a:p>
          <a:endParaRPr lang="en-US"/>
        </a:p>
      </dgm:t>
    </dgm:pt>
    <dgm:pt modelId="{A80974EA-9B93-48B3-B416-B32D16E1CD2B}">
      <dgm:prSet/>
      <dgm:spPr/>
      <dgm:t>
        <a:bodyPr/>
        <a:lstStyle/>
        <a:p>
          <a:r>
            <a:rPr lang="cs-CZ"/>
            <a:t>Výrobní plán</a:t>
          </a:r>
          <a:endParaRPr lang="en-US"/>
        </a:p>
      </dgm:t>
    </dgm:pt>
    <dgm:pt modelId="{26C403D3-D63B-4279-ACA2-4B4B5499DBE9}" type="parTrans" cxnId="{B9CA0D51-A364-473D-8F91-B9E7A3AB86A4}">
      <dgm:prSet/>
      <dgm:spPr/>
      <dgm:t>
        <a:bodyPr/>
        <a:lstStyle/>
        <a:p>
          <a:endParaRPr lang="en-US"/>
        </a:p>
      </dgm:t>
    </dgm:pt>
    <dgm:pt modelId="{F1BD274C-3F0E-48DA-9F00-9F0982929CCC}" type="sibTrans" cxnId="{B9CA0D51-A364-473D-8F91-B9E7A3AB86A4}">
      <dgm:prSet/>
      <dgm:spPr/>
      <dgm:t>
        <a:bodyPr/>
        <a:lstStyle/>
        <a:p>
          <a:endParaRPr lang="en-US"/>
        </a:p>
      </dgm:t>
    </dgm:pt>
    <dgm:pt modelId="{BC772461-5070-41C2-8BEE-A4E49955415A}">
      <dgm:prSet/>
      <dgm:spPr/>
      <dgm:t>
        <a:bodyPr/>
        <a:lstStyle/>
        <a:p>
          <a:r>
            <a:rPr lang="cs-CZ"/>
            <a:t>Marketingový plán</a:t>
          </a:r>
          <a:endParaRPr lang="en-US"/>
        </a:p>
      </dgm:t>
    </dgm:pt>
    <dgm:pt modelId="{9DA7113D-93B9-412D-BF1E-8DB636E3296A}" type="parTrans" cxnId="{B5C4CDE6-5FFC-4EBD-A511-9A34CBD8B3B7}">
      <dgm:prSet/>
      <dgm:spPr/>
      <dgm:t>
        <a:bodyPr/>
        <a:lstStyle/>
        <a:p>
          <a:endParaRPr lang="en-US"/>
        </a:p>
      </dgm:t>
    </dgm:pt>
    <dgm:pt modelId="{CDE43332-3561-4C4E-8F2D-BA1C2F7D73F6}" type="sibTrans" cxnId="{B5C4CDE6-5FFC-4EBD-A511-9A34CBD8B3B7}">
      <dgm:prSet/>
      <dgm:spPr/>
      <dgm:t>
        <a:bodyPr/>
        <a:lstStyle/>
        <a:p>
          <a:endParaRPr lang="en-US"/>
        </a:p>
      </dgm:t>
    </dgm:pt>
    <dgm:pt modelId="{D1E4D7F8-5E5F-477D-8D08-871948C01480}">
      <dgm:prSet/>
      <dgm:spPr/>
      <dgm:t>
        <a:bodyPr/>
        <a:lstStyle/>
        <a:p>
          <a:r>
            <a:rPr lang="cs-CZ"/>
            <a:t>Finanční plán</a:t>
          </a:r>
          <a:endParaRPr lang="en-US"/>
        </a:p>
      </dgm:t>
    </dgm:pt>
    <dgm:pt modelId="{01F386DC-57E3-4E52-82CD-6654748B10DE}" type="parTrans" cxnId="{402FF90C-238A-4450-9A7A-8A63D2309BFA}">
      <dgm:prSet/>
      <dgm:spPr/>
      <dgm:t>
        <a:bodyPr/>
        <a:lstStyle/>
        <a:p>
          <a:endParaRPr lang="en-US"/>
        </a:p>
      </dgm:t>
    </dgm:pt>
    <dgm:pt modelId="{5886CC3E-51FC-4F35-AEC6-E004D665D77E}" type="sibTrans" cxnId="{402FF90C-238A-4450-9A7A-8A63D2309BFA}">
      <dgm:prSet/>
      <dgm:spPr/>
      <dgm:t>
        <a:bodyPr/>
        <a:lstStyle/>
        <a:p>
          <a:endParaRPr lang="en-US"/>
        </a:p>
      </dgm:t>
    </dgm:pt>
    <dgm:pt modelId="{41D1A3AF-A796-4C43-8A5E-EEEBC533BC79}">
      <dgm:prSet/>
      <dgm:spPr/>
      <dgm:t>
        <a:bodyPr/>
        <a:lstStyle/>
        <a:p>
          <a:r>
            <a:rPr lang="cs-CZ"/>
            <a:t>Identifikace rizik</a:t>
          </a:r>
          <a:endParaRPr lang="en-US"/>
        </a:p>
      </dgm:t>
    </dgm:pt>
    <dgm:pt modelId="{8F010327-56D2-4221-B9FD-3AE013D97452}" type="parTrans" cxnId="{545F057B-43CE-404C-9FFC-B77308642D11}">
      <dgm:prSet/>
      <dgm:spPr/>
      <dgm:t>
        <a:bodyPr/>
        <a:lstStyle/>
        <a:p>
          <a:endParaRPr lang="en-US"/>
        </a:p>
      </dgm:t>
    </dgm:pt>
    <dgm:pt modelId="{6283B55D-785A-4D6F-B437-3C20033B4A84}" type="sibTrans" cxnId="{545F057B-43CE-404C-9FFC-B77308642D11}">
      <dgm:prSet/>
      <dgm:spPr/>
      <dgm:t>
        <a:bodyPr/>
        <a:lstStyle/>
        <a:p>
          <a:endParaRPr lang="en-US"/>
        </a:p>
      </dgm:t>
    </dgm:pt>
    <dgm:pt modelId="{0CEF2998-E029-4F9E-BC96-797BACCC25D5}">
      <dgm:prSet/>
      <dgm:spPr/>
      <dgm:t>
        <a:bodyPr/>
        <a:lstStyle/>
        <a:p>
          <a:r>
            <a:rPr lang="cs-CZ"/>
            <a:t>Harmonogram </a:t>
          </a:r>
          <a:endParaRPr lang="en-US"/>
        </a:p>
      </dgm:t>
    </dgm:pt>
    <dgm:pt modelId="{D9A4F705-2F05-4DF4-B0C6-7BFD3D43ADF0}" type="parTrans" cxnId="{970CE5AB-57B2-4116-B3CE-B59061034CF9}">
      <dgm:prSet/>
      <dgm:spPr/>
      <dgm:t>
        <a:bodyPr/>
        <a:lstStyle/>
        <a:p>
          <a:endParaRPr lang="en-US"/>
        </a:p>
      </dgm:t>
    </dgm:pt>
    <dgm:pt modelId="{618D51B3-BBC7-4C2E-B076-4B4244E45702}" type="sibTrans" cxnId="{970CE5AB-57B2-4116-B3CE-B59061034CF9}">
      <dgm:prSet/>
      <dgm:spPr/>
      <dgm:t>
        <a:bodyPr/>
        <a:lstStyle/>
        <a:p>
          <a:endParaRPr lang="en-US"/>
        </a:p>
      </dgm:t>
    </dgm:pt>
    <dgm:pt modelId="{208610F9-39E0-4BEB-9B02-B53B78ADC736}" type="pres">
      <dgm:prSet presAssocID="{49C69E39-F3A6-4FED-B71C-58D855B28984}" presName="root" presStyleCnt="0">
        <dgm:presLayoutVars>
          <dgm:dir/>
          <dgm:resizeHandles val="exact"/>
        </dgm:presLayoutVars>
      </dgm:prSet>
      <dgm:spPr/>
    </dgm:pt>
    <dgm:pt modelId="{DADEC493-8BEB-4871-A6F3-357BA4D42DDF}" type="pres">
      <dgm:prSet presAssocID="{AB7E078A-435F-45AA-BFED-FAE560F2C842}" presName="compNode" presStyleCnt="0"/>
      <dgm:spPr/>
    </dgm:pt>
    <dgm:pt modelId="{834EBA19-FB39-4AC3-8DCB-1D9D4C02906C}" type="pres">
      <dgm:prSet presAssocID="{AB7E078A-435F-45AA-BFED-FAE560F2C842}" presName="bgRect" presStyleLbl="bgShp" presStyleIdx="0" presStyleCnt="8"/>
      <dgm:spPr/>
    </dgm:pt>
    <dgm:pt modelId="{0F49605B-0D85-4FAD-BDBE-E653B535FF39}" type="pres">
      <dgm:prSet presAssocID="{AB7E078A-435F-45AA-BFED-FAE560F2C842}" presName="iconRect" presStyleLbl="node1" presStyleIdx="0" presStyleCnt="8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BFDCB19A-7121-4C0C-8B74-E011C333751E}" type="pres">
      <dgm:prSet presAssocID="{AB7E078A-435F-45AA-BFED-FAE560F2C842}" presName="spaceRect" presStyleCnt="0"/>
      <dgm:spPr/>
    </dgm:pt>
    <dgm:pt modelId="{3505B400-DAA1-4DAC-A50E-745176B5DD24}" type="pres">
      <dgm:prSet presAssocID="{AB7E078A-435F-45AA-BFED-FAE560F2C842}" presName="parTx" presStyleLbl="revTx" presStyleIdx="0" presStyleCnt="8">
        <dgm:presLayoutVars>
          <dgm:chMax val="0"/>
          <dgm:chPref val="0"/>
        </dgm:presLayoutVars>
      </dgm:prSet>
      <dgm:spPr/>
    </dgm:pt>
    <dgm:pt modelId="{B57FC3B0-F04A-455C-A982-2A9699698DE8}" type="pres">
      <dgm:prSet presAssocID="{A306D376-456A-4DFF-8989-77DA8AF01306}" presName="sibTrans" presStyleCnt="0"/>
      <dgm:spPr/>
    </dgm:pt>
    <dgm:pt modelId="{5D308E75-FCEA-4A36-9485-E0EBE71B1952}" type="pres">
      <dgm:prSet presAssocID="{7D26F762-5C0D-489E-849F-C01459E2F2ED}" presName="compNode" presStyleCnt="0"/>
      <dgm:spPr/>
    </dgm:pt>
    <dgm:pt modelId="{4CFF0A13-4838-413F-90A8-0F25B1419AB3}" type="pres">
      <dgm:prSet presAssocID="{7D26F762-5C0D-489E-849F-C01459E2F2ED}" presName="bgRect" presStyleLbl="bgShp" presStyleIdx="1" presStyleCnt="8"/>
      <dgm:spPr/>
    </dgm:pt>
    <dgm:pt modelId="{B07481D3-4EA1-4D95-8BC2-692F9B724037}" type="pres">
      <dgm:prSet presAssocID="{7D26F762-5C0D-489E-849F-C01459E2F2ED}" presName="iconRect" presStyleLbl="node1" presStyleIdx="1" presStyleCnt="8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tázky"/>
        </a:ext>
      </dgm:extLst>
    </dgm:pt>
    <dgm:pt modelId="{F3136C99-10C9-476F-8C26-715AE6C8A0D0}" type="pres">
      <dgm:prSet presAssocID="{7D26F762-5C0D-489E-849F-C01459E2F2ED}" presName="spaceRect" presStyleCnt="0"/>
      <dgm:spPr/>
    </dgm:pt>
    <dgm:pt modelId="{15AF1E94-3990-420C-8D50-B47C783D7DC5}" type="pres">
      <dgm:prSet presAssocID="{7D26F762-5C0D-489E-849F-C01459E2F2ED}" presName="parTx" presStyleLbl="revTx" presStyleIdx="1" presStyleCnt="8">
        <dgm:presLayoutVars>
          <dgm:chMax val="0"/>
          <dgm:chPref val="0"/>
        </dgm:presLayoutVars>
      </dgm:prSet>
      <dgm:spPr/>
    </dgm:pt>
    <dgm:pt modelId="{CC6D9150-B306-4498-800D-393A72D0F295}" type="pres">
      <dgm:prSet presAssocID="{BE101648-623C-4B0E-BB18-1B50DA9F3990}" presName="sibTrans" presStyleCnt="0"/>
      <dgm:spPr/>
    </dgm:pt>
    <dgm:pt modelId="{66E57EC0-E6E5-4914-9973-7F1BAEAE535C}" type="pres">
      <dgm:prSet presAssocID="{BFB4CDAE-1853-45CD-A344-B86F38CC869D}" presName="compNode" presStyleCnt="0"/>
      <dgm:spPr/>
    </dgm:pt>
    <dgm:pt modelId="{8A3B21F1-B5FA-4D62-BEF0-3EDD2BD99134}" type="pres">
      <dgm:prSet presAssocID="{BFB4CDAE-1853-45CD-A344-B86F38CC869D}" presName="bgRect" presStyleLbl="bgShp" presStyleIdx="2" presStyleCnt="8"/>
      <dgm:spPr/>
    </dgm:pt>
    <dgm:pt modelId="{04B9CEF2-FAC2-4AD7-B870-48843FA991DE}" type="pres">
      <dgm:prSet presAssocID="{BFB4CDAE-1853-45CD-A344-B86F38CC869D}" presName="iconRect" presStyleLbl="node1" presStyleIdx="2" presStyleCnt="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ie"/>
        </a:ext>
      </dgm:extLst>
    </dgm:pt>
    <dgm:pt modelId="{D4F9FD1A-E199-4495-BF9F-EF3B60C8A991}" type="pres">
      <dgm:prSet presAssocID="{BFB4CDAE-1853-45CD-A344-B86F38CC869D}" presName="spaceRect" presStyleCnt="0"/>
      <dgm:spPr/>
    </dgm:pt>
    <dgm:pt modelId="{386983E7-52A6-4AA3-B580-3911537E039B}" type="pres">
      <dgm:prSet presAssocID="{BFB4CDAE-1853-45CD-A344-B86F38CC869D}" presName="parTx" presStyleLbl="revTx" presStyleIdx="2" presStyleCnt="8">
        <dgm:presLayoutVars>
          <dgm:chMax val="0"/>
          <dgm:chPref val="0"/>
        </dgm:presLayoutVars>
      </dgm:prSet>
      <dgm:spPr/>
    </dgm:pt>
    <dgm:pt modelId="{0D006F0B-AF75-4995-BFD6-0797C1AE382C}" type="pres">
      <dgm:prSet presAssocID="{28CB6D4F-29A9-4293-BE01-D98690B20E52}" presName="sibTrans" presStyleCnt="0"/>
      <dgm:spPr/>
    </dgm:pt>
    <dgm:pt modelId="{513DB8C4-0024-4B82-8768-DBC2165C608E}" type="pres">
      <dgm:prSet presAssocID="{A80974EA-9B93-48B3-B416-B32D16E1CD2B}" presName="compNode" presStyleCnt="0"/>
      <dgm:spPr/>
    </dgm:pt>
    <dgm:pt modelId="{ACBBAA41-9B4F-4896-A638-4939C623B383}" type="pres">
      <dgm:prSet presAssocID="{A80974EA-9B93-48B3-B416-B32D16E1CD2B}" presName="bgRect" presStyleLbl="bgShp" presStyleIdx="3" presStyleCnt="8"/>
      <dgm:spPr/>
    </dgm:pt>
    <dgm:pt modelId="{C017389A-32C1-43F5-9639-34CC88CF883F}" type="pres">
      <dgm:prSet presAssocID="{A80974EA-9B93-48B3-B416-B32D16E1CD2B}" presName="iconRect" presStyleLbl="node1" presStyleIdx="3" presStyleCnt="8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várna"/>
        </a:ext>
      </dgm:extLst>
    </dgm:pt>
    <dgm:pt modelId="{8BFB2AD0-3B55-48F3-B9A6-91872549EC96}" type="pres">
      <dgm:prSet presAssocID="{A80974EA-9B93-48B3-B416-B32D16E1CD2B}" presName="spaceRect" presStyleCnt="0"/>
      <dgm:spPr/>
    </dgm:pt>
    <dgm:pt modelId="{BC04F9CB-B24E-41AE-B58D-FF272546C25F}" type="pres">
      <dgm:prSet presAssocID="{A80974EA-9B93-48B3-B416-B32D16E1CD2B}" presName="parTx" presStyleLbl="revTx" presStyleIdx="3" presStyleCnt="8">
        <dgm:presLayoutVars>
          <dgm:chMax val="0"/>
          <dgm:chPref val="0"/>
        </dgm:presLayoutVars>
      </dgm:prSet>
      <dgm:spPr/>
    </dgm:pt>
    <dgm:pt modelId="{3361F564-513F-41C6-8027-121D2732DCB9}" type="pres">
      <dgm:prSet presAssocID="{F1BD274C-3F0E-48DA-9F00-9F0982929CCC}" presName="sibTrans" presStyleCnt="0"/>
      <dgm:spPr/>
    </dgm:pt>
    <dgm:pt modelId="{5D203A07-BD5E-4861-887E-6AB5575D7DA4}" type="pres">
      <dgm:prSet presAssocID="{BC772461-5070-41C2-8BEE-A4E49955415A}" presName="compNode" presStyleCnt="0"/>
      <dgm:spPr/>
    </dgm:pt>
    <dgm:pt modelId="{EE38672F-7B5F-46E5-A047-A390E67C6CF1}" type="pres">
      <dgm:prSet presAssocID="{BC772461-5070-41C2-8BEE-A4E49955415A}" presName="bgRect" presStyleLbl="bgShp" presStyleIdx="4" presStyleCnt="8"/>
      <dgm:spPr/>
    </dgm:pt>
    <dgm:pt modelId="{7D9935C6-67E7-4CBA-8398-1E4B6D415BEB}" type="pres">
      <dgm:prSet presAssocID="{BC772461-5070-41C2-8BEE-A4E49955415A}" presName="iconRect" presStyleLbl="node1" presStyleIdx="4" presStyleCnt="8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27A1C024-31C3-47A3-8A86-11D1FDA12F1F}" type="pres">
      <dgm:prSet presAssocID="{BC772461-5070-41C2-8BEE-A4E49955415A}" presName="spaceRect" presStyleCnt="0"/>
      <dgm:spPr/>
    </dgm:pt>
    <dgm:pt modelId="{FF8B994E-A29E-40C6-85D3-2A98D0282AA3}" type="pres">
      <dgm:prSet presAssocID="{BC772461-5070-41C2-8BEE-A4E49955415A}" presName="parTx" presStyleLbl="revTx" presStyleIdx="4" presStyleCnt="8">
        <dgm:presLayoutVars>
          <dgm:chMax val="0"/>
          <dgm:chPref val="0"/>
        </dgm:presLayoutVars>
      </dgm:prSet>
      <dgm:spPr/>
    </dgm:pt>
    <dgm:pt modelId="{CF8B8EE5-81E3-4914-8009-24D6A99049DF}" type="pres">
      <dgm:prSet presAssocID="{CDE43332-3561-4C4E-8F2D-BA1C2F7D73F6}" presName="sibTrans" presStyleCnt="0"/>
      <dgm:spPr/>
    </dgm:pt>
    <dgm:pt modelId="{7FA711A1-1AEE-4C43-A76E-CDCFA9858742}" type="pres">
      <dgm:prSet presAssocID="{D1E4D7F8-5E5F-477D-8D08-871948C01480}" presName="compNode" presStyleCnt="0"/>
      <dgm:spPr/>
    </dgm:pt>
    <dgm:pt modelId="{420250BB-E16D-4851-A5E0-C476935CB208}" type="pres">
      <dgm:prSet presAssocID="{D1E4D7F8-5E5F-477D-8D08-871948C01480}" presName="bgRect" presStyleLbl="bgShp" presStyleIdx="5" presStyleCnt="8"/>
      <dgm:spPr/>
    </dgm:pt>
    <dgm:pt modelId="{AD69F922-1BAA-4524-8091-1C103F13BA0F}" type="pres">
      <dgm:prSet presAssocID="{D1E4D7F8-5E5F-477D-8D08-871948C01480}" presName="iconRect" presStyleLbl="node1" presStyleIdx="5" presStyleCnt="8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íze"/>
        </a:ext>
      </dgm:extLst>
    </dgm:pt>
    <dgm:pt modelId="{9BA9B84F-2BB9-40DD-8266-2FD159C9D865}" type="pres">
      <dgm:prSet presAssocID="{D1E4D7F8-5E5F-477D-8D08-871948C01480}" presName="spaceRect" presStyleCnt="0"/>
      <dgm:spPr/>
    </dgm:pt>
    <dgm:pt modelId="{224903EB-CD10-449C-8ED5-3605DBF3F57A}" type="pres">
      <dgm:prSet presAssocID="{D1E4D7F8-5E5F-477D-8D08-871948C01480}" presName="parTx" presStyleLbl="revTx" presStyleIdx="5" presStyleCnt="8">
        <dgm:presLayoutVars>
          <dgm:chMax val="0"/>
          <dgm:chPref val="0"/>
        </dgm:presLayoutVars>
      </dgm:prSet>
      <dgm:spPr/>
    </dgm:pt>
    <dgm:pt modelId="{67EEEDCA-968D-4B90-A147-D97414BC74EC}" type="pres">
      <dgm:prSet presAssocID="{5886CC3E-51FC-4F35-AEC6-E004D665D77E}" presName="sibTrans" presStyleCnt="0"/>
      <dgm:spPr/>
    </dgm:pt>
    <dgm:pt modelId="{48C53A9A-38DE-4AF5-A4AD-57191D23E872}" type="pres">
      <dgm:prSet presAssocID="{41D1A3AF-A796-4C43-8A5E-EEEBC533BC79}" presName="compNode" presStyleCnt="0"/>
      <dgm:spPr/>
    </dgm:pt>
    <dgm:pt modelId="{48756824-21F6-4375-8517-23FBD03A165D}" type="pres">
      <dgm:prSet presAssocID="{41D1A3AF-A796-4C43-8A5E-EEEBC533BC79}" presName="bgRect" presStyleLbl="bgShp" presStyleIdx="6" presStyleCnt="8"/>
      <dgm:spPr/>
    </dgm:pt>
    <dgm:pt modelId="{0745B55C-D38B-4606-8DCF-5479ECBBC39B}" type="pres">
      <dgm:prSet presAssocID="{41D1A3AF-A796-4C43-8A5E-EEEBC533BC79}" presName="iconRect" presStyleLbl="node1" presStyleIdx="6" presStyleCnt="8"/>
      <dgm:spPr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6E9CA53A-102F-4E26-8429-DFC83D63CBE6}" type="pres">
      <dgm:prSet presAssocID="{41D1A3AF-A796-4C43-8A5E-EEEBC533BC79}" presName="spaceRect" presStyleCnt="0"/>
      <dgm:spPr/>
    </dgm:pt>
    <dgm:pt modelId="{F4C5C413-F354-45CA-84B0-452E24683AF6}" type="pres">
      <dgm:prSet presAssocID="{41D1A3AF-A796-4C43-8A5E-EEEBC533BC79}" presName="parTx" presStyleLbl="revTx" presStyleIdx="6" presStyleCnt="8">
        <dgm:presLayoutVars>
          <dgm:chMax val="0"/>
          <dgm:chPref val="0"/>
        </dgm:presLayoutVars>
      </dgm:prSet>
      <dgm:spPr/>
    </dgm:pt>
    <dgm:pt modelId="{2520AC5B-184E-4F34-9CCB-233C75C249DE}" type="pres">
      <dgm:prSet presAssocID="{6283B55D-785A-4D6F-B437-3C20033B4A84}" presName="sibTrans" presStyleCnt="0"/>
      <dgm:spPr/>
    </dgm:pt>
    <dgm:pt modelId="{92645C77-B7A3-402F-B353-E71ED39A462E}" type="pres">
      <dgm:prSet presAssocID="{0CEF2998-E029-4F9E-BC96-797BACCC25D5}" presName="compNode" presStyleCnt="0"/>
      <dgm:spPr/>
    </dgm:pt>
    <dgm:pt modelId="{14AAC0BD-0279-4794-90DB-A7E92A342973}" type="pres">
      <dgm:prSet presAssocID="{0CEF2998-E029-4F9E-BC96-797BACCC25D5}" presName="bgRect" presStyleLbl="bgShp" presStyleIdx="7" presStyleCnt="8"/>
      <dgm:spPr/>
    </dgm:pt>
    <dgm:pt modelId="{C6083B7E-6B23-4C3C-95CF-8DC19A6F1EAD}" type="pres">
      <dgm:prSet presAssocID="{0CEF2998-E029-4F9E-BC96-797BACCC25D5}" presName="iconRect" presStyleLbl="node1" presStyleIdx="7" presStyleCnt="8"/>
      <dgm:spPr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4465D86C-610F-4826-98A8-B8FD49690DD5}" type="pres">
      <dgm:prSet presAssocID="{0CEF2998-E029-4F9E-BC96-797BACCC25D5}" presName="spaceRect" presStyleCnt="0"/>
      <dgm:spPr/>
    </dgm:pt>
    <dgm:pt modelId="{17ADBBFD-2D9B-4FEF-B51C-5A97A68BFE0C}" type="pres">
      <dgm:prSet presAssocID="{0CEF2998-E029-4F9E-BC96-797BACCC25D5}" presName="parTx" presStyleLbl="revTx" presStyleIdx="7" presStyleCnt="8">
        <dgm:presLayoutVars>
          <dgm:chMax val="0"/>
          <dgm:chPref val="0"/>
        </dgm:presLayoutVars>
      </dgm:prSet>
      <dgm:spPr/>
    </dgm:pt>
  </dgm:ptLst>
  <dgm:cxnLst>
    <dgm:cxn modelId="{402FF90C-238A-4450-9A7A-8A63D2309BFA}" srcId="{49C69E39-F3A6-4FED-B71C-58D855B28984}" destId="{D1E4D7F8-5E5F-477D-8D08-871948C01480}" srcOrd="5" destOrd="0" parTransId="{01F386DC-57E3-4E52-82CD-6654748B10DE}" sibTransId="{5886CC3E-51FC-4F35-AEC6-E004D665D77E}"/>
    <dgm:cxn modelId="{FCDE1A31-1C92-437A-B329-0AD8441B6025}" type="presOf" srcId="{7D26F762-5C0D-489E-849F-C01459E2F2ED}" destId="{15AF1E94-3990-420C-8D50-B47C783D7DC5}" srcOrd="0" destOrd="0" presId="urn:microsoft.com/office/officeart/2018/2/layout/IconVerticalSolidList"/>
    <dgm:cxn modelId="{A4338E38-A304-435E-B0F9-231CE6CD25CE}" type="presOf" srcId="{BFB4CDAE-1853-45CD-A344-B86F38CC869D}" destId="{386983E7-52A6-4AA3-B580-3911537E039B}" srcOrd="0" destOrd="0" presId="urn:microsoft.com/office/officeart/2018/2/layout/IconVerticalSolidList"/>
    <dgm:cxn modelId="{0FC34141-EEE3-4835-9D11-558CF2476346}" type="presOf" srcId="{D1E4D7F8-5E5F-477D-8D08-871948C01480}" destId="{224903EB-CD10-449C-8ED5-3605DBF3F57A}" srcOrd="0" destOrd="0" presId="urn:microsoft.com/office/officeart/2018/2/layout/IconVerticalSolidList"/>
    <dgm:cxn modelId="{1EA8BF44-A14F-439A-A522-4ED6D99F65E6}" srcId="{49C69E39-F3A6-4FED-B71C-58D855B28984}" destId="{AB7E078A-435F-45AA-BFED-FAE560F2C842}" srcOrd="0" destOrd="0" parTransId="{6A26877B-CB43-469D-B2F4-1F63809EA431}" sibTransId="{A306D376-456A-4DFF-8989-77DA8AF01306}"/>
    <dgm:cxn modelId="{AE17F970-77F6-449D-895D-528EEF4CC410}" type="presOf" srcId="{A80974EA-9B93-48B3-B416-B32D16E1CD2B}" destId="{BC04F9CB-B24E-41AE-B58D-FF272546C25F}" srcOrd="0" destOrd="0" presId="urn:microsoft.com/office/officeart/2018/2/layout/IconVerticalSolidList"/>
    <dgm:cxn modelId="{B9CA0D51-A364-473D-8F91-B9E7A3AB86A4}" srcId="{49C69E39-F3A6-4FED-B71C-58D855B28984}" destId="{A80974EA-9B93-48B3-B416-B32D16E1CD2B}" srcOrd="3" destOrd="0" parTransId="{26C403D3-D63B-4279-ACA2-4B4B5499DBE9}" sibTransId="{F1BD274C-3F0E-48DA-9F00-9F0982929CCC}"/>
    <dgm:cxn modelId="{545F057B-43CE-404C-9FFC-B77308642D11}" srcId="{49C69E39-F3A6-4FED-B71C-58D855B28984}" destId="{41D1A3AF-A796-4C43-8A5E-EEEBC533BC79}" srcOrd="6" destOrd="0" parTransId="{8F010327-56D2-4221-B9FD-3AE013D97452}" sibTransId="{6283B55D-785A-4D6F-B437-3C20033B4A84}"/>
    <dgm:cxn modelId="{41235EA8-68EF-4D1D-A68A-192553B80F7D}" srcId="{49C69E39-F3A6-4FED-B71C-58D855B28984}" destId="{BFB4CDAE-1853-45CD-A344-B86F38CC869D}" srcOrd="2" destOrd="0" parTransId="{2E0EC1F5-93D3-4D03-9DAD-E8AED903FFA5}" sibTransId="{28CB6D4F-29A9-4293-BE01-D98690B20E52}"/>
    <dgm:cxn modelId="{35ECF2AA-7BE4-4CAE-AEE6-A9D3A72CD22E}" srcId="{49C69E39-F3A6-4FED-B71C-58D855B28984}" destId="{7D26F762-5C0D-489E-849F-C01459E2F2ED}" srcOrd="1" destOrd="0" parTransId="{731ED3AE-50E7-46BA-AACE-F09317E63FDF}" sibTransId="{BE101648-623C-4B0E-BB18-1B50DA9F3990}"/>
    <dgm:cxn modelId="{970CE5AB-57B2-4116-B3CE-B59061034CF9}" srcId="{49C69E39-F3A6-4FED-B71C-58D855B28984}" destId="{0CEF2998-E029-4F9E-BC96-797BACCC25D5}" srcOrd="7" destOrd="0" parTransId="{D9A4F705-2F05-4DF4-B0C6-7BFD3D43ADF0}" sibTransId="{618D51B3-BBC7-4C2E-B076-4B4244E45702}"/>
    <dgm:cxn modelId="{389D87C3-90CB-4197-B42A-0AE9C155A5E6}" type="presOf" srcId="{41D1A3AF-A796-4C43-8A5E-EEEBC533BC79}" destId="{F4C5C413-F354-45CA-84B0-452E24683AF6}" srcOrd="0" destOrd="0" presId="urn:microsoft.com/office/officeart/2018/2/layout/IconVerticalSolidList"/>
    <dgm:cxn modelId="{1520FACA-C3A0-4819-BD60-6027B6374BA2}" type="presOf" srcId="{AB7E078A-435F-45AA-BFED-FAE560F2C842}" destId="{3505B400-DAA1-4DAC-A50E-745176B5DD24}" srcOrd="0" destOrd="0" presId="urn:microsoft.com/office/officeart/2018/2/layout/IconVerticalSolidList"/>
    <dgm:cxn modelId="{2E95AEDB-CCE8-4089-BF44-01601A28F5E6}" type="presOf" srcId="{0CEF2998-E029-4F9E-BC96-797BACCC25D5}" destId="{17ADBBFD-2D9B-4FEF-B51C-5A97A68BFE0C}" srcOrd="0" destOrd="0" presId="urn:microsoft.com/office/officeart/2018/2/layout/IconVerticalSolidList"/>
    <dgm:cxn modelId="{46AF3DDF-9EAF-42C9-9312-2027F37814D8}" type="presOf" srcId="{BC772461-5070-41C2-8BEE-A4E49955415A}" destId="{FF8B994E-A29E-40C6-85D3-2A98D0282AA3}" srcOrd="0" destOrd="0" presId="urn:microsoft.com/office/officeart/2018/2/layout/IconVerticalSolidList"/>
    <dgm:cxn modelId="{B5C4CDE6-5FFC-4EBD-A511-9A34CBD8B3B7}" srcId="{49C69E39-F3A6-4FED-B71C-58D855B28984}" destId="{BC772461-5070-41C2-8BEE-A4E49955415A}" srcOrd="4" destOrd="0" parTransId="{9DA7113D-93B9-412D-BF1E-8DB636E3296A}" sibTransId="{CDE43332-3561-4C4E-8F2D-BA1C2F7D73F6}"/>
    <dgm:cxn modelId="{07725FFD-8FB9-4CA0-B440-8D5F24E84B14}" type="presOf" srcId="{49C69E39-F3A6-4FED-B71C-58D855B28984}" destId="{208610F9-39E0-4BEB-9B02-B53B78ADC736}" srcOrd="0" destOrd="0" presId="urn:microsoft.com/office/officeart/2018/2/layout/IconVerticalSolidList"/>
    <dgm:cxn modelId="{18679488-B484-4D9C-A91B-04773FECF2B7}" type="presParOf" srcId="{208610F9-39E0-4BEB-9B02-B53B78ADC736}" destId="{DADEC493-8BEB-4871-A6F3-357BA4D42DDF}" srcOrd="0" destOrd="0" presId="urn:microsoft.com/office/officeart/2018/2/layout/IconVerticalSolidList"/>
    <dgm:cxn modelId="{AEC2CCD4-E307-4C78-BFD5-C9598728326D}" type="presParOf" srcId="{DADEC493-8BEB-4871-A6F3-357BA4D42DDF}" destId="{834EBA19-FB39-4AC3-8DCB-1D9D4C02906C}" srcOrd="0" destOrd="0" presId="urn:microsoft.com/office/officeart/2018/2/layout/IconVerticalSolidList"/>
    <dgm:cxn modelId="{0C781D11-9B1D-4A28-9571-B29771E1B89B}" type="presParOf" srcId="{DADEC493-8BEB-4871-A6F3-357BA4D42DDF}" destId="{0F49605B-0D85-4FAD-BDBE-E653B535FF39}" srcOrd="1" destOrd="0" presId="urn:microsoft.com/office/officeart/2018/2/layout/IconVerticalSolidList"/>
    <dgm:cxn modelId="{93DF970E-01DA-43F5-A4F9-152B6E5323CD}" type="presParOf" srcId="{DADEC493-8BEB-4871-A6F3-357BA4D42DDF}" destId="{BFDCB19A-7121-4C0C-8B74-E011C333751E}" srcOrd="2" destOrd="0" presId="urn:microsoft.com/office/officeart/2018/2/layout/IconVerticalSolidList"/>
    <dgm:cxn modelId="{450DB050-9B5C-4DA2-A489-09A644258E0E}" type="presParOf" srcId="{DADEC493-8BEB-4871-A6F3-357BA4D42DDF}" destId="{3505B400-DAA1-4DAC-A50E-745176B5DD24}" srcOrd="3" destOrd="0" presId="urn:microsoft.com/office/officeart/2018/2/layout/IconVerticalSolidList"/>
    <dgm:cxn modelId="{68398F56-BB0E-4D7D-9E75-47890B24E410}" type="presParOf" srcId="{208610F9-39E0-4BEB-9B02-B53B78ADC736}" destId="{B57FC3B0-F04A-455C-A982-2A9699698DE8}" srcOrd="1" destOrd="0" presId="urn:microsoft.com/office/officeart/2018/2/layout/IconVerticalSolidList"/>
    <dgm:cxn modelId="{AF09062A-1FAC-4E87-8D07-678E49CFE2A3}" type="presParOf" srcId="{208610F9-39E0-4BEB-9B02-B53B78ADC736}" destId="{5D308E75-FCEA-4A36-9485-E0EBE71B1952}" srcOrd="2" destOrd="0" presId="urn:microsoft.com/office/officeart/2018/2/layout/IconVerticalSolidList"/>
    <dgm:cxn modelId="{78A5D3E0-68D1-4894-A8D3-74A837D1B875}" type="presParOf" srcId="{5D308E75-FCEA-4A36-9485-E0EBE71B1952}" destId="{4CFF0A13-4838-413F-90A8-0F25B1419AB3}" srcOrd="0" destOrd="0" presId="urn:microsoft.com/office/officeart/2018/2/layout/IconVerticalSolidList"/>
    <dgm:cxn modelId="{2070F2C1-DD35-4C91-A197-4AB1DE332FDD}" type="presParOf" srcId="{5D308E75-FCEA-4A36-9485-E0EBE71B1952}" destId="{B07481D3-4EA1-4D95-8BC2-692F9B724037}" srcOrd="1" destOrd="0" presId="urn:microsoft.com/office/officeart/2018/2/layout/IconVerticalSolidList"/>
    <dgm:cxn modelId="{6D996918-2104-4843-A96F-93471FA681BF}" type="presParOf" srcId="{5D308E75-FCEA-4A36-9485-E0EBE71B1952}" destId="{F3136C99-10C9-476F-8C26-715AE6C8A0D0}" srcOrd="2" destOrd="0" presId="urn:microsoft.com/office/officeart/2018/2/layout/IconVerticalSolidList"/>
    <dgm:cxn modelId="{AEBDB854-2372-4695-B499-D85A971337E3}" type="presParOf" srcId="{5D308E75-FCEA-4A36-9485-E0EBE71B1952}" destId="{15AF1E94-3990-420C-8D50-B47C783D7DC5}" srcOrd="3" destOrd="0" presId="urn:microsoft.com/office/officeart/2018/2/layout/IconVerticalSolidList"/>
    <dgm:cxn modelId="{B4FAF0DA-9220-4351-B187-1286A160B7E4}" type="presParOf" srcId="{208610F9-39E0-4BEB-9B02-B53B78ADC736}" destId="{CC6D9150-B306-4498-800D-393A72D0F295}" srcOrd="3" destOrd="0" presId="urn:microsoft.com/office/officeart/2018/2/layout/IconVerticalSolidList"/>
    <dgm:cxn modelId="{C8373F1D-4EDF-43C3-B595-0EE418CB6757}" type="presParOf" srcId="{208610F9-39E0-4BEB-9B02-B53B78ADC736}" destId="{66E57EC0-E6E5-4914-9973-7F1BAEAE535C}" srcOrd="4" destOrd="0" presId="urn:microsoft.com/office/officeart/2018/2/layout/IconVerticalSolidList"/>
    <dgm:cxn modelId="{108F9087-CBA4-43C5-A4AB-901684E4AF5A}" type="presParOf" srcId="{66E57EC0-E6E5-4914-9973-7F1BAEAE535C}" destId="{8A3B21F1-B5FA-4D62-BEF0-3EDD2BD99134}" srcOrd="0" destOrd="0" presId="urn:microsoft.com/office/officeart/2018/2/layout/IconVerticalSolidList"/>
    <dgm:cxn modelId="{E1C0C912-8710-4B2C-B8A7-0E1141728977}" type="presParOf" srcId="{66E57EC0-E6E5-4914-9973-7F1BAEAE535C}" destId="{04B9CEF2-FAC2-4AD7-B870-48843FA991DE}" srcOrd="1" destOrd="0" presId="urn:microsoft.com/office/officeart/2018/2/layout/IconVerticalSolidList"/>
    <dgm:cxn modelId="{3373E228-EFFC-4665-9A13-4B311AB6D550}" type="presParOf" srcId="{66E57EC0-E6E5-4914-9973-7F1BAEAE535C}" destId="{D4F9FD1A-E199-4495-BF9F-EF3B60C8A991}" srcOrd="2" destOrd="0" presId="urn:microsoft.com/office/officeart/2018/2/layout/IconVerticalSolidList"/>
    <dgm:cxn modelId="{5B456AF8-CDA3-42DD-A2C4-5F8D331FE316}" type="presParOf" srcId="{66E57EC0-E6E5-4914-9973-7F1BAEAE535C}" destId="{386983E7-52A6-4AA3-B580-3911537E039B}" srcOrd="3" destOrd="0" presId="urn:microsoft.com/office/officeart/2018/2/layout/IconVerticalSolidList"/>
    <dgm:cxn modelId="{CE8B31C0-22BA-49D8-B06A-5C4A48344090}" type="presParOf" srcId="{208610F9-39E0-4BEB-9B02-B53B78ADC736}" destId="{0D006F0B-AF75-4995-BFD6-0797C1AE382C}" srcOrd="5" destOrd="0" presId="urn:microsoft.com/office/officeart/2018/2/layout/IconVerticalSolidList"/>
    <dgm:cxn modelId="{2E3E183A-89D7-4E2C-BA15-3581B9ADE7A4}" type="presParOf" srcId="{208610F9-39E0-4BEB-9B02-B53B78ADC736}" destId="{513DB8C4-0024-4B82-8768-DBC2165C608E}" srcOrd="6" destOrd="0" presId="urn:microsoft.com/office/officeart/2018/2/layout/IconVerticalSolidList"/>
    <dgm:cxn modelId="{0B28AEF7-EA88-4CE9-BC7B-53F053EEEEDF}" type="presParOf" srcId="{513DB8C4-0024-4B82-8768-DBC2165C608E}" destId="{ACBBAA41-9B4F-4896-A638-4939C623B383}" srcOrd="0" destOrd="0" presId="urn:microsoft.com/office/officeart/2018/2/layout/IconVerticalSolidList"/>
    <dgm:cxn modelId="{DAAEF908-A48F-4F5C-950F-6324E97ECE12}" type="presParOf" srcId="{513DB8C4-0024-4B82-8768-DBC2165C608E}" destId="{C017389A-32C1-43F5-9639-34CC88CF883F}" srcOrd="1" destOrd="0" presId="urn:microsoft.com/office/officeart/2018/2/layout/IconVerticalSolidList"/>
    <dgm:cxn modelId="{84A33FB1-BE53-429A-AB5F-C3493AAE1173}" type="presParOf" srcId="{513DB8C4-0024-4B82-8768-DBC2165C608E}" destId="{8BFB2AD0-3B55-48F3-B9A6-91872549EC96}" srcOrd="2" destOrd="0" presId="urn:microsoft.com/office/officeart/2018/2/layout/IconVerticalSolidList"/>
    <dgm:cxn modelId="{6FE53EC3-2318-4ACA-8280-47E400AAB841}" type="presParOf" srcId="{513DB8C4-0024-4B82-8768-DBC2165C608E}" destId="{BC04F9CB-B24E-41AE-B58D-FF272546C25F}" srcOrd="3" destOrd="0" presId="urn:microsoft.com/office/officeart/2018/2/layout/IconVerticalSolidList"/>
    <dgm:cxn modelId="{819EBD45-DC68-4421-B34D-B032D8C1EF1D}" type="presParOf" srcId="{208610F9-39E0-4BEB-9B02-B53B78ADC736}" destId="{3361F564-513F-41C6-8027-121D2732DCB9}" srcOrd="7" destOrd="0" presId="urn:microsoft.com/office/officeart/2018/2/layout/IconVerticalSolidList"/>
    <dgm:cxn modelId="{B7A6E5D8-4A92-4E75-BC96-D848D897BC96}" type="presParOf" srcId="{208610F9-39E0-4BEB-9B02-B53B78ADC736}" destId="{5D203A07-BD5E-4861-887E-6AB5575D7DA4}" srcOrd="8" destOrd="0" presId="urn:microsoft.com/office/officeart/2018/2/layout/IconVerticalSolidList"/>
    <dgm:cxn modelId="{7E23DC06-4096-46C7-903B-6697C05AAA56}" type="presParOf" srcId="{5D203A07-BD5E-4861-887E-6AB5575D7DA4}" destId="{EE38672F-7B5F-46E5-A047-A390E67C6CF1}" srcOrd="0" destOrd="0" presId="urn:microsoft.com/office/officeart/2018/2/layout/IconVerticalSolidList"/>
    <dgm:cxn modelId="{52FE96B1-8DCE-4C39-AB21-BD7B6E3156FC}" type="presParOf" srcId="{5D203A07-BD5E-4861-887E-6AB5575D7DA4}" destId="{7D9935C6-67E7-4CBA-8398-1E4B6D415BEB}" srcOrd="1" destOrd="0" presId="urn:microsoft.com/office/officeart/2018/2/layout/IconVerticalSolidList"/>
    <dgm:cxn modelId="{052C2A4C-466B-4E2A-8034-78973E54BB86}" type="presParOf" srcId="{5D203A07-BD5E-4861-887E-6AB5575D7DA4}" destId="{27A1C024-31C3-47A3-8A86-11D1FDA12F1F}" srcOrd="2" destOrd="0" presId="urn:microsoft.com/office/officeart/2018/2/layout/IconVerticalSolidList"/>
    <dgm:cxn modelId="{1131D74B-2EE9-4B04-9077-0A7FFFD8D2F3}" type="presParOf" srcId="{5D203A07-BD5E-4861-887E-6AB5575D7DA4}" destId="{FF8B994E-A29E-40C6-85D3-2A98D0282AA3}" srcOrd="3" destOrd="0" presId="urn:microsoft.com/office/officeart/2018/2/layout/IconVerticalSolidList"/>
    <dgm:cxn modelId="{6B69B6E0-8CE5-41CD-BE7A-28C8C0E76840}" type="presParOf" srcId="{208610F9-39E0-4BEB-9B02-B53B78ADC736}" destId="{CF8B8EE5-81E3-4914-8009-24D6A99049DF}" srcOrd="9" destOrd="0" presId="urn:microsoft.com/office/officeart/2018/2/layout/IconVerticalSolidList"/>
    <dgm:cxn modelId="{718DAD83-D878-4239-9195-4CC153F3E4C5}" type="presParOf" srcId="{208610F9-39E0-4BEB-9B02-B53B78ADC736}" destId="{7FA711A1-1AEE-4C43-A76E-CDCFA9858742}" srcOrd="10" destOrd="0" presId="urn:microsoft.com/office/officeart/2018/2/layout/IconVerticalSolidList"/>
    <dgm:cxn modelId="{28C656DD-C015-4C12-9114-A7B6D2165E47}" type="presParOf" srcId="{7FA711A1-1AEE-4C43-A76E-CDCFA9858742}" destId="{420250BB-E16D-4851-A5E0-C476935CB208}" srcOrd="0" destOrd="0" presId="urn:microsoft.com/office/officeart/2018/2/layout/IconVerticalSolidList"/>
    <dgm:cxn modelId="{88533221-43DB-4D36-928D-CCE450F2B0B3}" type="presParOf" srcId="{7FA711A1-1AEE-4C43-A76E-CDCFA9858742}" destId="{AD69F922-1BAA-4524-8091-1C103F13BA0F}" srcOrd="1" destOrd="0" presId="urn:microsoft.com/office/officeart/2018/2/layout/IconVerticalSolidList"/>
    <dgm:cxn modelId="{CEB77D38-7B1F-4762-BDC5-2EB051CED177}" type="presParOf" srcId="{7FA711A1-1AEE-4C43-A76E-CDCFA9858742}" destId="{9BA9B84F-2BB9-40DD-8266-2FD159C9D865}" srcOrd="2" destOrd="0" presId="urn:microsoft.com/office/officeart/2018/2/layout/IconVerticalSolidList"/>
    <dgm:cxn modelId="{EDBF31AA-7C6B-4143-B3D1-EAFBD03A2E2A}" type="presParOf" srcId="{7FA711A1-1AEE-4C43-A76E-CDCFA9858742}" destId="{224903EB-CD10-449C-8ED5-3605DBF3F57A}" srcOrd="3" destOrd="0" presId="urn:microsoft.com/office/officeart/2018/2/layout/IconVerticalSolidList"/>
    <dgm:cxn modelId="{965BC2B6-D196-48A0-A1D3-827E509FB2D9}" type="presParOf" srcId="{208610F9-39E0-4BEB-9B02-B53B78ADC736}" destId="{67EEEDCA-968D-4B90-A147-D97414BC74EC}" srcOrd="11" destOrd="0" presId="urn:microsoft.com/office/officeart/2018/2/layout/IconVerticalSolidList"/>
    <dgm:cxn modelId="{DD4D77E5-35FC-48A9-82BE-8DD97DE84CF9}" type="presParOf" srcId="{208610F9-39E0-4BEB-9B02-B53B78ADC736}" destId="{48C53A9A-38DE-4AF5-A4AD-57191D23E872}" srcOrd="12" destOrd="0" presId="urn:microsoft.com/office/officeart/2018/2/layout/IconVerticalSolidList"/>
    <dgm:cxn modelId="{00CBC699-D2A6-49AC-8122-FE7F2F63D486}" type="presParOf" srcId="{48C53A9A-38DE-4AF5-A4AD-57191D23E872}" destId="{48756824-21F6-4375-8517-23FBD03A165D}" srcOrd="0" destOrd="0" presId="urn:microsoft.com/office/officeart/2018/2/layout/IconVerticalSolidList"/>
    <dgm:cxn modelId="{7BC35BB6-5D87-4296-B875-89F39AF278E9}" type="presParOf" srcId="{48C53A9A-38DE-4AF5-A4AD-57191D23E872}" destId="{0745B55C-D38B-4606-8DCF-5479ECBBC39B}" srcOrd="1" destOrd="0" presId="urn:microsoft.com/office/officeart/2018/2/layout/IconVerticalSolidList"/>
    <dgm:cxn modelId="{1F7B8EDB-37F9-4409-AC61-DA0515871762}" type="presParOf" srcId="{48C53A9A-38DE-4AF5-A4AD-57191D23E872}" destId="{6E9CA53A-102F-4E26-8429-DFC83D63CBE6}" srcOrd="2" destOrd="0" presId="urn:microsoft.com/office/officeart/2018/2/layout/IconVerticalSolidList"/>
    <dgm:cxn modelId="{D748630E-CD81-43F5-B70B-283D2A1766C8}" type="presParOf" srcId="{48C53A9A-38DE-4AF5-A4AD-57191D23E872}" destId="{F4C5C413-F354-45CA-84B0-452E24683AF6}" srcOrd="3" destOrd="0" presId="urn:microsoft.com/office/officeart/2018/2/layout/IconVerticalSolidList"/>
    <dgm:cxn modelId="{43F52147-A3FA-4578-AD80-1E5E67826568}" type="presParOf" srcId="{208610F9-39E0-4BEB-9B02-B53B78ADC736}" destId="{2520AC5B-184E-4F34-9CCB-233C75C249DE}" srcOrd="13" destOrd="0" presId="urn:microsoft.com/office/officeart/2018/2/layout/IconVerticalSolidList"/>
    <dgm:cxn modelId="{77F5071E-DAC4-49D6-A090-850D64D52DE7}" type="presParOf" srcId="{208610F9-39E0-4BEB-9B02-B53B78ADC736}" destId="{92645C77-B7A3-402F-B353-E71ED39A462E}" srcOrd="14" destOrd="0" presId="urn:microsoft.com/office/officeart/2018/2/layout/IconVerticalSolidList"/>
    <dgm:cxn modelId="{762464A7-6386-45CC-8820-D36189580722}" type="presParOf" srcId="{92645C77-B7A3-402F-B353-E71ED39A462E}" destId="{14AAC0BD-0279-4794-90DB-A7E92A342973}" srcOrd="0" destOrd="0" presId="urn:microsoft.com/office/officeart/2018/2/layout/IconVerticalSolidList"/>
    <dgm:cxn modelId="{90E8757D-1808-4378-8BEB-3726579DD7C0}" type="presParOf" srcId="{92645C77-B7A3-402F-B353-E71ED39A462E}" destId="{C6083B7E-6B23-4C3C-95CF-8DC19A6F1EAD}" srcOrd="1" destOrd="0" presId="urn:microsoft.com/office/officeart/2018/2/layout/IconVerticalSolidList"/>
    <dgm:cxn modelId="{59DB2E0A-3373-45BE-BBDB-CDFAA8250DDD}" type="presParOf" srcId="{92645C77-B7A3-402F-B353-E71ED39A462E}" destId="{4465D86C-610F-4826-98A8-B8FD49690DD5}" srcOrd="2" destOrd="0" presId="urn:microsoft.com/office/officeart/2018/2/layout/IconVerticalSolidList"/>
    <dgm:cxn modelId="{AF92DF06-FBB9-486C-AFD2-6D1D157F0D73}" type="presParOf" srcId="{92645C77-B7A3-402F-B353-E71ED39A462E}" destId="{17ADBBFD-2D9B-4FEF-B51C-5A97A68BFE0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059E01-F6E2-49CA-8777-0B5C3899A6DA}" type="doc">
      <dgm:prSet loTypeId="urn:microsoft.com/office/officeart/2005/8/layout/default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547E60D5-23B2-4E71-8358-B26631917E61}">
      <dgm:prSet/>
      <dgm:spPr>
        <a:solidFill>
          <a:schemeClr val="accent2"/>
        </a:solidFill>
      </dgm:spPr>
      <dgm:t>
        <a:bodyPr/>
        <a:lstStyle/>
        <a:p>
          <a:r>
            <a:rPr lang="cs-CZ" dirty="0"/>
            <a:t>Úvod a charakteristika podnikatelského záměru</a:t>
          </a:r>
          <a:endParaRPr lang="en-US" dirty="0"/>
        </a:p>
      </dgm:t>
    </dgm:pt>
    <dgm:pt modelId="{AEFDB2E6-3307-4B4D-8FD6-6F295B402CD8}" type="parTrans" cxnId="{814C1B4F-FA07-49F5-91F9-C136C3206EE8}">
      <dgm:prSet/>
      <dgm:spPr/>
      <dgm:t>
        <a:bodyPr/>
        <a:lstStyle/>
        <a:p>
          <a:endParaRPr lang="en-US"/>
        </a:p>
      </dgm:t>
    </dgm:pt>
    <dgm:pt modelId="{44F2FB3B-C458-4096-BC38-217B50BE4824}" type="sibTrans" cxnId="{814C1B4F-FA07-49F5-91F9-C136C3206EE8}">
      <dgm:prSet/>
      <dgm:spPr/>
      <dgm:t>
        <a:bodyPr/>
        <a:lstStyle/>
        <a:p>
          <a:endParaRPr lang="en-US"/>
        </a:p>
      </dgm:t>
    </dgm:pt>
    <dgm:pt modelId="{A573F811-CB70-4BBA-A78F-2ECA7A2FAF10}">
      <dgm:prSet/>
      <dgm:spPr>
        <a:solidFill>
          <a:schemeClr val="accent2"/>
        </a:solidFill>
      </dgm:spPr>
      <dgm:t>
        <a:bodyPr/>
        <a:lstStyle/>
        <a:p>
          <a:r>
            <a:rPr lang="cs-CZ" dirty="0"/>
            <a:t>název podniku (obchodní jméno),</a:t>
          </a:r>
          <a:endParaRPr lang="en-US" dirty="0"/>
        </a:p>
      </dgm:t>
    </dgm:pt>
    <dgm:pt modelId="{A1D6DFEA-EE6F-4739-AAEF-36B4AEA28470}" type="parTrans" cxnId="{7206B8B9-49BB-49E0-BAF2-102C46BB4CFA}">
      <dgm:prSet/>
      <dgm:spPr/>
      <dgm:t>
        <a:bodyPr/>
        <a:lstStyle/>
        <a:p>
          <a:endParaRPr lang="en-US"/>
        </a:p>
      </dgm:t>
    </dgm:pt>
    <dgm:pt modelId="{73C398B6-2F0E-494B-BD19-3ABA394AADD1}" type="sibTrans" cxnId="{7206B8B9-49BB-49E0-BAF2-102C46BB4CFA}">
      <dgm:prSet/>
      <dgm:spPr/>
      <dgm:t>
        <a:bodyPr/>
        <a:lstStyle/>
        <a:p>
          <a:endParaRPr lang="en-US"/>
        </a:p>
      </dgm:t>
    </dgm:pt>
    <dgm:pt modelId="{33CAC022-CDBD-4F7C-AB43-7499CCC8A534}">
      <dgm:prSet/>
      <dgm:spPr>
        <a:solidFill>
          <a:schemeClr val="accent2"/>
        </a:solidFill>
      </dgm:spPr>
      <dgm:t>
        <a:bodyPr/>
        <a:lstStyle/>
        <a:p>
          <a:r>
            <a:rPr lang="cs-CZ" dirty="0"/>
            <a:t>zakladatel(é) podniku,</a:t>
          </a:r>
          <a:endParaRPr lang="en-US" dirty="0"/>
        </a:p>
      </dgm:t>
    </dgm:pt>
    <dgm:pt modelId="{FE389EE4-4826-4878-B3EC-9EA4A3D8FA6B}" type="parTrans" cxnId="{53B673EF-9D80-4A4B-A3FE-D1913FA4073F}">
      <dgm:prSet/>
      <dgm:spPr/>
      <dgm:t>
        <a:bodyPr/>
        <a:lstStyle/>
        <a:p>
          <a:endParaRPr lang="en-US"/>
        </a:p>
      </dgm:t>
    </dgm:pt>
    <dgm:pt modelId="{1D21C1FD-B942-419F-A951-9328F28D4D2D}" type="sibTrans" cxnId="{53B673EF-9D80-4A4B-A3FE-D1913FA4073F}">
      <dgm:prSet/>
      <dgm:spPr/>
      <dgm:t>
        <a:bodyPr/>
        <a:lstStyle/>
        <a:p>
          <a:endParaRPr lang="en-US"/>
        </a:p>
      </dgm:t>
    </dgm:pt>
    <dgm:pt modelId="{FE34EBB1-7B68-43CA-9576-C9FBEBEF5028}">
      <dgm:prSet/>
      <dgm:spPr>
        <a:solidFill>
          <a:schemeClr val="accent2"/>
        </a:solidFill>
      </dgm:spPr>
      <dgm:t>
        <a:bodyPr/>
        <a:lstStyle/>
        <a:p>
          <a:r>
            <a:rPr lang="cs-CZ" dirty="0"/>
            <a:t>datum (předpokládaného) založení podniku,</a:t>
          </a:r>
          <a:endParaRPr lang="en-US" dirty="0"/>
        </a:p>
      </dgm:t>
    </dgm:pt>
    <dgm:pt modelId="{C202789B-799C-4E7A-8A37-16083449E41D}" type="parTrans" cxnId="{FB10337E-6B86-4172-87B7-D1DD6B088F73}">
      <dgm:prSet/>
      <dgm:spPr/>
      <dgm:t>
        <a:bodyPr/>
        <a:lstStyle/>
        <a:p>
          <a:endParaRPr lang="en-US"/>
        </a:p>
      </dgm:t>
    </dgm:pt>
    <dgm:pt modelId="{12A2FB75-4A31-45C6-BE43-1F6BF49AD5B0}" type="sibTrans" cxnId="{FB10337E-6B86-4172-87B7-D1DD6B088F73}">
      <dgm:prSet/>
      <dgm:spPr/>
      <dgm:t>
        <a:bodyPr/>
        <a:lstStyle/>
        <a:p>
          <a:endParaRPr lang="en-US"/>
        </a:p>
      </dgm:t>
    </dgm:pt>
    <dgm:pt modelId="{CE6509B5-8FC1-4504-8537-222F7FFCFEAE}">
      <dgm:prSet/>
      <dgm:spPr>
        <a:solidFill>
          <a:schemeClr val="accent2"/>
        </a:solidFill>
      </dgm:spPr>
      <dgm:t>
        <a:bodyPr/>
        <a:lstStyle/>
        <a:p>
          <a:r>
            <a:rPr lang="cs-CZ"/>
            <a:t>nosná podnikatelská myšlenka,</a:t>
          </a:r>
          <a:endParaRPr lang="en-US"/>
        </a:p>
      </dgm:t>
    </dgm:pt>
    <dgm:pt modelId="{A7BB51D0-1FA7-4F9D-9EA4-D7BD267CD3FD}" type="parTrans" cxnId="{D9F22DAA-5706-465D-90B2-B779ADDB5C43}">
      <dgm:prSet/>
      <dgm:spPr/>
      <dgm:t>
        <a:bodyPr/>
        <a:lstStyle/>
        <a:p>
          <a:endParaRPr lang="en-US"/>
        </a:p>
      </dgm:t>
    </dgm:pt>
    <dgm:pt modelId="{7F3D06A8-BCEB-4C56-8919-E82E5310FDE2}" type="sibTrans" cxnId="{D9F22DAA-5706-465D-90B2-B779ADDB5C43}">
      <dgm:prSet/>
      <dgm:spPr/>
      <dgm:t>
        <a:bodyPr/>
        <a:lstStyle/>
        <a:p>
          <a:endParaRPr lang="en-US"/>
        </a:p>
      </dgm:t>
    </dgm:pt>
    <dgm:pt modelId="{68D6DC6A-CB42-4D5A-9C86-A4786E95253B}">
      <dgm:prSet/>
      <dgm:spPr>
        <a:solidFill>
          <a:schemeClr val="accent2"/>
        </a:solidFill>
      </dgm:spPr>
      <dgm:t>
        <a:bodyPr/>
        <a:lstStyle/>
        <a:p>
          <a:r>
            <a:rPr lang="cs-CZ"/>
            <a:t>poslání podniku,</a:t>
          </a:r>
          <a:endParaRPr lang="en-US"/>
        </a:p>
      </dgm:t>
    </dgm:pt>
    <dgm:pt modelId="{1CD546DD-376C-4629-B23A-3B67C8722015}" type="parTrans" cxnId="{4B8D9627-110A-4BBA-A4D2-D4E979FF7005}">
      <dgm:prSet/>
      <dgm:spPr/>
      <dgm:t>
        <a:bodyPr/>
        <a:lstStyle/>
        <a:p>
          <a:endParaRPr lang="en-US"/>
        </a:p>
      </dgm:t>
    </dgm:pt>
    <dgm:pt modelId="{1AD9D034-2778-471C-A741-6C466AB911AA}" type="sibTrans" cxnId="{4B8D9627-110A-4BBA-A4D2-D4E979FF7005}">
      <dgm:prSet/>
      <dgm:spPr/>
      <dgm:t>
        <a:bodyPr/>
        <a:lstStyle/>
        <a:p>
          <a:endParaRPr lang="en-US"/>
        </a:p>
      </dgm:t>
    </dgm:pt>
    <dgm:pt modelId="{9DA54FB5-2BEE-4928-BE61-96D84B2A6ED7}">
      <dgm:prSet/>
      <dgm:spPr>
        <a:solidFill>
          <a:schemeClr val="accent2"/>
        </a:solidFill>
      </dgm:spPr>
      <dgm:t>
        <a:bodyPr/>
        <a:lstStyle/>
        <a:p>
          <a:r>
            <a:rPr lang="cs-CZ" dirty="0"/>
            <a:t>účel business plánu,</a:t>
          </a:r>
          <a:endParaRPr lang="en-US" dirty="0"/>
        </a:p>
      </dgm:t>
    </dgm:pt>
    <dgm:pt modelId="{C82DAEF5-E3BD-47D3-9FDD-AD92BBEBAF98}" type="parTrans" cxnId="{6657D2E2-A94E-4CC0-B80C-F7E53FD066AC}">
      <dgm:prSet/>
      <dgm:spPr/>
      <dgm:t>
        <a:bodyPr/>
        <a:lstStyle/>
        <a:p>
          <a:endParaRPr lang="en-US"/>
        </a:p>
      </dgm:t>
    </dgm:pt>
    <dgm:pt modelId="{741BBB6E-2BFB-498C-B9D2-DE456F2D1A6D}" type="sibTrans" cxnId="{6657D2E2-A94E-4CC0-B80C-F7E53FD066AC}">
      <dgm:prSet/>
      <dgm:spPr/>
      <dgm:t>
        <a:bodyPr/>
        <a:lstStyle/>
        <a:p>
          <a:endParaRPr lang="en-US"/>
        </a:p>
      </dgm:t>
    </dgm:pt>
    <dgm:pt modelId="{1F6F50E0-4F68-460A-AF4D-52B35716C227}">
      <dgm:prSet/>
      <dgm:spPr>
        <a:solidFill>
          <a:schemeClr val="accent2"/>
        </a:solidFill>
      </dgm:spPr>
      <dgm:t>
        <a:bodyPr/>
        <a:lstStyle/>
        <a:p>
          <a:r>
            <a:rPr lang="cs-CZ"/>
            <a:t>kontaktní údaje.</a:t>
          </a:r>
          <a:endParaRPr lang="en-US"/>
        </a:p>
      </dgm:t>
    </dgm:pt>
    <dgm:pt modelId="{8E79E888-6506-46C8-A01C-3E87415A0066}" type="parTrans" cxnId="{AB4DC514-1432-43C3-9EAC-D0F8DFF60D9E}">
      <dgm:prSet/>
      <dgm:spPr/>
      <dgm:t>
        <a:bodyPr/>
        <a:lstStyle/>
        <a:p>
          <a:endParaRPr lang="en-US"/>
        </a:p>
      </dgm:t>
    </dgm:pt>
    <dgm:pt modelId="{1FCCA225-F7A2-4372-85CF-9E2B4D0C5320}" type="sibTrans" cxnId="{AB4DC514-1432-43C3-9EAC-D0F8DFF60D9E}">
      <dgm:prSet/>
      <dgm:spPr/>
      <dgm:t>
        <a:bodyPr/>
        <a:lstStyle/>
        <a:p>
          <a:endParaRPr lang="en-US"/>
        </a:p>
      </dgm:t>
    </dgm:pt>
    <dgm:pt modelId="{959A9477-326D-4FB7-85F9-1894E526C645}" type="pres">
      <dgm:prSet presAssocID="{05059E01-F6E2-49CA-8777-0B5C3899A6DA}" presName="diagram" presStyleCnt="0">
        <dgm:presLayoutVars>
          <dgm:dir/>
          <dgm:resizeHandles val="exact"/>
        </dgm:presLayoutVars>
      </dgm:prSet>
      <dgm:spPr/>
    </dgm:pt>
    <dgm:pt modelId="{15AB6D5E-A63C-4933-8BF2-F1FF8A139DD4}" type="pres">
      <dgm:prSet presAssocID="{547E60D5-23B2-4E71-8358-B26631917E61}" presName="node" presStyleLbl="node1" presStyleIdx="0" presStyleCnt="8">
        <dgm:presLayoutVars>
          <dgm:bulletEnabled val="1"/>
        </dgm:presLayoutVars>
      </dgm:prSet>
      <dgm:spPr/>
    </dgm:pt>
    <dgm:pt modelId="{1F8D601A-49AB-44C3-82E3-CDDE23600CCC}" type="pres">
      <dgm:prSet presAssocID="{44F2FB3B-C458-4096-BC38-217B50BE4824}" presName="sibTrans" presStyleCnt="0"/>
      <dgm:spPr/>
    </dgm:pt>
    <dgm:pt modelId="{11A97D0C-739E-4C45-8F98-B028C7734E03}" type="pres">
      <dgm:prSet presAssocID="{A573F811-CB70-4BBA-A78F-2ECA7A2FAF10}" presName="node" presStyleLbl="node1" presStyleIdx="1" presStyleCnt="8">
        <dgm:presLayoutVars>
          <dgm:bulletEnabled val="1"/>
        </dgm:presLayoutVars>
      </dgm:prSet>
      <dgm:spPr/>
    </dgm:pt>
    <dgm:pt modelId="{4689C372-C958-414F-8231-7E9A13403FBC}" type="pres">
      <dgm:prSet presAssocID="{73C398B6-2F0E-494B-BD19-3ABA394AADD1}" presName="sibTrans" presStyleCnt="0"/>
      <dgm:spPr/>
    </dgm:pt>
    <dgm:pt modelId="{FAE6F1BC-3080-46C2-AB09-B65EAB34AF45}" type="pres">
      <dgm:prSet presAssocID="{33CAC022-CDBD-4F7C-AB43-7499CCC8A534}" presName="node" presStyleLbl="node1" presStyleIdx="2" presStyleCnt="8">
        <dgm:presLayoutVars>
          <dgm:bulletEnabled val="1"/>
        </dgm:presLayoutVars>
      </dgm:prSet>
      <dgm:spPr/>
    </dgm:pt>
    <dgm:pt modelId="{43771B82-B1EF-4BDF-AE73-4F3EAA291D13}" type="pres">
      <dgm:prSet presAssocID="{1D21C1FD-B942-419F-A951-9328F28D4D2D}" presName="sibTrans" presStyleCnt="0"/>
      <dgm:spPr/>
    </dgm:pt>
    <dgm:pt modelId="{64C5FD5C-8991-45AA-B0BD-A92951228001}" type="pres">
      <dgm:prSet presAssocID="{FE34EBB1-7B68-43CA-9576-C9FBEBEF5028}" presName="node" presStyleLbl="node1" presStyleIdx="3" presStyleCnt="8">
        <dgm:presLayoutVars>
          <dgm:bulletEnabled val="1"/>
        </dgm:presLayoutVars>
      </dgm:prSet>
      <dgm:spPr/>
    </dgm:pt>
    <dgm:pt modelId="{59D19A54-40CB-4AB8-A82F-1A880CA7E384}" type="pres">
      <dgm:prSet presAssocID="{12A2FB75-4A31-45C6-BE43-1F6BF49AD5B0}" presName="sibTrans" presStyleCnt="0"/>
      <dgm:spPr/>
    </dgm:pt>
    <dgm:pt modelId="{124A68AC-B82A-45CC-8B18-7BC3C3D0E373}" type="pres">
      <dgm:prSet presAssocID="{CE6509B5-8FC1-4504-8537-222F7FFCFEAE}" presName="node" presStyleLbl="node1" presStyleIdx="4" presStyleCnt="8">
        <dgm:presLayoutVars>
          <dgm:bulletEnabled val="1"/>
        </dgm:presLayoutVars>
      </dgm:prSet>
      <dgm:spPr/>
    </dgm:pt>
    <dgm:pt modelId="{2322C1F5-F8FB-453C-9B4A-D7739651B3AE}" type="pres">
      <dgm:prSet presAssocID="{7F3D06A8-BCEB-4C56-8919-E82E5310FDE2}" presName="sibTrans" presStyleCnt="0"/>
      <dgm:spPr/>
    </dgm:pt>
    <dgm:pt modelId="{A3956117-3E58-47D4-9F63-7ADE0EB2AA09}" type="pres">
      <dgm:prSet presAssocID="{68D6DC6A-CB42-4D5A-9C86-A4786E95253B}" presName="node" presStyleLbl="node1" presStyleIdx="5" presStyleCnt="8">
        <dgm:presLayoutVars>
          <dgm:bulletEnabled val="1"/>
        </dgm:presLayoutVars>
      </dgm:prSet>
      <dgm:spPr/>
    </dgm:pt>
    <dgm:pt modelId="{EFA28617-37AD-40AE-A84E-F6F5315FF978}" type="pres">
      <dgm:prSet presAssocID="{1AD9D034-2778-471C-A741-6C466AB911AA}" presName="sibTrans" presStyleCnt="0"/>
      <dgm:spPr/>
    </dgm:pt>
    <dgm:pt modelId="{EE339907-9F8E-4C8D-9A4D-AFA1A6AFCF12}" type="pres">
      <dgm:prSet presAssocID="{9DA54FB5-2BEE-4928-BE61-96D84B2A6ED7}" presName="node" presStyleLbl="node1" presStyleIdx="6" presStyleCnt="8">
        <dgm:presLayoutVars>
          <dgm:bulletEnabled val="1"/>
        </dgm:presLayoutVars>
      </dgm:prSet>
      <dgm:spPr/>
    </dgm:pt>
    <dgm:pt modelId="{9404D205-5015-40EB-96B8-23794F5B9D75}" type="pres">
      <dgm:prSet presAssocID="{741BBB6E-2BFB-498C-B9D2-DE456F2D1A6D}" presName="sibTrans" presStyleCnt="0"/>
      <dgm:spPr/>
    </dgm:pt>
    <dgm:pt modelId="{08FB7FA4-D759-4EF7-B12C-DE5C2CE71012}" type="pres">
      <dgm:prSet presAssocID="{1F6F50E0-4F68-460A-AF4D-52B35716C227}" presName="node" presStyleLbl="node1" presStyleIdx="7" presStyleCnt="8">
        <dgm:presLayoutVars>
          <dgm:bulletEnabled val="1"/>
        </dgm:presLayoutVars>
      </dgm:prSet>
      <dgm:spPr/>
    </dgm:pt>
  </dgm:ptLst>
  <dgm:cxnLst>
    <dgm:cxn modelId="{AB4DC514-1432-43C3-9EAC-D0F8DFF60D9E}" srcId="{05059E01-F6E2-49CA-8777-0B5C3899A6DA}" destId="{1F6F50E0-4F68-460A-AF4D-52B35716C227}" srcOrd="7" destOrd="0" parTransId="{8E79E888-6506-46C8-A01C-3E87415A0066}" sibTransId="{1FCCA225-F7A2-4372-85CF-9E2B4D0C5320}"/>
    <dgm:cxn modelId="{4B8D9627-110A-4BBA-A4D2-D4E979FF7005}" srcId="{05059E01-F6E2-49CA-8777-0B5C3899A6DA}" destId="{68D6DC6A-CB42-4D5A-9C86-A4786E95253B}" srcOrd="5" destOrd="0" parTransId="{1CD546DD-376C-4629-B23A-3B67C8722015}" sibTransId="{1AD9D034-2778-471C-A741-6C466AB911AA}"/>
    <dgm:cxn modelId="{9B829F27-BC18-40F7-AEA8-44842FFAD7A0}" type="presOf" srcId="{9DA54FB5-2BEE-4928-BE61-96D84B2A6ED7}" destId="{EE339907-9F8E-4C8D-9A4D-AFA1A6AFCF12}" srcOrd="0" destOrd="0" presId="urn:microsoft.com/office/officeart/2005/8/layout/default"/>
    <dgm:cxn modelId="{8EDB7C31-E01C-48D3-8779-CC22982992EF}" type="presOf" srcId="{05059E01-F6E2-49CA-8777-0B5C3899A6DA}" destId="{959A9477-326D-4FB7-85F9-1894E526C645}" srcOrd="0" destOrd="0" presId="urn:microsoft.com/office/officeart/2005/8/layout/default"/>
    <dgm:cxn modelId="{FAEA735E-42BE-470C-8849-E15FD703981B}" type="presOf" srcId="{A573F811-CB70-4BBA-A78F-2ECA7A2FAF10}" destId="{11A97D0C-739E-4C45-8F98-B028C7734E03}" srcOrd="0" destOrd="0" presId="urn:microsoft.com/office/officeart/2005/8/layout/default"/>
    <dgm:cxn modelId="{D7AC9468-0F0B-4D7F-B4F3-3B53FA781A53}" type="presOf" srcId="{68D6DC6A-CB42-4D5A-9C86-A4786E95253B}" destId="{A3956117-3E58-47D4-9F63-7ADE0EB2AA09}" srcOrd="0" destOrd="0" presId="urn:microsoft.com/office/officeart/2005/8/layout/default"/>
    <dgm:cxn modelId="{931A1F4A-57DF-404C-AA44-A44A12C1C0DF}" type="presOf" srcId="{547E60D5-23B2-4E71-8358-B26631917E61}" destId="{15AB6D5E-A63C-4933-8BF2-F1FF8A139DD4}" srcOrd="0" destOrd="0" presId="urn:microsoft.com/office/officeart/2005/8/layout/default"/>
    <dgm:cxn modelId="{814C1B4F-FA07-49F5-91F9-C136C3206EE8}" srcId="{05059E01-F6E2-49CA-8777-0B5C3899A6DA}" destId="{547E60D5-23B2-4E71-8358-B26631917E61}" srcOrd="0" destOrd="0" parTransId="{AEFDB2E6-3307-4B4D-8FD6-6F295B402CD8}" sibTransId="{44F2FB3B-C458-4096-BC38-217B50BE4824}"/>
    <dgm:cxn modelId="{AB15ED7D-3021-4416-92C7-CBCB30CED487}" type="presOf" srcId="{CE6509B5-8FC1-4504-8537-222F7FFCFEAE}" destId="{124A68AC-B82A-45CC-8B18-7BC3C3D0E373}" srcOrd="0" destOrd="0" presId="urn:microsoft.com/office/officeart/2005/8/layout/default"/>
    <dgm:cxn modelId="{FB10337E-6B86-4172-87B7-D1DD6B088F73}" srcId="{05059E01-F6E2-49CA-8777-0B5C3899A6DA}" destId="{FE34EBB1-7B68-43CA-9576-C9FBEBEF5028}" srcOrd="3" destOrd="0" parTransId="{C202789B-799C-4E7A-8A37-16083449E41D}" sibTransId="{12A2FB75-4A31-45C6-BE43-1F6BF49AD5B0}"/>
    <dgm:cxn modelId="{4EF76D88-3896-4CC2-B9A3-37442013CEE8}" type="presOf" srcId="{33CAC022-CDBD-4F7C-AB43-7499CCC8A534}" destId="{FAE6F1BC-3080-46C2-AB09-B65EAB34AF45}" srcOrd="0" destOrd="0" presId="urn:microsoft.com/office/officeart/2005/8/layout/default"/>
    <dgm:cxn modelId="{0AAB4799-EE97-4AA9-9F5F-E42BE1047D42}" type="presOf" srcId="{FE34EBB1-7B68-43CA-9576-C9FBEBEF5028}" destId="{64C5FD5C-8991-45AA-B0BD-A92951228001}" srcOrd="0" destOrd="0" presId="urn:microsoft.com/office/officeart/2005/8/layout/default"/>
    <dgm:cxn modelId="{E1A1EDA6-015C-45C3-85B4-711E04FD1F50}" type="presOf" srcId="{1F6F50E0-4F68-460A-AF4D-52B35716C227}" destId="{08FB7FA4-D759-4EF7-B12C-DE5C2CE71012}" srcOrd="0" destOrd="0" presId="urn:microsoft.com/office/officeart/2005/8/layout/default"/>
    <dgm:cxn modelId="{D9F22DAA-5706-465D-90B2-B779ADDB5C43}" srcId="{05059E01-F6E2-49CA-8777-0B5C3899A6DA}" destId="{CE6509B5-8FC1-4504-8537-222F7FFCFEAE}" srcOrd="4" destOrd="0" parTransId="{A7BB51D0-1FA7-4F9D-9EA4-D7BD267CD3FD}" sibTransId="{7F3D06A8-BCEB-4C56-8919-E82E5310FDE2}"/>
    <dgm:cxn modelId="{7206B8B9-49BB-49E0-BAF2-102C46BB4CFA}" srcId="{05059E01-F6E2-49CA-8777-0B5C3899A6DA}" destId="{A573F811-CB70-4BBA-A78F-2ECA7A2FAF10}" srcOrd="1" destOrd="0" parTransId="{A1D6DFEA-EE6F-4739-AAEF-36B4AEA28470}" sibTransId="{73C398B6-2F0E-494B-BD19-3ABA394AADD1}"/>
    <dgm:cxn modelId="{6657D2E2-A94E-4CC0-B80C-F7E53FD066AC}" srcId="{05059E01-F6E2-49CA-8777-0B5C3899A6DA}" destId="{9DA54FB5-2BEE-4928-BE61-96D84B2A6ED7}" srcOrd="6" destOrd="0" parTransId="{C82DAEF5-E3BD-47D3-9FDD-AD92BBEBAF98}" sibTransId="{741BBB6E-2BFB-498C-B9D2-DE456F2D1A6D}"/>
    <dgm:cxn modelId="{53B673EF-9D80-4A4B-A3FE-D1913FA4073F}" srcId="{05059E01-F6E2-49CA-8777-0B5C3899A6DA}" destId="{33CAC022-CDBD-4F7C-AB43-7499CCC8A534}" srcOrd="2" destOrd="0" parTransId="{FE389EE4-4826-4878-B3EC-9EA4A3D8FA6B}" sibTransId="{1D21C1FD-B942-419F-A951-9328F28D4D2D}"/>
    <dgm:cxn modelId="{0FB94D23-A792-4A29-8308-1DE45ED238A3}" type="presParOf" srcId="{959A9477-326D-4FB7-85F9-1894E526C645}" destId="{15AB6D5E-A63C-4933-8BF2-F1FF8A139DD4}" srcOrd="0" destOrd="0" presId="urn:microsoft.com/office/officeart/2005/8/layout/default"/>
    <dgm:cxn modelId="{EF8C38F5-34F8-479D-A0A1-D3C1468DE81B}" type="presParOf" srcId="{959A9477-326D-4FB7-85F9-1894E526C645}" destId="{1F8D601A-49AB-44C3-82E3-CDDE23600CCC}" srcOrd="1" destOrd="0" presId="urn:microsoft.com/office/officeart/2005/8/layout/default"/>
    <dgm:cxn modelId="{69D7FB80-0D4E-4F0C-95CE-CCA8C20EF1B8}" type="presParOf" srcId="{959A9477-326D-4FB7-85F9-1894E526C645}" destId="{11A97D0C-739E-4C45-8F98-B028C7734E03}" srcOrd="2" destOrd="0" presId="urn:microsoft.com/office/officeart/2005/8/layout/default"/>
    <dgm:cxn modelId="{1BBDCE1A-0E8E-4718-8F16-732FABF8789E}" type="presParOf" srcId="{959A9477-326D-4FB7-85F9-1894E526C645}" destId="{4689C372-C958-414F-8231-7E9A13403FBC}" srcOrd="3" destOrd="0" presId="urn:microsoft.com/office/officeart/2005/8/layout/default"/>
    <dgm:cxn modelId="{7A909920-1687-45CB-98D8-E6CDF496BB97}" type="presParOf" srcId="{959A9477-326D-4FB7-85F9-1894E526C645}" destId="{FAE6F1BC-3080-46C2-AB09-B65EAB34AF45}" srcOrd="4" destOrd="0" presId="urn:microsoft.com/office/officeart/2005/8/layout/default"/>
    <dgm:cxn modelId="{D0857F7A-C5E7-48CA-BF75-12A66549C448}" type="presParOf" srcId="{959A9477-326D-4FB7-85F9-1894E526C645}" destId="{43771B82-B1EF-4BDF-AE73-4F3EAA291D13}" srcOrd="5" destOrd="0" presId="urn:microsoft.com/office/officeart/2005/8/layout/default"/>
    <dgm:cxn modelId="{CF5020C9-4A31-4F19-B0AA-21C965B0E88E}" type="presParOf" srcId="{959A9477-326D-4FB7-85F9-1894E526C645}" destId="{64C5FD5C-8991-45AA-B0BD-A92951228001}" srcOrd="6" destOrd="0" presId="urn:microsoft.com/office/officeart/2005/8/layout/default"/>
    <dgm:cxn modelId="{2A572964-3284-4215-9F53-C9E0BE29FB1F}" type="presParOf" srcId="{959A9477-326D-4FB7-85F9-1894E526C645}" destId="{59D19A54-40CB-4AB8-A82F-1A880CA7E384}" srcOrd="7" destOrd="0" presId="urn:microsoft.com/office/officeart/2005/8/layout/default"/>
    <dgm:cxn modelId="{1E28D351-D31D-4D00-8A25-4EBF6C0031D5}" type="presParOf" srcId="{959A9477-326D-4FB7-85F9-1894E526C645}" destId="{124A68AC-B82A-45CC-8B18-7BC3C3D0E373}" srcOrd="8" destOrd="0" presId="urn:microsoft.com/office/officeart/2005/8/layout/default"/>
    <dgm:cxn modelId="{DC94C087-7ECC-4FEF-BA19-F50488ECA288}" type="presParOf" srcId="{959A9477-326D-4FB7-85F9-1894E526C645}" destId="{2322C1F5-F8FB-453C-9B4A-D7739651B3AE}" srcOrd="9" destOrd="0" presId="urn:microsoft.com/office/officeart/2005/8/layout/default"/>
    <dgm:cxn modelId="{24945412-3854-4B26-A9E2-1399277159E3}" type="presParOf" srcId="{959A9477-326D-4FB7-85F9-1894E526C645}" destId="{A3956117-3E58-47D4-9F63-7ADE0EB2AA09}" srcOrd="10" destOrd="0" presId="urn:microsoft.com/office/officeart/2005/8/layout/default"/>
    <dgm:cxn modelId="{F0A479DB-63DB-42D7-830B-3005A7BA29A1}" type="presParOf" srcId="{959A9477-326D-4FB7-85F9-1894E526C645}" destId="{EFA28617-37AD-40AE-A84E-F6F5315FF978}" srcOrd="11" destOrd="0" presId="urn:microsoft.com/office/officeart/2005/8/layout/default"/>
    <dgm:cxn modelId="{216AAD98-BB79-454A-A3B1-8410C2A8FC62}" type="presParOf" srcId="{959A9477-326D-4FB7-85F9-1894E526C645}" destId="{EE339907-9F8E-4C8D-9A4D-AFA1A6AFCF12}" srcOrd="12" destOrd="0" presId="urn:microsoft.com/office/officeart/2005/8/layout/default"/>
    <dgm:cxn modelId="{795D2642-2D58-4A88-B7DC-ED4F505E5759}" type="presParOf" srcId="{959A9477-326D-4FB7-85F9-1894E526C645}" destId="{9404D205-5015-40EB-96B8-23794F5B9D75}" srcOrd="13" destOrd="0" presId="urn:microsoft.com/office/officeart/2005/8/layout/default"/>
    <dgm:cxn modelId="{B736B62A-2EB7-4FA0-988F-F6ACB185E2F2}" type="presParOf" srcId="{959A9477-326D-4FB7-85F9-1894E526C645}" destId="{08FB7FA4-D759-4EF7-B12C-DE5C2CE71012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963DCF-2B02-4B92-A8A6-B60F92948D3E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DE7268E-F41F-46C0-8D6A-1214D213A911}">
      <dgm:prSet/>
      <dgm:spPr/>
      <dgm:t>
        <a:bodyPr/>
        <a:lstStyle/>
        <a:p>
          <a:r>
            <a:rPr lang="pl-PL" kern="1200">
              <a:latin typeface="Calibri" panose="020F0502020204030204"/>
              <a:ea typeface="+mn-ea"/>
              <a:cs typeface="+mn-cs"/>
            </a:rPr>
            <a:t>stadium</a:t>
          </a:r>
          <a:r>
            <a:rPr lang="pl-PL" kern="1200"/>
            <a:t> </a:t>
          </a:r>
          <a:r>
            <a:rPr lang="pl-PL" kern="1200">
              <a:latin typeface="Calibri" panose="020F0502020204030204"/>
              <a:ea typeface="+mn-ea"/>
              <a:cs typeface="+mn-cs"/>
            </a:rPr>
            <a:t>rozvoje podniku,</a:t>
          </a:r>
          <a:endParaRPr lang="en-US" kern="1200">
            <a:latin typeface="Calibri" panose="020F0502020204030204"/>
            <a:ea typeface="+mn-ea"/>
            <a:cs typeface="+mn-cs"/>
          </a:endParaRPr>
        </a:p>
      </dgm:t>
    </dgm:pt>
    <dgm:pt modelId="{0705CB2B-9790-4B4A-8337-9FC42EB39899}" type="parTrans" cxnId="{EC4ADCC0-2B47-42A4-931A-E257884946B6}">
      <dgm:prSet/>
      <dgm:spPr/>
      <dgm:t>
        <a:bodyPr/>
        <a:lstStyle/>
        <a:p>
          <a:endParaRPr lang="en-US"/>
        </a:p>
      </dgm:t>
    </dgm:pt>
    <dgm:pt modelId="{3F36824F-4FC0-4624-869E-380D5F336F0D}" type="sibTrans" cxnId="{EC4ADCC0-2B47-42A4-931A-E257884946B6}">
      <dgm:prSet/>
      <dgm:spPr/>
      <dgm:t>
        <a:bodyPr/>
        <a:lstStyle/>
        <a:p>
          <a:endParaRPr lang="en-US"/>
        </a:p>
      </dgm:t>
    </dgm:pt>
    <dgm:pt modelId="{386CC372-AA3C-482C-A464-7CDE272061AB}">
      <dgm:prSet/>
      <dgm:spPr/>
      <dgm:t>
        <a:bodyPr spcFirstLastPara="0" vert="horz" wrap="square" lIns="64770" tIns="32385" rIns="64770" bIns="32385" numCol="1" spcCol="1270" anchor="ctr" anchorCtr="0"/>
        <a:lstStyle/>
        <a:p>
          <a:r>
            <a:rPr lang="pl-PL"/>
            <a:t>majetkoprávní vztahy – popis majetku podniku,</a:t>
          </a:r>
          <a:endParaRPr lang="en-US"/>
        </a:p>
      </dgm:t>
    </dgm:pt>
    <dgm:pt modelId="{0664B420-24E5-4362-B73C-643503CB7453}" type="parTrans" cxnId="{0E0F41DA-70B0-4EE9-9C6C-F9F23B299ED2}">
      <dgm:prSet/>
      <dgm:spPr/>
      <dgm:t>
        <a:bodyPr/>
        <a:lstStyle/>
        <a:p>
          <a:endParaRPr lang="en-US"/>
        </a:p>
      </dgm:t>
    </dgm:pt>
    <dgm:pt modelId="{457A7A7B-3EA4-42C1-AA28-46170AA00ECF}" type="sibTrans" cxnId="{0E0F41DA-70B0-4EE9-9C6C-F9F23B299ED2}">
      <dgm:prSet/>
      <dgm:spPr/>
      <dgm:t>
        <a:bodyPr/>
        <a:lstStyle/>
        <a:p>
          <a:endParaRPr lang="en-US"/>
        </a:p>
      </dgm:t>
    </dgm:pt>
    <dgm:pt modelId="{C1EC2A1F-E9BF-4656-862B-17A3D515D4D7}">
      <dgm:prSet/>
      <dgm:spPr/>
      <dgm:t>
        <a:bodyPr/>
        <a:lstStyle/>
        <a:p>
          <a:r>
            <a:rPr lang="cs-CZ"/>
            <a:t>organizace podniku – systém řízení, vymezení kompetencí a personální obsazení,</a:t>
          </a:r>
          <a:endParaRPr lang="en-US"/>
        </a:p>
      </dgm:t>
    </dgm:pt>
    <dgm:pt modelId="{0C1A2EC7-E1B0-438C-8FE2-E64CF92714AC}" type="parTrans" cxnId="{DDDF301E-405E-4B16-94FC-83294B1DEA45}">
      <dgm:prSet/>
      <dgm:spPr/>
      <dgm:t>
        <a:bodyPr/>
        <a:lstStyle/>
        <a:p>
          <a:endParaRPr lang="en-US"/>
        </a:p>
      </dgm:t>
    </dgm:pt>
    <dgm:pt modelId="{43B95553-1AAB-4D94-A09F-5DBF5CBA3B9A}" type="sibTrans" cxnId="{DDDF301E-405E-4B16-94FC-83294B1DEA45}">
      <dgm:prSet/>
      <dgm:spPr/>
      <dgm:t>
        <a:bodyPr/>
        <a:lstStyle/>
        <a:p>
          <a:endParaRPr lang="en-US"/>
        </a:p>
      </dgm:t>
    </dgm:pt>
    <dgm:pt modelId="{0E167BA4-022E-47CA-BA2B-60C30C70E335}">
      <dgm:prSet/>
      <dgm:spPr/>
      <dgm:t>
        <a:bodyPr/>
        <a:lstStyle/>
        <a:p>
          <a:r>
            <a:rPr lang="cs-CZ"/>
            <a:t>místo podnikání – popis prostoru, orientační body, možnost parkování</a:t>
          </a:r>
          <a:endParaRPr lang="en-US"/>
        </a:p>
      </dgm:t>
    </dgm:pt>
    <dgm:pt modelId="{97A2B388-F55D-461A-952E-2D6B275E6A3C}" type="parTrans" cxnId="{FE1ED795-C164-4503-B9B9-B9397DFC6FBD}">
      <dgm:prSet/>
      <dgm:spPr/>
      <dgm:t>
        <a:bodyPr/>
        <a:lstStyle/>
        <a:p>
          <a:endParaRPr lang="en-US"/>
        </a:p>
      </dgm:t>
    </dgm:pt>
    <dgm:pt modelId="{B8DC3D02-329D-4E4C-A018-5942CC711C84}" type="sibTrans" cxnId="{FE1ED795-C164-4503-B9B9-B9397DFC6FBD}">
      <dgm:prSet/>
      <dgm:spPr/>
      <dgm:t>
        <a:bodyPr/>
        <a:lstStyle/>
        <a:p>
          <a:endParaRPr lang="en-US"/>
        </a:p>
      </dgm:t>
    </dgm:pt>
    <dgm:pt modelId="{8541BD35-1E11-4C4B-A3D0-F3BBD1C844E7}">
      <dgm:prSet/>
      <dgm:spPr/>
      <dgm:t>
        <a:bodyPr/>
        <a:lstStyle/>
        <a:p>
          <a:r>
            <a:rPr lang="cs-CZ"/>
            <a:t>fungování podniku – administrativa, provozní doba aj.,</a:t>
          </a:r>
          <a:endParaRPr lang="en-US"/>
        </a:p>
      </dgm:t>
    </dgm:pt>
    <dgm:pt modelId="{7950BEBB-DA95-4CD8-8984-F6DABC1F7FAA}" type="parTrans" cxnId="{3ADDB64E-F482-419D-AD40-CE1ACD7D5D5C}">
      <dgm:prSet/>
      <dgm:spPr/>
      <dgm:t>
        <a:bodyPr/>
        <a:lstStyle/>
        <a:p>
          <a:endParaRPr lang="en-US"/>
        </a:p>
      </dgm:t>
    </dgm:pt>
    <dgm:pt modelId="{A8610635-ABDF-4C37-882A-D3EB6F7037D9}" type="sibTrans" cxnId="{3ADDB64E-F482-419D-AD40-CE1ACD7D5D5C}">
      <dgm:prSet/>
      <dgm:spPr/>
      <dgm:t>
        <a:bodyPr/>
        <a:lstStyle/>
        <a:p>
          <a:endParaRPr lang="en-US"/>
        </a:p>
      </dgm:t>
    </dgm:pt>
    <dgm:pt modelId="{334EC6EA-0A45-4820-B94C-83F33A8E9877}">
      <dgm:prSet/>
      <dgm:spPr/>
      <dgm:t>
        <a:bodyPr/>
        <a:lstStyle/>
        <a:p>
          <a:r>
            <a:rPr lang="cs-CZ" kern="1200">
              <a:latin typeface="Calibri" panose="020F0502020204030204"/>
              <a:ea typeface="+mn-ea"/>
              <a:cs typeface="+mn-cs"/>
            </a:rPr>
            <a:t>dopady činnosti na životní prostředí,</a:t>
          </a:r>
          <a:endParaRPr lang="en-US" kern="1200">
            <a:latin typeface="Calibri" panose="020F0502020204030204"/>
            <a:ea typeface="+mn-ea"/>
            <a:cs typeface="+mn-cs"/>
          </a:endParaRPr>
        </a:p>
      </dgm:t>
    </dgm:pt>
    <dgm:pt modelId="{67C7393B-DC0B-4F4A-9B00-9D18F856E498}" type="parTrans" cxnId="{84789B28-8D9B-40D4-AEC1-E80FDC3A4EB0}">
      <dgm:prSet/>
      <dgm:spPr/>
      <dgm:t>
        <a:bodyPr/>
        <a:lstStyle/>
        <a:p>
          <a:endParaRPr lang="en-US"/>
        </a:p>
      </dgm:t>
    </dgm:pt>
    <dgm:pt modelId="{F8AE0B73-5811-43E1-8585-74172DA4365A}" type="sibTrans" cxnId="{84789B28-8D9B-40D4-AEC1-E80FDC3A4EB0}">
      <dgm:prSet/>
      <dgm:spPr/>
      <dgm:t>
        <a:bodyPr/>
        <a:lstStyle/>
        <a:p>
          <a:endParaRPr lang="en-US"/>
        </a:p>
      </dgm:t>
    </dgm:pt>
    <dgm:pt modelId="{9959159E-8C00-4EB0-9FA6-89A799410760}">
      <dgm:prSet/>
      <dgm:spPr/>
      <dgm:t>
        <a:bodyPr/>
        <a:lstStyle/>
        <a:p>
          <a:r>
            <a:rPr lang="cs-CZ" dirty="0"/>
            <a:t>uplatňované postupy pro bezpečnost práce.</a:t>
          </a:r>
          <a:endParaRPr lang="en-US" dirty="0"/>
        </a:p>
      </dgm:t>
    </dgm:pt>
    <dgm:pt modelId="{5A06BB3A-F05A-492E-9DEE-83C594099110}" type="parTrans" cxnId="{5FDB9626-B00E-4B30-BC9B-AFA5732F5830}">
      <dgm:prSet/>
      <dgm:spPr/>
      <dgm:t>
        <a:bodyPr/>
        <a:lstStyle/>
        <a:p>
          <a:endParaRPr lang="en-US"/>
        </a:p>
      </dgm:t>
    </dgm:pt>
    <dgm:pt modelId="{233CB34D-0ECD-4D12-B6E9-84399B76A516}" type="sibTrans" cxnId="{5FDB9626-B00E-4B30-BC9B-AFA5732F5830}">
      <dgm:prSet/>
      <dgm:spPr/>
      <dgm:t>
        <a:bodyPr/>
        <a:lstStyle/>
        <a:p>
          <a:endParaRPr lang="en-US"/>
        </a:p>
      </dgm:t>
    </dgm:pt>
    <dgm:pt modelId="{00F6BC71-C24A-4782-829E-A9E823367338}" type="pres">
      <dgm:prSet presAssocID="{4F963DCF-2B02-4B92-A8A6-B60F92948D3E}" presName="diagram" presStyleCnt="0">
        <dgm:presLayoutVars>
          <dgm:dir/>
          <dgm:resizeHandles val="exact"/>
        </dgm:presLayoutVars>
      </dgm:prSet>
      <dgm:spPr/>
    </dgm:pt>
    <dgm:pt modelId="{CAC7613C-A9CE-4768-868F-4ECBAFF54728}" type="pres">
      <dgm:prSet presAssocID="{9DE7268E-F41F-46C0-8D6A-1214D213A911}" presName="node" presStyleLbl="node1" presStyleIdx="0" presStyleCnt="7">
        <dgm:presLayoutVars>
          <dgm:bulletEnabled val="1"/>
        </dgm:presLayoutVars>
      </dgm:prSet>
      <dgm:spPr/>
    </dgm:pt>
    <dgm:pt modelId="{850F3DAE-763C-4E77-BBE9-9AA7A9A0B4F3}" type="pres">
      <dgm:prSet presAssocID="{3F36824F-4FC0-4624-869E-380D5F336F0D}" presName="sibTrans" presStyleCnt="0"/>
      <dgm:spPr/>
    </dgm:pt>
    <dgm:pt modelId="{0A70B610-DDEA-41A2-979C-2E1E56E97F61}" type="pres">
      <dgm:prSet presAssocID="{386CC372-AA3C-482C-A464-7CDE272061AB}" presName="node" presStyleLbl="node1" presStyleIdx="1" presStyleCnt="7">
        <dgm:presLayoutVars>
          <dgm:bulletEnabled val="1"/>
        </dgm:presLayoutVars>
      </dgm:prSet>
      <dgm:spPr/>
    </dgm:pt>
    <dgm:pt modelId="{F8055D07-587D-47F0-A8AD-514F1E8ACD92}" type="pres">
      <dgm:prSet presAssocID="{457A7A7B-3EA4-42C1-AA28-46170AA00ECF}" presName="sibTrans" presStyleCnt="0"/>
      <dgm:spPr/>
    </dgm:pt>
    <dgm:pt modelId="{6C01FCA9-313C-4184-8063-759546FB5EF8}" type="pres">
      <dgm:prSet presAssocID="{C1EC2A1F-E9BF-4656-862B-17A3D515D4D7}" presName="node" presStyleLbl="node1" presStyleIdx="2" presStyleCnt="7">
        <dgm:presLayoutVars>
          <dgm:bulletEnabled val="1"/>
        </dgm:presLayoutVars>
      </dgm:prSet>
      <dgm:spPr/>
    </dgm:pt>
    <dgm:pt modelId="{7308587B-6085-40AE-AD4F-FD6CAEE08E51}" type="pres">
      <dgm:prSet presAssocID="{43B95553-1AAB-4D94-A09F-5DBF5CBA3B9A}" presName="sibTrans" presStyleCnt="0"/>
      <dgm:spPr/>
    </dgm:pt>
    <dgm:pt modelId="{24E88429-4763-4E4C-8E97-BEE96CEFBFC6}" type="pres">
      <dgm:prSet presAssocID="{0E167BA4-022E-47CA-BA2B-60C30C70E335}" presName="node" presStyleLbl="node1" presStyleIdx="3" presStyleCnt="7">
        <dgm:presLayoutVars>
          <dgm:bulletEnabled val="1"/>
        </dgm:presLayoutVars>
      </dgm:prSet>
      <dgm:spPr/>
    </dgm:pt>
    <dgm:pt modelId="{9099106F-958D-45D3-8B23-97B9A3107CB5}" type="pres">
      <dgm:prSet presAssocID="{B8DC3D02-329D-4E4C-A018-5942CC711C84}" presName="sibTrans" presStyleCnt="0"/>
      <dgm:spPr/>
    </dgm:pt>
    <dgm:pt modelId="{DBB3FB17-855E-418B-8A48-A6C330EFE5FB}" type="pres">
      <dgm:prSet presAssocID="{8541BD35-1E11-4C4B-A3D0-F3BBD1C844E7}" presName="node" presStyleLbl="node1" presStyleIdx="4" presStyleCnt="7">
        <dgm:presLayoutVars>
          <dgm:bulletEnabled val="1"/>
        </dgm:presLayoutVars>
      </dgm:prSet>
      <dgm:spPr/>
    </dgm:pt>
    <dgm:pt modelId="{5B714623-CEBE-4687-AF71-8ED4F65D81D2}" type="pres">
      <dgm:prSet presAssocID="{A8610635-ABDF-4C37-882A-D3EB6F7037D9}" presName="sibTrans" presStyleCnt="0"/>
      <dgm:spPr/>
    </dgm:pt>
    <dgm:pt modelId="{405BF37A-2910-43FD-8ABD-BC07DA1EC79E}" type="pres">
      <dgm:prSet presAssocID="{334EC6EA-0A45-4820-B94C-83F33A8E9877}" presName="node" presStyleLbl="node1" presStyleIdx="5" presStyleCnt="7">
        <dgm:presLayoutVars>
          <dgm:bulletEnabled val="1"/>
        </dgm:presLayoutVars>
      </dgm:prSet>
      <dgm:spPr/>
    </dgm:pt>
    <dgm:pt modelId="{C1937668-9B6F-44CD-9067-E531604567E5}" type="pres">
      <dgm:prSet presAssocID="{F8AE0B73-5811-43E1-8585-74172DA4365A}" presName="sibTrans" presStyleCnt="0"/>
      <dgm:spPr/>
    </dgm:pt>
    <dgm:pt modelId="{5D9AA86F-B46C-4330-A051-50CC7B79DE33}" type="pres">
      <dgm:prSet presAssocID="{9959159E-8C00-4EB0-9FA6-89A799410760}" presName="node" presStyleLbl="node1" presStyleIdx="6" presStyleCnt="7">
        <dgm:presLayoutVars>
          <dgm:bulletEnabled val="1"/>
        </dgm:presLayoutVars>
      </dgm:prSet>
      <dgm:spPr/>
    </dgm:pt>
  </dgm:ptLst>
  <dgm:cxnLst>
    <dgm:cxn modelId="{DDDF301E-405E-4B16-94FC-83294B1DEA45}" srcId="{4F963DCF-2B02-4B92-A8A6-B60F92948D3E}" destId="{C1EC2A1F-E9BF-4656-862B-17A3D515D4D7}" srcOrd="2" destOrd="0" parTransId="{0C1A2EC7-E1B0-438C-8FE2-E64CF92714AC}" sibTransId="{43B95553-1AAB-4D94-A09F-5DBF5CBA3B9A}"/>
    <dgm:cxn modelId="{9C321522-BB3F-48FA-86ED-DCD2F87AB5D2}" type="presOf" srcId="{8541BD35-1E11-4C4B-A3D0-F3BBD1C844E7}" destId="{DBB3FB17-855E-418B-8A48-A6C330EFE5FB}" srcOrd="0" destOrd="0" presId="urn:microsoft.com/office/officeart/2005/8/layout/default"/>
    <dgm:cxn modelId="{5FDB9626-B00E-4B30-BC9B-AFA5732F5830}" srcId="{4F963DCF-2B02-4B92-A8A6-B60F92948D3E}" destId="{9959159E-8C00-4EB0-9FA6-89A799410760}" srcOrd="6" destOrd="0" parTransId="{5A06BB3A-F05A-492E-9DEE-83C594099110}" sibTransId="{233CB34D-0ECD-4D12-B6E9-84399B76A516}"/>
    <dgm:cxn modelId="{84789B28-8D9B-40D4-AEC1-E80FDC3A4EB0}" srcId="{4F963DCF-2B02-4B92-A8A6-B60F92948D3E}" destId="{334EC6EA-0A45-4820-B94C-83F33A8E9877}" srcOrd="5" destOrd="0" parTransId="{67C7393B-DC0B-4F4A-9B00-9D18F856E498}" sibTransId="{F8AE0B73-5811-43E1-8585-74172DA4365A}"/>
    <dgm:cxn modelId="{3E9A4330-41BE-4D65-B994-7048906CEAC6}" type="presOf" srcId="{386CC372-AA3C-482C-A464-7CDE272061AB}" destId="{0A70B610-DDEA-41A2-979C-2E1E56E97F61}" srcOrd="0" destOrd="0" presId="urn:microsoft.com/office/officeart/2005/8/layout/default"/>
    <dgm:cxn modelId="{3ADDB64E-F482-419D-AD40-CE1ACD7D5D5C}" srcId="{4F963DCF-2B02-4B92-A8A6-B60F92948D3E}" destId="{8541BD35-1E11-4C4B-A3D0-F3BBD1C844E7}" srcOrd="4" destOrd="0" parTransId="{7950BEBB-DA95-4CD8-8984-F6DABC1F7FAA}" sibTransId="{A8610635-ABDF-4C37-882A-D3EB6F7037D9}"/>
    <dgm:cxn modelId="{9DD7646F-2F9D-4C8A-8709-91FF58103C86}" type="presOf" srcId="{9DE7268E-F41F-46C0-8D6A-1214D213A911}" destId="{CAC7613C-A9CE-4768-868F-4ECBAFF54728}" srcOrd="0" destOrd="0" presId="urn:microsoft.com/office/officeart/2005/8/layout/default"/>
    <dgm:cxn modelId="{333D078D-64D7-4A2B-8CD3-97A81DFEBE95}" type="presOf" srcId="{9959159E-8C00-4EB0-9FA6-89A799410760}" destId="{5D9AA86F-B46C-4330-A051-50CC7B79DE33}" srcOrd="0" destOrd="0" presId="urn:microsoft.com/office/officeart/2005/8/layout/default"/>
    <dgm:cxn modelId="{FE1ED795-C164-4503-B9B9-B9397DFC6FBD}" srcId="{4F963DCF-2B02-4B92-A8A6-B60F92948D3E}" destId="{0E167BA4-022E-47CA-BA2B-60C30C70E335}" srcOrd="3" destOrd="0" parTransId="{97A2B388-F55D-461A-952E-2D6B275E6A3C}" sibTransId="{B8DC3D02-329D-4E4C-A018-5942CC711C84}"/>
    <dgm:cxn modelId="{A2B11C9E-0819-48B1-B02E-54F0AE93EC74}" type="presOf" srcId="{4F963DCF-2B02-4B92-A8A6-B60F92948D3E}" destId="{00F6BC71-C24A-4782-829E-A9E823367338}" srcOrd="0" destOrd="0" presId="urn:microsoft.com/office/officeart/2005/8/layout/default"/>
    <dgm:cxn modelId="{FAAF43A6-9898-412B-84E8-A4B4CD9AB926}" type="presOf" srcId="{C1EC2A1F-E9BF-4656-862B-17A3D515D4D7}" destId="{6C01FCA9-313C-4184-8063-759546FB5EF8}" srcOrd="0" destOrd="0" presId="urn:microsoft.com/office/officeart/2005/8/layout/default"/>
    <dgm:cxn modelId="{EA2DF2AA-8A69-4039-941A-30C68E13A65F}" type="presOf" srcId="{334EC6EA-0A45-4820-B94C-83F33A8E9877}" destId="{405BF37A-2910-43FD-8ABD-BC07DA1EC79E}" srcOrd="0" destOrd="0" presId="urn:microsoft.com/office/officeart/2005/8/layout/default"/>
    <dgm:cxn modelId="{EC4ADCC0-2B47-42A4-931A-E257884946B6}" srcId="{4F963DCF-2B02-4B92-A8A6-B60F92948D3E}" destId="{9DE7268E-F41F-46C0-8D6A-1214D213A911}" srcOrd="0" destOrd="0" parTransId="{0705CB2B-9790-4B4A-8337-9FC42EB39899}" sibTransId="{3F36824F-4FC0-4624-869E-380D5F336F0D}"/>
    <dgm:cxn modelId="{2718F0D6-81CA-4311-A277-9BDC0AF954B0}" type="presOf" srcId="{0E167BA4-022E-47CA-BA2B-60C30C70E335}" destId="{24E88429-4763-4E4C-8E97-BEE96CEFBFC6}" srcOrd="0" destOrd="0" presId="urn:microsoft.com/office/officeart/2005/8/layout/default"/>
    <dgm:cxn modelId="{0E0F41DA-70B0-4EE9-9C6C-F9F23B299ED2}" srcId="{4F963DCF-2B02-4B92-A8A6-B60F92948D3E}" destId="{386CC372-AA3C-482C-A464-7CDE272061AB}" srcOrd="1" destOrd="0" parTransId="{0664B420-24E5-4362-B73C-643503CB7453}" sibTransId="{457A7A7B-3EA4-42C1-AA28-46170AA00ECF}"/>
    <dgm:cxn modelId="{2A959E91-883D-4CB8-9B7F-2F759194D073}" type="presParOf" srcId="{00F6BC71-C24A-4782-829E-A9E823367338}" destId="{CAC7613C-A9CE-4768-868F-4ECBAFF54728}" srcOrd="0" destOrd="0" presId="urn:microsoft.com/office/officeart/2005/8/layout/default"/>
    <dgm:cxn modelId="{0C3AF47F-653C-4D3C-B24E-0C786DA52FFA}" type="presParOf" srcId="{00F6BC71-C24A-4782-829E-A9E823367338}" destId="{850F3DAE-763C-4E77-BBE9-9AA7A9A0B4F3}" srcOrd="1" destOrd="0" presId="urn:microsoft.com/office/officeart/2005/8/layout/default"/>
    <dgm:cxn modelId="{191032FB-902D-4B4D-8712-36F6AE28F71C}" type="presParOf" srcId="{00F6BC71-C24A-4782-829E-A9E823367338}" destId="{0A70B610-DDEA-41A2-979C-2E1E56E97F61}" srcOrd="2" destOrd="0" presId="urn:microsoft.com/office/officeart/2005/8/layout/default"/>
    <dgm:cxn modelId="{3568D22E-EB6A-457E-8185-400C68228B5D}" type="presParOf" srcId="{00F6BC71-C24A-4782-829E-A9E823367338}" destId="{F8055D07-587D-47F0-A8AD-514F1E8ACD92}" srcOrd="3" destOrd="0" presId="urn:microsoft.com/office/officeart/2005/8/layout/default"/>
    <dgm:cxn modelId="{6FC3176F-7B86-401B-88B9-6C230C3F6C97}" type="presParOf" srcId="{00F6BC71-C24A-4782-829E-A9E823367338}" destId="{6C01FCA9-313C-4184-8063-759546FB5EF8}" srcOrd="4" destOrd="0" presId="urn:microsoft.com/office/officeart/2005/8/layout/default"/>
    <dgm:cxn modelId="{97E30EBB-2335-4121-AA01-EF6F4C7F7194}" type="presParOf" srcId="{00F6BC71-C24A-4782-829E-A9E823367338}" destId="{7308587B-6085-40AE-AD4F-FD6CAEE08E51}" srcOrd="5" destOrd="0" presId="urn:microsoft.com/office/officeart/2005/8/layout/default"/>
    <dgm:cxn modelId="{46C392E7-26CA-46B3-BC66-E72E852337D7}" type="presParOf" srcId="{00F6BC71-C24A-4782-829E-A9E823367338}" destId="{24E88429-4763-4E4C-8E97-BEE96CEFBFC6}" srcOrd="6" destOrd="0" presId="urn:microsoft.com/office/officeart/2005/8/layout/default"/>
    <dgm:cxn modelId="{43EE9624-2961-4483-BE8F-CAFAF3C96A6E}" type="presParOf" srcId="{00F6BC71-C24A-4782-829E-A9E823367338}" destId="{9099106F-958D-45D3-8B23-97B9A3107CB5}" srcOrd="7" destOrd="0" presId="urn:microsoft.com/office/officeart/2005/8/layout/default"/>
    <dgm:cxn modelId="{B01E5551-0520-402F-9760-2DCF838C9D33}" type="presParOf" srcId="{00F6BC71-C24A-4782-829E-A9E823367338}" destId="{DBB3FB17-855E-418B-8A48-A6C330EFE5FB}" srcOrd="8" destOrd="0" presId="urn:microsoft.com/office/officeart/2005/8/layout/default"/>
    <dgm:cxn modelId="{AB58225A-9D38-453E-9EC2-19AC50B385A9}" type="presParOf" srcId="{00F6BC71-C24A-4782-829E-A9E823367338}" destId="{5B714623-CEBE-4687-AF71-8ED4F65D81D2}" srcOrd="9" destOrd="0" presId="urn:microsoft.com/office/officeart/2005/8/layout/default"/>
    <dgm:cxn modelId="{77201C98-F131-475F-B119-57921D97C062}" type="presParOf" srcId="{00F6BC71-C24A-4782-829E-A9E823367338}" destId="{405BF37A-2910-43FD-8ABD-BC07DA1EC79E}" srcOrd="10" destOrd="0" presId="urn:microsoft.com/office/officeart/2005/8/layout/default"/>
    <dgm:cxn modelId="{D617783A-9CD1-49DF-A4AF-C92BD3E4C4ED}" type="presParOf" srcId="{00F6BC71-C24A-4782-829E-A9E823367338}" destId="{C1937668-9B6F-44CD-9067-E531604567E5}" srcOrd="11" destOrd="0" presId="urn:microsoft.com/office/officeart/2005/8/layout/default"/>
    <dgm:cxn modelId="{216BBE17-EFEA-40F1-93B3-E053BCF13772}" type="presParOf" srcId="{00F6BC71-C24A-4782-829E-A9E823367338}" destId="{5D9AA86F-B46C-4330-A051-50CC7B79DE3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963DCF-2B02-4B92-A8A6-B60F92948D3E}" type="doc">
      <dgm:prSet loTypeId="urn:microsoft.com/office/officeart/2005/8/layout/default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DE7268E-F41F-46C0-8D6A-1214D213A911}">
      <dgm:prSet/>
      <dgm:spPr/>
      <dgm:t>
        <a:bodyPr/>
        <a:lstStyle/>
        <a:p>
          <a:r>
            <a:rPr lang="pl-PL" dirty="0"/>
            <a:t>Potřeba (</a:t>
          </a:r>
          <a:r>
            <a:rPr lang="cs-CZ" dirty="0"/>
            <a:t>budovy, stroje, materiál, energie, technologie, zaměstnanci (pracovní místa, výše mezd), ostatní výdaje)</a:t>
          </a:r>
          <a:endParaRPr lang="en-US" dirty="0"/>
        </a:p>
      </dgm:t>
    </dgm:pt>
    <dgm:pt modelId="{0705CB2B-9790-4B4A-8337-9FC42EB39899}" type="parTrans" cxnId="{EC4ADCC0-2B47-42A4-931A-E257884946B6}">
      <dgm:prSet/>
      <dgm:spPr/>
      <dgm:t>
        <a:bodyPr/>
        <a:lstStyle/>
        <a:p>
          <a:endParaRPr lang="en-US"/>
        </a:p>
      </dgm:t>
    </dgm:pt>
    <dgm:pt modelId="{3F36824F-4FC0-4624-869E-380D5F336F0D}" type="sibTrans" cxnId="{EC4ADCC0-2B47-42A4-931A-E257884946B6}">
      <dgm:prSet/>
      <dgm:spPr/>
      <dgm:t>
        <a:bodyPr/>
        <a:lstStyle/>
        <a:p>
          <a:endParaRPr lang="en-US"/>
        </a:p>
      </dgm:t>
    </dgm:pt>
    <dgm:pt modelId="{386CC372-AA3C-482C-A464-7CDE272061AB}">
      <dgm:prSet/>
      <dgm:spPr/>
      <dgm:t>
        <a:bodyPr/>
        <a:lstStyle/>
        <a:p>
          <a:r>
            <a:rPr lang="pl-PL" dirty="0"/>
            <a:t>Produkční kapacita</a:t>
          </a:r>
          <a:endParaRPr lang="en-US" dirty="0"/>
        </a:p>
      </dgm:t>
    </dgm:pt>
    <dgm:pt modelId="{0664B420-24E5-4362-B73C-643503CB7453}" type="parTrans" cxnId="{0E0F41DA-70B0-4EE9-9C6C-F9F23B299ED2}">
      <dgm:prSet/>
      <dgm:spPr/>
      <dgm:t>
        <a:bodyPr/>
        <a:lstStyle/>
        <a:p>
          <a:endParaRPr lang="en-US"/>
        </a:p>
      </dgm:t>
    </dgm:pt>
    <dgm:pt modelId="{457A7A7B-3EA4-42C1-AA28-46170AA00ECF}" type="sibTrans" cxnId="{0E0F41DA-70B0-4EE9-9C6C-F9F23B299ED2}">
      <dgm:prSet/>
      <dgm:spPr/>
      <dgm:t>
        <a:bodyPr/>
        <a:lstStyle/>
        <a:p>
          <a:endParaRPr lang="en-US"/>
        </a:p>
      </dgm:t>
    </dgm:pt>
    <dgm:pt modelId="{C1EC2A1F-E9BF-4656-862B-17A3D515D4D7}">
      <dgm:prSet/>
      <dgm:spPr/>
      <dgm:t>
        <a:bodyPr/>
        <a:lstStyle/>
        <a:p>
          <a:r>
            <a:rPr lang="cs-CZ" dirty="0"/>
            <a:t>Logistika </a:t>
          </a:r>
          <a:endParaRPr lang="en-US" dirty="0"/>
        </a:p>
      </dgm:t>
    </dgm:pt>
    <dgm:pt modelId="{0C1A2EC7-E1B0-438C-8FE2-E64CF92714AC}" type="parTrans" cxnId="{DDDF301E-405E-4B16-94FC-83294B1DEA45}">
      <dgm:prSet/>
      <dgm:spPr/>
      <dgm:t>
        <a:bodyPr/>
        <a:lstStyle/>
        <a:p>
          <a:endParaRPr lang="en-US"/>
        </a:p>
      </dgm:t>
    </dgm:pt>
    <dgm:pt modelId="{43B95553-1AAB-4D94-A09F-5DBF5CBA3B9A}" type="sibTrans" cxnId="{DDDF301E-405E-4B16-94FC-83294B1DEA45}">
      <dgm:prSet/>
      <dgm:spPr/>
      <dgm:t>
        <a:bodyPr/>
        <a:lstStyle/>
        <a:p>
          <a:endParaRPr lang="en-US"/>
        </a:p>
      </dgm:t>
    </dgm:pt>
    <dgm:pt modelId="{0E167BA4-022E-47CA-BA2B-60C30C70E335}">
      <dgm:prSet/>
      <dgm:spPr/>
      <dgm:t>
        <a:bodyPr/>
        <a:lstStyle/>
        <a:p>
          <a:r>
            <a:rPr lang="cs-CZ" dirty="0"/>
            <a:t>Dodavatelé</a:t>
          </a:r>
          <a:endParaRPr lang="en-US" dirty="0"/>
        </a:p>
      </dgm:t>
    </dgm:pt>
    <dgm:pt modelId="{97A2B388-F55D-461A-952E-2D6B275E6A3C}" type="parTrans" cxnId="{FE1ED795-C164-4503-B9B9-B9397DFC6FBD}">
      <dgm:prSet/>
      <dgm:spPr/>
      <dgm:t>
        <a:bodyPr/>
        <a:lstStyle/>
        <a:p>
          <a:endParaRPr lang="en-US"/>
        </a:p>
      </dgm:t>
    </dgm:pt>
    <dgm:pt modelId="{B8DC3D02-329D-4E4C-A018-5942CC711C84}" type="sibTrans" cxnId="{FE1ED795-C164-4503-B9B9-B9397DFC6FBD}">
      <dgm:prSet/>
      <dgm:spPr/>
      <dgm:t>
        <a:bodyPr/>
        <a:lstStyle/>
        <a:p>
          <a:endParaRPr lang="en-US"/>
        </a:p>
      </dgm:t>
    </dgm:pt>
    <dgm:pt modelId="{13B2587E-E0BE-455F-81D6-BA6E3C2A1538}" type="pres">
      <dgm:prSet presAssocID="{4F963DCF-2B02-4B92-A8A6-B60F92948D3E}" presName="diagram" presStyleCnt="0">
        <dgm:presLayoutVars>
          <dgm:dir/>
          <dgm:resizeHandles val="exact"/>
        </dgm:presLayoutVars>
      </dgm:prSet>
      <dgm:spPr/>
    </dgm:pt>
    <dgm:pt modelId="{94FB5295-55A6-4BE4-907D-28A6872761E5}" type="pres">
      <dgm:prSet presAssocID="{9DE7268E-F41F-46C0-8D6A-1214D213A911}" presName="node" presStyleLbl="node1" presStyleIdx="0" presStyleCnt="4">
        <dgm:presLayoutVars>
          <dgm:bulletEnabled val="1"/>
        </dgm:presLayoutVars>
      </dgm:prSet>
      <dgm:spPr/>
    </dgm:pt>
    <dgm:pt modelId="{7250A634-BFBC-47A2-B34E-8C7383D0E320}" type="pres">
      <dgm:prSet presAssocID="{3F36824F-4FC0-4624-869E-380D5F336F0D}" presName="sibTrans" presStyleCnt="0"/>
      <dgm:spPr/>
    </dgm:pt>
    <dgm:pt modelId="{C239DFE5-1496-4511-87F1-E5F12FEBA7C8}" type="pres">
      <dgm:prSet presAssocID="{386CC372-AA3C-482C-A464-7CDE272061AB}" presName="node" presStyleLbl="node1" presStyleIdx="1" presStyleCnt="4">
        <dgm:presLayoutVars>
          <dgm:bulletEnabled val="1"/>
        </dgm:presLayoutVars>
      </dgm:prSet>
      <dgm:spPr/>
    </dgm:pt>
    <dgm:pt modelId="{4410B28F-2D6E-41C1-BE01-294DDBDC8F71}" type="pres">
      <dgm:prSet presAssocID="{457A7A7B-3EA4-42C1-AA28-46170AA00ECF}" presName="sibTrans" presStyleCnt="0"/>
      <dgm:spPr/>
    </dgm:pt>
    <dgm:pt modelId="{FFE75E11-AF99-41E5-A6E5-A891C71F7AE9}" type="pres">
      <dgm:prSet presAssocID="{C1EC2A1F-E9BF-4656-862B-17A3D515D4D7}" presName="node" presStyleLbl="node1" presStyleIdx="2" presStyleCnt="4">
        <dgm:presLayoutVars>
          <dgm:bulletEnabled val="1"/>
        </dgm:presLayoutVars>
      </dgm:prSet>
      <dgm:spPr/>
    </dgm:pt>
    <dgm:pt modelId="{34B27BA9-4CB2-4E89-B877-20382EE02442}" type="pres">
      <dgm:prSet presAssocID="{43B95553-1AAB-4D94-A09F-5DBF5CBA3B9A}" presName="sibTrans" presStyleCnt="0"/>
      <dgm:spPr/>
    </dgm:pt>
    <dgm:pt modelId="{43970763-9AEA-402F-A78B-76306D680C70}" type="pres">
      <dgm:prSet presAssocID="{0E167BA4-022E-47CA-BA2B-60C30C70E335}" presName="node" presStyleLbl="node1" presStyleIdx="3" presStyleCnt="4">
        <dgm:presLayoutVars>
          <dgm:bulletEnabled val="1"/>
        </dgm:presLayoutVars>
      </dgm:prSet>
      <dgm:spPr/>
    </dgm:pt>
  </dgm:ptLst>
  <dgm:cxnLst>
    <dgm:cxn modelId="{FE6A1100-C1A7-4F78-B22F-DD83C47E8E9D}" type="presOf" srcId="{0E167BA4-022E-47CA-BA2B-60C30C70E335}" destId="{43970763-9AEA-402F-A78B-76306D680C70}" srcOrd="0" destOrd="0" presId="urn:microsoft.com/office/officeart/2005/8/layout/default"/>
    <dgm:cxn modelId="{5FA1A111-CED8-4300-BB37-0D1D7EC2C4D6}" type="presOf" srcId="{386CC372-AA3C-482C-A464-7CDE272061AB}" destId="{C239DFE5-1496-4511-87F1-E5F12FEBA7C8}" srcOrd="0" destOrd="0" presId="urn:microsoft.com/office/officeart/2005/8/layout/default"/>
    <dgm:cxn modelId="{DDDF301E-405E-4B16-94FC-83294B1DEA45}" srcId="{4F963DCF-2B02-4B92-A8A6-B60F92948D3E}" destId="{C1EC2A1F-E9BF-4656-862B-17A3D515D4D7}" srcOrd="2" destOrd="0" parTransId="{0C1A2EC7-E1B0-438C-8FE2-E64CF92714AC}" sibTransId="{43B95553-1AAB-4D94-A09F-5DBF5CBA3B9A}"/>
    <dgm:cxn modelId="{235A5070-E207-4ECD-A8A3-010EC7A6026D}" type="presOf" srcId="{C1EC2A1F-E9BF-4656-862B-17A3D515D4D7}" destId="{FFE75E11-AF99-41E5-A6E5-A891C71F7AE9}" srcOrd="0" destOrd="0" presId="urn:microsoft.com/office/officeart/2005/8/layout/default"/>
    <dgm:cxn modelId="{D99DB390-D311-454E-AD0A-9DD90064F393}" type="presOf" srcId="{4F963DCF-2B02-4B92-A8A6-B60F92948D3E}" destId="{13B2587E-E0BE-455F-81D6-BA6E3C2A1538}" srcOrd="0" destOrd="0" presId="urn:microsoft.com/office/officeart/2005/8/layout/default"/>
    <dgm:cxn modelId="{FE1ED795-C164-4503-B9B9-B9397DFC6FBD}" srcId="{4F963DCF-2B02-4B92-A8A6-B60F92948D3E}" destId="{0E167BA4-022E-47CA-BA2B-60C30C70E335}" srcOrd="3" destOrd="0" parTransId="{97A2B388-F55D-461A-952E-2D6B275E6A3C}" sibTransId="{B8DC3D02-329D-4E4C-A018-5942CC711C84}"/>
    <dgm:cxn modelId="{EC4ADCC0-2B47-42A4-931A-E257884946B6}" srcId="{4F963DCF-2B02-4B92-A8A6-B60F92948D3E}" destId="{9DE7268E-F41F-46C0-8D6A-1214D213A911}" srcOrd="0" destOrd="0" parTransId="{0705CB2B-9790-4B4A-8337-9FC42EB39899}" sibTransId="{3F36824F-4FC0-4624-869E-380D5F336F0D}"/>
    <dgm:cxn modelId="{0CE4E7CC-37E4-410E-8EFD-C5969402AF81}" type="presOf" srcId="{9DE7268E-F41F-46C0-8D6A-1214D213A911}" destId="{94FB5295-55A6-4BE4-907D-28A6872761E5}" srcOrd="0" destOrd="0" presId="urn:microsoft.com/office/officeart/2005/8/layout/default"/>
    <dgm:cxn modelId="{0E0F41DA-70B0-4EE9-9C6C-F9F23B299ED2}" srcId="{4F963DCF-2B02-4B92-A8A6-B60F92948D3E}" destId="{386CC372-AA3C-482C-A464-7CDE272061AB}" srcOrd="1" destOrd="0" parTransId="{0664B420-24E5-4362-B73C-643503CB7453}" sibTransId="{457A7A7B-3EA4-42C1-AA28-46170AA00ECF}"/>
    <dgm:cxn modelId="{0AA15FB4-8F01-4FBD-A7AD-FCF6E53ACB0F}" type="presParOf" srcId="{13B2587E-E0BE-455F-81D6-BA6E3C2A1538}" destId="{94FB5295-55A6-4BE4-907D-28A6872761E5}" srcOrd="0" destOrd="0" presId="urn:microsoft.com/office/officeart/2005/8/layout/default"/>
    <dgm:cxn modelId="{551B70B2-EFEB-470F-88CD-B749DDC35D7F}" type="presParOf" srcId="{13B2587E-E0BE-455F-81D6-BA6E3C2A1538}" destId="{7250A634-BFBC-47A2-B34E-8C7383D0E320}" srcOrd="1" destOrd="0" presId="urn:microsoft.com/office/officeart/2005/8/layout/default"/>
    <dgm:cxn modelId="{442ECBFD-AC66-4A05-A153-61320C877B71}" type="presParOf" srcId="{13B2587E-E0BE-455F-81D6-BA6E3C2A1538}" destId="{C239DFE5-1496-4511-87F1-E5F12FEBA7C8}" srcOrd="2" destOrd="0" presId="urn:microsoft.com/office/officeart/2005/8/layout/default"/>
    <dgm:cxn modelId="{C965B31F-8172-48AB-B248-59A228E26A99}" type="presParOf" srcId="{13B2587E-E0BE-455F-81D6-BA6E3C2A1538}" destId="{4410B28F-2D6E-41C1-BE01-294DDBDC8F71}" srcOrd="3" destOrd="0" presId="urn:microsoft.com/office/officeart/2005/8/layout/default"/>
    <dgm:cxn modelId="{E9EAD7C2-3E27-4FE6-9B37-D610A76B8C4C}" type="presParOf" srcId="{13B2587E-E0BE-455F-81D6-BA6E3C2A1538}" destId="{FFE75E11-AF99-41E5-A6E5-A891C71F7AE9}" srcOrd="4" destOrd="0" presId="urn:microsoft.com/office/officeart/2005/8/layout/default"/>
    <dgm:cxn modelId="{1D13FAAC-71DA-414E-82FC-6F500E1DB3F0}" type="presParOf" srcId="{13B2587E-E0BE-455F-81D6-BA6E3C2A1538}" destId="{34B27BA9-4CB2-4E89-B877-20382EE02442}" srcOrd="5" destOrd="0" presId="urn:microsoft.com/office/officeart/2005/8/layout/default"/>
    <dgm:cxn modelId="{6C7EDD50-F399-4495-B17E-1A6E8F57E629}" type="presParOf" srcId="{13B2587E-E0BE-455F-81D6-BA6E3C2A1538}" destId="{43970763-9AEA-402F-A78B-76306D680C7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B16B113-3E2D-4A9E-A4E9-65F6B9651903}" type="doc">
      <dgm:prSet loTypeId="urn:microsoft.com/office/officeart/2008/layout/LinedList" loCatId="list" qsTypeId="urn:microsoft.com/office/officeart/2005/8/quickstyle/simple5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7D53C23F-B6EA-40D7-926E-52BD7AC884C8}">
      <dgm:prSet/>
      <dgm:spPr/>
      <dgm:t>
        <a:bodyPr/>
        <a:lstStyle/>
        <a:p>
          <a:r>
            <a:rPr lang="cs-CZ"/>
            <a:t>rozpočet zahajovacích výdajů (založení podniku, zřízení provozovny aj.),</a:t>
          </a:r>
          <a:endParaRPr lang="en-US"/>
        </a:p>
      </dgm:t>
    </dgm:pt>
    <dgm:pt modelId="{82008089-BA4A-449E-8BCF-A2D64EB11924}" type="parTrans" cxnId="{0799C8BC-F1EA-4612-A1B2-0470ABF4E834}">
      <dgm:prSet/>
      <dgm:spPr/>
      <dgm:t>
        <a:bodyPr/>
        <a:lstStyle/>
        <a:p>
          <a:endParaRPr lang="en-US"/>
        </a:p>
      </dgm:t>
    </dgm:pt>
    <dgm:pt modelId="{A22216A3-17AC-45CB-8F69-F28C77019F5D}" type="sibTrans" cxnId="{0799C8BC-F1EA-4612-A1B2-0470ABF4E834}">
      <dgm:prSet/>
      <dgm:spPr/>
      <dgm:t>
        <a:bodyPr/>
        <a:lstStyle/>
        <a:p>
          <a:endParaRPr lang="en-US"/>
        </a:p>
      </dgm:t>
    </dgm:pt>
    <dgm:pt modelId="{FB68AD39-2BFF-445B-BE39-54EE5A666917}">
      <dgm:prSet/>
      <dgm:spPr/>
      <dgm:t>
        <a:bodyPr/>
        <a:lstStyle/>
        <a:p>
          <a:r>
            <a:rPr lang="cs-CZ"/>
            <a:t>rozpočet měsíčních nákladů (provozních),</a:t>
          </a:r>
          <a:endParaRPr lang="en-US"/>
        </a:p>
      </dgm:t>
    </dgm:pt>
    <dgm:pt modelId="{D2A3CB91-4E49-4CFE-9D78-3C3090726C2C}" type="parTrans" cxnId="{2E444F2E-EAA7-41C2-B6E8-4E7FEDA87789}">
      <dgm:prSet/>
      <dgm:spPr/>
      <dgm:t>
        <a:bodyPr/>
        <a:lstStyle/>
        <a:p>
          <a:endParaRPr lang="en-US"/>
        </a:p>
      </dgm:t>
    </dgm:pt>
    <dgm:pt modelId="{706DEE2F-D1D2-4D7D-9D84-8F29E6802762}" type="sibTrans" cxnId="{2E444F2E-EAA7-41C2-B6E8-4E7FEDA87789}">
      <dgm:prSet/>
      <dgm:spPr/>
      <dgm:t>
        <a:bodyPr/>
        <a:lstStyle/>
        <a:p>
          <a:endParaRPr lang="en-US"/>
        </a:p>
      </dgm:t>
    </dgm:pt>
    <dgm:pt modelId="{D0CB045B-EA82-4FC6-AECB-190962262BEF}">
      <dgm:prSet/>
      <dgm:spPr/>
      <dgm:t>
        <a:bodyPr/>
        <a:lstStyle/>
        <a:p>
          <a:r>
            <a:rPr lang="cs-CZ"/>
            <a:t>předpokládaný finanční výsledek – výnosy, prodej,</a:t>
          </a:r>
          <a:endParaRPr lang="en-US"/>
        </a:p>
      </dgm:t>
    </dgm:pt>
    <dgm:pt modelId="{B83E634C-6C60-4E5B-A025-F8DFABE60081}" type="parTrans" cxnId="{BCF8AA70-BB46-415C-92E2-8604E817A666}">
      <dgm:prSet/>
      <dgm:spPr/>
      <dgm:t>
        <a:bodyPr/>
        <a:lstStyle/>
        <a:p>
          <a:endParaRPr lang="en-US"/>
        </a:p>
      </dgm:t>
    </dgm:pt>
    <dgm:pt modelId="{108E924F-2477-40E4-B838-6801059E3D61}" type="sibTrans" cxnId="{BCF8AA70-BB46-415C-92E2-8604E817A666}">
      <dgm:prSet/>
      <dgm:spPr/>
      <dgm:t>
        <a:bodyPr/>
        <a:lstStyle/>
        <a:p>
          <a:endParaRPr lang="en-US"/>
        </a:p>
      </dgm:t>
    </dgm:pt>
    <dgm:pt modelId="{C771989F-D0D4-4154-984D-8D30C0366475}">
      <dgm:prSet/>
      <dgm:spPr/>
      <dgm:t>
        <a:bodyPr/>
        <a:lstStyle/>
        <a:p>
          <a:r>
            <a:rPr lang="cs-CZ"/>
            <a:t>tok hotovosti,</a:t>
          </a:r>
          <a:endParaRPr lang="en-US"/>
        </a:p>
      </dgm:t>
    </dgm:pt>
    <dgm:pt modelId="{A4D9EA20-8056-4D1D-A120-CB67D1E80299}" type="parTrans" cxnId="{C5324C5F-3A15-469D-ADBA-DA88B150D109}">
      <dgm:prSet/>
      <dgm:spPr/>
      <dgm:t>
        <a:bodyPr/>
        <a:lstStyle/>
        <a:p>
          <a:endParaRPr lang="en-US"/>
        </a:p>
      </dgm:t>
    </dgm:pt>
    <dgm:pt modelId="{B5D09DC6-C599-4F84-9B0D-5E1F8389C3E1}" type="sibTrans" cxnId="{C5324C5F-3A15-469D-ADBA-DA88B150D109}">
      <dgm:prSet/>
      <dgm:spPr/>
      <dgm:t>
        <a:bodyPr/>
        <a:lstStyle/>
        <a:p>
          <a:endParaRPr lang="en-US"/>
        </a:p>
      </dgm:t>
    </dgm:pt>
    <dgm:pt modelId="{778B32E3-CC88-4DF2-86DD-8E69DB62F26D}">
      <dgm:prSet/>
      <dgm:spPr/>
      <dgm:t>
        <a:bodyPr/>
        <a:lstStyle/>
        <a:p>
          <a:r>
            <a:rPr lang="cs-CZ"/>
            <a:t>zisky a ztráty,</a:t>
          </a:r>
          <a:endParaRPr lang="en-US"/>
        </a:p>
      </dgm:t>
    </dgm:pt>
    <dgm:pt modelId="{2EDBBCB9-EC59-484C-9C90-3474DFB5366A}" type="parTrans" cxnId="{B6EEB1EE-FB82-4D6E-8689-B00A739F1213}">
      <dgm:prSet/>
      <dgm:spPr/>
      <dgm:t>
        <a:bodyPr/>
        <a:lstStyle/>
        <a:p>
          <a:endParaRPr lang="en-US"/>
        </a:p>
      </dgm:t>
    </dgm:pt>
    <dgm:pt modelId="{CDA3F5C2-E10C-423C-9FF2-0B4F424BB9F4}" type="sibTrans" cxnId="{B6EEB1EE-FB82-4D6E-8689-B00A739F1213}">
      <dgm:prSet/>
      <dgm:spPr/>
      <dgm:t>
        <a:bodyPr/>
        <a:lstStyle/>
        <a:p>
          <a:endParaRPr lang="en-US"/>
        </a:p>
      </dgm:t>
    </dgm:pt>
    <dgm:pt modelId="{EDFEC16C-0F79-4BBB-84CA-6DC9825F3BFD}">
      <dgm:prSet/>
      <dgm:spPr/>
      <dgm:t>
        <a:bodyPr/>
        <a:lstStyle/>
        <a:p>
          <a:r>
            <a:rPr lang="cs-CZ"/>
            <a:t>účetní výkazy – bilance, výsledovka, rozvaha aj.</a:t>
          </a:r>
          <a:endParaRPr lang="en-US"/>
        </a:p>
      </dgm:t>
    </dgm:pt>
    <dgm:pt modelId="{1FABFBE3-C097-4BB1-ADE7-B6B4ACBEE379}" type="parTrans" cxnId="{A528E42F-824D-4CD6-B938-19A98F15EF5F}">
      <dgm:prSet/>
      <dgm:spPr/>
      <dgm:t>
        <a:bodyPr/>
        <a:lstStyle/>
        <a:p>
          <a:endParaRPr lang="en-US"/>
        </a:p>
      </dgm:t>
    </dgm:pt>
    <dgm:pt modelId="{E5C4B011-94E8-416B-8178-8C54C4D09978}" type="sibTrans" cxnId="{A528E42F-824D-4CD6-B938-19A98F15EF5F}">
      <dgm:prSet/>
      <dgm:spPr/>
      <dgm:t>
        <a:bodyPr/>
        <a:lstStyle/>
        <a:p>
          <a:endParaRPr lang="en-US"/>
        </a:p>
      </dgm:t>
    </dgm:pt>
    <dgm:pt modelId="{A0B0B2AB-CEEB-4402-8975-5FD69EE979A5}" type="pres">
      <dgm:prSet presAssocID="{3B16B113-3E2D-4A9E-A4E9-65F6B9651903}" presName="vert0" presStyleCnt="0">
        <dgm:presLayoutVars>
          <dgm:dir/>
          <dgm:animOne val="branch"/>
          <dgm:animLvl val="lvl"/>
        </dgm:presLayoutVars>
      </dgm:prSet>
      <dgm:spPr/>
    </dgm:pt>
    <dgm:pt modelId="{C6F5C6CE-A710-482C-8DFC-9ADC5B151815}" type="pres">
      <dgm:prSet presAssocID="{7D53C23F-B6EA-40D7-926E-52BD7AC884C8}" presName="thickLine" presStyleLbl="alignNode1" presStyleIdx="0" presStyleCnt="6"/>
      <dgm:spPr/>
    </dgm:pt>
    <dgm:pt modelId="{06993E9C-6C41-48E6-9174-61F7874801BC}" type="pres">
      <dgm:prSet presAssocID="{7D53C23F-B6EA-40D7-926E-52BD7AC884C8}" presName="horz1" presStyleCnt="0"/>
      <dgm:spPr/>
    </dgm:pt>
    <dgm:pt modelId="{D68A1202-F443-4C9C-8D87-AB7B289B057F}" type="pres">
      <dgm:prSet presAssocID="{7D53C23F-B6EA-40D7-926E-52BD7AC884C8}" presName="tx1" presStyleLbl="revTx" presStyleIdx="0" presStyleCnt="6"/>
      <dgm:spPr/>
    </dgm:pt>
    <dgm:pt modelId="{DE88C6BF-9060-4272-901A-A9FF7D670223}" type="pres">
      <dgm:prSet presAssocID="{7D53C23F-B6EA-40D7-926E-52BD7AC884C8}" presName="vert1" presStyleCnt="0"/>
      <dgm:spPr/>
    </dgm:pt>
    <dgm:pt modelId="{3C97C8AB-569F-4AC6-BE72-17254F064E1E}" type="pres">
      <dgm:prSet presAssocID="{FB68AD39-2BFF-445B-BE39-54EE5A666917}" presName="thickLine" presStyleLbl="alignNode1" presStyleIdx="1" presStyleCnt="6"/>
      <dgm:spPr/>
    </dgm:pt>
    <dgm:pt modelId="{9760E350-387D-4242-9640-813B19554A31}" type="pres">
      <dgm:prSet presAssocID="{FB68AD39-2BFF-445B-BE39-54EE5A666917}" presName="horz1" presStyleCnt="0"/>
      <dgm:spPr/>
    </dgm:pt>
    <dgm:pt modelId="{0126E892-F9BC-490F-9E53-415D08B9C407}" type="pres">
      <dgm:prSet presAssocID="{FB68AD39-2BFF-445B-BE39-54EE5A666917}" presName="tx1" presStyleLbl="revTx" presStyleIdx="1" presStyleCnt="6"/>
      <dgm:spPr/>
    </dgm:pt>
    <dgm:pt modelId="{472304B7-6434-43CF-AD17-4A5DBBDA5292}" type="pres">
      <dgm:prSet presAssocID="{FB68AD39-2BFF-445B-BE39-54EE5A666917}" presName="vert1" presStyleCnt="0"/>
      <dgm:spPr/>
    </dgm:pt>
    <dgm:pt modelId="{884169D2-10D6-4DD9-9767-C20FFC0755D0}" type="pres">
      <dgm:prSet presAssocID="{D0CB045B-EA82-4FC6-AECB-190962262BEF}" presName="thickLine" presStyleLbl="alignNode1" presStyleIdx="2" presStyleCnt="6"/>
      <dgm:spPr/>
    </dgm:pt>
    <dgm:pt modelId="{9AC96590-92ED-4CCC-8C1F-C2514DEDAD7A}" type="pres">
      <dgm:prSet presAssocID="{D0CB045B-EA82-4FC6-AECB-190962262BEF}" presName="horz1" presStyleCnt="0"/>
      <dgm:spPr/>
    </dgm:pt>
    <dgm:pt modelId="{F144DC01-8FC7-4DCA-A619-67A259F7C0B9}" type="pres">
      <dgm:prSet presAssocID="{D0CB045B-EA82-4FC6-AECB-190962262BEF}" presName="tx1" presStyleLbl="revTx" presStyleIdx="2" presStyleCnt="6"/>
      <dgm:spPr/>
    </dgm:pt>
    <dgm:pt modelId="{8B573FDA-3838-4081-A6A6-3F494DDD2A5C}" type="pres">
      <dgm:prSet presAssocID="{D0CB045B-EA82-4FC6-AECB-190962262BEF}" presName="vert1" presStyleCnt="0"/>
      <dgm:spPr/>
    </dgm:pt>
    <dgm:pt modelId="{359BAC97-8D0E-4EAB-BAC1-D9654A4A0AAD}" type="pres">
      <dgm:prSet presAssocID="{C771989F-D0D4-4154-984D-8D30C0366475}" presName="thickLine" presStyleLbl="alignNode1" presStyleIdx="3" presStyleCnt="6"/>
      <dgm:spPr/>
    </dgm:pt>
    <dgm:pt modelId="{38C4C21D-A923-4F60-8742-5E92586C71A3}" type="pres">
      <dgm:prSet presAssocID="{C771989F-D0D4-4154-984D-8D30C0366475}" presName="horz1" presStyleCnt="0"/>
      <dgm:spPr/>
    </dgm:pt>
    <dgm:pt modelId="{6E8B1453-84E0-4453-A484-F3390EE74501}" type="pres">
      <dgm:prSet presAssocID="{C771989F-D0D4-4154-984D-8D30C0366475}" presName="tx1" presStyleLbl="revTx" presStyleIdx="3" presStyleCnt="6"/>
      <dgm:spPr/>
    </dgm:pt>
    <dgm:pt modelId="{8DF38A94-D6B5-4622-B269-7B596ABDB9A7}" type="pres">
      <dgm:prSet presAssocID="{C771989F-D0D4-4154-984D-8D30C0366475}" presName="vert1" presStyleCnt="0"/>
      <dgm:spPr/>
    </dgm:pt>
    <dgm:pt modelId="{57029F33-9F63-47C2-9BFC-07AA4AE9D522}" type="pres">
      <dgm:prSet presAssocID="{778B32E3-CC88-4DF2-86DD-8E69DB62F26D}" presName="thickLine" presStyleLbl="alignNode1" presStyleIdx="4" presStyleCnt="6"/>
      <dgm:spPr/>
    </dgm:pt>
    <dgm:pt modelId="{856E1958-34C8-4F37-A021-DAC6E1DF9E3B}" type="pres">
      <dgm:prSet presAssocID="{778B32E3-CC88-4DF2-86DD-8E69DB62F26D}" presName="horz1" presStyleCnt="0"/>
      <dgm:spPr/>
    </dgm:pt>
    <dgm:pt modelId="{30121443-DE60-48E3-ADB3-13780090C3CD}" type="pres">
      <dgm:prSet presAssocID="{778B32E3-CC88-4DF2-86DD-8E69DB62F26D}" presName="tx1" presStyleLbl="revTx" presStyleIdx="4" presStyleCnt="6"/>
      <dgm:spPr/>
    </dgm:pt>
    <dgm:pt modelId="{267765A6-F0F0-4632-8B58-4D146F44C2E0}" type="pres">
      <dgm:prSet presAssocID="{778B32E3-CC88-4DF2-86DD-8E69DB62F26D}" presName="vert1" presStyleCnt="0"/>
      <dgm:spPr/>
    </dgm:pt>
    <dgm:pt modelId="{FD243FC4-A0B9-4A76-BF07-4360374E1056}" type="pres">
      <dgm:prSet presAssocID="{EDFEC16C-0F79-4BBB-84CA-6DC9825F3BFD}" presName="thickLine" presStyleLbl="alignNode1" presStyleIdx="5" presStyleCnt="6"/>
      <dgm:spPr/>
    </dgm:pt>
    <dgm:pt modelId="{EC1A5EB7-A96C-4DF5-A4D6-84894D969A87}" type="pres">
      <dgm:prSet presAssocID="{EDFEC16C-0F79-4BBB-84CA-6DC9825F3BFD}" presName="horz1" presStyleCnt="0"/>
      <dgm:spPr/>
    </dgm:pt>
    <dgm:pt modelId="{A1342BDC-6AF7-4DEF-BE0A-197F496BA112}" type="pres">
      <dgm:prSet presAssocID="{EDFEC16C-0F79-4BBB-84CA-6DC9825F3BFD}" presName="tx1" presStyleLbl="revTx" presStyleIdx="5" presStyleCnt="6"/>
      <dgm:spPr/>
    </dgm:pt>
    <dgm:pt modelId="{7BB170E4-C0D5-409B-B487-BCE594E90693}" type="pres">
      <dgm:prSet presAssocID="{EDFEC16C-0F79-4BBB-84CA-6DC9825F3BFD}" presName="vert1" presStyleCnt="0"/>
      <dgm:spPr/>
    </dgm:pt>
  </dgm:ptLst>
  <dgm:cxnLst>
    <dgm:cxn modelId="{1B881918-B20B-43AE-8D07-A6D0B2FF6EB3}" type="presOf" srcId="{7D53C23F-B6EA-40D7-926E-52BD7AC884C8}" destId="{D68A1202-F443-4C9C-8D87-AB7B289B057F}" srcOrd="0" destOrd="0" presId="urn:microsoft.com/office/officeart/2008/layout/LinedList"/>
    <dgm:cxn modelId="{A9246B22-C4C8-413A-8E58-30549063230B}" type="presOf" srcId="{FB68AD39-2BFF-445B-BE39-54EE5A666917}" destId="{0126E892-F9BC-490F-9E53-415D08B9C407}" srcOrd="0" destOrd="0" presId="urn:microsoft.com/office/officeart/2008/layout/LinedList"/>
    <dgm:cxn modelId="{45091D27-3834-45DD-8C24-DF05E240688F}" type="presOf" srcId="{778B32E3-CC88-4DF2-86DD-8E69DB62F26D}" destId="{30121443-DE60-48E3-ADB3-13780090C3CD}" srcOrd="0" destOrd="0" presId="urn:microsoft.com/office/officeart/2008/layout/LinedList"/>
    <dgm:cxn modelId="{2E444F2E-EAA7-41C2-B6E8-4E7FEDA87789}" srcId="{3B16B113-3E2D-4A9E-A4E9-65F6B9651903}" destId="{FB68AD39-2BFF-445B-BE39-54EE5A666917}" srcOrd="1" destOrd="0" parTransId="{D2A3CB91-4E49-4CFE-9D78-3C3090726C2C}" sibTransId="{706DEE2F-D1D2-4D7D-9D84-8F29E6802762}"/>
    <dgm:cxn modelId="{A528E42F-824D-4CD6-B938-19A98F15EF5F}" srcId="{3B16B113-3E2D-4A9E-A4E9-65F6B9651903}" destId="{EDFEC16C-0F79-4BBB-84CA-6DC9825F3BFD}" srcOrd="5" destOrd="0" parTransId="{1FABFBE3-C097-4BB1-ADE7-B6B4ACBEE379}" sibTransId="{E5C4B011-94E8-416B-8178-8C54C4D09978}"/>
    <dgm:cxn modelId="{C5324C5F-3A15-469D-ADBA-DA88B150D109}" srcId="{3B16B113-3E2D-4A9E-A4E9-65F6B9651903}" destId="{C771989F-D0D4-4154-984D-8D30C0366475}" srcOrd="3" destOrd="0" parTransId="{A4D9EA20-8056-4D1D-A120-CB67D1E80299}" sibTransId="{B5D09DC6-C599-4F84-9B0D-5E1F8389C3E1}"/>
    <dgm:cxn modelId="{BCF8AA70-BB46-415C-92E2-8604E817A666}" srcId="{3B16B113-3E2D-4A9E-A4E9-65F6B9651903}" destId="{D0CB045B-EA82-4FC6-AECB-190962262BEF}" srcOrd="2" destOrd="0" parTransId="{B83E634C-6C60-4E5B-A025-F8DFABE60081}" sibTransId="{108E924F-2477-40E4-B838-6801059E3D61}"/>
    <dgm:cxn modelId="{67D48D7A-4ECC-4AB4-9612-58C5F4E2CCB9}" type="presOf" srcId="{D0CB045B-EA82-4FC6-AECB-190962262BEF}" destId="{F144DC01-8FC7-4DCA-A619-67A259F7C0B9}" srcOrd="0" destOrd="0" presId="urn:microsoft.com/office/officeart/2008/layout/LinedList"/>
    <dgm:cxn modelId="{61F77D8A-C9E2-497A-9D7E-A29E3F41003B}" type="presOf" srcId="{EDFEC16C-0F79-4BBB-84CA-6DC9825F3BFD}" destId="{A1342BDC-6AF7-4DEF-BE0A-197F496BA112}" srcOrd="0" destOrd="0" presId="urn:microsoft.com/office/officeart/2008/layout/LinedList"/>
    <dgm:cxn modelId="{EFB475A9-F0FA-4065-A35C-990F1A2FE5B9}" type="presOf" srcId="{3B16B113-3E2D-4A9E-A4E9-65F6B9651903}" destId="{A0B0B2AB-CEEB-4402-8975-5FD69EE979A5}" srcOrd="0" destOrd="0" presId="urn:microsoft.com/office/officeart/2008/layout/LinedList"/>
    <dgm:cxn modelId="{0799C8BC-F1EA-4612-A1B2-0470ABF4E834}" srcId="{3B16B113-3E2D-4A9E-A4E9-65F6B9651903}" destId="{7D53C23F-B6EA-40D7-926E-52BD7AC884C8}" srcOrd="0" destOrd="0" parTransId="{82008089-BA4A-449E-8BCF-A2D64EB11924}" sibTransId="{A22216A3-17AC-45CB-8F69-F28C77019F5D}"/>
    <dgm:cxn modelId="{84CFAECB-5688-4871-A8B4-AD5D237F6804}" type="presOf" srcId="{C771989F-D0D4-4154-984D-8D30C0366475}" destId="{6E8B1453-84E0-4453-A484-F3390EE74501}" srcOrd="0" destOrd="0" presId="urn:microsoft.com/office/officeart/2008/layout/LinedList"/>
    <dgm:cxn modelId="{B6EEB1EE-FB82-4D6E-8689-B00A739F1213}" srcId="{3B16B113-3E2D-4A9E-A4E9-65F6B9651903}" destId="{778B32E3-CC88-4DF2-86DD-8E69DB62F26D}" srcOrd="4" destOrd="0" parTransId="{2EDBBCB9-EC59-484C-9C90-3474DFB5366A}" sibTransId="{CDA3F5C2-E10C-423C-9FF2-0B4F424BB9F4}"/>
    <dgm:cxn modelId="{A854B954-EAB0-450C-B921-442886CC124E}" type="presParOf" srcId="{A0B0B2AB-CEEB-4402-8975-5FD69EE979A5}" destId="{C6F5C6CE-A710-482C-8DFC-9ADC5B151815}" srcOrd="0" destOrd="0" presId="urn:microsoft.com/office/officeart/2008/layout/LinedList"/>
    <dgm:cxn modelId="{4FB1F5B9-0C78-45BA-A7DA-27C7AF8628FA}" type="presParOf" srcId="{A0B0B2AB-CEEB-4402-8975-5FD69EE979A5}" destId="{06993E9C-6C41-48E6-9174-61F7874801BC}" srcOrd="1" destOrd="0" presId="urn:microsoft.com/office/officeart/2008/layout/LinedList"/>
    <dgm:cxn modelId="{F93CD016-E2DA-41DF-AC00-F7C473F213FF}" type="presParOf" srcId="{06993E9C-6C41-48E6-9174-61F7874801BC}" destId="{D68A1202-F443-4C9C-8D87-AB7B289B057F}" srcOrd="0" destOrd="0" presId="urn:microsoft.com/office/officeart/2008/layout/LinedList"/>
    <dgm:cxn modelId="{D8C5D2D9-37AC-484E-9FFE-BBDBEAFC0442}" type="presParOf" srcId="{06993E9C-6C41-48E6-9174-61F7874801BC}" destId="{DE88C6BF-9060-4272-901A-A9FF7D670223}" srcOrd="1" destOrd="0" presId="urn:microsoft.com/office/officeart/2008/layout/LinedList"/>
    <dgm:cxn modelId="{7BEA5B6F-0615-42CD-B474-D1098D15D091}" type="presParOf" srcId="{A0B0B2AB-CEEB-4402-8975-5FD69EE979A5}" destId="{3C97C8AB-569F-4AC6-BE72-17254F064E1E}" srcOrd="2" destOrd="0" presId="urn:microsoft.com/office/officeart/2008/layout/LinedList"/>
    <dgm:cxn modelId="{4185D621-A33D-4862-9051-E4807FC455D3}" type="presParOf" srcId="{A0B0B2AB-CEEB-4402-8975-5FD69EE979A5}" destId="{9760E350-387D-4242-9640-813B19554A31}" srcOrd="3" destOrd="0" presId="urn:microsoft.com/office/officeart/2008/layout/LinedList"/>
    <dgm:cxn modelId="{90F04130-2BF8-456E-89D5-E3F66644D9BB}" type="presParOf" srcId="{9760E350-387D-4242-9640-813B19554A31}" destId="{0126E892-F9BC-490F-9E53-415D08B9C407}" srcOrd="0" destOrd="0" presId="urn:microsoft.com/office/officeart/2008/layout/LinedList"/>
    <dgm:cxn modelId="{799C51BC-5FFA-4EE0-8EE4-A737B430A9E4}" type="presParOf" srcId="{9760E350-387D-4242-9640-813B19554A31}" destId="{472304B7-6434-43CF-AD17-4A5DBBDA5292}" srcOrd="1" destOrd="0" presId="urn:microsoft.com/office/officeart/2008/layout/LinedList"/>
    <dgm:cxn modelId="{7CCC1347-6DEC-4DFD-84BC-3E8264FA51A0}" type="presParOf" srcId="{A0B0B2AB-CEEB-4402-8975-5FD69EE979A5}" destId="{884169D2-10D6-4DD9-9767-C20FFC0755D0}" srcOrd="4" destOrd="0" presId="urn:microsoft.com/office/officeart/2008/layout/LinedList"/>
    <dgm:cxn modelId="{EC0EBF45-236D-4D50-90C0-FE18205B3235}" type="presParOf" srcId="{A0B0B2AB-CEEB-4402-8975-5FD69EE979A5}" destId="{9AC96590-92ED-4CCC-8C1F-C2514DEDAD7A}" srcOrd="5" destOrd="0" presId="urn:microsoft.com/office/officeart/2008/layout/LinedList"/>
    <dgm:cxn modelId="{42DDB1CA-475F-4429-9300-B72A4A5FCE7D}" type="presParOf" srcId="{9AC96590-92ED-4CCC-8C1F-C2514DEDAD7A}" destId="{F144DC01-8FC7-4DCA-A619-67A259F7C0B9}" srcOrd="0" destOrd="0" presId="urn:microsoft.com/office/officeart/2008/layout/LinedList"/>
    <dgm:cxn modelId="{28D67A76-BFE2-44E9-A898-9356253E9707}" type="presParOf" srcId="{9AC96590-92ED-4CCC-8C1F-C2514DEDAD7A}" destId="{8B573FDA-3838-4081-A6A6-3F494DDD2A5C}" srcOrd="1" destOrd="0" presId="urn:microsoft.com/office/officeart/2008/layout/LinedList"/>
    <dgm:cxn modelId="{9A4C88ED-4363-4A20-B5BC-182EE94C4C1E}" type="presParOf" srcId="{A0B0B2AB-CEEB-4402-8975-5FD69EE979A5}" destId="{359BAC97-8D0E-4EAB-BAC1-D9654A4A0AAD}" srcOrd="6" destOrd="0" presId="urn:microsoft.com/office/officeart/2008/layout/LinedList"/>
    <dgm:cxn modelId="{47170A0F-0815-4AE5-A61D-E024B548009B}" type="presParOf" srcId="{A0B0B2AB-CEEB-4402-8975-5FD69EE979A5}" destId="{38C4C21D-A923-4F60-8742-5E92586C71A3}" srcOrd="7" destOrd="0" presId="urn:microsoft.com/office/officeart/2008/layout/LinedList"/>
    <dgm:cxn modelId="{3D444D8A-2F92-4EE3-A8B5-FDDD8D8A1331}" type="presParOf" srcId="{38C4C21D-A923-4F60-8742-5E92586C71A3}" destId="{6E8B1453-84E0-4453-A484-F3390EE74501}" srcOrd="0" destOrd="0" presId="urn:microsoft.com/office/officeart/2008/layout/LinedList"/>
    <dgm:cxn modelId="{BB5DEAF8-1F33-4409-84A6-041B346266F2}" type="presParOf" srcId="{38C4C21D-A923-4F60-8742-5E92586C71A3}" destId="{8DF38A94-D6B5-4622-B269-7B596ABDB9A7}" srcOrd="1" destOrd="0" presId="urn:microsoft.com/office/officeart/2008/layout/LinedList"/>
    <dgm:cxn modelId="{A6B684D3-551C-4E63-9F0B-51BCD08F32BC}" type="presParOf" srcId="{A0B0B2AB-CEEB-4402-8975-5FD69EE979A5}" destId="{57029F33-9F63-47C2-9BFC-07AA4AE9D522}" srcOrd="8" destOrd="0" presId="urn:microsoft.com/office/officeart/2008/layout/LinedList"/>
    <dgm:cxn modelId="{0BB384B3-BC36-4760-A944-ED2151FF05EC}" type="presParOf" srcId="{A0B0B2AB-CEEB-4402-8975-5FD69EE979A5}" destId="{856E1958-34C8-4F37-A021-DAC6E1DF9E3B}" srcOrd="9" destOrd="0" presId="urn:microsoft.com/office/officeart/2008/layout/LinedList"/>
    <dgm:cxn modelId="{567D1A4D-86B0-486D-8B61-43A219BC5BAF}" type="presParOf" srcId="{856E1958-34C8-4F37-A021-DAC6E1DF9E3B}" destId="{30121443-DE60-48E3-ADB3-13780090C3CD}" srcOrd="0" destOrd="0" presId="urn:microsoft.com/office/officeart/2008/layout/LinedList"/>
    <dgm:cxn modelId="{2F46265A-E648-44B0-BD77-B6E0BEA2F5B9}" type="presParOf" srcId="{856E1958-34C8-4F37-A021-DAC6E1DF9E3B}" destId="{267765A6-F0F0-4632-8B58-4D146F44C2E0}" srcOrd="1" destOrd="0" presId="urn:microsoft.com/office/officeart/2008/layout/LinedList"/>
    <dgm:cxn modelId="{871B082B-D56F-48F4-A26F-F93E9BDCAC09}" type="presParOf" srcId="{A0B0B2AB-CEEB-4402-8975-5FD69EE979A5}" destId="{FD243FC4-A0B9-4A76-BF07-4360374E1056}" srcOrd="10" destOrd="0" presId="urn:microsoft.com/office/officeart/2008/layout/LinedList"/>
    <dgm:cxn modelId="{0C0E0B03-30E8-4930-80FF-A8976442B7D7}" type="presParOf" srcId="{A0B0B2AB-CEEB-4402-8975-5FD69EE979A5}" destId="{EC1A5EB7-A96C-4DF5-A4D6-84894D969A87}" srcOrd="11" destOrd="0" presId="urn:microsoft.com/office/officeart/2008/layout/LinedList"/>
    <dgm:cxn modelId="{9AE42FD9-DAEF-4F3F-BE88-4D1759CB4DF8}" type="presParOf" srcId="{EC1A5EB7-A96C-4DF5-A4D6-84894D969A87}" destId="{A1342BDC-6AF7-4DEF-BE0A-197F496BA112}" srcOrd="0" destOrd="0" presId="urn:microsoft.com/office/officeart/2008/layout/LinedList"/>
    <dgm:cxn modelId="{72B9AD49-30F2-451D-8DEC-83699822E873}" type="presParOf" srcId="{EC1A5EB7-A96C-4DF5-A4D6-84894D969A87}" destId="{7BB170E4-C0D5-409B-B487-BCE594E9069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3FCF123-4BF7-4F30-ACFE-DB344AB0581B}" type="doc">
      <dgm:prSet loTypeId="urn:microsoft.com/office/officeart/2005/8/layout/defaul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E2863AC-1EE7-4022-BF73-636C6736B692}">
      <dgm:prSet/>
      <dgm:spPr/>
      <dgm:t>
        <a:bodyPr/>
        <a:lstStyle/>
        <a:p>
          <a:r>
            <a:rPr lang="cs-CZ"/>
            <a:t>Certifikáty a osvědčení</a:t>
          </a:r>
          <a:endParaRPr lang="en-US"/>
        </a:p>
      </dgm:t>
    </dgm:pt>
    <dgm:pt modelId="{740C0540-EABD-44CE-8B94-665ABB7D9B7F}" type="parTrans" cxnId="{67C07C96-B92F-4BFB-BFCC-41F910BA492C}">
      <dgm:prSet/>
      <dgm:spPr/>
      <dgm:t>
        <a:bodyPr/>
        <a:lstStyle/>
        <a:p>
          <a:endParaRPr lang="en-US"/>
        </a:p>
      </dgm:t>
    </dgm:pt>
    <dgm:pt modelId="{13F16B76-E0C8-46E6-95A6-38A1F392F0E0}" type="sibTrans" cxnId="{67C07C96-B92F-4BFB-BFCC-41F910BA492C}">
      <dgm:prSet/>
      <dgm:spPr/>
      <dgm:t>
        <a:bodyPr/>
        <a:lstStyle/>
        <a:p>
          <a:endParaRPr lang="en-US"/>
        </a:p>
      </dgm:t>
    </dgm:pt>
    <dgm:pt modelId="{F2BDD695-CE6F-41AE-814A-F70F11DCDDB7}">
      <dgm:prSet/>
      <dgm:spPr/>
      <dgm:t>
        <a:bodyPr/>
        <a:lstStyle/>
        <a:p>
          <a:r>
            <a:rPr lang="cs-CZ"/>
            <a:t>Licence</a:t>
          </a:r>
          <a:endParaRPr lang="en-US"/>
        </a:p>
      </dgm:t>
    </dgm:pt>
    <dgm:pt modelId="{124150AE-D833-456A-8982-95075CFF747A}" type="parTrans" cxnId="{4A5CAB0B-6A83-4DF4-9C73-C78D9C8E73D9}">
      <dgm:prSet/>
      <dgm:spPr/>
      <dgm:t>
        <a:bodyPr/>
        <a:lstStyle/>
        <a:p>
          <a:endParaRPr lang="en-US"/>
        </a:p>
      </dgm:t>
    </dgm:pt>
    <dgm:pt modelId="{03D0991B-9A58-4AB7-952F-FDB42703DB71}" type="sibTrans" cxnId="{4A5CAB0B-6A83-4DF4-9C73-C78D9C8E73D9}">
      <dgm:prSet/>
      <dgm:spPr/>
      <dgm:t>
        <a:bodyPr/>
        <a:lstStyle/>
        <a:p>
          <a:endParaRPr lang="en-US"/>
        </a:p>
      </dgm:t>
    </dgm:pt>
    <dgm:pt modelId="{E74FD406-AAC5-4612-AB55-2B9A520BCADA}">
      <dgm:prSet/>
      <dgm:spPr/>
      <dgm:t>
        <a:bodyPr/>
        <a:lstStyle/>
        <a:p>
          <a:r>
            <a:rPr lang="cs-CZ"/>
            <a:t>Nájemní smlouvy</a:t>
          </a:r>
          <a:endParaRPr lang="en-US"/>
        </a:p>
      </dgm:t>
    </dgm:pt>
    <dgm:pt modelId="{E5A2D4B4-7373-498E-A8D7-83CD89B86EC3}" type="parTrans" cxnId="{6208A9D9-1131-4726-9B46-5746613AB602}">
      <dgm:prSet/>
      <dgm:spPr/>
      <dgm:t>
        <a:bodyPr/>
        <a:lstStyle/>
        <a:p>
          <a:endParaRPr lang="en-US"/>
        </a:p>
      </dgm:t>
    </dgm:pt>
    <dgm:pt modelId="{5C274440-7E97-44C1-A7DA-8A50A94CEF04}" type="sibTrans" cxnId="{6208A9D9-1131-4726-9B46-5746613AB602}">
      <dgm:prSet/>
      <dgm:spPr/>
      <dgm:t>
        <a:bodyPr/>
        <a:lstStyle/>
        <a:p>
          <a:endParaRPr lang="en-US"/>
        </a:p>
      </dgm:t>
    </dgm:pt>
    <dgm:pt modelId="{48E6456A-EFC7-4DC4-8822-9168764F0977}">
      <dgm:prSet/>
      <dgm:spPr/>
      <dgm:t>
        <a:bodyPr/>
        <a:lstStyle/>
        <a:p>
          <a:r>
            <a:rPr lang="cs-CZ"/>
            <a:t>Výpis z KN</a:t>
          </a:r>
          <a:endParaRPr lang="en-US"/>
        </a:p>
      </dgm:t>
    </dgm:pt>
    <dgm:pt modelId="{3E23A068-037C-4516-9AFB-955276A226D6}" type="parTrans" cxnId="{EFA13E40-5105-44AF-BC7E-AC346A98BAF7}">
      <dgm:prSet/>
      <dgm:spPr/>
      <dgm:t>
        <a:bodyPr/>
        <a:lstStyle/>
        <a:p>
          <a:endParaRPr lang="en-US"/>
        </a:p>
      </dgm:t>
    </dgm:pt>
    <dgm:pt modelId="{52100B33-6647-4F4D-8DAF-5BAB1C51622B}" type="sibTrans" cxnId="{EFA13E40-5105-44AF-BC7E-AC346A98BAF7}">
      <dgm:prSet/>
      <dgm:spPr/>
      <dgm:t>
        <a:bodyPr/>
        <a:lstStyle/>
        <a:p>
          <a:endParaRPr lang="en-US"/>
        </a:p>
      </dgm:t>
    </dgm:pt>
    <dgm:pt modelId="{761F2021-109C-4FF0-82D4-305CCB9217DF}">
      <dgm:prSet/>
      <dgm:spPr/>
      <dgm:t>
        <a:bodyPr/>
        <a:lstStyle/>
        <a:p>
          <a:r>
            <a:rPr lang="cs-CZ"/>
            <a:t>Stavební plány</a:t>
          </a:r>
          <a:endParaRPr lang="en-US"/>
        </a:p>
      </dgm:t>
    </dgm:pt>
    <dgm:pt modelId="{9C9C89CB-0F4E-4F02-B8C1-375EC08CC9F9}" type="parTrans" cxnId="{3E6BD7AF-4961-4AC6-AEAC-333054B60CB9}">
      <dgm:prSet/>
      <dgm:spPr/>
      <dgm:t>
        <a:bodyPr/>
        <a:lstStyle/>
        <a:p>
          <a:endParaRPr lang="en-US"/>
        </a:p>
      </dgm:t>
    </dgm:pt>
    <dgm:pt modelId="{09906738-2A16-4F1A-94F2-81E23B540F74}" type="sibTrans" cxnId="{3E6BD7AF-4961-4AC6-AEAC-333054B60CB9}">
      <dgm:prSet/>
      <dgm:spPr/>
      <dgm:t>
        <a:bodyPr/>
        <a:lstStyle/>
        <a:p>
          <a:endParaRPr lang="en-US"/>
        </a:p>
      </dgm:t>
    </dgm:pt>
    <dgm:pt modelId="{53EB0F7A-B0F9-410E-882E-4E36E1BBC3D6}">
      <dgm:prSet/>
      <dgm:spPr/>
      <dgm:t>
        <a:bodyPr/>
        <a:lstStyle/>
        <a:p>
          <a:r>
            <a:rPr lang="cs-CZ"/>
            <a:t>Finanční plány </a:t>
          </a:r>
          <a:endParaRPr lang="en-US"/>
        </a:p>
      </dgm:t>
    </dgm:pt>
    <dgm:pt modelId="{301092A2-1FE8-4E2C-932C-037C355DEAA4}" type="parTrans" cxnId="{C27C5974-3257-4DE7-BD1C-1EAD4E98FF29}">
      <dgm:prSet/>
      <dgm:spPr/>
      <dgm:t>
        <a:bodyPr/>
        <a:lstStyle/>
        <a:p>
          <a:endParaRPr lang="en-US"/>
        </a:p>
      </dgm:t>
    </dgm:pt>
    <dgm:pt modelId="{BB9AB930-BB71-41A1-BF10-2999BA689201}" type="sibTrans" cxnId="{C27C5974-3257-4DE7-BD1C-1EAD4E98FF29}">
      <dgm:prSet/>
      <dgm:spPr/>
      <dgm:t>
        <a:bodyPr/>
        <a:lstStyle/>
        <a:p>
          <a:endParaRPr lang="en-US"/>
        </a:p>
      </dgm:t>
    </dgm:pt>
    <dgm:pt modelId="{C29593EC-7743-4915-9DFC-3494FBA25161}">
      <dgm:prSet/>
      <dgm:spPr/>
      <dgm:t>
        <a:bodyPr/>
        <a:lstStyle/>
        <a:p>
          <a:r>
            <a:rPr lang="cs-CZ"/>
            <a:t>Aj.</a:t>
          </a:r>
          <a:endParaRPr lang="en-US"/>
        </a:p>
      </dgm:t>
    </dgm:pt>
    <dgm:pt modelId="{0DBBCDF9-A5E3-454D-9F02-43512B5DE87A}" type="parTrans" cxnId="{C9AF8FDC-7AA4-449C-8350-181183762616}">
      <dgm:prSet/>
      <dgm:spPr/>
      <dgm:t>
        <a:bodyPr/>
        <a:lstStyle/>
        <a:p>
          <a:endParaRPr lang="en-US"/>
        </a:p>
      </dgm:t>
    </dgm:pt>
    <dgm:pt modelId="{461A490C-AA4A-4F9C-AE60-E6F5536253E5}" type="sibTrans" cxnId="{C9AF8FDC-7AA4-449C-8350-181183762616}">
      <dgm:prSet/>
      <dgm:spPr/>
      <dgm:t>
        <a:bodyPr/>
        <a:lstStyle/>
        <a:p>
          <a:endParaRPr lang="en-US"/>
        </a:p>
      </dgm:t>
    </dgm:pt>
    <dgm:pt modelId="{41C3BFD6-95C0-4FB0-8BB0-0029A3A54FDD}" type="pres">
      <dgm:prSet presAssocID="{03FCF123-4BF7-4F30-ACFE-DB344AB0581B}" presName="diagram" presStyleCnt="0">
        <dgm:presLayoutVars>
          <dgm:dir/>
          <dgm:resizeHandles val="exact"/>
        </dgm:presLayoutVars>
      </dgm:prSet>
      <dgm:spPr/>
    </dgm:pt>
    <dgm:pt modelId="{8A8E2403-C85B-48D7-A8E0-4D3DEA18736E}" type="pres">
      <dgm:prSet presAssocID="{3E2863AC-1EE7-4022-BF73-636C6736B692}" presName="node" presStyleLbl="node1" presStyleIdx="0" presStyleCnt="7">
        <dgm:presLayoutVars>
          <dgm:bulletEnabled val="1"/>
        </dgm:presLayoutVars>
      </dgm:prSet>
      <dgm:spPr/>
    </dgm:pt>
    <dgm:pt modelId="{F2B7C30D-1BD0-42E5-B479-D04E107DF3F7}" type="pres">
      <dgm:prSet presAssocID="{13F16B76-E0C8-46E6-95A6-38A1F392F0E0}" presName="sibTrans" presStyleCnt="0"/>
      <dgm:spPr/>
    </dgm:pt>
    <dgm:pt modelId="{C90D6F54-09A1-4A07-AF77-6C837D068CD6}" type="pres">
      <dgm:prSet presAssocID="{F2BDD695-CE6F-41AE-814A-F70F11DCDDB7}" presName="node" presStyleLbl="node1" presStyleIdx="1" presStyleCnt="7">
        <dgm:presLayoutVars>
          <dgm:bulletEnabled val="1"/>
        </dgm:presLayoutVars>
      </dgm:prSet>
      <dgm:spPr/>
    </dgm:pt>
    <dgm:pt modelId="{DC2E3B6E-869B-4162-AF51-76ACBD2DE8B4}" type="pres">
      <dgm:prSet presAssocID="{03D0991B-9A58-4AB7-952F-FDB42703DB71}" presName="sibTrans" presStyleCnt="0"/>
      <dgm:spPr/>
    </dgm:pt>
    <dgm:pt modelId="{B58B663F-38FA-4DBA-A6B0-680963C067EB}" type="pres">
      <dgm:prSet presAssocID="{E74FD406-AAC5-4612-AB55-2B9A520BCADA}" presName="node" presStyleLbl="node1" presStyleIdx="2" presStyleCnt="7">
        <dgm:presLayoutVars>
          <dgm:bulletEnabled val="1"/>
        </dgm:presLayoutVars>
      </dgm:prSet>
      <dgm:spPr/>
    </dgm:pt>
    <dgm:pt modelId="{0DB7BBF2-51B8-4326-B061-051A88D34A1E}" type="pres">
      <dgm:prSet presAssocID="{5C274440-7E97-44C1-A7DA-8A50A94CEF04}" presName="sibTrans" presStyleCnt="0"/>
      <dgm:spPr/>
    </dgm:pt>
    <dgm:pt modelId="{2B973FE6-32AE-4C4F-94A8-8408EDC5CF49}" type="pres">
      <dgm:prSet presAssocID="{48E6456A-EFC7-4DC4-8822-9168764F0977}" presName="node" presStyleLbl="node1" presStyleIdx="3" presStyleCnt="7">
        <dgm:presLayoutVars>
          <dgm:bulletEnabled val="1"/>
        </dgm:presLayoutVars>
      </dgm:prSet>
      <dgm:spPr/>
    </dgm:pt>
    <dgm:pt modelId="{11CC06D4-179C-40EB-B767-D430B5E1028E}" type="pres">
      <dgm:prSet presAssocID="{52100B33-6647-4F4D-8DAF-5BAB1C51622B}" presName="sibTrans" presStyleCnt="0"/>
      <dgm:spPr/>
    </dgm:pt>
    <dgm:pt modelId="{1EABCF7C-4BE6-4283-8499-27846B18F33E}" type="pres">
      <dgm:prSet presAssocID="{761F2021-109C-4FF0-82D4-305CCB9217DF}" presName="node" presStyleLbl="node1" presStyleIdx="4" presStyleCnt="7">
        <dgm:presLayoutVars>
          <dgm:bulletEnabled val="1"/>
        </dgm:presLayoutVars>
      </dgm:prSet>
      <dgm:spPr/>
    </dgm:pt>
    <dgm:pt modelId="{40C51F14-E27D-4484-872B-FA961822C922}" type="pres">
      <dgm:prSet presAssocID="{09906738-2A16-4F1A-94F2-81E23B540F74}" presName="sibTrans" presStyleCnt="0"/>
      <dgm:spPr/>
    </dgm:pt>
    <dgm:pt modelId="{C2EA0FD7-9C31-41A2-839C-67A26E12B32D}" type="pres">
      <dgm:prSet presAssocID="{53EB0F7A-B0F9-410E-882E-4E36E1BBC3D6}" presName="node" presStyleLbl="node1" presStyleIdx="5" presStyleCnt="7">
        <dgm:presLayoutVars>
          <dgm:bulletEnabled val="1"/>
        </dgm:presLayoutVars>
      </dgm:prSet>
      <dgm:spPr/>
    </dgm:pt>
    <dgm:pt modelId="{7B28CACB-FB15-4BF8-A6E1-C23A93FE75DF}" type="pres">
      <dgm:prSet presAssocID="{BB9AB930-BB71-41A1-BF10-2999BA689201}" presName="sibTrans" presStyleCnt="0"/>
      <dgm:spPr/>
    </dgm:pt>
    <dgm:pt modelId="{74335330-46F5-4C56-AE95-5EB211BB7694}" type="pres">
      <dgm:prSet presAssocID="{C29593EC-7743-4915-9DFC-3494FBA25161}" presName="node" presStyleLbl="node1" presStyleIdx="6" presStyleCnt="7">
        <dgm:presLayoutVars>
          <dgm:bulletEnabled val="1"/>
        </dgm:presLayoutVars>
      </dgm:prSet>
      <dgm:spPr/>
    </dgm:pt>
  </dgm:ptLst>
  <dgm:cxnLst>
    <dgm:cxn modelId="{4A5CAB0B-6A83-4DF4-9C73-C78D9C8E73D9}" srcId="{03FCF123-4BF7-4F30-ACFE-DB344AB0581B}" destId="{F2BDD695-CE6F-41AE-814A-F70F11DCDDB7}" srcOrd="1" destOrd="0" parTransId="{124150AE-D833-456A-8982-95075CFF747A}" sibTransId="{03D0991B-9A58-4AB7-952F-FDB42703DB71}"/>
    <dgm:cxn modelId="{8FC71E0E-8ED7-4F94-95AF-0E73F98AAB86}" type="presOf" srcId="{761F2021-109C-4FF0-82D4-305CCB9217DF}" destId="{1EABCF7C-4BE6-4283-8499-27846B18F33E}" srcOrd="0" destOrd="0" presId="urn:microsoft.com/office/officeart/2005/8/layout/default"/>
    <dgm:cxn modelId="{164B8210-5575-4524-A245-AEE7DB2DDD90}" type="presOf" srcId="{F2BDD695-CE6F-41AE-814A-F70F11DCDDB7}" destId="{C90D6F54-09A1-4A07-AF77-6C837D068CD6}" srcOrd="0" destOrd="0" presId="urn:microsoft.com/office/officeart/2005/8/layout/default"/>
    <dgm:cxn modelId="{B46E1A17-F9D6-4364-8418-2DB3F81CB738}" type="presOf" srcId="{48E6456A-EFC7-4DC4-8822-9168764F0977}" destId="{2B973FE6-32AE-4C4F-94A8-8408EDC5CF49}" srcOrd="0" destOrd="0" presId="urn:microsoft.com/office/officeart/2005/8/layout/default"/>
    <dgm:cxn modelId="{EFA13E40-5105-44AF-BC7E-AC346A98BAF7}" srcId="{03FCF123-4BF7-4F30-ACFE-DB344AB0581B}" destId="{48E6456A-EFC7-4DC4-8822-9168764F0977}" srcOrd="3" destOrd="0" parTransId="{3E23A068-037C-4516-9AFB-955276A226D6}" sibTransId="{52100B33-6647-4F4D-8DAF-5BAB1C51622B}"/>
    <dgm:cxn modelId="{2CBE5E51-C4E2-472A-BD58-6EC34ED651AA}" type="presOf" srcId="{3E2863AC-1EE7-4022-BF73-636C6736B692}" destId="{8A8E2403-C85B-48D7-A8E0-4D3DEA18736E}" srcOrd="0" destOrd="0" presId="urn:microsoft.com/office/officeart/2005/8/layout/default"/>
    <dgm:cxn modelId="{C27C5974-3257-4DE7-BD1C-1EAD4E98FF29}" srcId="{03FCF123-4BF7-4F30-ACFE-DB344AB0581B}" destId="{53EB0F7A-B0F9-410E-882E-4E36E1BBC3D6}" srcOrd="5" destOrd="0" parTransId="{301092A2-1FE8-4E2C-932C-037C355DEAA4}" sibTransId="{BB9AB930-BB71-41A1-BF10-2999BA689201}"/>
    <dgm:cxn modelId="{67C07C96-B92F-4BFB-BFCC-41F910BA492C}" srcId="{03FCF123-4BF7-4F30-ACFE-DB344AB0581B}" destId="{3E2863AC-1EE7-4022-BF73-636C6736B692}" srcOrd="0" destOrd="0" parTransId="{740C0540-EABD-44CE-8B94-665ABB7D9B7F}" sibTransId="{13F16B76-E0C8-46E6-95A6-38A1F392F0E0}"/>
    <dgm:cxn modelId="{3E6BD7AF-4961-4AC6-AEAC-333054B60CB9}" srcId="{03FCF123-4BF7-4F30-ACFE-DB344AB0581B}" destId="{761F2021-109C-4FF0-82D4-305CCB9217DF}" srcOrd="4" destOrd="0" parTransId="{9C9C89CB-0F4E-4F02-B8C1-375EC08CC9F9}" sibTransId="{09906738-2A16-4F1A-94F2-81E23B540F74}"/>
    <dgm:cxn modelId="{C12B89C0-CB3F-419C-8E0D-DAD91E3EA4D3}" type="presOf" srcId="{53EB0F7A-B0F9-410E-882E-4E36E1BBC3D6}" destId="{C2EA0FD7-9C31-41A2-839C-67A26E12B32D}" srcOrd="0" destOrd="0" presId="urn:microsoft.com/office/officeart/2005/8/layout/default"/>
    <dgm:cxn modelId="{6208A9D9-1131-4726-9B46-5746613AB602}" srcId="{03FCF123-4BF7-4F30-ACFE-DB344AB0581B}" destId="{E74FD406-AAC5-4612-AB55-2B9A520BCADA}" srcOrd="2" destOrd="0" parTransId="{E5A2D4B4-7373-498E-A8D7-83CD89B86EC3}" sibTransId="{5C274440-7E97-44C1-A7DA-8A50A94CEF04}"/>
    <dgm:cxn modelId="{A8F340DB-976D-48D7-8DCB-407067C27189}" type="presOf" srcId="{E74FD406-AAC5-4612-AB55-2B9A520BCADA}" destId="{B58B663F-38FA-4DBA-A6B0-680963C067EB}" srcOrd="0" destOrd="0" presId="urn:microsoft.com/office/officeart/2005/8/layout/default"/>
    <dgm:cxn modelId="{27969BDB-6FA9-4A5E-A2C1-DE203E8200ED}" type="presOf" srcId="{C29593EC-7743-4915-9DFC-3494FBA25161}" destId="{74335330-46F5-4C56-AE95-5EB211BB7694}" srcOrd="0" destOrd="0" presId="urn:microsoft.com/office/officeart/2005/8/layout/default"/>
    <dgm:cxn modelId="{C9AF8FDC-7AA4-449C-8350-181183762616}" srcId="{03FCF123-4BF7-4F30-ACFE-DB344AB0581B}" destId="{C29593EC-7743-4915-9DFC-3494FBA25161}" srcOrd="6" destOrd="0" parTransId="{0DBBCDF9-A5E3-454D-9F02-43512B5DE87A}" sibTransId="{461A490C-AA4A-4F9C-AE60-E6F5536253E5}"/>
    <dgm:cxn modelId="{35E6AEE4-91A8-4DFB-AF76-E1149DF9FE3E}" type="presOf" srcId="{03FCF123-4BF7-4F30-ACFE-DB344AB0581B}" destId="{41C3BFD6-95C0-4FB0-8BB0-0029A3A54FDD}" srcOrd="0" destOrd="0" presId="urn:microsoft.com/office/officeart/2005/8/layout/default"/>
    <dgm:cxn modelId="{D2DA561F-2084-49E5-84A7-D21BB5975660}" type="presParOf" srcId="{41C3BFD6-95C0-4FB0-8BB0-0029A3A54FDD}" destId="{8A8E2403-C85B-48D7-A8E0-4D3DEA18736E}" srcOrd="0" destOrd="0" presId="urn:microsoft.com/office/officeart/2005/8/layout/default"/>
    <dgm:cxn modelId="{B02207CC-1A1E-4F9D-B377-AB57F2DC5D5E}" type="presParOf" srcId="{41C3BFD6-95C0-4FB0-8BB0-0029A3A54FDD}" destId="{F2B7C30D-1BD0-42E5-B479-D04E107DF3F7}" srcOrd="1" destOrd="0" presId="urn:microsoft.com/office/officeart/2005/8/layout/default"/>
    <dgm:cxn modelId="{5822F5E9-B425-4F63-A26B-FA93120FF6ED}" type="presParOf" srcId="{41C3BFD6-95C0-4FB0-8BB0-0029A3A54FDD}" destId="{C90D6F54-09A1-4A07-AF77-6C837D068CD6}" srcOrd="2" destOrd="0" presId="urn:microsoft.com/office/officeart/2005/8/layout/default"/>
    <dgm:cxn modelId="{DA6DCB16-3F73-4B91-9964-ED61B44B9E17}" type="presParOf" srcId="{41C3BFD6-95C0-4FB0-8BB0-0029A3A54FDD}" destId="{DC2E3B6E-869B-4162-AF51-76ACBD2DE8B4}" srcOrd="3" destOrd="0" presId="urn:microsoft.com/office/officeart/2005/8/layout/default"/>
    <dgm:cxn modelId="{B88DA0E1-457B-4487-9EB7-2B1B5C1A6634}" type="presParOf" srcId="{41C3BFD6-95C0-4FB0-8BB0-0029A3A54FDD}" destId="{B58B663F-38FA-4DBA-A6B0-680963C067EB}" srcOrd="4" destOrd="0" presId="urn:microsoft.com/office/officeart/2005/8/layout/default"/>
    <dgm:cxn modelId="{0A56BC55-F995-4008-A6F8-C8323B2B0FFB}" type="presParOf" srcId="{41C3BFD6-95C0-4FB0-8BB0-0029A3A54FDD}" destId="{0DB7BBF2-51B8-4326-B061-051A88D34A1E}" srcOrd="5" destOrd="0" presId="urn:microsoft.com/office/officeart/2005/8/layout/default"/>
    <dgm:cxn modelId="{ECBE1EAC-8D68-4A1F-943D-64EBA4D8F3B8}" type="presParOf" srcId="{41C3BFD6-95C0-4FB0-8BB0-0029A3A54FDD}" destId="{2B973FE6-32AE-4C4F-94A8-8408EDC5CF49}" srcOrd="6" destOrd="0" presId="urn:microsoft.com/office/officeart/2005/8/layout/default"/>
    <dgm:cxn modelId="{ACD5ED22-0ABA-4CEC-B71D-5500837BA71F}" type="presParOf" srcId="{41C3BFD6-95C0-4FB0-8BB0-0029A3A54FDD}" destId="{11CC06D4-179C-40EB-B767-D430B5E1028E}" srcOrd="7" destOrd="0" presId="urn:microsoft.com/office/officeart/2005/8/layout/default"/>
    <dgm:cxn modelId="{E3113649-BC59-4A5F-B21A-7135D8B9C12D}" type="presParOf" srcId="{41C3BFD6-95C0-4FB0-8BB0-0029A3A54FDD}" destId="{1EABCF7C-4BE6-4283-8499-27846B18F33E}" srcOrd="8" destOrd="0" presId="urn:microsoft.com/office/officeart/2005/8/layout/default"/>
    <dgm:cxn modelId="{8A4C8C3C-2060-491D-A491-FCDC2935E397}" type="presParOf" srcId="{41C3BFD6-95C0-4FB0-8BB0-0029A3A54FDD}" destId="{40C51F14-E27D-4484-872B-FA961822C922}" srcOrd="9" destOrd="0" presId="urn:microsoft.com/office/officeart/2005/8/layout/default"/>
    <dgm:cxn modelId="{00F5B240-2690-4E94-825D-F769BF5B0962}" type="presParOf" srcId="{41C3BFD6-95C0-4FB0-8BB0-0029A3A54FDD}" destId="{C2EA0FD7-9C31-41A2-839C-67A26E12B32D}" srcOrd="10" destOrd="0" presId="urn:microsoft.com/office/officeart/2005/8/layout/default"/>
    <dgm:cxn modelId="{616DBD8C-51B2-4CBB-8D1B-2AD943A7C6E3}" type="presParOf" srcId="{41C3BFD6-95C0-4FB0-8BB0-0029A3A54FDD}" destId="{7B28CACB-FB15-4BF8-A6E1-C23A93FE75DF}" srcOrd="11" destOrd="0" presId="urn:microsoft.com/office/officeart/2005/8/layout/default"/>
    <dgm:cxn modelId="{716B363F-F36F-4B3B-8A6A-E7CF870D631A}" type="presParOf" srcId="{41C3BFD6-95C0-4FB0-8BB0-0029A3A54FDD}" destId="{74335330-46F5-4C56-AE95-5EB211BB769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4EBA19-FB39-4AC3-8DCB-1D9D4C02906C}">
      <dsp:nvSpPr>
        <dsp:cNvPr id="0" name=""/>
        <dsp:cNvSpPr/>
      </dsp:nvSpPr>
      <dsp:spPr>
        <a:xfrm>
          <a:off x="0" y="571"/>
          <a:ext cx="5159839" cy="4799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49605B-0D85-4FAD-BDBE-E653B535FF39}">
      <dsp:nvSpPr>
        <dsp:cNvPr id="0" name=""/>
        <dsp:cNvSpPr/>
      </dsp:nvSpPr>
      <dsp:spPr>
        <a:xfrm>
          <a:off x="145180" y="108556"/>
          <a:ext cx="263964" cy="26396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05B400-DAA1-4DAC-A50E-745176B5DD24}">
      <dsp:nvSpPr>
        <dsp:cNvPr id="0" name=""/>
        <dsp:cNvSpPr/>
      </dsp:nvSpPr>
      <dsp:spPr>
        <a:xfrm>
          <a:off x="554326" y="571"/>
          <a:ext cx="4605512" cy="47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93" tIns="50793" rIns="50793" bIns="5079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Executive summary</a:t>
          </a:r>
          <a:endParaRPr lang="en-US" sz="1400" kern="1200"/>
        </a:p>
      </dsp:txBody>
      <dsp:txXfrm>
        <a:off x="554326" y="571"/>
        <a:ext cx="4605512" cy="479936"/>
      </dsp:txXfrm>
    </dsp:sp>
    <dsp:sp modelId="{4CFF0A13-4838-413F-90A8-0F25B1419AB3}">
      <dsp:nvSpPr>
        <dsp:cNvPr id="0" name=""/>
        <dsp:cNvSpPr/>
      </dsp:nvSpPr>
      <dsp:spPr>
        <a:xfrm>
          <a:off x="0" y="600491"/>
          <a:ext cx="5159839" cy="4799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7481D3-4EA1-4D95-8BC2-692F9B724037}">
      <dsp:nvSpPr>
        <dsp:cNvPr id="0" name=""/>
        <dsp:cNvSpPr/>
      </dsp:nvSpPr>
      <dsp:spPr>
        <a:xfrm>
          <a:off x="145180" y="708477"/>
          <a:ext cx="263964" cy="26396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AF1E94-3990-420C-8D50-B47C783D7DC5}">
      <dsp:nvSpPr>
        <dsp:cNvPr id="0" name=""/>
        <dsp:cNvSpPr/>
      </dsp:nvSpPr>
      <dsp:spPr>
        <a:xfrm>
          <a:off x="554326" y="600491"/>
          <a:ext cx="4605512" cy="47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93" tIns="50793" rIns="50793" bIns="5079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Popis (firmy a hlavních cílů, produktu, vlastníků)</a:t>
          </a:r>
          <a:endParaRPr lang="en-US" sz="1400" kern="1200"/>
        </a:p>
      </dsp:txBody>
      <dsp:txXfrm>
        <a:off x="554326" y="600491"/>
        <a:ext cx="4605512" cy="479936"/>
      </dsp:txXfrm>
    </dsp:sp>
    <dsp:sp modelId="{8A3B21F1-B5FA-4D62-BEF0-3EDD2BD99134}">
      <dsp:nvSpPr>
        <dsp:cNvPr id="0" name=""/>
        <dsp:cNvSpPr/>
      </dsp:nvSpPr>
      <dsp:spPr>
        <a:xfrm>
          <a:off x="0" y="1200411"/>
          <a:ext cx="5159839" cy="4799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B9CEF2-FAC2-4AD7-B870-48843FA991DE}">
      <dsp:nvSpPr>
        <dsp:cNvPr id="0" name=""/>
        <dsp:cNvSpPr/>
      </dsp:nvSpPr>
      <dsp:spPr>
        <a:xfrm>
          <a:off x="145180" y="1308397"/>
          <a:ext cx="263964" cy="26396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6983E7-52A6-4AA3-B580-3911537E039B}">
      <dsp:nvSpPr>
        <dsp:cNvPr id="0" name=""/>
        <dsp:cNvSpPr/>
      </dsp:nvSpPr>
      <dsp:spPr>
        <a:xfrm>
          <a:off x="554326" y="1200411"/>
          <a:ext cx="4605512" cy="47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93" tIns="50793" rIns="50793" bIns="5079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Organizační plán a distribuční plán (mohou být i oddělené)</a:t>
          </a:r>
          <a:endParaRPr lang="en-US" sz="1400" kern="1200"/>
        </a:p>
      </dsp:txBody>
      <dsp:txXfrm>
        <a:off x="554326" y="1200411"/>
        <a:ext cx="4605512" cy="479936"/>
      </dsp:txXfrm>
    </dsp:sp>
    <dsp:sp modelId="{ACBBAA41-9B4F-4896-A638-4939C623B383}">
      <dsp:nvSpPr>
        <dsp:cNvPr id="0" name=""/>
        <dsp:cNvSpPr/>
      </dsp:nvSpPr>
      <dsp:spPr>
        <a:xfrm>
          <a:off x="0" y="1800331"/>
          <a:ext cx="5159839" cy="4799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17389A-32C1-43F5-9639-34CC88CF883F}">
      <dsp:nvSpPr>
        <dsp:cNvPr id="0" name=""/>
        <dsp:cNvSpPr/>
      </dsp:nvSpPr>
      <dsp:spPr>
        <a:xfrm>
          <a:off x="145180" y="1908317"/>
          <a:ext cx="263964" cy="26396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04F9CB-B24E-41AE-B58D-FF272546C25F}">
      <dsp:nvSpPr>
        <dsp:cNvPr id="0" name=""/>
        <dsp:cNvSpPr/>
      </dsp:nvSpPr>
      <dsp:spPr>
        <a:xfrm>
          <a:off x="554326" y="1800331"/>
          <a:ext cx="4605512" cy="47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93" tIns="50793" rIns="50793" bIns="5079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Výrobní plán</a:t>
          </a:r>
          <a:endParaRPr lang="en-US" sz="1400" kern="1200"/>
        </a:p>
      </dsp:txBody>
      <dsp:txXfrm>
        <a:off x="554326" y="1800331"/>
        <a:ext cx="4605512" cy="479936"/>
      </dsp:txXfrm>
    </dsp:sp>
    <dsp:sp modelId="{EE38672F-7B5F-46E5-A047-A390E67C6CF1}">
      <dsp:nvSpPr>
        <dsp:cNvPr id="0" name=""/>
        <dsp:cNvSpPr/>
      </dsp:nvSpPr>
      <dsp:spPr>
        <a:xfrm>
          <a:off x="0" y="2400252"/>
          <a:ext cx="5159839" cy="4799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9935C6-67E7-4CBA-8398-1E4B6D415BEB}">
      <dsp:nvSpPr>
        <dsp:cNvPr id="0" name=""/>
        <dsp:cNvSpPr/>
      </dsp:nvSpPr>
      <dsp:spPr>
        <a:xfrm>
          <a:off x="145180" y="2508237"/>
          <a:ext cx="263964" cy="26396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8B994E-A29E-40C6-85D3-2A98D0282AA3}">
      <dsp:nvSpPr>
        <dsp:cNvPr id="0" name=""/>
        <dsp:cNvSpPr/>
      </dsp:nvSpPr>
      <dsp:spPr>
        <a:xfrm>
          <a:off x="554326" y="2400252"/>
          <a:ext cx="4605512" cy="47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93" tIns="50793" rIns="50793" bIns="5079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Marketingový plán</a:t>
          </a:r>
          <a:endParaRPr lang="en-US" sz="1400" kern="1200"/>
        </a:p>
      </dsp:txBody>
      <dsp:txXfrm>
        <a:off x="554326" y="2400252"/>
        <a:ext cx="4605512" cy="479936"/>
      </dsp:txXfrm>
    </dsp:sp>
    <dsp:sp modelId="{420250BB-E16D-4851-A5E0-C476935CB208}">
      <dsp:nvSpPr>
        <dsp:cNvPr id="0" name=""/>
        <dsp:cNvSpPr/>
      </dsp:nvSpPr>
      <dsp:spPr>
        <a:xfrm>
          <a:off x="0" y="3000172"/>
          <a:ext cx="5159839" cy="4799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9F922-1BAA-4524-8091-1C103F13BA0F}">
      <dsp:nvSpPr>
        <dsp:cNvPr id="0" name=""/>
        <dsp:cNvSpPr/>
      </dsp:nvSpPr>
      <dsp:spPr>
        <a:xfrm>
          <a:off x="145180" y="3108157"/>
          <a:ext cx="263964" cy="26396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903EB-CD10-449C-8ED5-3605DBF3F57A}">
      <dsp:nvSpPr>
        <dsp:cNvPr id="0" name=""/>
        <dsp:cNvSpPr/>
      </dsp:nvSpPr>
      <dsp:spPr>
        <a:xfrm>
          <a:off x="554326" y="3000172"/>
          <a:ext cx="4605512" cy="47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93" tIns="50793" rIns="50793" bIns="5079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Finanční plán</a:t>
          </a:r>
          <a:endParaRPr lang="en-US" sz="1400" kern="1200"/>
        </a:p>
      </dsp:txBody>
      <dsp:txXfrm>
        <a:off x="554326" y="3000172"/>
        <a:ext cx="4605512" cy="479936"/>
      </dsp:txXfrm>
    </dsp:sp>
    <dsp:sp modelId="{48756824-21F6-4375-8517-23FBD03A165D}">
      <dsp:nvSpPr>
        <dsp:cNvPr id="0" name=""/>
        <dsp:cNvSpPr/>
      </dsp:nvSpPr>
      <dsp:spPr>
        <a:xfrm>
          <a:off x="0" y="3600092"/>
          <a:ext cx="5159839" cy="4799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45B55C-D38B-4606-8DCF-5479ECBBC39B}">
      <dsp:nvSpPr>
        <dsp:cNvPr id="0" name=""/>
        <dsp:cNvSpPr/>
      </dsp:nvSpPr>
      <dsp:spPr>
        <a:xfrm>
          <a:off x="145180" y="3708077"/>
          <a:ext cx="263964" cy="263964"/>
        </a:xfrm>
        <a:prstGeom prst="rect">
          <a:avLst/>
        </a:prstGeom>
        <a:blipFill>
          <a:blip xmlns:r="http://schemas.openxmlformats.org/officeDocument/2006/relationships"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C5C413-F354-45CA-84B0-452E24683AF6}">
      <dsp:nvSpPr>
        <dsp:cNvPr id="0" name=""/>
        <dsp:cNvSpPr/>
      </dsp:nvSpPr>
      <dsp:spPr>
        <a:xfrm>
          <a:off x="554326" y="3600092"/>
          <a:ext cx="4605512" cy="47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93" tIns="50793" rIns="50793" bIns="5079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Identifikace rizik</a:t>
          </a:r>
          <a:endParaRPr lang="en-US" sz="1400" kern="1200"/>
        </a:p>
      </dsp:txBody>
      <dsp:txXfrm>
        <a:off x="554326" y="3600092"/>
        <a:ext cx="4605512" cy="479936"/>
      </dsp:txXfrm>
    </dsp:sp>
    <dsp:sp modelId="{14AAC0BD-0279-4794-90DB-A7E92A342973}">
      <dsp:nvSpPr>
        <dsp:cNvPr id="0" name=""/>
        <dsp:cNvSpPr/>
      </dsp:nvSpPr>
      <dsp:spPr>
        <a:xfrm>
          <a:off x="0" y="4200012"/>
          <a:ext cx="5159839" cy="47993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083B7E-6B23-4C3C-95CF-8DC19A6F1EAD}">
      <dsp:nvSpPr>
        <dsp:cNvPr id="0" name=""/>
        <dsp:cNvSpPr/>
      </dsp:nvSpPr>
      <dsp:spPr>
        <a:xfrm>
          <a:off x="145180" y="4307998"/>
          <a:ext cx="263964" cy="263964"/>
        </a:xfrm>
        <a:prstGeom prst="rect">
          <a:avLst/>
        </a:prstGeom>
        <a:blipFill>
          <a:blip xmlns:r="http://schemas.openxmlformats.org/officeDocument/2006/relationships"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ADBBFD-2D9B-4FEF-B51C-5A97A68BFE0C}">
      <dsp:nvSpPr>
        <dsp:cNvPr id="0" name=""/>
        <dsp:cNvSpPr/>
      </dsp:nvSpPr>
      <dsp:spPr>
        <a:xfrm>
          <a:off x="554326" y="4200012"/>
          <a:ext cx="4605512" cy="4799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793" tIns="50793" rIns="50793" bIns="5079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/>
            <a:t>Harmonogram </a:t>
          </a:r>
          <a:endParaRPr lang="en-US" sz="1400" kern="1200"/>
        </a:p>
      </dsp:txBody>
      <dsp:txXfrm>
        <a:off x="554326" y="4200012"/>
        <a:ext cx="4605512" cy="4799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B6D5E-A63C-4933-8BF2-F1FF8A139DD4}">
      <dsp:nvSpPr>
        <dsp:cNvPr id="0" name=""/>
        <dsp:cNvSpPr/>
      </dsp:nvSpPr>
      <dsp:spPr>
        <a:xfrm>
          <a:off x="0" y="321231"/>
          <a:ext cx="1572881" cy="94372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Úvod a charakteristika podnikatelského záměru</a:t>
          </a:r>
          <a:endParaRPr lang="en-US" sz="1300" kern="1200" dirty="0"/>
        </a:p>
      </dsp:txBody>
      <dsp:txXfrm>
        <a:off x="0" y="321231"/>
        <a:ext cx="1572881" cy="943728"/>
      </dsp:txXfrm>
    </dsp:sp>
    <dsp:sp modelId="{11A97D0C-739E-4C45-8F98-B028C7734E03}">
      <dsp:nvSpPr>
        <dsp:cNvPr id="0" name=""/>
        <dsp:cNvSpPr/>
      </dsp:nvSpPr>
      <dsp:spPr>
        <a:xfrm>
          <a:off x="1730169" y="321231"/>
          <a:ext cx="1572881" cy="94372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název podniku (obchodní jméno),</a:t>
          </a:r>
          <a:endParaRPr lang="en-US" sz="1300" kern="1200" dirty="0"/>
        </a:p>
      </dsp:txBody>
      <dsp:txXfrm>
        <a:off x="1730169" y="321231"/>
        <a:ext cx="1572881" cy="943728"/>
      </dsp:txXfrm>
    </dsp:sp>
    <dsp:sp modelId="{FAE6F1BC-3080-46C2-AB09-B65EAB34AF45}">
      <dsp:nvSpPr>
        <dsp:cNvPr id="0" name=""/>
        <dsp:cNvSpPr/>
      </dsp:nvSpPr>
      <dsp:spPr>
        <a:xfrm>
          <a:off x="3460339" y="321231"/>
          <a:ext cx="1572881" cy="94372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zakladatel(é) podniku,</a:t>
          </a:r>
          <a:endParaRPr lang="en-US" sz="1300" kern="1200" dirty="0"/>
        </a:p>
      </dsp:txBody>
      <dsp:txXfrm>
        <a:off x="3460339" y="321231"/>
        <a:ext cx="1572881" cy="943728"/>
      </dsp:txXfrm>
    </dsp:sp>
    <dsp:sp modelId="{64C5FD5C-8991-45AA-B0BD-A92951228001}">
      <dsp:nvSpPr>
        <dsp:cNvPr id="0" name=""/>
        <dsp:cNvSpPr/>
      </dsp:nvSpPr>
      <dsp:spPr>
        <a:xfrm>
          <a:off x="0" y="1422249"/>
          <a:ext cx="1572881" cy="94372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datum (předpokládaného) založení podniku,</a:t>
          </a:r>
          <a:endParaRPr lang="en-US" sz="1300" kern="1200" dirty="0"/>
        </a:p>
      </dsp:txBody>
      <dsp:txXfrm>
        <a:off x="0" y="1422249"/>
        <a:ext cx="1572881" cy="943728"/>
      </dsp:txXfrm>
    </dsp:sp>
    <dsp:sp modelId="{124A68AC-B82A-45CC-8B18-7BC3C3D0E373}">
      <dsp:nvSpPr>
        <dsp:cNvPr id="0" name=""/>
        <dsp:cNvSpPr/>
      </dsp:nvSpPr>
      <dsp:spPr>
        <a:xfrm>
          <a:off x="1730169" y="1422249"/>
          <a:ext cx="1572881" cy="94372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nosná podnikatelská myšlenka,</a:t>
          </a:r>
          <a:endParaRPr lang="en-US" sz="1300" kern="1200"/>
        </a:p>
      </dsp:txBody>
      <dsp:txXfrm>
        <a:off x="1730169" y="1422249"/>
        <a:ext cx="1572881" cy="943728"/>
      </dsp:txXfrm>
    </dsp:sp>
    <dsp:sp modelId="{A3956117-3E58-47D4-9F63-7ADE0EB2AA09}">
      <dsp:nvSpPr>
        <dsp:cNvPr id="0" name=""/>
        <dsp:cNvSpPr/>
      </dsp:nvSpPr>
      <dsp:spPr>
        <a:xfrm>
          <a:off x="3460339" y="1422249"/>
          <a:ext cx="1572881" cy="94372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poslání podniku,</a:t>
          </a:r>
          <a:endParaRPr lang="en-US" sz="1300" kern="1200"/>
        </a:p>
      </dsp:txBody>
      <dsp:txXfrm>
        <a:off x="3460339" y="1422249"/>
        <a:ext cx="1572881" cy="943728"/>
      </dsp:txXfrm>
    </dsp:sp>
    <dsp:sp modelId="{EE339907-9F8E-4C8D-9A4D-AFA1A6AFCF12}">
      <dsp:nvSpPr>
        <dsp:cNvPr id="0" name=""/>
        <dsp:cNvSpPr/>
      </dsp:nvSpPr>
      <dsp:spPr>
        <a:xfrm>
          <a:off x="865084" y="2523266"/>
          <a:ext cx="1572881" cy="94372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účel business plánu,</a:t>
          </a:r>
          <a:endParaRPr lang="en-US" sz="1300" kern="1200" dirty="0"/>
        </a:p>
      </dsp:txBody>
      <dsp:txXfrm>
        <a:off x="865084" y="2523266"/>
        <a:ext cx="1572881" cy="943728"/>
      </dsp:txXfrm>
    </dsp:sp>
    <dsp:sp modelId="{08FB7FA4-D759-4EF7-B12C-DE5C2CE71012}">
      <dsp:nvSpPr>
        <dsp:cNvPr id="0" name=""/>
        <dsp:cNvSpPr/>
      </dsp:nvSpPr>
      <dsp:spPr>
        <a:xfrm>
          <a:off x="2595254" y="2523266"/>
          <a:ext cx="1572881" cy="943728"/>
        </a:xfrm>
        <a:prstGeom prst="rect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kontaktní údaje.</a:t>
          </a:r>
          <a:endParaRPr lang="en-US" sz="1300" kern="1200"/>
        </a:p>
      </dsp:txBody>
      <dsp:txXfrm>
        <a:off x="2595254" y="2523266"/>
        <a:ext cx="1572881" cy="9437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7613C-A9CE-4768-868F-4ECBAFF54728}">
      <dsp:nvSpPr>
        <dsp:cNvPr id="0" name=""/>
        <dsp:cNvSpPr/>
      </dsp:nvSpPr>
      <dsp:spPr>
        <a:xfrm>
          <a:off x="0" y="321231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>
              <a:latin typeface="Calibri" panose="020F0502020204030204"/>
              <a:ea typeface="+mn-ea"/>
              <a:cs typeface="+mn-cs"/>
            </a:rPr>
            <a:t>stadium</a:t>
          </a:r>
          <a:r>
            <a:rPr lang="pl-PL" sz="1200" kern="1200"/>
            <a:t> </a:t>
          </a:r>
          <a:r>
            <a:rPr lang="pl-PL" sz="1200" kern="1200">
              <a:latin typeface="Calibri" panose="020F0502020204030204"/>
              <a:ea typeface="+mn-ea"/>
              <a:cs typeface="+mn-cs"/>
            </a:rPr>
            <a:t>rozvoje podniku,</a:t>
          </a:r>
          <a:endParaRPr lang="en-US" sz="1200" kern="1200">
            <a:latin typeface="Calibri" panose="020F0502020204030204"/>
            <a:ea typeface="+mn-ea"/>
            <a:cs typeface="+mn-cs"/>
          </a:endParaRPr>
        </a:p>
      </dsp:txBody>
      <dsp:txXfrm>
        <a:off x="0" y="321231"/>
        <a:ext cx="1572881" cy="943728"/>
      </dsp:txXfrm>
    </dsp:sp>
    <dsp:sp modelId="{0A70B610-DDEA-41A2-979C-2E1E56E97F61}">
      <dsp:nvSpPr>
        <dsp:cNvPr id="0" name=""/>
        <dsp:cNvSpPr/>
      </dsp:nvSpPr>
      <dsp:spPr>
        <a:xfrm>
          <a:off x="1730169" y="321231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/>
            <a:t>majetkoprávní vztahy – popis majetku podniku,</a:t>
          </a:r>
          <a:endParaRPr lang="en-US" sz="1200" kern="1200"/>
        </a:p>
      </dsp:txBody>
      <dsp:txXfrm>
        <a:off x="1730169" y="321231"/>
        <a:ext cx="1572881" cy="943728"/>
      </dsp:txXfrm>
    </dsp:sp>
    <dsp:sp modelId="{6C01FCA9-313C-4184-8063-759546FB5EF8}">
      <dsp:nvSpPr>
        <dsp:cNvPr id="0" name=""/>
        <dsp:cNvSpPr/>
      </dsp:nvSpPr>
      <dsp:spPr>
        <a:xfrm>
          <a:off x="3460339" y="321231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organizace podniku – systém řízení, vymezení kompetencí a personální obsazení,</a:t>
          </a:r>
          <a:endParaRPr lang="en-US" sz="1200" kern="1200"/>
        </a:p>
      </dsp:txBody>
      <dsp:txXfrm>
        <a:off x="3460339" y="321231"/>
        <a:ext cx="1572881" cy="943728"/>
      </dsp:txXfrm>
    </dsp:sp>
    <dsp:sp modelId="{24E88429-4763-4E4C-8E97-BEE96CEFBFC6}">
      <dsp:nvSpPr>
        <dsp:cNvPr id="0" name=""/>
        <dsp:cNvSpPr/>
      </dsp:nvSpPr>
      <dsp:spPr>
        <a:xfrm>
          <a:off x="0" y="1422249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místo podnikání – popis prostoru, orientační body, možnost parkování</a:t>
          </a:r>
          <a:endParaRPr lang="en-US" sz="1200" kern="1200"/>
        </a:p>
      </dsp:txBody>
      <dsp:txXfrm>
        <a:off x="0" y="1422249"/>
        <a:ext cx="1572881" cy="943728"/>
      </dsp:txXfrm>
    </dsp:sp>
    <dsp:sp modelId="{DBB3FB17-855E-418B-8A48-A6C330EFE5FB}">
      <dsp:nvSpPr>
        <dsp:cNvPr id="0" name=""/>
        <dsp:cNvSpPr/>
      </dsp:nvSpPr>
      <dsp:spPr>
        <a:xfrm>
          <a:off x="1730169" y="1422249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fungování podniku – administrativa, provozní doba aj.,</a:t>
          </a:r>
          <a:endParaRPr lang="en-US" sz="1200" kern="1200"/>
        </a:p>
      </dsp:txBody>
      <dsp:txXfrm>
        <a:off x="1730169" y="1422249"/>
        <a:ext cx="1572881" cy="943728"/>
      </dsp:txXfrm>
    </dsp:sp>
    <dsp:sp modelId="{405BF37A-2910-43FD-8ABD-BC07DA1EC79E}">
      <dsp:nvSpPr>
        <dsp:cNvPr id="0" name=""/>
        <dsp:cNvSpPr/>
      </dsp:nvSpPr>
      <dsp:spPr>
        <a:xfrm>
          <a:off x="3460339" y="1422249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>
              <a:latin typeface="Calibri" panose="020F0502020204030204"/>
              <a:ea typeface="+mn-ea"/>
              <a:cs typeface="+mn-cs"/>
            </a:rPr>
            <a:t>dopady činnosti na životní prostředí,</a:t>
          </a:r>
          <a:endParaRPr lang="en-US" sz="1200" kern="1200">
            <a:latin typeface="Calibri" panose="020F0502020204030204"/>
            <a:ea typeface="+mn-ea"/>
            <a:cs typeface="+mn-cs"/>
          </a:endParaRPr>
        </a:p>
      </dsp:txBody>
      <dsp:txXfrm>
        <a:off x="3460339" y="1422249"/>
        <a:ext cx="1572881" cy="943728"/>
      </dsp:txXfrm>
    </dsp:sp>
    <dsp:sp modelId="{5D9AA86F-B46C-4330-A051-50CC7B79DE33}">
      <dsp:nvSpPr>
        <dsp:cNvPr id="0" name=""/>
        <dsp:cNvSpPr/>
      </dsp:nvSpPr>
      <dsp:spPr>
        <a:xfrm>
          <a:off x="1730169" y="2523266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uplatňované postupy pro bezpečnost práce.</a:t>
          </a:r>
          <a:endParaRPr lang="en-US" sz="1200" kern="1200" dirty="0"/>
        </a:p>
      </dsp:txBody>
      <dsp:txXfrm>
        <a:off x="1730169" y="2523266"/>
        <a:ext cx="1572881" cy="9437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B5295-55A6-4BE4-907D-28A6872761E5}">
      <dsp:nvSpPr>
        <dsp:cNvPr id="0" name=""/>
        <dsp:cNvSpPr/>
      </dsp:nvSpPr>
      <dsp:spPr>
        <a:xfrm>
          <a:off x="614" y="336592"/>
          <a:ext cx="2396186" cy="14377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Potřeba (</a:t>
          </a:r>
          <a:r>
            <a:rPr lang="cs-CZ" sz="1700" kern="1200" dirty="0"/>
            <a:t>budovy, stroje, materiál, energie, technologie, zaměstnanci (pracovní místa, výše mezd), ostatní výdaje)</a:t>
          </a:r>
          <a:endParaRPr lang="en-US" sz="1700" kern="1200" dirty="0"/>
        </a:p>
      </dsp:txBody>
      <dsp:txXfrm>
        <a:off x="614" y="336592"/>
        <a:ext cx="2396186" cy="1437712"/>
      </dsp:txXfrm>
    </dsp:sp>
    <dsp:sp modelId="{C239DFE5-1496-4511-87F1-E5F12FEBA7C8}">
      <dsp:nvSpPr>
        <dsp:cNvPr id="0" name=""/>
        <dsp:cNvSpPr/>
      </dsp:nvSpPr>
      <dsp:spPr>
        <a:xfrm>
          <a:off x="2636419" y="336592"/>
          <a:ext cx="2396186" cy="14377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/>
            <a:t>Produkční kapacita</a:t>
          </a:r>
          <a:endParaRPr lang="en-US" sz="1700" kern="1200" dirty="0"/>
        </a:p>
      </dsp:txBody>
      <dsp:txXfrm>
        <a:off x="2636419" y="336592"/>
        <a:ext cx="2396186" cy="1437712"/>
      </dsp:txXfrm>
    </dsp:sp>
    <dsp:sp modelId="{FFE75E11-AF99-41E5-A6E5-A891C71F7AE9}">
      <dsp:nvSpPr>
        <dsp:cNvPr id="0" name=""/>
        <dsp:cNvSpPr/>
      </dsp:nvSpPr>
      <dsp:spPr>
        <a:xfrm>
          <a:off x="614" y="2013922"/>
          <a:ext cx="2396186" cy="14377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Logistika </a:t>
          </a:r>
          <a:endParaRPr lang="en-US" sz="1700" kern="1200" dirty="0"/>
        </a:p>
      </dsp:txBody>
      <dsp:txXfrm>
        <a:off x="614" y="2013922"/>
        <a:ext cx="2396186" cy="1437712"/>
      </dsp:txXfrm>
    </dsp:sp>
    <dsp:sp modelId="{43970763-9AEA-402F-A78B-76306D680C70}">
      <dsp:nvSpPr>
        <dsp:cNvPr id="0" name=""/>
        <dsp:cNvSpPr/>
      </dsp:nvSpPr>
      <dsp:spPr>
        <a:xfrm>
          <a:off x="2636419" y="2013922"/>
          <a:ext cx="2396186" cy="14377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 dirty="0"/>
            <a:t>Dodavatelé</a:t>
          </a:r>
          <a:endParaRPr lang="en-US" sz="1700" kern="1200" dirty="0"/>
        </a:p>
      </dsp:txBody>
      <dsp:txXfrm>
        <a:off x="2636419" y="2013922"/>
        <a:ext cx="2396186" cy="14377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F5C6CE-A710-482C-8DFC-9ADC5B151815}">
      <dsp:nvSpPr>
        <dsp:cNvPr id="0" name=""/>
        <dsp:cNvSpPr/>
      </dsp:nvSpPr>
      <dsp:spPr>
        <a:xfrm>
          <a:off x="0" y="1849"/>
          <a:ext cx="503322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68A1202-F443-4C9C-8D87-AB7B289B057F}">
      <dsp:nvSpPr>
        <dsp:cNvPr id="0" name=""/>
        <dsp:cNvSpPr/>
      </dsp:nvSpPr>
      <dsp:spPr>
        <a:xfrm>
          <a:off x="0" y="1849"/>
          <a:ext cx="5033221" cy="630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rozpočet zahajovacích výdajů (založení podniku, zřízení provozovny aj.),</a:t>
          </a:r>
          <a:endParaRPr lang="en-US" sz="1700" kern="1200"/>
        </a:p>
      </dsp:txBody>
      <dsp:txXfrm>
        <a:off x="0" y="1849"/>
        <a:ext cx="5033221" cy="630754"/>
      </dsp:txXfrm>
    </dsp:sp>
    <dsp:sp modelId="{3C97C8AB-569F-4AC6-BE72-17254F064E1E}">
      <dsp:nvSpPr>
        <dsp:cNvPr id="0" name=""/>
        <dsp:cNvSpPr/>
      </dsp:nvSpPr>
      <dsp:spPr>
        <a:xfrm>
          <a:off x="0" y="632604"/>
          <a:ext cx="503322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126E892-F9BC-490F-9E53-415D08B9C407}">
      <dsp:nvSpPr>
        <dsp:cNvPr id="0" name=""/>
        <dsp:cNvSpPr/>
      </dsp:nvSpPr>
      <dsp:spPr>
        <a:xfrm>
          <a:off x="0" y="632604"/>
          <a:ext cx="5033221" cy="630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rozpočet měsíčních nákladů (provozních),</a:t>
          </a:r>
          <a:endParaRPr lang="en-US" sz="1700" kern="1200"/>
        </a:p>
      </dsp:txBody>
      <dsp:txXfrm>
        <a:off x="0" y="632604"/>
        <a:ext cx="5033221" cy="630754"/>
      </dsp:txXfrm>
    </dsp:sp>
    <dsp:sp modelId="{884169D2-10D6-4DD9-9767-C20FFC0755D0}">
      <dsp:nvSpPr>
        <dsp:cNvPr id="0" name=""/>
        <dsp:cNvSpPr/>
      </dsp:nvSpPr>
      <dsp:spPr>
        <a:xfrm>
          <a:off x="0" y="1263358"/>
          <a:ext cx="503322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144DC01-8FC7-4DCA-A619-67A259F7C0B9}">
      <dsp:nvSpPr>
        <dsp:cNvPr id="0" name=""/>
        <dsp:cNvSpPr/>
      </dsp:nvSpPr>
      <dsp:spPr>
        <a:xfrm>
          <a:off x="0" y="1263358"/>
          <a:ext cx="5033221" cy="630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předpokládaný finanční výsledek – výnosy, prodej,</a:t>
          </a:r>
          <a:endParaRPr lang="en-US" sz="1700" kern="1200"/>
        </a:p>
      </dsp:txBody>
      <dsp:txXfrm>
        <a:off x="0" y="1263358"/>
        <a:ext cx="5033221" cy="630754"/>
      </dsp:txXfrm>
    </dsp:sp>
    <dsp:sp modelId="{359BAC97-8D0E-4EAB-BAC1-D9654A4A0AAD}">
      <dsp:nvSpPr>
        <dsp:cNvPr id="0" name=""/>
        <dsp:cNvSpPr/>
      </dsp:nvSpPr>
      <dsp:spPr>
        <a:xfrm>
          <a:off x="0" y="1894113"/>
          <a:ext cx="503322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E8B1453-84E0-4453-A484-F3390EE74501}">
      <dsp:nvSpPr>
        <dsp:cNvPr id="0" name=""/>
        <dsp:cNvSpPr/>
      </dsp:nvSpPr>
      <dsp:spPr>
        <a:xfrm>
          <a:off x="0" y="1894113"/>
          <a:ext cx="5033221" cy="630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tok hotovosti,</a:t>
          </a:r>
          <a:endParaRPr lang="en-US" sz="1700" kern="1200"/>
        </a:p>
      </dsp:txBody>
      <dsp:txXfrm>
        <a:off x="0" y="1894113"/>
        <a:ext cx="5033221" cy="630754"/>
      </dsp:txXfrm>
    </dsp:sp>
    <dsp:sp modelId="{57029F33-9F63-47C2-9BFC-07AA4AE9D522}">
      <dsp:nvSpPr>
        <dsp:cNvPr id="0" name=""/>
        <dsp:cNvSpPr/>
      </dsp:nvSpPr>
      <dsp:spPr>
        <a:xfrm>
          <a:off x="0" y="2524868"/>
          <a:ext cx="503322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121443-DE60-48E3-ADB3-13780090C3CD}">
      <dsp:nvSpPr>
        <dsp:cNvPr id="0" name=""/>
        <dsp:cNvSpPr/>
      </dsp:nvSpPr>
      <dsp:spPr>
        <a:xfrm>
          <a:off x="0" y="2524868"/>
          <a:ext cx="5033221" cy="630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zisky a ztráty,</a:t>
          </a:r>
          <a:endParaRPr lang="en-US" sz="1700" kern="1200"/>
        </a:p>
      </dsp:txBody>
      <dsp:txXfrm>
        <a:off x="0" y="2524868"/>
        <a:ext cx="5033221" cy="630754"/>
      </dsp:txXfrm>
    </dsp:sp>
    <dsp:sp modelId="{FD243FC4-A0B9-4A76-BF07-4360374E1056}">
      <dsp:nvSpPr>
        <dsp:cNvPr id="0" name=""/>
        <dsp:cNvSpPr/>
      </dsp:nvSpPr>
      <dsp:spPr>
        <a:xfrm>
          <a:off x="0" y="3155622"/>
          <a:ext cx="5033221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1342BDC-6AF7-4DEF-BE0A-197F496BA112}">
      <dsp:nvSpPr>
        <dsp:cNvPr id="0" name=""/>
        <dsp:cNvSpPr/>
      </dsp:nvSpPr>
      <dsp:spPr>
        <a:xfrm>
          <a:off x="0" y="3155622"/>
          <a:ext cx="5033221" cy="630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účetní výkazy – bilance, výsledovka, rozvaha aj.</a:t>
          </a:r>
          <a:endParaRPr lang="en-US" sz="1700" kern="1200"/>
        </a:p>
      </dsp:txBody>
      <dsp:txXfrm>
        <a:off x="0" y="3155622"/>
        <a:ext cx="5033221" cy="6307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E2403-C85B-48D7-A8E0-4D3DEA18736E}">
      <dsp:nvSpPr>
        <dsp:cNvPr id="0" name=""/>
        <dsp:cNvSpPr/>
      </dsp:nvSpPr>
      <dsp:spPr>
        <a:xfrm>
          <a:off x="0" y="321231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Certifikáty a osvědčení</a:t>
          </a:r>
          <a:endParaRPr lang="en-US" sz="2300" kern="1200"/>
        </a:p>
      </dsp:txBody>
      <dsp:txXfrm>
        <a:off x="0" y="321231"/>
        <a:ext cx="1572881" cy="943728"/>
      </dsp:txXfrm>
    </dsp:sp>
    <dsp:sp modelId="{C90D6F54-09A1-4A07-AF77-6C837D068CD6}">
      <dsp:nvSpPr>
        <dsp:cNvPr id="0" name=""/>
        <dsp:cNvSpPr/>
      </dsp:nvSpPr>
      <dsp:spPr>
        <a:xfrm>
          <a:off x="1730169" y="321231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Licence</a:t>
          </a:r>
          <a:endParaRPr lang="en-US" sz="2300" kern="1200"/>
        </a:p>
      </dsp:txBody>
      <dsp:txXfrm>
        <a:off x="1730169" y="321231"/>
        <a:ext cx="1572881" cy="943728"/>
      </dsp:txXfrm>
    </dsp:sp>
    <dsp:sp modelId="{B58B663F-38FA-4DBA-A6B0-680963C067EB}">
      <dsp:nvSpPr>
        <dsp:cNvPr id="0" name=""/>
        <dsp:cNvSpPr/>
      </dsp:nvSpPr>
      <dsp:spPr>
        <a:xfrm>
          <a:off x="3460339" y="321231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Nájemní smlouvy</a:t>
          </a:r>
          <a:endParaRPr lang="en-US" sz="2300" kern="1200"/>
        </a:p>
      </dsp:txBody>
      <dsp:txXfrm>
        <a:off x="3460339" y="321231"/>
        <a:ext cx="1572881" cy="943728"/>
      </dsp:txXfrm>
    </dsp:sp>
    <dsp:sp modelId="{2B973FE6-32AE-4C4F-94A8-8408EDC5CF49}">
      <dsp:nvSpPr>
        <dsp:cNvPr id="0" name=""/>
        <dsp:cNvSpPr/>
      </dsp:nvSpPr>
      <dsp:spPr>
        <a:xfrm>
          <a:off x="0" y="1422249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Výpis z KN</a:t>
          </a:r>
          <a:endParaRPr lang="en-US" sz="2300" kern="1200"/>
        </a:p>
      </dsp:txBody>
      <dsp:txXfrm>
        <a:off x="0" y="1422249"/>
        <a:ext cx="1572881" cy="943728"/>
      </dsp:txXfrm>
    </dsp:sp>
    <dsp:sp modelId="{1EABCF7C-4BE6-4283-8499-27846B18F33E}">
      <dsp:nvSpPr>
        <dsp:cNvPr id="0" name=""/>
        <dsp:cNvSpPr/>
      </dsp:nvSpPr>
      <dsp:spPr>
        <a:xfrm>
          <a:off x="1730169" y="1422249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Stavební plány</a:t>
          </a:r>
          <a:endParaRPr lang="en-US" sz="2300" kern="1200"/>
        </a:p>
      </dsp:txBody>
      <dsp:txXfrm>
        <a:off x="1730169" y="1422249"/>
        <a:ext cx="1572881" cy="943728"/>
      </dsp:txXfrm>
    </dsp:sp>
    <dsp:sp modelId="{C2EA0FD7-9C31-41A2-839C-67A26E12B32D}">
      <dsp:nvSpPr>
        <dsp:cNvPr id="0" name=""/>
        <dsp:cNvSpPr/>
      </dsp:nvSpPr>
      <dsp:spPr>
        <a:xfrm>
          <a:off x="3460339" y="1422249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Finanční plány </a:t>
          </a:r>
          <a:endParaRPr lang="en-US" sz="2300" kern="1200"/>
        </a:p>
      </dsp:txBody>
      <dsp:txXfrm>
        <a:off x="3460339" y="1422249"/>
        <a:ext cx="1572881" cy="943728"/>
      </dsp:txXfrm>
    </dsp:sp>
    <dsp:sp modelId="{74335330-46F5-4C56-AE95-5EB211BB7694}">
      <dsp:nvSpPr>
        <dsp:cNvPr id="0" name=""/>
        <dsp:cNvSpPr/>
      </dsp:nvSpPr>
      <dsp:spPr>
        <a:xfrm>
          <a:off x="1730169" y="2523266"/>
          <a:ext cx="1572881" cy="94372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/>
            <a:t>Aj.</a:t>
          </a:r>
          <a:endParaRPr lang="en-US" sz="2300" kern="1200"/>
        </a:p>
      </dsp:txBody>
      <dsp:txXfrm>
        <a:off x="1730169" y="2523266"/>
        <a:ext cx="1572881" cy="943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D02EB-66ED-8DE5-F145-A360FD3D4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921AFE-581A-1576-E274-076CA2F77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BB1F6B-7B6A-B198-1637-2AB2B661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1DF513-CCC4-1517-27BB-C35989DA2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830DEF-FA25-B219-C0E2-1B7B949BF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87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026C9-53B5-D4C9-5EDE-94DA48A2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2FC0D7-C0DB-B755-F560-ABE82C56F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DA34D-8EC9-CDBE-F8A5-75F084370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31A893-4AFC-ECA7-7987-F9F56B163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D53427-47D3-AFF1-405E-E22829DD7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3093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CC69F8E-1583-058E-58BE-F92911D156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6B38548-BADA-6103-1C92-E5AB727059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2AA476-8A8B-809F-6CCC-3D094122C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3BF360-D2C6-D567-9CDE-36FF71780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CBA995-6162-6714-583C-68BF3958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652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CA6F2-73ED-C9EF-6ADB-3F6B4BD88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BB3C18-EC06-3201-511E-29686A079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AA02CE-AC2F-8ADE-F3E6-3BD8B85CD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72D497-9EB7-A810-E733-7D1C5EFEC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EDE023-3273-5898-6BD6-340B7AE52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19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860BAD-0986-E5FE-702C-2904235C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3B94C53-5AE7-0D77-C701-DF670AFF5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AF5FF0-663E-0C5C-13C3-8663EC197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C63B18-E3A9-F1E5-3024-5B859A7B1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D3946C-DDCC-9DAA-3F26-68B6D4BB9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85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D4BE8-BAD6-1081-06F7-E0331780A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EA8015-0CB9-7FD6-26B7-098AF0BC9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724B8BC-EFD0-52A6-489B-3B2496E54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5D34CE-E1F4-136D-E156-D6FAB76DB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BCED49-48C4-5A35-5591-0A55EC28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A9C4AB-A94A-32F5-2B11-B44C75FAF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760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B7635-1C6E-DE3C-CDA5-D126F9487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AE51EC-AD66-6D4F-50F0-98C2A8141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EAB09E-FE12-B93C-A366-AF1B03DD3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3D3B2F5-33BB-4F43-7D14-8A64414C3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F789B78-1432-0014-D4B1-5E8A7DBF6F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982D96E-F9CB-E45E-6514-596AB195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5983860-3A62-B8F5-7230-AA7302414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E87FF5-5E90-A1DE-C4B9-24265A06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09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FDE77-B839-9ABA-A717-B54DC662F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55C63D-6D85-9F44-D063-898B38EE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029AEB-4AA7-8583-512C-E065B6ED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E42B7E-9AEF-ABED-A1D1-A80F3AE2C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14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F09D083-DCAE-3CB7-1D07-794F5D3AC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9698514-313A-9C0B-BC0A-82E88C9D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2FB12C-5536-5823-912E-BE1F03976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29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FF413A-1CB2-A026-2DD5-0FC53CA8D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2709FA-A145-D934-5598-8183C27AA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C3633D-85EC-3569-A0FA-84B62DD05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98D6D64-37C9-7CCF-434F-A1C1ACCA1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460A47-2DD3-4501-1B39-94132E91A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F1F74F-5B13-DEF8-40B4-2C5EE841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79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4F111C-95B6-179A-ACBF-8E952B232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E0E19D5-72F8-D59B-F86F-EECEB1D53C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9A6514B-F34B-506E-B34B-F3EB1283D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00E2100-7FDF-4052-581B-EEAA1F994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BA7E10-DFFE-900E-632D-DC8626267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E3D8FDD-DC68-20D1-9B28-ECFBD98C7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30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B3908EA-190E-1B97-F09E-5A182AF76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12537D-0788-1E3A-B0D1-7E49450A9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EEDD0-0243-C752-ABA1-2E1A0976A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CD5D5-1851-4DAD-8EA4-B2B74F7AAED3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F01F71-5419-12F6-5A65-5F5DE195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14FF33-E3B9-35A5-B6AE-0C2352F44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A7B7A-91A2-4772-988D-5D3C9C2CA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420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sv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sv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sv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sv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sv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45770" y="1087627"/>
            <a:ext cx="8282593" cy="3338069"/>
          </a:xfrm>
        </p:spPr>
        <p:txBody>
          <a:bodyPr anchor="ctr">
            <a:normAutofit/>
          </a:bodyPr>
          <a:lstStyle/>
          <a:p>
            <a:pPr algn="l"/>
            <a:r>
              <a:rPr lang="cs-CZ" sz="7700"/>
              <a:t>Business plán a </a:t>
            </a:r>
            <a:br>
              <a:rPr lang="cs-CZ" sz="7700"/>
            </a:br>
            <a:r>
              <a:rPr lang="cs-CZ" sz="7700"/>
              <a:t>Finanční plán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45770" y="5095701"/>
            <a:ext cx="8282593" cy="1197034"/>
          </a:xfrm>
        </p:spPr>
        <p:txBody>
          <a:bodyPr anchor="ctr">
            <a:normAutofit/>
          </a:bodyPr>
          <a:lstStyle/>
          <a:p>
            <a:pPr algn="l"/>
            <a:r>
              <a:rPr lang="cs-CZ" sz="2400"/>
              <a:t>MK MSP</a:t>
            </a:r>
          </a:p>
        </p:txBody>
      </p:sp>
    </p:spTree>
    <p:extLst>
      <p:ext uri="{BB962C8B-B14F-4D97-AF65-F5344CB8AC3E}">
        <p14:creationId xmlns:p14="http://schemas.microsoft.com/office/powerpoint/2010/main" val="109670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Výrobní plán	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24792" y="1712474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dirty="0"/>
              <a:t>Pouze tam, kde to má smysl.</a:t>
            </a:r>
          </a:p>
          <a:p>
            <a:r>
              <a:rPr lang="cs-CZ" dirty="0"/>
              <a:t>Obsahuje systém řízení výroby, počty kusů vyrobených v určitém časovém úseku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Grafický objekt 3" descr="Kruhová šipka obrys">
            <a:extLst>
              <a:ext uri="{FF2B5EF4-FFF2-40B4-BE49-F238E27FC236}">
                <a16:creationId xmlns:a16="http://schemas.microsoft.com/office/drawing/2014/main" id="{27D05DFF-FF6A-506B-3688-E7A57FF8CD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86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Výrobní plán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Grafický objekt 1" descr="Kruhová šipka obrys">
            <a:extLst>
              <a:ext uri="{FF2B5EF4-FFF2-40B4-BE49-F238E27FC236}">
                <a16:creationId xmlns:a16="http://schemas.microsoft.com/office/drawing/2014/main" id="{5DEA9177-1CBF-89F4-57FA-FF4A540259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6C07C6AD-C834-BA1D-19CE-F3A5DFF26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635951"/>
              </p:ext>
            </p:extLst>
          </p:nvPr>
        </p:nvGraphicFramePr>
        <p:xfrm>
          <a:off x="852321" y="2227943"/>
          <a:ext cx="5033221" cy="378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59760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50"/>
            <a:ext cx="6913563" cy="5570538"/>
          </a:xfrm>
        </p:spPr>
      </p:pic>
      <p:sp>
        <p:nvSpPr>
          <p:cNvPr id="7" name="TextovéPole 6"/>
          <p:cNvSpPr txBox="1"/>
          <p:nvPr/>
        </p:nvSpPr>
        <p:spPr>
          <a:xfrm>
            <a:off x="6084168" y="609329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Kapacitní kalendář pracovišť</a:t>
            </a:r>
          </a:p>
        </p:txBody>
      </p:sp>
    </p:spTree>
    <p:extLst>
      <p:ext uri="{BB962C8B-B14F-4D97-AF65-F5344CB8AC3E}">
        <p14:creationId xmlns:p14="http://schemas.microsoft.com/office/powerpoint/2010/main" val="3581745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2052"/>
            <a:ext cx="7860323" cy="594923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23928" y="63093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Plánovací kalendář</a:t>
            </a:r>
          </a:p>
        </p:txBody>
      </p:sp>
    </p:spTree>
    <p:extLst>
      <p:ext uri="{BB962C8B-B14F-4D97-AF65-F5344CB8AC3E}">
        <p14:creationId xmlns:p14="http://schemas.microsoft.com/office/powerpoint/2010/main" val="2876509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Marketingový plán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sz="1600"/>
              <a:t>postavení na trhu – analýza konkurence, analýza silných a slabých stránek podniku, analýza příležitostí a hrozeb vnějšího prostředí podniku, podíl na trhu aj.,</a:t>
            </a:r>
          </a:p>
          <a:p>
            <a:r>
              <a:rPr lang="cs-CZ" sz="1600"/>
              <a:t>charakteristika trhu, na kterém firma působí – analýza odvětví, vývojové trendy a potenciál trhu, vymezení cílové skupiny (cílového zákazníka),</a:t>
            </a:r>
          </a:p>
          <a:p>
            <a:r>
              <a:rPr lang="cs-CZ" sz="1600"/>
              <a:t>způsob a plán prodeje (prodejní strategie),</a:t>
            </a:r>
          </a:p>
          <a:p>
            <a:r>
              <a:rPr lang="cs-CZ" sz="1600"/>
              <a:t>cenová politika,</a:t>
            </a:r>
          </a:p>
          <a:p>
            <a:r>
              <a:rPr lang="cs-CZ" sz="1600"/>
              <a:t>propagace – nástroje, náklady na propagaci,</a:t>
            </a:r>
          </a:p>
          <a:p>
            <a:r>
              <a:rPr lang="cs-CZ" sz="1600"/>
              <a:t>distribuční cesty, místo střetu setkání poptávky s produktem, odběratelé.</a:t>
            </a:r>
          </a:p>
          <a:p>
            <a:endParaRPr lang="cs-CZ" sz="16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Grafický objekt 3" descr="Kruhová šipka obrys">
            <a:extLst>
              <a:ext uri="{FF2B5EF4-FFF2-40B4-BE49-F238E27FC236}">
                <a16:creationId xmlns:a16="http://schemas.microsoft.com/office/drawing/2014/main" id="{2EA59377-FB24-5E8C-0564-645C522FD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336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Finanční plán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Grafický objekt 1" descr="Kruhová šipka obrys">
            <a:extLst>
              <a:ext uri="{FF2B5EF4-FFF2-40B4-BE49-F238E27FC236}">
                <a16:creationId xmlns:a16="http://schemas.microsoft.com/office/drawing/2014/main" id="{D6FB54F9-C1D7-90B4-3720-91CD11AC37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3B378979-B8B5-A779-11D2-8841ACC936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693580"/>
              </p:ext>
            </p:extLst>
          </p:nvPr>
        </p:nvGraphicFramePr>
        <p:xfrm>
          <a:off x="852321" y="2227943"/>
          <a:ext cx="5033221" cy="378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21244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 A=P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Aktiva	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604182" y="2709818"/>
            <a:ext cx="3868340" cy="36845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Stálá aktiva</a:t>
            </a:r>
          </a:p>
          <a:p>
            <a:r>
              <a:rPr lang="cs-CZ" dirty="0"/>
              <a:t>DHM</a:t>
            </a:r>
          </a:p>
          <a:p>
            <a:r>
              <a:rPr lang="cs-CZ" dirty="0"/>
              <a:t>DNM</a:t>
            </a:r>
          </a:p>
          <a:p>
            <a:r>
              <a:rPr lang="cs-CZ" dirty="0"/>
              <a:t>DFM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Oběžná aktiva</a:t>
            </a:r>
          </a:p>
          <a:p>
            <a:r>
              <a:rPr lang="cs-CZ" dirty="0"/>
              <a:t>Zásoby</a:t>
            </a:r>
          </a:p>
          <a:p>
            <a:r>
              <a:rPr lang="cs-CZ" dirty="0"/>
              <a:t>KFM</a:t>
            </a:r>
          </a:p>
          <a:p>
            <a:r>
              <a:rPr lang="cs-CZ" dirty="0"/>
              <a:t>Pohledávky</a:t>
            </a:r>
          </a:p>
          <a:p>
            <a:r>
              <a:rPr lang="cs-CZ" dirty="0"/>
              <a:t>Časové rozlišení aktiv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3923928" y="1681163"/>
            <a:ext cx="3887391" cy="823912"/>
          </a:xfrm>
        </p:spPr>
        <p:txBody>
          <a:bodyPr/>
          <a:lstStyle/>
          <a:p>
            <a:r>
              <a:rPr lang="cs-CZ" dirty="0"/>
              <a:t>Pasiva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3923928" y="2709818"/>
            <a:ext cx="3657600" cy="32427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Vlastní kapitál (pasiva)</a:t>
            </a:r>
          </a:p>
          <a:p>
            <a:r>
              <a:rPr lang="cs-CZ" dirty="0"/>
              <a:t>ZK</a:t>
            </a:r>
          </a:p>
          <a:p>
            <a:r>
              <a:rPr lang="cs-CZ" dirty="0"/>
              <a:t>Kapitálové fondy</a:t>
            </a:r>
          </a:p>
          <a:p>
            <a:r>
              <a:rPr lang="cs-CZ" dirty="0"/>
              <a:t>Fondy ze zisku</a:t>
            </a:r>
          </a:p>
          <a:p>
            <a:r>
              <a:rPr lang="cs-CZ" dirty="0"/>
              <a:t>Zisk/ztráta (VH)</a:t>
            </a:r>
          </a:p>
          <a:p>
            <a:r>
              <a:rPr lang="cs-CZ" dirty="0"/>
              <a:t>VH za minulé období</a:t>
            </a:r>
          </a:p>
          <a:p>
            <a:pPr marL="0" indent="0">
              <a:buNone/>
            </a:pPr>
            <a:r>
              <a:rPr lang="cs-CZ" dirty="0"/>
              <a:t>Cizí kapitál (pasiva)</a:t>
            </a:r>
          </a:p>
          <a:p>
            <a:r>
              <a:rPr lang="cs-CZ" dirty="0"/>
              <a:t>Dlouhodobé úvěry a půjčky</a:t>
            </a:r>
          </a:p>
          <a:p>
            <a:r>
              <a:rPr lang="cs-CZ" dirty="0"/>
              <a:t>Krátkodobé úvěry a půjčky</a:t>
            </a:r>
          </a:p>
          <a:p>
            <a:r>
              <a:rPr lang="cs-CZ" dirty="0"/>
              <a:t>Rezervy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8662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Zahajovací rozvaha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Aktiva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3528" y="2636912"/>
            <a:ext cx="4040188" cy="432047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Stálý majetek</a:t>
            </a:r>
          </a:p>
          <a:p>
            <a:pPr marL="0" indent="0">
              <a:buNone/>
            </a:pPr>
            <a:r>
              <a:rPr lang="cs-CZ" dirty="0"/>
              <a:t>Dlouhodobý hmotný majetek</a:t>
            </a:r>
          </a:p>
          <a:p>
            <a:r>
              <a:rPr lang="cs-CZ" dirty="0"/>
              <a:t>Nad 40 tis, doba používání déle jak 1 rok</a:t>
            </a:r>
          </a:p>
          <a:p>
            <a:r>
              <a:rPr lang="cs-CZ" dirty="0">
                <a:solidFill>
                  <a:srgbClr val="0070C0"/>
                </a:solidFill>
              </a:rPr>
              <a:t>Zřizovací výdaje (jen v zahajovací rozvaze)</a:t>
            </a:r>
          </a:p>
          <a:p>
            <a:pPr marL="0" indent="0">
              <a:buNone/>
            </a:pPr>
            <a:r>
              <a:rPr lang="cs-CZ" dirty="0"/>
              <a:t>Dlouhodobý finanční majetek</a:t>
            </a:r>
          </a:p>
          <a:p>
            <a:r>
              <a:rPr lang="cs-CZ" dirty="0"/>
              <a:t>Akcie, dl. Cenné papíry</a:t>
            </a:r>
          </a:p>
          <a:p>
            <a:pPr marL="0" indent="0">
              <a:buNone/>
            </a:pPr>
            <a:r>
              <a:rPr lang="cs-CZ" dirty="0"/>
              <a:t>Dlouhodobý nehmotný majetek</a:t>
            </a:r>
          </a:p>
          <a:p>
            <a:r>
              <a:rPr lang="cs-CZ" dirty="0"/>
              <a:t>Nad 60 tis, doba používání déle jak 1 rok</a:t>
            </a:r>
          </a:p>
          <a:p>
            <a:r>
              <a:rPr lang="cs-CZ" dirty="0"/>
              <a:t>softwary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Oběžný majetek</a:t>
            </a:r>
          </a:p>
          <a:p>
            <a:r>
              <a:rPr lang="cs-CZ" dirty="0"/>
              <a:t>Peníze, krátkodobé cenné papíry</a:t>
            </a:r>
          </a:p>
          <a:p>
            <a:r>
              <a:rPr lang="cs-CZ" dirty="0"/>
              <a:t>Zásoby materiálu, zboží, polotovarů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Pasiva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572000" y="2657920"/>
            <a:ext cx="4041775" cy="42784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Vlastní kapitál</a:t>
            </a:r>
          </a:p>
          <a:p>
            <a:pPr marL="0" indent="0">
              <a:buNone/>
            </a:pPr>
            <a:r>
              <a:rPr lang="cs-CZ" dirty="0"/>
              <a:t>Základní kapitál</a:t>
            </a:r>
          </a:p>
          <a:p>
            <a:pPr marL="0" indent="0">
              <a:buNone/>
            </a:pPr>
            <a:r>
              <a:rPr lang="cs-CZ" dirty="0"/>
              <a:t>Kapitálové fondy</a:t>
            </a:r>
          </a:p>
          <a:p>
            <a:pPr marL="0" indent="0">
              <a:buNone/>
            </a:pPr>
            <a:r>
              <a:rPr lang="cs-CZ" dirty="0"/>
              <a:t>Rezervní fondy a fondy ze zisku</a:t>
            </a:r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VH za minulé období (v zahajovací rozvaze nebývá)</a:t>
            </a:r>
          </a:p>
          <a:p>
            <a:pPr marL="0" indent="0">
              <a:buNone/>
            </a:pPr>
            <a:r>
              <a:rPr lang="cs-CZ" dirty="0"/>
              <a:t>VH za běžné období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Cizí kapitál</a:t>
            </a:r>
          </a:p>
          <a:p>
            <a:pPr marL="0" indent="0">
              <a:buNone/>
            </a:pPr>
            <a:r>
              <a:rPr lang="cs-CZ" dirty="0"/>
              <a:t>Kr. závazky</a:t>
            </a:r>
          </a:p>
          <a:p>
            <a:r>
              <a:rPr lang="cs-CZ" dirty="0"/>
              <a:t>Vůči zaměstnancům, FÚ, SSSZ</a:t>
            </a:r>
          </a:p>
          <a:p>
            <a:r>
              <a:rPr lang="cs-CZ" dirty="0"/>
              <a:t>Úvěry krátkodobé</a:t>
            </a:r>
          </a:p>
          <a:p>
            <a:pPr marL="0" indent="0">
              <a:buNone/>
            </a:pPr>
            <a:r>
              <a:rPr lang="cs-CZ" dirty="0"/>
              <a:t>Dl. Závazky</a:t>
            </a:r>
          </a:p>
          <a:p>
            <a:r>
              <a:rPr lang="cs-CZ" dirty="0"/>
              <a:t>Úvěry dlouhodobé</a:t>
            </a:r>
          </a:p>
          <a:p>
            <a:pPr marL="0" indent="0">
              <a:buNone/>
            </a:pPr>
            <a:r>
              <a:rPr lang="cs-CZ" dirty="0"/>
              <a:t>Rezerva</a:t>
            </a:r>
          </a:p>
          <a:p>
            <a:pPr marL="0" indent="0">
              <a:buNone/>
            </a:pPr>
            <a:r>
              <a:rPr lang="cs-CZ" dirty="0"/>
              <a:t>Bankovní úvěry a výpomoci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293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Harmonogram prací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dirty="0"/>
              <a:t>příprava na podnikání – shromažďování informací, tvorba podnikatelského záměru aj.,</a:t>
            </a:r>
          </a:p>
          <a:p>
            <a:r>
              <a:rPr lang="cs-CZ" dirty="0"/>
              <a:t>okamžik založení podniku,</a:t>
            </a:r>
          </a:p>
          <a:p>
            <a:r>
              <a:rPr lang="cs-CZ" dirty="0"/>
              <a:t>zajištění finančních zdrojů do začátku podnikání,</a:t>
            </a:r>
          </a:p>
          <a:p>
            <a:r>
              <a:rPr lang="cs-CZ" dirty="0"/>
              <a:t>zajištění technologií, dodavatelů, lidských zdrojů aj.,</a:t>
            </a:r>
          </a:p>
          <a:p>
            <a:r>
              <a:rPr lang="cs-CZ" dirty="0"/>
              <a:t>zahájení činnosti (prodej výrobků, poskytování služeb).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Grafický objekt 1" descr="Kruhová šipka obrys">
            <a:extLst>
              <a:ext uri="{FF2B5EF4-FFF2-40B4-BE49-F238E27FC236}">
                <a16:creationId xmlns:a16="http://schemas.microsoft.com/office/drawing/2014/main" id="{B5849B1E-D705-2758-43C0-A9F084238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636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Identifikace rizik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dirty="0"/>
              <a:t>Tato část podnikatelského plánu slouží pro vyhodnocení rizik z dat, která jsou získána například na základě analýzy SWOT. Je nutné předestřít postup, který bude aplikován na případné rizikové situace a zároveň vytvořit postupy pro předcházení předem zjištěných rizikových scénářů. Rizika jsou zde dělena na ovlivnitelná a neovlivnitelná, vnitřní a vnější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Grafický objekt 3" descr="Kruhová šipka obrys">
            <a:extLst>
              <a:ext uri="{FF2B5EF4-FFF2-40B4-BE49-F238E27FC236}">
                <a16:creationId xmlns:a16="http://schemas.microsoft.com/office/drawing/2014/main" id="{37FB8A2A-6E71-3DFB-5801-0B2F3BC6C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71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Business plán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/>
              <a:t>Mějte ho:</a:t>
            </a:r>
          </a:p>
          <a:p>
            <a:pPr lvl="1"/>
            <a:r>
              <a:rPr lang="cs-CZ" sz="2100"/>
              <a:t>Když jdete žádat o podnikatelský úvěr</a:t>
            </a:r>
          </a:p>
          <a:p>
            <a:pPr lvl="1"/>
            <a:r>
              <a:rPr lang="cs-CZ" sz="2100"/>
              <a:t>Když hledáte investora</a:t>
            </a:r>
          </a:p>
          <a:p>
            <a:pPr lvl="1"/>
            <a:r>
              <a:rPr lang="cs-CZ" sz="2100"/>
              <a:t>Když máte větší projekt</a:t>
            </a:r>
          </a:p>
          <a:p>
            <a:pPr lvl="1"/>
            <a:r>
              <a:rPr lang="cs-CZ" sz="2100"/>
              <a:t>Když je více společníků</a:t>
            </a:r>
          </a:p>
          <a:p>
            <a:pPr lvl="1"/>
            <a:r>
              <a:rPr lang="cs-CZ" sz="2100"/>
              <a:t>Když Vy sami i potřebujete ujasnit jednotlivé kroky</a:t>
            </a:r>
          </a:p>
        </p:txBody>
      </p:sp>
      <p:sp>
        <p:nvSpPr>
          <p:cNvPr id="33" name="Rectangle 1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Oval 17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1" name="Grafický objekt 10" descr="Kruhová šipka obrys">
            <a:extLst>
              <a:ext uri="{FF2B5EF4-FFF2-40B4-BE49-F238E27FC236}">
                <a16:creationId xmlns:a16="http://schemas.microsoft.com/office/drawing/2014/main" id="{1E29FC5E-F42E-0EC3-C2F1-ACD37E0420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432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28650" y="-99392"/>
            <a:ext cx="7886700" cy="1325563"/>
          </a:xfrm>
        </p:spPr>
        <p:txBody>
          <a:bodyPr>
            <a:normAutofit/>
          </a:bodyPr>
          <a:lstStyle/>
          <a:p>
            <a:r>
              <a:rPr lang="cs-CZ" dirty="0"/>
              <a:t>Rizika – dělení podle </a:t>
            </a:r>
            <a:r>
              <a:rPr lang="cs-CZ" dirty="0" err="1"/>
              <a:t>Arzamovata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674572"/>
              </p:ext>
            </p:extLst>
          </p:nvPr>
        </p:nvGraphicFramePr>
        <p:xfrm>
          <a:off x="628650" y="980728"/>
          <a:ext cx="7886700" cy="538226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503190">
                  <a:extLst>
                    <a:ext uri="{9D8B030D-6E8A-4147-A177-3AD203B41FA5}">
                      <a16:colId xmlns:a16="http://schemas.microsoft.com/office/drawing/2014/main" val="4182908620"/>
                    </a:ext>
                  </a:extLst>
                </a:gridCol>
                <a:gridCol w="5383510">
                  <a:extLst>
                    <a:ext uri="{9D8B030D-6E8A-4147-A177-3AD203B41FA5}">
                      <a16:colId xmlns:a16="http://schemas.microsoft.com/office/drawing/2014/main" val="41711866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Druh rizika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Popis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967882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Politické riziko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vyplývající ze změn v sociální a politické situaci v zemi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508700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Regionální riziko 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v důsledku nepředvídaných změn na regionální úrovni, jakož i opatření místních orgánů, včetně nezákonných 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975369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Podnikatelské riziko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způsobené nesplněním smluvních povinností smluvní stranou, špatná kvalita služeb, špatné řízení, stejně jako pokles poptávky nebo nesprávné posouzení trhu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4182254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Finanční riziko 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v důsledku změn ve finanční výkonnosti projektu, jako je riziko ztráty likvidity a finanční stability.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3712078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Právní / legislativní riziko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pod vlivem změn legislativy na federální úrovni, nesplnění požadavků kontrolních orgánů, neschopnost smluvních stran plnit závazky vyplývající ze zákona, špatné právní zabezpečení smluvních vztahů 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2351867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Sociální riziko 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způsobené zneužitím nebo neúmyslnou činností výrobního personálu a vedením projektu, stejně jako negativním postojem místních obyvatel. 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3819557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Stavební riziko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způsobené technologickými chybami anebo chybami stavební dokumentace. 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303462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Přírodní a environmentální rizika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způsobené nepříznivými účinky na životní prostředí a náklady na environmentální škody 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3759031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Technologická a majetková rizika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ztráty v důsledku nepředvídaných havarijních situací, porušování pravidel provozu, technických poruch nebo přírodních katastrof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4163537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230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Přílohy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Grafický objekt 1" descr="Kruhová šipka obrys">
            <a:extLst>
              <a:ext uri="{FF2B5EF4-FFF2-40B4-BE49-F238E27FC236}">
                <a16:creationId xmlns:a16="http://schemas.microsoft.com/office/drawing/2014/main" id="{53DD338D-D4C6-6D4E-D3F4-5145EBF9B8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18C1CB31-7934-0F38-440D-228FF64971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786308"/>
              </p:ext>
            </p:extLst>
          </p:nvPr>
        </p:nvGraphicFramePr>
        <p:xfrm>
          <a:off x="852321" y="2227943"/>
          <a:ext cx="5033221" cy="378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39219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"/>
          <p:cNvSpPr>
            <a:spLocks noChangeArrowheads="1"/>
          </p:cNvSpPr>
          <p:nvPr/>
        </p:nvSpPr>
        <p:spPr bwMode="auto">
          <a:xfrm>
            <a:off x="71438" y="547688"/>
            <a:ext cx="1289050" cy="391795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Klíčoví partneři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2"/>
          <p:cNvSpPr>
            <a:spLocks noChangeArrowheads="1"/>
          </p:cNvSpPr>
          <p:nvPr/>
        </p:nvSpPr>
        <p:spPr bwMode="auto">
          <a:xfrm>
            <a:off x="4618038" y="541338"/>
            <a:ext cx="1289050" cy="391795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Klíčoví zákazníci (segmenty)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3"/>
          <p:cNvSpPr>
            <a:spLocks noChangeArrowheads="1"/>
          </p:cNvSpPr>
          <p:nvPr/>
        </p:nvSpPr>
        <p:spPr bwMode="auto">
          <a:xfrm>
            <a:off x="2344738" y="547688"/>
            <a:ext cx="1289050" cy="391795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Přidaná hodnota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4"/>
          <p:cNvSpPr>
            <a:spLocks noChangeArrowheads="1"/>
          </p:cNvSpPr>
          <p:nvPr/>
        </p:nvSpPr>
        <p:spPr bwMode="auto">
          <a:xfrm>
            <a:off x="1366838" y="547688"/>
            <a:ext cx="977900" cy="20066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Klíčové aktivity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5"/>
          <p:cNvSpPr>
            <a:spLocks noChangeArrowheads="1"/>
          </p:cNvSpPr>
          <p:nvPr/>
        </p:nvSpPr>
        <p:spPr bwMode="auto">
          <a:xfrm>
            <a:off x="3632200" y="546100"/>
            <a:ext cx="977900" cy="20066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Vztahy se zákazníky (CRM)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6"/>
          <p:cNvSpPr>
            <a:spLocks noChangeArrowheads="1"/>
          </p:cNvSpPr>
          <p:nvPr/>
        </p:nvSpPr>
        <p:spPr bwMode="auto">
          <a:xfrm>
            <a:off x="1373188" y="2554288"/>
            <a:ext cx="977900" cy="191135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Klíčové zdroje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bdélník 7"/>
          <p:cNvSpPr>
            <a:spLocks noChangeArrowheads="1"/>
          </p:cNvSpPr>
          <p:nvPr/>
        </p:nvSpPr>
        <p:spPr bwMode="auto">
          <a:xfrm>
            <a:off x="3627438" y="2560638"/>
            <a:ext cx="977900" cy="19050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Kanály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bdélník 8"/>
          <p:cNvSpPr>
            <a:spLocks noChangeArrowheads="1"/>
          </p:cNvSpPr>
          <p:nvPr/>
        </p:nvSpPr>
        <p:spPr bwMode="auto">
          <a:xfrm>
            <a:off x="77788" y="4465638"/>
            <a:ext cx="2901950" cy="1295400"/>
          </a:xfrm>
          <a:prstGeom prst="rect">
            <a:avLst/>
          </a:prstGeom>
          <a:solidFill>
            <a:srgbClr val="FBE4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Příjmy	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2979738" y="4465638"/>
            <a:ext cx="2921000" cy="1295400"/>
          </a:xfrm>
          <a:prstGeom prst="rect">
            <a:avLst/>
          </a:prstGeom>
          <a:solidFill>
            <a:srgbClr val="FBE4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1" i="0" u="none" strike="noStrike" cap="none" normalizeH="0" baseline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Náklady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Přímá spojnice se šipkou 12"/>
          <p:cNvCxnSpPr/>
          <p:nvPr/>
        </p:nvCxnSpPr>
        <p:spPr>
          <a:xfrm flipV="1">
            <a:off x="3130550" y="2996952"/>
            <a:ext cx="1981200" cy="450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6948264" y="1196752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Business</a:t>
            </a:r>
          </a:p>
          <a:p>
            <a:r>
              <a:rPr lang="cs-CZ" dirty="0" err="1"/>
              <a:t>Canban</a:t>
            </a:r>
            <a:endParaRPr lang="cs-CZ" dirty="0"/>
          </a:p>
          <a:p>
            <a:r>
              <a:rPr lang="cs-CZ" dirty="0"/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366856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Obsah Buplánu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Grafický objekt 2" descr="Kruhová šipka obrys">
            <a:extLst>
              <a:ext uri="{FF2B5EF4-FFF2-40B4-BE49-F238E27FC236}">
                <a16:creationId xmlns:a16="http://schemas.microsoft.com/office/drawing/2014/main" id="{FBCF3E1F-A560-2440-91BE-79C31CE62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16F73EE6-E09F-671A-FCD0-4E4C455B0B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479599"/>
              </p:ext>
            </p:extLst>
          </p:nvPr>
        </p:nvGraphicFramePr>
        <p:xfrm>
          <a:off x="852321" y="1772816"/>
          <a:ext cx="5159839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469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Popis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dirty="0"/>
              <a:t>Podstatou této části podnikatelského plánu je důkladné vysvětlení shledávané podnikatelské příležitosti. Je nutné uvést, jaký prospěch vyplývá z naší nabídky pro zákazníka a v čem spočívá naše výhoda oproti konkurenci. Z této části musí čtenář dokumentu jasně pochopit, v čem je náš produkt jiný a proč je výhodnější kupovat od nás, a ne od konkurence.</a:t>
            </a:r>
          </a:p>
          <a:p>
            <a:r>
              <a:rPr lang="cs-CZ" dirty="0"/>
              <a:t>Dále je zde </a:t>
            </a:r>
            <a:r>
              <a:rPr lang="cs-CZ"/>
              <a:t>info</a:t>
            </a:r>
            <a:r>
              <a:rPr lang="cs-CZ" dirty="0"/>
              <a:t> o poloze prodejny/sídla; logo; název apod.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Grafický objekt 3" descr="Kruhová šipka obrys">
            <a:extLst>
              <a:ext uri="{FF2B5EF4-FFF2-40B4-BE49-F238E27FC236}">
                <a16:creationId xmlns:a16="http://schemas.microsoft.com/office/drawing/2014/main" id="{94E3DC13-1B70-217B-F016-1A002DBC81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29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Popis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sz="1900"/>
              <a:t>Součástí podnikatelského plánu by měl být i </a:t>
            </a:r>
            <a:r>
              <a:rPr lang="cs-CZ" sz="1900" b="1"/>
              <a:t>popis produktu</a:t>
            </a:r>
            <a:r>
              <a:rPr lang="cs-CZ" sz="1900"/>
              <a:t>, kde se autor v případě produktu věnuje jeho fyzickému vzhledu a v případě služby jejím specifickým vlastnostem. </a:t>
            </a:r>
          </a:p>
          <a:p>
            <a:r>
              <a:rPr lang="cs-CZ" sz="1900"/>
              <a:t>Nejdříve se tato pasáž věnuje produktům, které budou zajišťovat největší část našeho obratu. Pro podložení naší konkurenceschopnosti je vhodné tuto část doplnit ještě o srovnání s konkurenčními produkty a případně také o průzkum trhu, který se týká nejnovějších požadavků zákazníků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Grafický objekt 3" descr="Kruhová šipka obrys">
            <a:extLst>
              <a:ext uri="{FF2B5EF4-FFF2-40B4-BE49-F238E27FC236}">
                <a16:creationId xmlns:a16="http://schemas.microsoft.com/office/drawing/2014/main" id="{279E3702-B4C4-AF29-1315-89F8E4A3BB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186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Popis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sz="1900"/>
              <a:t>této části podnikatelského plánu věnují pozornost převážně investoři. O úspěchu firmy podle nich často rozhodují ti, kdo stojí v jejím vedení. Proto by měl autor na tomto místě představit klíčové osobnosti daného projektu. Hlavními informacemi, které je třeba v této části uvést, jsou zejména vzdělání, praktické zkušenosti a pokud možno i zkušenosti z řídících pracovních pozic. Je také možné v přílohách zveřejnit celý životopis dané osoby. Tato kapitola slouží také pro samotné autory podnikatelského plánu, aby si byli schopni reálně uvědomit vlastní možnosti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Grafický objekt 3" descr="Kruhová šipka obrys">
            <a:extLst>
              <a:ext uri="{FF2B5EF4-FFF2-40B4-BE49-F238E27FC236}">
                <a16:creationId xmlns:a16="http://schemas.microsoft.com/office/drawing/2014/main" id="{CDCE9990-2474-CFFD-F470-E2A8BF9CA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12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Popis podniku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Grafický objekt 1" descr="Kruhová šipka obrys">
            <a:extLst>
              <a:ext uri="{FF2B5EF4-FFF2-40B4-BE49-F238E27FC236}">
                <a16:creationId xmlns:a16="http://schemas.microsoft.com/office/drawing/2014/main" id="{E363B721-AAA3-F27D-16CD-E3D3D78F5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996A188A-81C8-8A4A-D88D-1CDF226E18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890568"/>
              </p:ext>
            </p:extLst>
          </p:nvPr>
        </p:nvGraphicFramePr>
        <p:xfrm>
          <a:off x="852321" y="2227943"/>
          <a:ext cx="5033221" cy="378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84632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Organizační plán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52321" y="2227943"/>
            <a:ext cx="5033221" cy="3788227"/>
          </a:xfrm>
        </p:spPr>
        <p:txBody>
          <a:bodyPr anchor="ctr">
            <a:normAutofit/>
          </a:bodyPr>
          <a:lstStyle/>
          <a:p>
            <a:r>
              <a:rPr lang="cs-CZ" dirty="0"/>
              <a:t>Bezprostředně navazuje na popis podniku. Obsahuje organizační strukturu, dále popis jednotlivých pracovních míst a charakteristiku zaměstnanců na tato místa.</a:t>
            </a:r>
          </a:p>
          <a:p>
            <a:r>
              <a:rPr lang="cs-CZ" dirty="0"/>
              <a:t>Mimo to se více zabývá provozovnou, jejím vzhledem a může zde být napsána i otevírací doba.</a:t>
            </a:r>
          </a:p>
          <a:p>
            <a:r>
              <a:rPr lang="cs-CZ" dirty="0"/>
              <a:t>Další organizační podrobnosti, které podnikatel uzná za vhodné.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Grafický objekt 3" descr="Kruhová šipka obrys">
            <a:extLst>
              <a:ext uri="{FF2B5EF4-FFF2-40B4-BE49-F238E27FC236}">
                <a16:creationId xmlns:a16="http://schemas.microsoft.com/office/drawing/2014/main" id="{7408E641-5058-6BD0-B2FB-B59262517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2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40699" y="687480"/>
            <a:ext cx="5605629" cy="994172"/>
          </a:xfrm>
        </p:spPr>
        <p:txBody>
          <a:bodyPr>
            <a:normAutofit/>
          </a:bodyPr>
          <a:lstStyle/>
          <a:p>
            <a:r>
              <a:rPr lang="cs-CZ" sz="3850"/>
              <a:t>Organizační plán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89435" y="0"/>
            <a:ext cx="195456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9567" y="2369132"/>
            <a:ext cx="2119736" cy="2119736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Grafický objekt 1" descr="Kruhová šipka obrys">
            <a:extLst>
              <a:ext uri="{FF2B5EF4-FFF2-40B4-BE49-F238E27FC236}">
                <a16:creationId xmlns:a16="http://schemas.microsoft.com/office/drawing/2014/main" id="{15F8BA19-D9B5-BE76-1780-FB422E5431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4964" y="2865141"/>
            <a:ext cx="1143455" cy="1143455"/>
          </a:xfrm>
          <a:prstGeom prst="rect">
            <a:avLst/>
          </a:prstGeom>
        </p:spPr>
      </p:pic>
      <p:graphicFrame>
        <p:nvGraphicFramePr>
          <p:cNvPr id="5" name="Zástupný symbol pro obsah 1">
            <a:extLst>
              <a:ext uri="{FF2B5EF4-FFF2-40B4-BE49-F238E27FC236}">
                <a16:creationId xmlns:a16="http://schemas.microsoft.com/office/drawing/2014/main" id="{6C07C6AD-C834-BA1D-19CE-F3A5DFF260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314499"/>
              </p:ext>
            </p:extLst>
          </p:nvPr>
        </p:nvGraphicFramePr>
        <p:xfrm>
          <a:off x="852321" y="2227943"/>
          <a:ext cx="5033221" cy="3788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51656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1153</Words>
  <Application>Microsoft Office PowerPoint</Application>
  <PresentationFormat>Předvádění na obrazovce (4:3)</PresentationFormat>
  <Paragraphs>174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Business plán a  Finanční plán</vt:lpstr>
      <vt:lpstr>Business plán</vt:lpstr>
      <vt:lpstr>Obsah Buplánu </vt:lpstr>
      <vt:lpstr>Popis</vt:lpstr>
      <vt:lpstr>Popis</vt:lpstr>
      <vt:lpstr>Popis</vt:lpstr>
      <vt:lpstr>Popis podniku</vt:lpstr>
      <vt:lpstr>Organizační plán</vt:lpstr>
      <vt:lpstr>Organizační plán</vt:lpstr>
      <vt:lpstr>Výrobní plán </vt:lpstr>
      <vt:lpstr>Výrobní plán</vt:lpstr>
      <vt:lpstr>Prezentace aplikace PowerPoint</vt:lpstr>
      <vt:lpstr>Prezentace aplikace PowerPoint</vt:lpstr>
      <vt:lpstr>Marketingový plán</vt:lpstr>
      <vt:lpstr>Finanční plán</vt:lpstr>
      <vt:lpstr>Rozvaha A=P</vt:lpstr>
      <vt:lpstr>Zahajovací rozvaha</vt:lpstr>
      <vt:lpstr>Harmonogram prací</vt:lpstr>
      <vt:lpstr>Identifikace rizik</vt:lpstr>
      <vt:lpstr>Rizika – dělení podle Arzamovata</vt:lpstr>
      <vt:lpstr>Přílohy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model a Finanční plán</dc:title>
  <dc:creator>POKUSNY UCET,ZAM,CIVT</dc:creator>
  <cp:lastModifiedBy>Petra Koudelková</cp:lastModifiedBy>
  <cp:revision>8</cp:revision>
  <dcterms:created xsi:type="dcterms:W3CDTF">2019-12-04T12:47:13Z</dcterms:created>
  <dcterms:modified xsi:type="dcterms:W3CDTF">2023-11-02T08:40:09Z</dcterms:modified>
</cp:coreProperties>
</file>