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602" r:id="rId2"/>
    <p:sldId id="603" r:id="rId3"/>
    <p:sldId id="605" r:id="rId4"/>
    <p:sldId id="604" r:id="rId5"/>
    <p:sldId id="274" r:id="rId6"/>
    <p:sldId id="287" r:id="rId7"/>
    <p:sldId id="291" r:id="rId8"/>
    <p:sldId id="527" r:id="rId9"/>
    <p:sldId id="512" r:id="rId10"/>
    <p:sldId id="530" r:id="rId11"/>
    <p:sldId id="531" r:id="rId12"/>
    <p:sldId id="272" r:id="rId13"/>
    <p:sldId id="336" r:id="rId14"/>
    <p:sldId id="335" r:id="rId15"/>
    <p:sldId id="542" r:id="rId16"/>
    <p:sldId id="543" r:id="rId17"/>
    <p:sldId id="544" r:id="rId18"/>
    <p:sldId id="262" r:id="rId19"/>
    <p:sldId id="266" r:id="rId20"/>
    <p:sldId id="316" r:id="rId21"/>
    <p:sldId id="267" r:id="rId22"/>
    <p:sldId id="564" r:id="rId23"/>
    <p:sldId id="403" r:id="rId24"/>
    <p:sldId id="353" r:id="rId25"/>
    <p:sldId id="357" r:id="rId26"/>
    <p:sldId id="358" r:id="rId27"/>
    <p:sldId id="359" r:id="rId28"/>
    <p:sldId id="361" r:id="rId29"/>
    <p:sldId id="384" r:id="rId30"/>
    <p:sldId id="397" r:id="rId31"/>
    <p:sldId id="398" r:id="rId32"/>
    <p:sldId id="399" r:id="rId33"/>
    <p:sldId id="400" r:id="rId34"/>
    <p:sldId id="401" r:id="rId35"/>
    <p:sldId id="416" r:id="rId36"/>
    <p:sldId id="417" r:id="rId37"/>
    <p:sldId id="418" r:id="rId38"/>
    <p:sldId id="420" r:id="rId39"/>
    <p:sldId id="419" r:id="rId40"/>
    <p:sldId id="421" r:id="rId41"/>
    <p:sldId id="422" r:id="rId42"/>
    <p:sldId id="465" r:id="rId43"/>
    <p:sldId id="606" r:id="rId44"/>
    <p:sldId id="607" r:id="rId45"/>
    <p:sldId id="608" r:id="rId46"/>
    <p:sldId id="609" r:id="rId47"/>
    <p:sldId id="610" r:id="rId48"/>
    <p:sldId id="611" r:id="rId49"/>
    <p:sldId id="612" r:id="rId50"/>
    <p:sldId id="613" r:id="rId51"/>
    <p:sldId id="614" r:id="rId52"/>
    <p:sldId id="615" r:id="rId53"/>
    <p:sldId id="616" r:id="rId54"/>
    <p:sldId id="617" r:id="rId55"/>
    <p:sldId id="618" r:id="rId56"/>
    <p:sldId id="455" r:id="rId57"/>
    <p:sldId id="456" r:id="rId58"/>
    <p:sldId id="457" r:id="rId59"/>
    <p:sldId id="392" r:id="rId60"/>
    <p:sldId id="435" r:id="rId61"/>
    <p:sldId id="569" r:id="rId62"/>
    <p:sldId id="590" r:id="rId63"/>
  </p:sldIdLst>
  <p:sldSz cx="12192000" cy="6858000"/>
  <p:notesSz cx="6858000" cy="994568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904" autoAdjust="0"/>
  </p:normalViewPr>
  <p:slideViewPr>
    <p:cSldViewPr>
      <p:cViewPr varScale="1">
        <p:scale>
          <a:sx n="99" d="100"/>
          <a:sy n="99" d="100"/>
        </p:scale>
        <p:origin x="912" y="7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4B349E-D364-47BB-8C9A-2131E9BCEED8}" type="doc">
      <dgm:prSet loTypeId="urn:microsoft.com/office/officeart/2005/8/layout/pyramid3" loCatId="pyramid" qsTypeId="urn:microsoft.com/office/officeart/2005/8/quickstyle/simple1" qsCatId="simple" csTypeId="urn:microsoft.com/office/officeart/2005/8/colors/accent1_2" csCatId="accent1" phldr="1"/>
      <dgm:spPr/>
      <dgm:t>
        <a:bodyPr/>
        <a:lstStyle/>
        <a:p>
          <a:endParaRPr lang="cs-CZ"/>
        </a:p>
      </dgm:t>
    </dgm:pt>
    <dgm:pt modelId="{63AAD782-A3A3-4B9E-B164-681C14DBA122}">
      <dgm:prSet phldrT="[Text]" custT="1"/>
      <dgm:spPr>
        <a:gradFill rotWithShape="0">
          <a:gsLst>
            <a:gs pos="0">
              <a:schemeClr val="accent1">
                <a:lumMod val="75000"/>
              </a:schemeClr>
            </a:gs>
            <a:gs pos="50000">
              <a:schemeClr val="accent1">
                <a:tint val="44500"/>
                <a:satMod val="160000"/>
              </a:schemeClr>
            </a:gs>
            <a:gs pos="100000">
              <a:schemeClr val="accent1">
                <a:tint val="23500"/>
                <a:satMod val="160000"/>
              </a:schemeClr>
            </a:gs>
          </a:gsLst>
          <a:lin ang="5400000" scaled="0"/>
        </a:gradFill>
      </dgm:spPr>
      <dgm:t>
        <a:bodyPr/>
        <a:lstStyle/>
        <a:p>
          <a:r>
            <a:rPr lang="en-US" sz="3600" b="1" noProof="0" dirty="0"/>
            <a:t>Metaethics</a:t>
          </a:r>
        </a:p>
      </dgm:t>
    </dgm:pt>
    <dgm:pt modelId="{ACB90434-FC47-4F67-8775-1FBBC8566969}" type="parTrans" cxnId="{2C142500-C086-420F-B486-FEF8F345E0DC}">
      <dgm:prSet/>
      <dgm:spPr/>
      <dgm:t>
        <a:bodyPr/>
        <a:lstStyle/>
        <a:p>
          <a:endParaRPr lang="cs-CZ"/>
        </a:p>
      </dgm:t>
    </dgm:pt>
    <dgm:pt modelId="{79F9F9E7-13CB-4371-82D6-EA30E59875D6}" type="sibTrans" cxnId="{2C142500-C086-420F-B486-FEF8F345E0DC}">
      <dgm:prSet/>
      <dgm:spPr/>
      <dgm:t>
        <a:bodyPr/>
        <a:lstStyle/>
        <a:p>
          <a:endParaRPr lang="cs-CZ"/>
        </a:p>
      </dgm:t>
    </dgm:pt>
    <dgm:pt modelId="{23B96CF9-F174-4292-A7C7-60BB429A75E7}">
      <dgm:prSet phldrT="[Text]" custT="1"/>
      <dgm:spPr>
        <a:gradFill rotWithShape="0">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r>
            <a:rPr lang="en-US" sz="2800" b="1" noProof="0" dirty="0"/>
            <a:t>Normative Ethics</a:t>
          </a:r>
        </a:p>
      </dgm:t>
    </dgm:pt>
    <dgm:pt modelId="{7536631E-D0CF-438D-8898-BBA43D27652C}" type="parTrans" cxnId="{5A69DA82-C28F-491A-8339-BD06470416A5}">
      <dgm:prSet/>
      <dgm:spPr/>
      <dgm:t>
        <a:bodyPr/>
        <a:lstStyle/>
        <a:p>
          <a:endParaRPr lang="cs-CZ"/>
        </a:p>
      </dgm:t>
    </dgm:pt>
    <dgm:pt modelId="{A436E966-ED56-4507-8579-6C1A1A6A0F51}" type="sibTrans" cxnId="{5A69DA82-C28F-491A-8339-BD06470416A5}">
      <dgm:prSet/>
      <dgm:spPr/>
      <dgm:t>
        <a:bodyPr/>
        <a:lstStyle/>
        <a:p>
          <a:endParaRPr lang="cs-CZ"/>
        </a:p>
      </dgm:t>
    </dgm:pt>
    <dgm:pt modelId="{5F75331C-8957-432E-8A57-3D283B139980}">
      <dgm:prSet phldrT="[Text]"/>
      <dgm:spPr>
        <a:gradFill rotWithShape="0">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dgm:spPr>
      <dgm:t>
        <a:bodyPr/>
        <a:lstStyle/>
        <a:p>
          <a:r>
            <a:rPr lang="en-US" b="1" noProof="0" dirty="0"/>
            <a:t>Casuistry (paradigm cases)</a:t>
          </a:r>
        </a:p>
      </dgm:t>
    </dgm:pt>
    <dgm:pt modelId="{78CDAEAC-AF42-4559-B701-55787E111F9B}" type="parTrans" cxnId="{DE29FA12-46A8-4FB7-9C69-FE09E8347FE0}">
      <dgm:prSet/>
      <dgm:spPr/>
      <dgm:t>
        <a:bodyPr/>
        <a:lstStyle/>
        <a:p>
          <a:endParaRPr lang="cs-CZ"/>
        </a:p>
      </dgm:t>
    </dgm:pt>
    <dgm:pt modelId="{0A833EC1-488C-402D-8F34-B9888E1FDF5C}" type="sibTrans" cxnId="{DE29FA12-46A8-4FB7-9C69-FE09E8347FE0}">
      <dgm:prSet/>
      <dgm:spPr/>
      <dgm:t>
        <a:bodyPr/>
        <a:lstStyle/>
        <a:p>
          <a:endParaRPr lang="cs-CZ"/>
        </a:p>
      </dgm:t>
    </dgm:pt>
    <dgm:pt modelId="{7EC8D339-643D-4399-8955-88A2BAB7DE9F}">
      <dgm:prSet phldrT="[Text]"/>
      <dgm:spPr>
        <a:gradFill rotWithShape="0">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dgm:spPr>
      <dgm:t>
        <a:bodyPr/>
        <a:lstStyle/>
        <a:p>
          <a:r>
            <a:rPr lang="en-US" b="1" noProof="0" dirty="0"/>
            <a:t>Codes of Ethics</a:t>
          </a:r>
        </a:p>
        <a:p>
          <a:r>
            <a:rPr lang="en-US" b="1" noProof="0" dirty="0"/>
            <a:t>(Rules and Rights)</a:t>
          </a:r>
        </a:p>
      </dgm:t>
    </dgm:pt>
    <dgm:pt modelId="{635522C6-6177-4787-9E44-89255490EB43}" type="parTrans" cxnId="{CBDAB5AD-41AB-44C5-A5F6-CFF01FAD78E3}">
      <dgm:prSet/>
      <dgm:spPr/>
      <dgm:t>
        <a:bodyPr/>
        <a:lstStyle/>
        <a:p>
          <a:endParaRPr lang="cs-CZ"/>
        </a:p>
      </dgm:t>
    </dgm:pt>
    <dgm:pt modelId="{267C11B3-5CD1-4BE7-AF6F-89B4850C522A}" type="sibTrans" cxnId="{CBDAB5AD-41AB-44C5-A5F6-CFF01FAD78E3}">
      <dgm:prSet/>
      <dgm:spPr/>
      <dgm:t>
        <a:bodyPr/>
        <a:lstStyle/>
        <a:p>
          <a:endParaRPr lang="cs-CZ"/>
        </a:p>
      </dgm:t>
    </dgm:pt>
    <dgm:pt modelId="{CC38C381-6013-49DD-93BC-4C58E8FA3743}" type="pres">
      <dgm:prSet presAssocID="{EA4B349E-D364-47BB-8C9A-2131E9BCEED8}" presName="Name0" presStyleCnt="0">
        <dgm:presLayoutVars>
          <dgm:dir/>
          <dgm:animLvl val="lvl"/>
          <dgm:resizeHandles val="exact"/>
        </dgm:presLayoutVars>
      </dgm:prSet>
      <dgm:spPr/>
    </dgm:pt>
    <dgm:pt modelId="{BC85210B-7199-4ABF-A8EA-0270348A5354}" type="pres">
      <dgm:prSet presAssocID="{63AAD782-A3A3-4B9E-B164-681C14DBA122}" presName="Name8" presStyleCnt="0"/>
      <dgm:spPr/>
    </dgm:pt>
    <dgm:pt modelId="{8840178F-D6CD-4D20-A3D7-29B0F8AF26B7}" type="pres">
      <dgm:prSet presAssocID="{63AAD782-A3A3-4B9E-B164-681C14DBA122}" presName="level" presStyleLbl="node1" presStyleIdx="0" presStyleCnt="4">
        <dgm:presLayoutVars>
          <dgm:chMax val="1"/>
          <dgm:bulletEnabled val="1"/>
        </dgm:presLayoutVars>
      </dgm:prSet>
      <dgm:spPr/>
    </dgm:pt>
    <dgm:pt modelId="{3326F5EE-4320-4CC1-9AA1-5F89EA350784}" type="pres">
      <dgm:prSet presAssocID="{63AAD782-A3A3-4B9E-B164-681C14DBA122}" presName="levelTx" presStyleLbl="revTx" presStyleIdx="0" presStyleCnt="0">
        <dgm:presLayoutVars>
          <dgm:chMax val="1"/>
          <dgm:bulletEnabled val="1"/>
        </dgm:presLayoutVars>
      </dgm:prSet>
      <dgm:spPr/>
    </dgm:pt>
    <dgm:pt modelId="{D69504B0-5462-4A44-9913-B19AAAD0F66E}" type="pres">
      <dgm:prSet presAssocID="{23B96CF9-F174-4292-A7C7-60BB429A75E7}" presName="Name8" presStyleCnt="0"/>
      <dgm:spPr/>
    </dgm:pt>
    <dgm:pt modelId="{A3545D96-5DA3-4D8C-AB32-155CBF0D1AD0}" type="pres">
      <dgm:prSet presAssocID="{23B96CF9-F174-4292-A7C7-60BB429A75E7}" presName="level" presStyleLbl="node1" presStyleIdx="1" presStyleCnt="4">
        <dgm:presLayoutVars>
          <dgm:chMax val="1"/>
          <dgm:bulletEnabled val="1"/>
        </dgm:presLayoutVars>
      </dgm:prSet>
      <dgm:spPr/>
    </dgm:pt>
    <dgm:pt modelId="{8602CFFB-9618-4C05-8CB0-758B7F3D6E5A}" type="pres">
      <dgm:prSet presAssocID="{23B96CF9-F174-4292-A7C7-60BB429A75E7}" presName="levelTx" presStyleLbl="revTx" presStyleIdx="0" presStyleCnt="0">
        <dgm:presLayoutVars>
          <dgm:chMax val="1"/>
          <dgm:bulletEnabled val="1"/>
        </dgm:presLayoutVars>
      </dgm:prSet>
      <dgm:spPr/>
    </dgm:pt>
    <dgm:pt modelId="{FEFF286C-197B-446D-8770-040B1439AD68}" type="pres">
      <dgm:prSet presAssocID="{7EC8D339-643D-4399-8955-88A2BAB7DE9F}" presName="Name8" presStyleCnt="0"/>
      <dgm:spPr/>
    </dgm:pt>
    <dgm:pt modelId="{92D3DC6C-DE6D-4E1D-A443-14EC6E2C7922}" type="pres">
      <dgm:prSet presAssocID="{7EC8D339-643D-4399-8955-88A2BAB7DE9F}" presName="level" presStyleLbl="node1" presStyleIdx="2" presStyleCnt="4">
        <dgm:presLayoutVars>
          <dgm:chMax val="1"/>
          <dgm:bulletEnabled val="1"/>
        </dgm:presLayoutVars>
      </dgm:prSet>
      <dgm:spPr/>
    </dgm:pt>
    <dgm:pt modelId="{067DE728-B149-4191-94A8-D70D8C7527D0}" type="pres">
      <dgm:prSet presAssocID="{7EC8D339-643D-4399-8955-88A2BAB7DE9F}" presName="levelTx" presStyleLbl="revTx" presStyleIdx="0" presStyleCnt="0">
        <dgm:presLayoutVars>
          <dgm:chMax val="1"/>
          <dgm:bulletEnabled val="1"/>
        </dgm:presLayoutVars>
      </dgm:prSet>
      <dgm:spPr/>
    </dgm:pt>
    <dgm:pt modelId="{284DE314-4C3A-495F-86C9-030D6C0C9C00}" type="pres">
      <dgm:prSet presAssocID="{5F75331C-8957-432E-8A57-3D283B139980}" presName="Name8" presStyleCnt="0"/>
      <dgm:spPr/>
    </dgm:pt>
    <dgm:pt modelId="{2C39E27D-7AB2-4818-AE16-328C88007642}" type="pres">
      <dgm:prSet presAssocID="{5F75331C-8957-432E-8A57-3D283B139980}" presName="level" presStyleLbl="node1" presStyleIdx="3" presStyleCnt="4">
        <dgm:presLayoutVars>
          <dgm:chMax val="1"/>
          <dgm:bulletEnabled val="1"/>
        </dgm:presLayoutVars>
      </dgm:prSet>
      <dgm:spPr/>
    </dgm:pt>
    <dgm:pt modelId="{42793D91-45AF-4885-B19F-A65EBEBFC9D2}" type="pres">
      <dgm:prSet presAssocID="{5F75331C-8957-432E-8A57-3D283B139980}" presName="levelTx" presStyleLbl="revTx" presStyleIdx="0" presStyleCnt="0">
        <dgm:presLayoutVars>
          <dgm:chMax val="1"/>
          <dgm:bulletEnabled val="1"/>
        </dgm:presLayoutVars>
      </dgm:prSet>
      <dgm:spPr/>
    </dgm:pt>
  </dgm:ptLst>
  <dgm:cxnLst>
    <dgm:cxn modelId="{2C142500-C086-420F-B486-FEF8F345E0DC}" srcId="{EA4B349E-D364-47BB-8C9A-2131E9BCEED8}" destId="{63AAD782-A3A3-4B9E-B164-681C14DBA122}" srcOrd="0" destOrd="0" parTransId="{ACB90434-FC47-4F67-8775-1FBBC8566969}" sibTransId="{79F9F9E7-13CB-4371-82D6-EA30E59875D6}"/>
    <dgm:cxn modelId="{A88B400A-AE0B-43FC-B656-BCA8548DBB12}" type="presOf" srcId="{63AAD782-A3A3-4B9E-B164-681C14DBA122}" destId="{8840178F-D6CD-4D20-A3D7-29B0F8AF26B7}" srcOrd="0" destOrd="0" presId="urn:microsoft.com/office/officeart/2005/8/layout/pyramid3"/>
    <dgm:cxn modelId="{DE29FA12-46A8-4FB7-9C69-FE09E8347FE0}" srcId="{EA4B349E-D364-47BB-8C9A-2131E9BCEED8}" destId="{5F75331C-8957-432E-8A57-3D283B139980}" srcOrd="3" destOrd="0" parTransId="{78CDAEAC-AF42-4559-B701-55787E111F9B}" sibTransId="{0A833EC1-488C-402D-8F34-B9888E1FDF5C}"/>
    <dgm:cxn modelId="{F6338F19-9676-4619-9B86-6DC1CD30CB1F}" type="presOf" srcId="{7EC8D339-643D-4399-8955-88A2BAB7DE9F}" destId="{067DE728-B149-4191-94A8-D70D8C7527D0}" srcOrd="1" destOrd="0" presId="urn:microsoft.com/office/officeart/2005/8/layout/pyramid3"/>
    <dgm:cxn modelId="{94823C61-CD6A-420D-81DC-C3AF761170F9}" type="presOf" srcId="{5F75331C-8957-432E-8A57-3D283B139980}" destId="{42793D91-45AF-4885-B19F-A65EBEBFC9D2}" srcOrd="1" destOrd="0" presId="urn:microsoft.com/office/officeart/2005/8/layout/pyramid3"/>
    <dgm:cxn modelId="{E5FDF471-27B4-4D96-843F-C0A29F869EEA}" type="presOf" srcId="{63AAD782-A3A3-4B9E-B164-681C14DBA122}" destId="{3326F5EE-4320-4CC1-9AA1-5F89EA350784}" srcOrd="1" destOrd="0" presId="urn:microsoft.com/office/officeart/2005/8/layout/pyramid3"/>
    <dgm:cxn modelId="{5A69DA82-C28F-491A-8339-BD06470416A5}" srcId="{EA4B349E-D364-47BB-8C9A-2131E9BCEED8}" destId="{23B96CF9-F174-4292-A7C7-60BB429A75E7}" srcOrd="1" destOrd="0" parTransId="{7536631E-D0CF-438D-8898-BBA43D27652C}" sibTransId="{A436E966-ED56-4507-8579-6C1A1A6A0F51}"/>
    <dgm:cxn modelId="{3E56F096-AEF1-4270-8F4C-5CD9E46DE930}" type="presOf" srcId="{7EC8D339-643D-4399-8955-88A2BAB7DE9F}" destId="{92D3DC6C-DE6D-4E1D-A443-14EC6E2C7922}" srcOrd="0" destOrd="0" presId="urn:microsoft.com/office/officeart/2005/8/layout/pyramid3"/>
    <dgm:cxn modelId="{CBDAB5AD-41AB-44C5-A5F6-CFF01FAD78E3}" srcId="{EA4B349E-D364-47BB-8C9A-2131E9BCEED8}" destId="{7EC8D339-643D-4399-8955-88A2BAB7DE9F}" srcOrd="2" destOrd="0" parTransId="{635522C6-6177-4787-9E44-89255490EB43}" sibTransId="{267C11B3-5CD1-4BE7-AF6F-89B4850C522A}"/>
    <dgm:cxn modelId="{E76BFEC0-7F7B-4F26-A072-654AB1FCAD88}" type="presOf" srcId="{23B96CF9-F174-4292-A7C7-60BB429A75E7}" destId="{A3545D96-5DA3-4D8C-AB32-155CBF0D1AD0}" srcOrd="0" destOrd="0" presId="urn:microsoft.com/office/officeart/2005/8/layout/pyramid3"/>
    <dgm:cxn modelId="{0E62F9C5-805C-4F22-AF1D-0539E754EC05}" type="presOf" srcId="{EA4B349E-D364-47BB-8C9A-2131E9BCEED8}" destId="{CC38C381-6013-49DD-93BC-4C58E8FA3743}" srcOrd="0" destOrd="0" presId="urn:microsoft.com/office/officeart/2005/8/layout/pyramid3"/>
    <dgm:cxn modelId="{350F3DC9-70A9-47FF-A012-22E936DAF0F3}" type="presOf" srcId="{23B96CF9-F174-4292-A7C7-60BB429A75E7}" destId="{8602CFFB-9618-4C05-8CB0-758B7F3D6E5A}" srcOrd="1" destOrd="0" presId="urn:microsoft.com/office/officeart/2005/8/layout/pyramid3"/>
    <dgm:cxn modelId="{970C7CEA-0ED6-453C-83ED-BE51E8229317}" type="presOf" srcId="{5F75331C-8957-432E-8A57-3D283B139980}" destId="{2C39E27D-7AB2-4818-AE16-328C88007642}" srcOrd="0" destOrd="0" presId="urn:microsoft.com/office/officeart/2005/8/layout/pyramid3"/>
    <dgm:cxn modelId="{C07BFAD2-6117-4D20-97A7-307D0EF8C282}" type="presParOf" srcId="{CC38C381-6013-49DD-93BC-4C58E8FA3743}" destId="{BC85210B-7199-4ABF-A8EA-0270348A5354}" srcOrd="0" destOrd="0" presId="urn:microsoft.com/office/officeart/2005/8/layout/pyramid3"/>
    <dgm:cxn modelId="{D427ACE6-9BEB-47AA-8961-FB892D802E37}" type="presParOf" srcId="{BC85210B-7199-4ABF-A8EA-0270348A5354}" destId="{8840178F-D6CD-4D20-A3D7-29B0F8AF26B7}" srcOrd="0" destOrd="0" presId="urn:microsoft.com/office/officeart/2005/8/layout/pyramid3"/>
    <dgm:cxn modelId="{24971912-BFF1-4424-93BA-204809B18A10}" type="presParOf" srcId="{BC85210B-7199-4ABF-A8EA-0270348A5354}" destId="{3326F5EE-4320-4CC1-9AA1-5F89EA350784}" srcOrd="1" destOrd="0" presId="urn:microsoft.com/office/officeart/2005/8/layout/pyramid3"/>
    <dgm:cxn modelId="{BA58FF21-4B8D-4054-B529-2B36DEFE88D9}" type="presParOf" srcId="{CC38C381-6013-49DD-93BC-4C58E8FA3743}" destId="{D69504B0-5462-4A44-9913-B19AAAD0F66E}" srcOrd="1" destOrd="0" presId="urn:microsoft.com/office/officeart/2005/8/layout/pyramid3"/>
    <dgm:cxn modelId="{960C530C-3090-43F7-A8EC-4B68229C1416}" type="presParOf" srcId="{D69504B0-5462-4A44-9913-B19AAAD0F66E}" destId="{A3545D96-5DA3-4D8C-AB32-155CBF0D1AD0}" srcOrd="0" destOrd="0" presId="urn:microsoft.com/office/officeart/2005/8/layout/pyramid3"/>
    <dgm:cxn modelId="{6A750AAF-BFEB-459B-B7ED-906B13B982C9}" type="presParOf" srcId="{D69504B0-5462-4A44-9913-B19AAAD0F66E}" destId="{8602CFFB-9618-4C05-8CB0-758B7F3D6E5A}" srcOrd="1" destOrd="0" presId="urn:microsoft.com/office/officeart/2005/8/layout/pyramid3"/>
    <dgm:cxn modelId="{57E592A7-A391-43D8-A9D9-C28284FDED6E}" type="presParOf" srcId="{CC38C381-6013-49DD-93BC-4C58E8FA3743}" destId="{FEFF286C-197B-446D-8770-040B1439AD68}" srcOrd="2" destOrd="0" presId="urn:microsoft.com/office/officeart/2005/8/layout/pyramid3"/>
    <dgm:cxn modelId="{EB016AC0-5DD8-4AB6-BADF-AB8F1BD88A83}" type="presParOf" srcId="{FEFF286C-197B-446D-8770-040B1439AD68}" destId="{92D3DC6C-DE6D-4E1D-A443-14EC6E2C7922}" srcOrd="0" destOrd="0" presId="urn:microsoft.com/office/officeart/2005/8/layout/pyramid3"/>
    <dgm:cxn modelId="{0FE07CD9-2230-46C5-A623-BDA3B60F7A5B}" type="presParOf" srcId="{FEFF286C-197B-446D-8770-040B1439AD68}" destId="{067DE728-B149-4191-94A8-D70D8C7527D0}" srcOrd="1" destOrd="0" presId="urn:microsoft.com/office/officeart/2005/8/layout/pyramid3"/>
    <dgm:cxn modelId="{E47D7D5F-7CED-4B11-9CAB-3667309AE8DF}" type="presParOf" srcId="{CC38C381-6013-49DD-93BC-4C58E8FA3743}" destId="{284DE314-4C3A-495F-86C9-030D6C0C9C00}" srcOrd="3" destOrd="0" presId="urn:microsoft.com/office/officeart/2005/8/layout/pyramid3"/>
    <dgm:cxn modelId="{E4761F01-DBE0-4570-91CF-750103CE2317}" type="presParOf" srcId="{284DE314-4C3A-495F-86C9-030D6C0C9C00}" destId="{2C39E27D-7AB2-4818-AE16-328C88007642}" srcOrd="0" destOrd="0" presId="urn:microsoft.com/office/officeart/2005/8/layout/pyramid3"/>
    <dgm:cxn modelId="{2B320FAD-9F36-4733-9FF3-6FA22D75A41B}" type="presParOf" srcId="{284DE314-4C3A-495F-86C9-030D6C0C9C00}" destId="{42793D91-45AF-4885-B19F-A65EBEBFC9D2}" srcOrd="1" destOrd="0" presId="urn:microsoft.com/office/officeart/2005/8/layout/pyramid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8204CF-98A5-4421-8D9A-5AD1D40AAE55}"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cs-CZ"/>
        </a:p>
      </dgm:t>
    </dgm:pt>
    <dgm:pt modelId="{890DD7B5-3643-4697-AD7D-1A73F90B4524}">
      <dgm:prSet phldrT="[Text]" custT="1"/>
      <dgm:spPr>
        <a:solidFill>
          <a:srgbClr val="92D050"/>
        </a:solidFill>
      </dgm:spPr>
      <dgm:t>
        <a:bodyPr/>
        <a:lstStyle/>
        <a:p>
          <a:r>
            <a:rPr lang="en-US" sz="2800" b="1" noProof="0" dirty="0">
              <a:solidFill>
                <a:schemeClr val="tx1"/>
              </a:solidFill>
            </a:rPr>
            <a:t>What is the source of ethics?</a:t>
          </a:r>
        </a:p>
      </dgm:t>
    </dgm:pt>
    <dgm:pt modelId="{D2773AA9-E8AE-497C-8174-63267E3C6B82}" type="parTrans" cxnId="{DC47423E-7453-4C68-8A74-AD5F0AA08A5A}">
      <dgm:prSet/>
      <dgm:spPr/>
      <dgm:t>
        <a:bodyPr/>
        <a:lstStyle/>
        <a:p>
          <a:endParaRPr lang="cs-CZ"/>
        </a:p>
      </dgm:t>
    </dgm:pt>
    <dgm:pt modelId="{70F0FF29-3BEA-4F57-A13A-97EA98ABA759}" type="sibTrans" cxnId="{DC47423E-7453-4C68-8A74-AD5F0AA08A5A}">
      <dgm:prSet/>
      <dgm:spPr/>
      <dgm:t>
        <a:bodyPr/>
        <a:lstStyle/>
        <a:p>
          <a:endParaRPr lang="cs-CZ"/>
        </a:p>
      </dgm:t>
    </dgm:pt>
    <dgm:pt modelId="{03FE9C2C-F9CA-4CE3-A8CB-4D1EDA472295}">
      <dgm:prSet phldrT="[Text]" custT="1"/>
      <dgm:spPr>
        <a:solidFill>
          <a:schemeClr val="accent4">
            <a:lumMod val="40000"/>
            <a:lumOff val="60000"/>
          </a:schemeClr>
        </a:solidFill>
      </dgm:spPr>
      <dgm:t>
        <a:bodyPr/>
        <a:lstStyle/>
        <a:p>
          <a:r>
            <a:rPr lang="en-US" sz="2800" b="1" noProof="0" dirty="0">
              <a:solidFill>
                <a:schemeClr val="tx1"/>
              </a:solidFill>
            </a:rPr>
            <a:t>Religious Answers</a:t>
          </a:r>
        </a:p>
      </dgm:t>
    </dgm:pt>
    <dgm:pt modelId="{095D32A3-CACE-47D3-B72C-F7B590CB67AD}" type="parTrans" cxnId="{8E7A11ED-D66C-447C-9C14-D56C47D7E3BF}">
      <dgm:prSet/>
      <dgm:spPr/>
      <dgm:t>
        <a:bodyPr/>
        <a:lstStyle/>
        <a:p>
          <a:endParaRPr lang="cs-CZ"/>
        </a:p>
      </dgm:t>
    </dgm:pt>
    <dgm:pt modelId="{7E091030-6D07-4B76-995D-A215FA0C2272}" type="sibTrans" cxnId="{8E7A11ED-D66C-447C-9C14-D56C47D7E3BF}">
      <dgm:prSet/>
      <dgm:spPr/>
      <dgm:t>
        <a:bodyPr/>
        <a:lstStyle/>
        <a:p>
          <a:endParaRPr lang="cs-CZ"/>
        </a:p>
      </dgm:t>
    </dgm:pt>
    <dgm:pt modelId="{19E2AAC9-416C-43BD-B37A-409ED60B84FF}">
      <dgm:prSet phldrT="[Text]" custT="1"/>
      <dgm:spPr>
        <a:solidFill>
          <a:schemeClr val="accent4">
            <a:lumMod val="40000"/>
            <a:lumOff val="60000"/>
          </a:schemeClr>
        </a:solidFill>
      </dgm:spPr>
      <dgm:t>
        <a:bodyPr/>
        <a:lstStyle/>
        <a:p>
          <a:r>
            <a:rPr lang="en-US" sz="2800" b="1" noProof="0" dirty="0">
              <a:solidFill>
                <a:schemeClr val="tx1"/>
              </a:solidFill>
            </a:rPr>
            <a:t>Secular Answers</a:t>
          </a:r>
        </a:p>
      </dgm:t>
    </dgm:pt>
    <dgm:pt modelId="{69F51FA4-5C08-41D6-AFC0-268C798BA57F}" type="parTrans" cxnId="{137F6471-26BF-4CE5-82B0-A3833C14FBB2}">
      <dgm:prSet/>
      <dgm:spPr/>
      <dgm:t>
        <a:bodyPr/>
        <a:lstStyle/>
        <a:p>
          <a:endParaRPr lang="cs-CZ"/>
        </a:p>
      </dgm:t>
    </dgm:pt>
    <dgm:pt modelId="{1DA1AA90-51A5-41B3-BD44-5F6810A2AABB}" type="sibTrans" cxnId="{137F6471-26BF-4CE5-82B0-A3833C14FBB2}">
      <dgm:prSet/>
      <dgm:spPr/>
      <dgm:t>
        <a:bodyPr/>
        <a:lstStyle/>
        <a:p>
          <a:endParaRPr lang="cs-CZ"/>
        </a:p>
      </dgm:t>
    </dgm:pt>
    <dgm:pt modelId="{6976E1A8-86C8-416A-B421-EF70CEAAD674}">
      <dgm:prSet/>
      <dgm:spPr>
        <a:solidFill>
          <a:srgbClr val="FFC000"/>
        </a:solidFill>
      </dgm:spPr>
      <dgm:t>
        <a:bodyPr/>
        <a:lstStyle/>
        <a:p>
          <a:r>
            <a:rPr lang="en-US" b="1" noProof="0" dirty="0">
              <a:solidFill>
                <a:schemeClr val="tx1"/>
              </a:solidFill>
            </a:rPr>
            <a:t>The Divine Will</a:t>
          </a:r>
        </a:p>
      </dgm:t>
    </dgm:pt>
    <dgm:pt modelId="{DBE7DE76-9EF6-4C14-8F5D-FAE0505ED7D1}" type="parTrans" cxnId="{3772DAE2-5439-493E-B315-F006C4B6C7D4}">
      <dgm:prSet/>
      <dgm:spPr/>
      <dgm:t>
        <a:bodyPr/>
        <a:lstStyle/>
        <a:p>
          <a:endParaRPr lang="cs-CZ"/>
        </a:p>
      </dgm:t>
    </dgm:pt>
    <dgm:pt modelId="{8037891F-521D-430B-8B12-B8031FF7AE43}" type="sibTrans" cxnId="{3772DAE2-5439-493E-B315-F006C4B6C7D4}">
      <dgm:prSet/>
      <dgm:spPr/>
      <dgm:t>
        <a:bodyPr/>
        <a:lstStyle/>
        <a:p>
          <a:endParaRPr lang="cs-CZ"/>
        </a:p>
      </dgm:t>
    </dgm:pt>
    <dgm:pt modelId="{4E8D0C51-E01E-47A7-B2E1-65AB5CED3A81}">
      <dgm:prSet/>
      <dgm:spPr>
        <a:solidFill>
          <a:srgbClr val="FFC000"/>
        </a:solidFill>
      </dgm:spPr>
      <dgm:t>
        <a:bodyPr/>
        <a:lstStyle/>
        <a:p>
          <a:r>
            <a:rPr lang="en-US" b="1" noProof="0" dirty="0">
              <a:solidFill>
                <a:schemeClr val="tx1"/>
              </a:solidFill>
            </a:rPr>
            <a:t>The Divine Law</a:t>
          </a:r>
        </a:p>
      </dgm:t>
    </dgm:pt>
    <dgm:pt modelId="{50FCA4B4-6E06-4C24-ACD4-E38E86997295}" type="parTrans" cxnId="{E9F335A2-9C3D-4421-A469-1AB386525911}">
      <dgm:prSet/>
      <dgm:spPr/>
      <dgm:t>
        <a:bodyPr/>
        <a:lstStyle/>
        <a:p>
          <a:endParaRPr lang="cs-CZ"/>
        </a:p>
      </dgm:t>
    </dgm:pt>
    <dgm:pt modelId="{042DEC32-D44A-4CEC-8333-92BF16B7C063}" type="sibTrans" cxnId="{E9F335A2-9C3D-4421-A469-1AB386525911}">
      <dgm:prSet/>
      <dgm:spPr/>
      <dgm:t>
        <a:bodyPr/>
        <a:lstStyle/>
        <a:p>
          <a:endParaRPr lang="cs-CZ"/>
        </a:p>
      </dgm:t>
    </dgm:pt>
    <dgm:pt modelId="{D66AD685-E5A0-40DE-AEF3-7ECE9792A4B2}">
      <dgm:prSet/>
      <dgm:spPr>
        <a:solidFill>
          <a:schemeClr val="accent1">
            <a:lumMod val="40000"/>
            <a:lumOff val="60000"/>
          </a:schemeClr>
        </a:solidFill>
      </dgm:spPr>
      <dgm:t>
        <a:bodyPr/>
        <a:lstStyle/>
        <a:p>
          <a:r>
            <a:rPr lang="en-US" b="1" noProof="0" dirty="0">
              <a:solidFill>
                <a:schemeClr val="tx1"/>
              </a:solidFill>
            </a:rPr>
            <a:t>Universal Sources</a:t>
          </a:r>
        </a:p>
      </dgm:t>
    </dgm:pt>
    <dgm:pt modelId="{08FAB007-3210-4CF8-A3D5-50490894B8AD}" type="parTrans" cxnId="{E221AFFB-A8BA-4392-A0CB-1085CCC81CB5}">
      <dgm:prSet/>
      <dgm:spPr/>
      <dgm:t>
        <a:bodyPr/>
        <a:lstStyle/>
        <a:p>
          <a:endParaRPr lang="cs-CZ"/>
        </a:p>
      </dgm:t>
    </dgm:pt>
    <dgm:pt modelId="{EB0181D1-13C8-48B0-8178-8DA3570DA5A4}" type="sibTrans" cxnId="{E221AFFB-A8BA-4392-A0CB-1085CCC81CB5}">
      <dgm:prSet/>
      <dgm:spPr/>
      <dgm:t>
        <a:bodyPr/>
        <a:lstStyle/>
        <a:p>
          <a:endParaRPr lang="cs-CZ"/>
        </a:p>
      </dgm:t>
    </dgm:pt>
    <dgm:pt modelId="{D9453705-85D5-4C9B-8525-06F06A4FB4C4}">
      <dgm:prSet/>
      <dgm:spPr>
        <a:solidFill>
          <a:schemeClr val="accent1">
            <a:lumMod val="40000"/>
            <a:lumOff val="60000"/>
          </a:schemeClr>
        </a:solidFill>
      </dgm:spPr>
      <dgm:t>
        <a:bodyPr/>
        <a:lstStyle/>
        <a:p>
          <a:r>
            <a:rPr lang="en-US" b="1" noProof="0" dirty="0">
              <a:solidFill>
                <a:schemeClr val="tx1"/>
              </a:solidFill>
            </a:rPr>
            <a:t>Relativist Answers</a:t>
          </a:r>
        </a:p>
      </dgm:t>
    </dgm:pt>
    <dgm:pt modelId="{EADE0D53-FEDF-416F-A9A1-43655DD1955A}" type="parTrans" cxnId="{861D2CA7-E9ED-47BB-8144-5544D7EB2E70}">
      <dgm:prSet/>
      <dgm:spPr/>
      <dgm:t>
        <a:bodyPr/>
        <a:lstStyle/>
        <a:p>
          <a:endParaRPr lang="cs-CZ"/>
        </a:p>
      </dgm:t>
    </dgm:pt>
    <dgm:pt modelId="{E5D974A8-15F6-4B50-BCD1-889FF62A1E47}" type="sibTrans" cxnId="{861D2CA7-E9ED-47BB-8144-5544D7EB2E70}">
      <dgm:prSet/>
      <dgm:spPr/>
      <dgm:t>
        <a:bodyPr/>
        <a:lstStyle/>
        <a:p>
          <a:endParaRPr lang="cs-CZ"/>
        </a:p>
      </dgm:t>
    </dgm:pt>
    <dgm:pt modelId="{0E03CC3B-771C-4E36-B8E5-1BA45FF04BA5}">
      <dgm:prSet custT="1"/>
      <dgm:spPr>
        <a:solidFill>
          <a:srgbClr val="FFC000"/>
        </a:solidFill>
      </dgm:spPr>
      <dgm:t>
        <a:bodyPr/>
        <a:lstStyle/>
        <a:p>
          <a:r>
            <a:rPr lang="en-US" sz="2400" b="1" noProof="0" dirty="0">
              <a:solidFill>
                <a:schemeClr val="tx1"/>
              </a:solidFill>
            </a:rPr>
            <a:t>Natural Law</a:t>
          </a:r>
        </a:p>
      </dgm:t>
    </dgm:pt>
    <dgm:pt modelId="{5D7C663A-0256-48DF-8F30-14A5EDA21587}" type="parTrans" cxnId="{1F52C470-165C-4889-A8B4-5F0750AB4171}">
      <dgm:prSet/>
      <dgm:spPr/>
      <dgm:t>
        <a:bodyPr/>
        <a:lstStyle/>
        <a:p>
          <a:endParaRPr lang="cs-CZ"/>
        </a:p>
      </dgm:t>
    </dgm:pt>
    <dgm:pt modelId="{A2F9BE5D-02A2-4A00-A5EF-017AAC0A3E0E}" type="sibTrans" cxnId="{1F52C470-165C-4889-A8B4-5F0750AB4171}">
      <dgm:prSet/>
      <dgm:spPr/>
      <dgm:t>
        <a:bodyPr/>
        <a:lstStyle/>
        <a:p>
          <a:endParaRPr lang="cs-CZ"/>
        </a:p>
      </dgm:t>
    </dgm:pt>
    <dgm:pt modelId="{0FB577A2-161B-45DC-B836-89719B7E49FE}">
      <dgm:prSet custT="1"/>
      <dgm:spPr>
        <a:solidFill>
          <a:srgbClr val="FFC000"/>
        </a:solidFill>
      </dgm:spPr>
      <dgm:t>
        <a:bodyPr/>
        <a:lstStyle/>
        <a:p>
          <a:r>
            <a:rPr lang="en-US" sz="2400" b="1" noProof="0" dirty="0">
              <a:solidFill>
                <a:schemeClr val="tx1"/>
              </a:solidFill>
            </a:rPr>
            <a:t>Hypo-</a:t>
          </a:r>
          <a:r>
            <a:rPr lang="en-US" sz="2400" b="1" noProof="0" dirty="0" err="1">
              <a:solidFill>
                <a:schemeClr val="tx1"/>
              </a:solidFill>
            </a:rPr>
            <a:t>thetical</a:t>
          </a:r>
          <a:r>
            <a:rPr lang="en-US" sz="2400" b="1" noProof="0" dirty="0">
              <a:solidFill>
                <a:schemeClr val="tx1"/>
              </a:solidFill>
            </a:rPr>
            <a:t> Contract</a:t>
          </a:r>
        </a:p>
      </dgm:t>
    </dgm:pt>
    <dgm:pt modelId="{C4D81015-41E3-43CF-892A-D6A344214E40}" type="parTrans" cxnId="{B885839A-FDA2-4E68-BA01-D43BC62914AB}">
      <dgm:prSet/>
      <dgm:spPr/>
      <dgm:t>
        <a:bodyPr/>
        <a:lstStyle/>
        <a:p>
          <a:endParaRPr lang="cs-CZ"/>
        </a:p>
      </dgm:t>
    </dgm:pt>
    <dgm:pt modelId="{6B83E8A0-4B7F-4FCF-A48E-351B72CD37C7}" type="sibTrans" cxnId="{B885839A-FDA2-4E68-BA01-D43BC62914AB}">
      <dgm:prSet/>
      <dgm:spPr/>
      <dgm:t>
        <a:bodyPr/>
        <a:lstStyle/>
        <a:p>
          <a:endParaRPr lang="cs-CZ"/>
        </a:p>
      </dgm:t>
    </dgm:pt>
    <dgm:pt modelId="{3C2C040D-E08A-42C1-BADD-109AD4C14586}">
      <dgm:prSet custT="1"/>
      <dgm:spPr>
        <a:solidFill>
          <a:srgbClr val="FFC000"/>
        </a:solidFill>
      </dgm:spPr>
      <dgm:t>
        <a:bodyPr/>
        <a:lstStyle/>
        <a:p>
          <a:r>
            <a:rPr lang="en-US" sz="2400" b="1" noProof="0" dirty="0">
              <a:solidFill>
                <a:schemeClr val="tx1"/>
              </a:solidFill>
            </a:rPr>
            <a:t>One´s Culture</a:t>
          </a:r>
        </a:p>
      </dgm:t>
    </dgm:pt>
    <dgm:pt modelId="{1720264F-AE65-456B-BD99-248E463F2A05}" type="parTrans" cxnId="{F1EF531C-2AB5-4BAC-AA40-73EE0ABC3204}">
      <dgm:prSet/>
      <dgm:spPr/>
      <dgm:t>
        <a:bodyPr/>
        <a:lstStyle/>
        <a:p>
          <a:endParaRPr lang="cs-CZ"/>
        </a:p>
      </dgm:t>
    </dgm:pt>
    <dgm:pt modelId="{D7DF5BB7-090B-4A96-9CFB-9335004210D2}" type="sibTrans" cxnId="{F1EF531C-2AB5-4BAC-AA40-73EE0ABC3204}">
      <dgm:prSet/>
      <dgm:spPr/>
      <dgm:t>
        <a:bodyPr/>
        <a:lstStyle/>
        <a:p>
          <a:endParaRPr lang="cs-CZ"/>
        </a:p>
      </dgm:t>
    </dgm:pt>
    <dgm:pt modelId="{F6B32CE2-BE46-483C-8B10-89038F9129EA}">
      <dgm:prSet custT="1"/>
      <dgm:spPr>
        <a:solidFill>
          <a:srgbClr val="FFC000"/>
        </a:solidFill>
      </dgm:spPr>
      <dgm:t>
        <a:bodyPr/>
        <a:lstStyle/>
        <a:p>
          <a:r>
            <a:rPr lang="en-US" sz="2000" b="1" noProof="0" dirty="0">
              <a:solidFill>
                <a:schemeClr val="tx1"/>
              </a:solidFill>
            </a:rPr>
            <a:t>Actual Social Contract</a:t>
          </a:r>
        </a:p>
      </dgm:t>
    </dgm:pt>
    <dgm:pt modelId="{9698DF24-337E-44FC-8789-3EC7136C1E2F}" type="parTrans" cxnId="{FBA984D6-4C7C-4D81-B8C2-C2A25151E14D}">
      <dgm:prSet/>
      <dgm:spPr/>
      <dgm:t>
        <a:bodyPr/>
        <a:lstStyle/>
        <a:p>
          <a:endParaRPr lang="cs-CZ"/>
        </a:p>
      </dgm:t>
    </dgm:pt>
    <dgm:pt modelId="{D5CCCF8D-7054-44B1-B043-3E5D9EFFA41C}" type="sibTrans" cxnId="{FBA984D6-4C7C-4D81-B8C2-C2A25151E14D}">
      <dgm:prSet/>
      <dgm:spPr/>
      <dgm:t>
        <a:bodyPr/>
        <a:lstStyle/>
        <a:p>
          <a:endParaRPr lang="cs-CZ"/>
        </a:p>
      </dgm:t>
    </dgm:pt>
    <dgm:pt modelId="{9CA593F6-02F3-4568-983D-91D037C524E0}">
      <dgm:prSet custT="1"/>
      <dgm:spPr>
        <a:solidFill>
          <a:srgbClr val="FFC000"/>
        </a:solidFill>
      </dgm:spPr>
      <dgm:t>
        <a:bodyPr/>
        <a:lstStyle/>
        <a:p>
          <a:r>
            <a:rPr lang="en-US" sz="2000" b="1" noProof="0" dirty="0">
              <a:solidFill>
                <a:schemeClr val="tx1"/>
              </a:solidFill>
            </a:rPr>
            <a:t>One´s Personal Preferences</a:t>
          </a:r>
        </a:p>
      </dgm:t>
    </dgm:pt>
    <dgm:pt modelId="{5BDF0781-05BC-4306-B865-030FDDD77EFC}" type="parTrans" cxnId="{E622AB0B-77E9-48E7-911B-DAA1721B46D3}">
      <dgm:prSet/>
      <dgm:spPr/>
      <dgm:t>
        <a:bodyPr/>
        <a:lstStyle/>
        <a:p>
          <a:endParaRPr lang="cs-CZ"/>
        </a:p>
      </dgm:t>
    </dgm:pt>
    <dgm:pt modelId="{BF2DC0E4-7A41-4D43-B862-98B67240FC55}" type="sibTrans" cxnId="{E622AB0B-77E9-48E7-911B-DAA1721B46D3}">
      <dgm:prSet/>
      <dgm:spPr/>
      <dgm:t>
        <a:bodyPr/>
        <a:lstStyle/>
        <a:p>
          <a:endParaRPr lang="cs-CZ"/>
        </a:p>
      </dgm:t>
    </dgm:pt>
    <dgm:pt modelId="{1D1A8EB7-B483-4E6A-A92D-539825560B16}" type="pres">
      <dgm:prSet presAssocID="{268204CF-98A5-4421-8D9A-5AD1D40AAE55}" presName="Name0" presStyleCnt="0">
        <dgm:presLayoutVars>
          <dgm:chPref val="1"/>
          <dgm:dir/>
          <dgm:animOne val="branch"/>
          <dgm:animLvl val="lvl"/>
          <dgm:resizeHandles/>
        </dgm:presLayoutVars>
      </dgm:prSet>
      <dgm:spPr/>
    </dgm:pt>
    <dgm:pt modelId="{01824372-0393-496E-8374-914F1D383CAC}" type="pres">
      <dgm:prSet presAssocID="{890DD7B5-3643-4697-AD7D-1A73F90B4524}" presName="vertOne" presStyleCnt="0"/>
      <dgm:spPr/>
    </dgm:pt>
    <dgm:pt modelId="{94B6A41E-BC94-488A-A68E-893F03C89DA2}" type="pres">
      <dgm:prSet presAssocID="{890DD7B5-3643-4697-AD7D-1A73F90B4524}" presName="txOne" presStyleLbl="node0" presStyleIdx="0" presStyleCnt="1" custScaleY="43077" custLinFactNeighborX="-176" custLinFactNeighborY="-749">
        <dgm:presLayoutVars>
          <dgm:chPref val="3"/>
        </dgm:presLayoutVars>
      </dgm:prSet>
      <dgm:spPr/>
    </dgm:pt>
    <dgm:pt modelId="{83FED49D-8BDA-430A-B523-8CBD08E3276B}" type="pres">
      <dgm:prSet presAssocID="{890DD7B5-3643-4697-AD7D-1A73F90B4524}" presName="parTransOne" presStyleCnt="0"/>
      <dgm:spPr/>
    </dgm:pt>
    <dgm:pt modelId="{85428403-421D-4D37-BC5F-7B39528FDBB8}" type="pres">
      <dgm:prSet presAssocID="{890DD7B5-3643-4697-AD7D-1A73F90B4524}" presName="horzOne" presStyleCnt="0"/>
      <dgm:spPr/>
    </dgm:pt>
    <dgm:pt modelId="{31F42DA1-4A0C-4C73-ABE2-87D01AC1340A}" type="pres">
      <dgm:prSet presAssocID="{03FE9C2C-F9CA-4CE3-A8CB-4D1EDA472295}" presName="vertTwo" presStyleCnt="0"/>
      <dgm:spPr/>
    </dgm:pt>
    <dgm:pt modelId="{7516BD53-F541-4463-990C-1E54155D186D}" type="pres">
      <dgm:prSet presAssocID="{03FE9C2C-F9CA-4CE3-A8CB-4D1EDA472295}" presName="txTwo" presStyleLbl="node2" presStyleIdx="0" presStyleCnt="2" custScaleY="66062">
        <dgm:presLayoutVars>
          <dgm:chPref val="3"/>
        </dgm:presLayoutVars>
      </dgm:prSet>
      <dgm:spPr/>
    </dgm:pt>
    <dgm:pt modelId="{A3D31EA3-288F-4F32-8ED7-E29955D2B5FC}" type="pres">
      <dgm:prSet presAssocID="{03FE9C2C-F9CA-4CE3-A8CB-4D1EDA472295}" presName="parTransTwo" presStyleCnt="0"/>
      <dgm:spPr/>
    </dgm:pt>
    <dgm:pt modelId="{AA5F464D-C023-4F92-9F78-8F4EC6D762D4}" type="pres">
      <dgm:prSet presAssocID="{03FE9C2C-F9CA-4CE3-A8CB-4D1EDA472295}" presName="horzTwo" presStyleCnt="0"/>
      <dgm:spPr/>
    </dgm:pt>
    <dgm:pt modelId="{FCD36802-B509-4E0F-98A6-2A6DA36BF271}" type="pres">
      <dgm:prSet presAssocID="{6976E1A8-86C8-416A-B421-EF70CEAAD674}" presName="vertThree" presStyleCnt="0"/>
      <dgm:spPr/>
    </dgm:pt>
    <dgm:pt modelId="{A0A03307-8A9C-4651-8594-D74F368249E5}" type="pres">
      <dgm:prSet presAssocID="{6976E1A8-86C8-416A-B421-EF70CEAAD674}" presName="txThree" presStyleLbl="node3" presStyleIdx="0" presStyleCnt="4">
        <dgm:presLayoutVars>
          <dgm:chPref val="3"/>
        </dgm:presLayoutVars>
      </dgm:prSet>
      <dgm:spPr/>
    </dgm:pt>
    <dgm:pt modelId="{687FADC8-6979-4E8C-AF48-B4C3EA3BE550}" type="pres">
      <dgm:prSet presAssocID="{6976E1A8-86C8-416A-B421-EF70CEAAD674}" presName="horzThree" presStyleCnt="0"/>
      <dgm:spPr/>
    </dgm:pt>
    <dgm:pt modelId="{CBA8E778-910C-4142-97A0-BA47F15DB6DE}" type="pres">
      <dgm:prSet presAssocID="{8037891F-521D-430B-8B12-B8031FF7AE43}" presName="sibSpaceThree" presStyleCnt="0"/>
      <dgm:spPr/>
    </dgm:pt>
    <dgm:pt modelId="{87FB0007-CE00-4766-A225-67979F908C6C}" type="pres">
      <dgm:prSet presAssocID="{4E8D0C51-E01E-47A7-B2E1-65AB5CED3A81}" presName="vertThree" presStyleCnt="0"/>
      <dgm:spPr/>
    </dgm:pt>
    <dgm:pt modelId="{F11CB649-A562-40D1-BF0B-CB264FA30697}" type="pres">
      <dgm:prSet presAssocID="{4E8D0C51-E01E-47A7-B2E1-65AB5CED3A81}" presName="txThree" presStyleLbl="node3" presStyleIdx="1" presStyleCnt="4">
        <dgm:presLayoutVars>
          <dgm:chPref val="3"/>
        </dgm:presLayoutVars>
      </dgm:prSet>
      <dgm:spPr/>
    </dgm:pt>
    <dgm:pt modelId="{AF36396C-6816-4E46-B7C8-AFBD9A570A0D}" type="pres">
      <dgm:prSet presAssocID="{4E8D0C51-E01E-47A7-B2E1-65AB5CED3A81}" presName="horzThree" presStyleCnt="0"/>
      <dgm:spPr/>
    </dgm:pt>
    <dgm:pt modelId="{D8E77183-48A5-4D52-AD5F-C477DD4FFBDA}" type="pres">
      <dgm:prSet presAssocID="{7E091030-6D07-4B76-995D-A215FA0C2272}" presName="sibSpaceTwo" presStyleCnt="0"/>
      <dgm:spPr/>
    </dgm:pt>
    <dgm:pt modelId="{A4483DD3-D54B-409A-94FE-81FBF6DF9AB2}" type="pres">
      <dgm:prSet presAssocID="{19E2AAC9-416C-43BD-B37A-409ED60B84FF}" presName="vertTwo" presStyleCnt="0"/>
      <dgm:spPr/>
    </dgm:pt>
    <dgm:pt modelId="{793539F2-33E5-4D41-B13F-E61140AE8BF1}" type="pres">
      <dgm:prSet presAssocID="{19E2AAC9-416C-43BD-B37A-409ED60B84FF}" presName="txTwo" presStyleLbl="node2" presStyleIdx="1" presStyleCnt="2" custScaleY="68666">
        <dgm:presLayoutVars>
          <dgm:chPref val="3"/>
        </dgm:presLayoutVars>
      </dgm:prSet>
      <dgm:spPr/>
    </dgm:pt>
    <dgm:pt modelId="{93B021C2-6C41-42BA-9B04-6F38A4AE4F54}" type="pres">
      <dgm:prSet presAssocID="{19E2AAC9-416C-43BD-B37A-409ED60B84FF}" presName="parTransTwo" presStyleCnt="0"/>
      <dgm:spPr/>
    </dgm:pt>
    <dgm:pt modelId="{F2508ECD-1DE0-4E28-9F33-4F53013F4CC3}" type="pres">
      <dgm:prSet presAssocID="{19E2AAC9-416C-43BD-B37A-409ED60B84FF}" presName="horzTwo" presStyleCnt="0"/>
      <dgm:spPr/>
    </dgm:pt>
    <dgm:pt modelId="{0496CE3E-E57B-4551-8B46-067E0D59DD88}" type="pres">
      <dgm:prSet presAssocID="{D66AD685-E5A0-40DE-AEF3-7ECE9792A4B2}" presName="vertThree" presStyleCnt="0"/>
      <dgm:spPr/>
    </dgm:pt>
    <dgm:pt modelId="{96F8161B-B211-41C3-9CA7-C2C93A137A2E}" type="pres">
      <dgm:prSet presAssocID="{D66AD685-E5A0-40DE-AEF3-7ECE9792A4B2}" presName="txThree" presStyleLbl="node3" presStyleIdx="2" presStyleCnt="4" custScaleY="58156">
        <dgm:presLayoutVars>
          <dgm:chPref val="3"/>
        </dgm:presLayoutVars>
      </dgm:prSet>
      <dgm:spPr/>
    </dgm:pt>
    <dgm:pt modelId="{2A99BBB5-F075-4B05-A4C4-1D658D3ADAD3}" type="pres">
      <dgm:prSet presAssocID="{D66AD685-E5A0-40DE-AEF3-7ECE9792A4B2}" presName="parTransThree" presStyleCnt="0"/>
      <dgm:spPr/>
    </dgm:pt>
    <dgm:pt modelId="{D1ACB299-18B2-4749-BC1D-90333CD4F276}" type="pres">
      <dgm:prSet presAssocID="{D66AD685-E5A0-40DE-AEF3-7ECE9792A4B2}" presName="horzThree" presStyleCnt="0"/>
      <dgm:spPr/>
    </dgm:pt>
    <dgm:pt modelId="{F5A13031-7D78-4F56-B567-991C2B694BFC}" type="pres">
      <dgm:prSet presAssocID="{0E03CC3B-771C-4E36-B8E5-1BA45FF04BA5}" presName="vertFour" presStyleCnt="0">
        <dgm:presLayoutVars>
          <dgm:chPref val="3"/>
        </dgm:presLayoutVars>
      </dgm:prSet>
      <dgm:spPr/>
    </dgm:pt>
    <dgm:pt modelId="{E51316DA-9DA5-458E-B7DD-BA9D80A0E15F}" type="pres">
      <dgm:prSet presAssocID="{0E03CC3B-771C-4E36-B8E5-1BA45FF04BA5}" presName="txFour" presStyleLbl="node4" presStyleIdx="0" presStyleCnt="5" custScaleX="119322" custLinFactNeighborX="-12233" custLinFactNeighborY="-1718">
        <dgm:presLayoutVars>
          <dgm:chPref val="3"/>
        </dgm:presLayoutVars>
      </dgm:prSet>
      <dgm:spPr/>
    </dgm:pt>
    <dgm:pt modelId="{52734287-DBD2-405C-9766-73C011847D4B}" type="pres">
      <dgm:prSet presAssocID="{0E03CC3B-771C-4E36-B8E5-1BA45FF04BA5}" presName="horzFour" presStyleCnt="0"/>
      <dgm:spPr/>
    </dgm:pt>
    <dgm:pt modelId="{C7BDD1E5-CA6C-4742-B9A3-A5624DCAC75C}" type="pres">
      <dgm:prSet presAssocID="{A2F9BE5D-02A2-4A00-A5EF-017AAC0A3E0E}" presName="sibSpaceFour" presStyleCnt="0"/>
      <dgm:spPr/>
    </dgm:pt>
    <dgm:pt modelId="{413E3D3C-4A85-4B3D-9888-9D3327C6A837}" type="pres">
      <dgm:prSet presAssocID="{0FB577A2-161B-45DC-B836-89719B7E49FE}" presName="vertFour" presStyleCnt="0">
        <dgm:presLayoutVars>
          <dgm:chPref val="3"/>
        </dgm:presLayoutVars>
      </dgm:prSet>
      <dgm:spPr/>
    </dgm:pt>
    <dgm:pt modelId="{3E8B0F3D-A162-4DA9-9C25-572D9035C92B}" type="pres">
      <dgm:prSet presAssocID="{0FB577A2-161B-45DC-B836-89719B7E49FE}" presName="txFour" presStyleLbl="node4" presStyleIdx="1" presStyleCnt="5" custScaleX="150003" custLinFactNeighborX="-14902" custLinFactNeighborY="2354">
        <dgm:presLayoutVars>
          <dgm:chPref val="3"/>
        </dgm:presLayoutVars>
      </dgm:prSet>
      <dgm:spPr/>
    </dgm:pt>
    <dgm:pt modelId="{F089A76B-FE05-4E34-835C-C9DF3B33F6A5}" type="pres">
      <dgm:prSet presAssocID="{0FB577A2-161B-45DC-B836-89719B7E49FE}" presName="horzFour" presStyleCnt="0"/>
      <dgm:spPr/>
    </dgm:pt>
    <dgm:pt modelId="{A2569833-EE96-41D2-8D11-BE3486D24F6F}" type="pres">
      <dgm:prSet presAssocID="{EB0181D1-13C8-48B0-8178-8DA3570DA5A4}" presName="sibSpaceThree" presStyleCnt="0"/>
      <dgm:spPr/>
    </dgm:pt>
    <dgm:pt modelId="{BAA2F11F-1BF8-473D-B0A1-FBB88E9C5520}" type="pres">
      <dgm:prSet presAssocID="{D9453705-85D5-4C9B-8525-06F06A4FB4C4}" presName="vertThree" presStyleCnt="0"/>
      <dgm:spPr/>
    </dgm:pt>
    <dgm:pt modelId="{BA07C4C0-E43C-461F-B814-F0426DD2DF50}" type="pres">
      <dgm:prSet presAssocID="{D9453705-85D5-4C9B-8525-06F06A4FB4C4}" presName="txThree" presStyleLbl="node3" presStyleIdx="3" presStyleCnt="4" custScaleY="58156">
        <dgm:presLayoutVars>
          <dgm:chPref val="3"/>
        </dgm:presLayoutVars>
      </dgm:prSet>
      <dgm:spPr/>
    </dgm:pt>
    <dgm:pt modelId="{B91424F0-AC2C-4F1F-A717-DD4369A64787}" type="pres">
      <dgm:prSet presAssocID="{D9453705-85D5-4C9B-8525-06F06A4FB4C4}" presName="parTransThree" presStyleCnt="0"/>
      <dgm:spPr/>
    </dgm:pt>
    <dgm:pt modelId="{9824B055-56F3-41B9-B1C2-6E97AD92081C}" type="pres">
      <dgm:prSet presAssocID="{D9453705-85D5-4C9B-8525-06F06A4FB4C4}" presName="horzThree" presStyleCnt="0"/>
      <dgm:spPr/>
    </dgm:pt>
    <dgm:pt modelId="{D784964D-B285-4AB7-A06A-9C066BE253C9}" type="pres">
      <dgm:prSet presAssocID="{3C2C040D-E08A-42C1-BADD-109AD4C14586}" presName="vertFour" presStyleCnt="0">
        <dgm:presLayoutVars>
          <dgm:chPref val="3"/>
        </dgm:presLayoutVars>
      </dgm:prSet>
      <dgm:spPr/>
    </dgm:pt>
    <dgm:pt modelId="{BC2921C6-D312-4197-B6DA-A41A7DF778DF}" type="pres">
      <dgm:prSet presAssocID="{3C2C040D-E08A-42C1-BADD-109AD4C14586}" presName="txFour" presStyleLbl="node4" presStyleIdx="2" presStyleCnt="5" custScaleX="116494">
        <dgm:presLayoutVars>
          <dgm:chPref val="3"/>
        </dgm:presLayoutVars>
      </dgm:prSet>
      <dgm:spPr/>
    </dgm:pt>
    <dgm:pt modelId="{3CAD094D-BC9E-4238-9B20-9289500FA2AF}" type="pres">
      <dgm:prSet presAssocID="{3C2C040D-E08A-42C1-BADD-109AD4C14586}" presName="horzFour" presStyleCnt="0"/>
      <dgm:spPr/>
    </dgm:pt>
    <dgm:pt modelId="{10E1CB09-12BC-4E26-A861-F2944E1F2F1F}" type="pres">
      <dgm:prSet presAssocID="{D7DF5BB7-090B-4A96-9CFB-9335004210D2}" presName="sibSpaceFour" presStyleCnt="0"/>
      <dgm:spPr/>
    </dgm:pt>
    <dgm:pt modelId="{6C56307D-E6BA-42AB-970C-01F3281C9F57}" type="pres">
      <dgm:prSet presAssocID="{9CA593F6-02F3-4568-983D-91D037C524E0}" presName="vertFour" presStyleCnt="0">
        <dgm:presLayoutVars>
          <dgm:chPref val="3"/>
        </dgm:presLayoutVars>
      </dgm:prSet>
      <dgm:spPr/>
    </dgm:pt>
    <dgm:pt modelId="{164BF858-F048-4C3C-952F-83DF06918A28}" type="pres">
      <dgm:prSet presAssocID="{9CA593F6-02F3-4568-983D-91D037C524E0}" presName="txFour" presStyleLbl="node4" presStyleIdx="3" presStyleCnt="5" custScaleX="152697">
        <dgm:presLayoutVars>
          <dgm:chPref val="3"/>
        </dgm:presLayoutVars>
      </dgm:prSet>
      <dgm:spPr/>
    </dgm:pt>
    <dgm:pt modelId="{A44E0EFC-1491-46BF-8731-B563876367FC}" type="pres">
      <dgm:prSet presAssocID="{9CA593F6-02F3-4568-983D-91D037C524E0}" presName="horzFour" presStyleCnt="0"/>
      <dgm:spPr/>
    </dgm:pt>
    <dgm:pt modelId="{CCAD6CE3-45FB-445C-AB0E-3D123292B8A9}" type="pres">
      <dgm:prSet presAssocID="{BF2DC0E4-7A41-4D43-B862-98B67240FC55}" presName="sibSpaceFour" presStyleCnt="0"/>
      <dgm:spPr/>
    </dgm:pt>
    <dgm:pt modelId="{06DC3957-18AA-48E6-A307-59A81B0B17F1}" type="pres">
      <dgm:prSet presAssocID="{F6B32CE2-BE46-483C-8B10-89038F9129EA}" presName="vertFour" presStyleCnt="0">
        <dgm:presLayoutVars>
          <dgm:chPref val="3"/>
        </dgm:presLayoutVars>
      </dgm:prSet>
      <dgm:spPr/>
    </dgm:pt>
    <dgm:pt modelId="{95FBD48F-7A0E-4C48-A59A-B05EA6CB235D}" type="pres">
      <dgm:prSet presAssocID="{F6B32CE2-BE46-483C-8B10-89038F9129EA}" presName="txFour" presStyleLbl="node4" presStyleIdx="4" presStyleCnt="5" custScaleX="122867">
        <dgm:presLayoutVars>
          <dgm:chPref val="3"/>
        </dgm:presLayoutVars>
      </dgm:prSet>
      <dgm:spPr/>
    </dgm:pt>
    <dgm:pt modelId="{159CAA42-A820-4FCD-BAE4-EE979A8E9395}" type="pres">
      <dgm:prSet presAssocID="{F6B32CE2-BE46-483C-8B10-89038F9129EA}" presName="horzFour" presStyleCnt="0"/>
      <dgm:spPr/>
    </dgm:pt>
  </dgm:ptLst>
  <dgm:cxnLst>
    <dgm:cxn modelId="{E622AB0B-77E9-48E7-911B-DAA1721B46D3}" srcId="{D9453705-85D5-4C9B-8525-06F06A4FB4C4}" destId="{9CA593F6-02F3-4568-983D-91D037C524E0}" srcOrd="1" destOrd="0" parTransId="{5BDF0781-05BC-4306-B865-030FDDD77EFC}" sibTransId="{BF2DC0E4-7A41-4D43-B862-98B67240FC55}"/>
    <dgm:cxn modelId="{47B54A19-2C07-4141-852F-9EC921DFAEF0}" type="presOf" srcId="{F6B32CE2-BE46-483C-8B10-89038F9129EA}" destId="{95FBD48F-7A0E-4C48-A59A-B05EA6CB235D}" srcOrd="0" destOrd="0" presId="urn:microsoft.com/office/officeart/2005/8/layout/hierarchy4"/>
    <dgm:cxn modelId="{43D9241B-A2D6-4FBB-B440-C8E331B52AC2}" type="presOf" srcId="{D9453705-85D5-4C9B-8525-06F06A4FB4C4}" destId="{BA07C4C0-E43C-461F-B814-F0426DD2DF50}" srcOrd="0" destOrd="0" presId="urn:microsoft.com/office/officeart/2005/8/layout/hierarchy4"/>
    <dgm:cxn modelId="{F1EF531C-2AB5-4BAC-AA40-73EE0ABC3204}" srcId="{D9453705-85D5-4C9B-8525-06F06A4FB4C4}" destId="{3C2C040D-E08A-42C1-BADD-109AD4C14586}" srcOrd="0" destOrd="0" parTransId="{1720264F-AE65-456B-BD99-248E463F2A05}" sibTransId="{D7DF5BB7-090B-4A96-9CFB-9335004210D2}"/>
    <dgm:cxn modelId="{AD078422-AFAE-4D12-9204-4E968CFF2EC2}" type="presOf" srcId="{03FE9C2C-F9CA-4CE3-A8CB-4D1EDA472295}" destId="{7516BD53-F541-4463-990C-1E54155D186D}" srcOrd="0" destOrd="0" presId="urn:microsoft.com/office/officeart/2005/8/layout/hierarchy4"/>
    <dgm:cxn modelId="{87D38A26-08C3-43E4-A9BF-A16696B039A0}" type="presOf" srcId="{6976E1A8-86C8-416A-B421-EF70CEAAD674}" destId="{A0A03307-8A9C-4651-8594-D74F368249E5}" srcOrd="0" destOrd="0" presId="urn:microsoft.com/office/officeart/2005/8/layout/hierarchy4"/>
    <dgm:cxn modelId="{39FCD430-AA33-40CF-9EFE-8A22010A3440}" type="presOf" srcId="{3C2C040D-E08A-42C1-BADD-109AD4C14586}" destId="{BC2921C6-D312-4197-B6DA-A41A7DF778DF}" srcOrd="0" destOrd="0" presId="urn:microsoft.com/office/officeart/2005/8/layout/hierarchy4"/>
    <dgm:cxn modelId="{DC47423E-7453-4C68-8A74-AD5F0AA08A5A}" srcId="{268204CF-98A5-4421-8D9A-5AD1D40AAE55}" destId="{890DD7B5-3643-4697-AD7D-1A73F90B4524}" srcOrd="0" destOrd="0" parTransId="{D2773AA9-E8AE-497C-8174-63267E3C6B82}" sibTransId="{70F0FF29-3BEA-4F57-A13A-97EA98ABA759}"/>
    <dgm:cxn modelId="{1F52C470-165C-4889-A8B4-5F0750AB4171}" srcId="{D66AD685-E5A0-40DE-AEF3-7ECE9792A4B2}" destId="{0E03CC3B-771C-4E36-B8E5-1BA45FF04BA5}" srcOrd="0" destOrd="0" parTransId="{5D7C663A-0256-48DF-8F30-14A5EDA21587}" sibTransId="{A2F9BE5D-02A2-4A00-A5EF-017AAC0A3E0E}"/>
    <dgm:cxn modelId="{137F6471-26BF-4CE5-82B0-A3833C14FBB2}" srcId="{890DD7B5-3643-4697-AD7D-1A73F90B4524}" destId="{19E2AAC9-416C-43BD-B37A-409ED60B84FF}" srcOrd="1" destOrd="0" parTransId="{69F51FA4-5C08-41D6-AFC0-268C798BA57F}" sibTransId="{1DA1AA90-51A5-41B3-BD44-5F6810A2AABB}"/>
    <dgm:cxn modelId="{B885839A-FDA2-4E68-BA01-D43BC62914AB}" srcId="{D66AD685-E5A0-40DE-AEF3-7ECE9792A4B2}" destId="{0FB577A2-161B-45DC-B836-89719B7E49FE}" srcOrd="1" destOrd="0" parTransId="{C4D81015-41E3-43CF-892A-D6A344214E40}" sibTransId="{6B83E8A0-4B7F-4FCF-A48E-351B72CD37C7}"/>
    <dgm:cxn modelId="{D4518C9E-1777-4D43-9667-862E0C4B3512}" type="presOf" srcId="{268204CF-98A5-4421-8D9A-5AD1D40AAE55}" destId="{1D1A8EB7-B483-4E6A-A92D-539825560B16}" srcOrd="0" destOrd="0" presId="urn:microsoft.com/office/officeart/2005/8/layout/hierarchy4"/>
    <dgm:cxn modelId="{E9F335A2-9C3D-4421-A469-1AB386525911}" srcId="{03FE9C2C-F9CA-4CE3-A8CB-4D1EDA472295}" destId="{4E8D0C51-E01E-47A7-B2E1-65AB5CED3A81}" srcOrd="1" destOrd="0" parTransId="{50FCA4B4-6E06-4C24-ACD4-E38E86997295}" sibTransId="{042DEC32-D44A-4CEC-8333-92BF16B7C063}"/>
    <dgm:cxn modelId="{861D2CA7-E9ED-47BB-8144-5544D7EB2E70}" srcId="{19E2AAC9-416C-43BD-B37A-409ED60B84FF}" destId="{D9453705-85D5-4C9B-8525-06F06A4FB4C4}" srcOrd="1" destOrd="0" parTransId="{EADE0D53-FEDF-416F-A9A1-43655DD1955A}" sibTransId="{E5D974A8-15F6-4B50-BCD1-889FF62A1E47}"/>
    <dgm:cxn modelId="{03485BB2-F8AE-41E3-B23F-02F0DB6E8291}" type="presOf" srcId="{9CA593F6-02F3-4568-983D-91D037C524E0}" destId="{164BF858-F048-4C3C-952F-83DF06918A28}" srcOrd="0" destOrd="0" presId="urn:microsoft.com/office/officeart/2005/8/layout/hierarchy4"/>
    <dgm:cxn modelId="{61BEC6C5-6649-4429-B54C-65C9AF17C905}" type="presOf" srcId="{0FB577A2-161B-45DC-B836-89719B7E49FE}" destId="{3E8B0F3D-A162-4DA9-9C25-572D9035C92B}" srcOrd="0" destOrd="0" presId="urn:microsoft.com/office/officeart/2005/8/layout/hierarchy4"/>
    <dgm:cxn modelId="{E857C9D2-8C3F-4B4D-9191-FF7190968038}" type="presOf" srcId="{890DD7B5-3643-4697-AD7D-1A73F90B4524}" destId="{94B6A41E-BC94-488A-A68E-893F03C89DA2}" srcOrd="0" destOrd="0" presId="urn:microsoft.com/office/officeart/2005/8/layout/hierarchy4"/>
    <dgm:cxn modelId="{FBA984D6-4C7C-4D81-B8C2-C2A25151E14D}" srcId="{D9453705-85D5-4C9B-8525-06F06A4FB4C4}" destId="{F6B32CE2-BE46-483C-8B10-89038F9129EA}" srcOrd="2" destOrd="0" parTransId="{9698DF24-337E-44FC-8789-3EC7136C1E2F}" sibTransId="{D5CCCF8D-7054-44B1-B043-3E5D9EFFA41C}"/>
    <dgm:cxn modelId="{3772DAE2-5439-493E-B315-F006C4B6C7D4}" srcId="{03FE9C2C-F9CA-4CE3-A8CB-4D1EDA472295}" destId="{6976E1A8-86C8-416A-B421-EF70CEAAD674}" srcOrd="0" destOrd="0" parTransId="{DBE7DE76-9EF6-4C14-8F5D-FAE0505ED7D1}" sibTransId="{8037891F-521D-430B-8B12-B8031FF7AE43}"/>
    <dgm:cxn modelId="{67B5E3E3-7B95-4884-A093-B52E698CB009}" type="presOf" srcId="{4E8D0C51-E01E-47A7-B2E1-65AB5CED3A81}" destId="{F11CB649-A562-40D1-BF0B-CB264FA30697}" srcOrd="0" destOrd="0" presId="urn:microsoft.com/office/officeart/2005/8/layout/hierarchy4"/>
    <dgm:cxn modelId="{4AC5EFE7-6282-4E50-AB27-4E0884FEBC07}" type="presOf" srcId="{D66AD685-E5A0-40DE-AEF3-7ECE9792A4B2}" destId="{96F8161B-B211-41C3-9CA7-C2C93A137A2E}" srcOrd="0" destOrd="0" presId="urn:microsoft.com/office/officeart/2005/8/layout/hierarchy4"/>
    <dgm:cxn modelId="{E3E2A6EB-7166-4537-AD62-8D228C94E5B6}" type="presOf" srcId="{19E2AAC9-416C-43BD-B37A-409ED60B84FF}" destId="{793539F2-33E5-4D41-B13F-E61140AE8BF1}" srcOrd="0" destOrd="0" presId="urn:microsoft.com/office/officeart/2005/8/layout/hierarchy4"/>
    <dgm:cxn modelId="{8E7A11ED-D66C-447C-9C14-D56C47D7E3BF}" srcId="{890DD7B5-3643-4697-AD7D-1A73F90B4524}" destId="{03FE9C2C-F9CA-4CE3-A8CB-4D1EDA472295}" srcOrd="0" destOrd="0" parTransId="{095D32A3-CACE-47D3-B72C-F7B590CB67AD}" sibTransId="{7E091030-6D07-4B76-995D-A215FA0C2272}"/>
    <dgm:cxn modelId="{E97188F3-A275-4E08-9BED-F87530547E14}" type="presOf" srcId="{0E03CC3B-771C-4E36-B8E5-1BA45FF04BA5}" destId="{E51316DA-9DA5-458E-B7DD-BA9D80A0E15F}" srcOrd="0" destOrd="0" presId="urn:microsoft.com/office/officeart/2005/8/layout/hierarchy4"/>
    <dgm:cxn modelId="{E221AFFB-A8BA-4392-A0CB-1085CCC81CB5}" srcId="{19E2AAC9-416C-43BD-B37A-409ED60B84FF}" destId="{D66AD685-E5A0-40DE-AEF3-7ECE9792A4B2}" srcOrd="0" destOrd="0" parTransId="{08FAB007-3210-4CF8-A3D5-50490894B8AD}" sibTransId="{EB0181D1-13C8-48B0-8178-8DA3570DA5A4}"/>
    <dgm:cxn modelId="{8D07ED30-6F16-4D49-84B4-4314717ABAE3}" type="presParOf" srcId="{1D1A8EB7-B483-4E6A-A92D-539825560B16}" destId="{01824372-0393-496E-8374-914F1D383CAC}" srcOrd="0" destOrd="0" presId="urn:microsoft.com/office/officeart/2005/8/layout/hierarchy4"/>
    <dgm:cxn modelId="{53A5BB8C-143F-4523-B7C8-404509BD3714}" type="presParOf" srcId="{01824372-0393-496E-8374-914F1D383CAC}" destId="{94B6A41E-BC94-488A-A68E-893F03C89DA2}" srcOrd="0" destOrd="0" presId="urn:microsoft.com/office/officeart/2005/8/layout/hierarchy4"/>
    <dgm:cxn modelId="{AF713859-6491-4F88-BCC0-2B88AC6BBF22}" type="presParOf" srcId="{01824372-0393-496E-8374-914F1D383CAC}" destId="{83FED49D-8BDA-430A-B523-8CBD08E3276B}" srcOrd="1" destOrd="0" presId="urn:microsoft.com/office/officeart/2005/8/layout/hierarchy4"/>
    <dgm:cxn modelId="{BE427754-8FCD-425E-9C4C-156F50FA8BEE}" type="presParOf" srcId="{01824372-0393-496E-8374-914F1D383CAC}" destId="{85428403-421D-4D37-BC5F-7B39528FDBB8}" srcOrd="2" destOrd="0" presId="urn:microsoft.com/office/officeart/2005/8/layout/hierarchy4"/>
    <dgm:cxn modelId="{63342F05-56B4-4C19-834F-B85DB72EFCC3}" type="presParOf" srcId="{85428403-421D-4D37-BC5F-7B39528FDBB8}" destId="{31F42DA1-4A0C-4C73-ABE2-87D01AC1340A}" srcOrd="0" destOrd="0" presId="urn:microsoft.com/office/officeart/2005/8/layout/hierarchy4"/>
    <dgm:cxn modelId="{FE27BC59-EF67-49FE-B1CD-F541DA601112}" type="presParOf" srcId="{31F42DA1-4A0C-4C73-ABE2-87D01AC1340A}" destId="{7516BD53-F541-4463-990C-1E54155D186D}" srcOrd="0" destOrd="0" presId="urn:microsoft.com/office/officeart/2005/8/layout/hierarchy4"/>
    <dgm:cxn modelId="{03636ED7-3D92-429D-B594-CE997C9A5619}" type="presParOf" srcId="{31F42DA1-4A0C-4C73-ABE2-87D01AC1340A}" destId="{A3D31EA3-288F-4F32-8ED7-E29955D2B5FC}" srcOrd="1" destOrd="0" presId="urn:microsoft.com/office/officeart/2005/8/layout/hierarchy4"/>
    <dgm:cxn modelId="{4B69918F-8CD2-4115-803C-3E02A716EF12}" type="presParOf" srcId="{31F42DA1-4A0C-4C73-ABE2-87D01AC1340A}" destId="{AA5F464D-C023-4F92-9F78-8F4EC6D762D4}" srcOrd="2" destOrd="0" presId="urn:microsoft.com/office/officeart/2005/8/layout/hierarchy4"/>
    <dgm:cxn modelId="{6B6E8D4D-6939-420C-84CB-B18D444764FD}" type="presParOf" srcId="{AA5F464D-C023-4F92-9F78-8F4EC6D762D4}" destId="{FCD36802-B509-4E0F-98A6-2A6DA36BF271}" srcOrd="0" destOrd="0" presId="urn:microsoft.com/office/officeart/2005/8/layout/hierarchy4"/>
    <dgm:cxn modelId="{6FC245E4-2ABF-44EA-AF75-6A7EA9014B7F}" type="presParOf" srcId="{FCD36802-B509-4E0F-98A6-2A6DA36BF271}" destId="{A0A03307-8A9C-4651-8594-D74F368249E5}" srcOrd="0" destOrd="0" presId="urn:microsoft.com/office/officeart/2005/8/layout/hierarchy4"/>
    <dgm:cxn modelId="{1F99A356-C967-4AFF-89BC-CF877368B3EB}" type="presParOf" srcId="{FCD36802-B509-4E0F-98A6-2A6DA36BF271}" destId="{687FADC8-6979-4E8C-AF48-B4C3EA3BE550}" srcOrd="1" destOrd="0" presId="urn:microsoft.com/office/officeart/2005/8/layout/hierarchy4"/>
    <dgm:cxn modelId="{81AA8254-69DC-4154-8058-912ACAD664F1}" type="presParOf" srcId="{AA5F464D-C023-4F92-9F78-8F4EC6D762D4}" destId="{CBA8E778-910C-4142-97A0-BA47F15DB6DE}" srcOrd="1" destOrd="0" presId="urn:microsoft.com/office/officeart/2005/8/layout/hierarchy4"/>
    <dgm:cxn modelId="{D19D7962-C445-4BC9-A7E4-6BE9082CB0D8}" type="presParOf" srcId="{AA5F464D-C023-4F92-9F78-8F4EC6D762D4}" destId="{87FB0007-CE00-4766-A225-67979F908C6C}" srcOrd="2" destOrd="0" presId="urn:microsoft.com/office/officeart/2005/8/layout/hierarchy4"/>
    <dgm:cxn modelId="{9214FB21-90B4-4372-A015-982D22FC5593}" type="presParOf" srcId="{87FB0007-CE00-4766-A225-67979F908C6C}" destId="{F11CB649-A562-40D1-BF0B-CB264FA30697}" srcOrd="0" destOrd="0" presId="urn:microsoft.com/office/officeart/2005/8/layout/hierarchy4"/>
    <dgm:cxn modelId="{A76378E4-4414-4F46-B7AB-06153E83EFBC}" type="presParOf" srcId="{87FB0007-CE00-4766-A225-67979F908C6C}" destId="{AF36396C-6816-4E46-B7C8-AFBD9A570A0D}" srcOrd="1" destOrd="0" presId="urn:microsoft.com/office/officeart/2005/8/layout/hierarchy4"/>
    <dgm:cxn modelId="{122E54C9-7A99-466D-B617-4E6D2A17AF8B}" type="presParOf" srcId="{85428403-421D-4D37-BC5F-7B39528FDBB8}" destId="{D8E77183-48A5-4D52-AD5F-C477DD4FFBDA}" srcOrd="1" destOrd="0" presId="urn:microsoft.com/office/officeart/2005/8/layout/hierarchy4"/>
    <dgm:cxn modelId="{ADB9288C-AD90-4C83-B900-E9FF0C228DC7}" type="presParOf" srcId="{85428403-421D-4D37-BC5F-7B39528FDBB8}" destId="{A4483DD3-D54B-409A-94FE-81FBF6DF9AB2}" srcOrd="2" destOrd="0" presId="urn:microsoft.com/office/officeart/2005/8/layout/hierarchy4"/>
    <dgm:cxn modelId="{DB088928-3290-4597-A650-F22747D84222}" type="presParOf" srcId="{A4483DD3-D54B-409A-94FE-81FBF6DF9AB2}" destId="{793539F2-33E5-4D41-B13F-E61140AE8BF1}" srcOrd="0" destOrd="0" presId="urn:microsoft.com/office/officeart/2005/8/layout/hierarchy4"/>
    <dgm:cxn modelId="{BCAD112B-78B0-43A8-9F14-9D873BC2D5E9}" type="presParOf" srcId="{A4483DD3-D54B-409A-94FE-81FBF6DF9AB2}" destId="{93B021C2-6C41-42BA-9B04-6F38A4AE4F54}" srcOrd="1" destOrd="0" presId="urn:microsoft.com/office/officeart/2005/8/layout/hierarchy4"/>
    <dgm:cxn modelId="{9EFD8C1B-66D5-4F5A-BC96-19EDC5B349D8}" type="presParOf" srcId="{A4483DD3-D54B-409A-94FE-81FBF6DF9AB2}" destId="{F2508ECD-1DE0-4E28-9F33-4F53013F4CC3}" srcOrd="2" destOrd="0" presId="urn:microsoft.com/office/officeart/2005/8/layout/hierarchy4"/>
    <dgm:cxn modelId="{A867EB5A-33E9-4D8F-B0C3-900AFE3B606B}" type="presParOf" srcId="{F2508ECD-1DE0-4E28-9F33-4F53013F4CC3}" destId="{0496CE3E-E57B-4551-8B46-067E0D59DD88}" srcOrd="0" destOrd="0" presId="urn:microsoft.com/office/officeart/2005/8/layout/hierarchy4"/>
    <dgm:cxn modelId="{AF7E71CC-4C94-4D6E-BFB9-A3867F53E352}" type="presParOf" srcId="{0496CE3E-E57B-4551-8B46-067E0D59DD88}" destId="{96F8161B-B211-41C3-9CA7-C2C93A137A2E}" srcOrd="0" destOrd="0" presId="urn:microsoft.com/office/officeart/2005/8/layout/hierarchy4"/>
    <dgm:cxn modelId="{2FB576F9-18E8-436E-9E75-CB51FCA01A35}" type="presParOf" srcId="{0496CE3E-E57B-4551-8B46-067E0D59DD88}" destId="{2A99BBB5-F075-4B05-A4C4-1D658D3ADAD3}" srcOrd="1" destOrd="0" presId="urn:microsoft.com/office/officeart/2005/8/layout/hierarchy4"/>
    <dgm:cxn modelId="{C5180252-7D85-453A-81A8-70D71C1EE047}" type="presParOf" srcId="{0496CE3E-E57B-4551-8B46-067E0D59DD88}" destId="{D1ACB299-18B2-4749-BC1D-90333CD4F276}" srcOrd="2" destOrd="0" presId="urn:microsoft.com/office/officeart/2005/8/layout/hierarchy4"/>
    <dgm:cxn modelId="{14F89645-FC56-40B1-86ED-91E6ED14D548}" type="presParOf" srcId="{D1ACB299-18B2-4749-BC1D-90333CD4F276}" destId="{F5A13031-7D78-4F56-B567-991C2B694BFC}" srcOrd="0" destOrd="0" presId="urn:microsoft.com/office/officeart/2005/8/layout/hierarchy4"/>
    <dgm:cxn modelId="{EAE69C4E-9188-459A-B7BA-1CCE05BA5693}" type="presParOf" srcId="{F5A13031-7D78-4F56-B567-991C2B694BFC}" destId="{E51316DA-9DA5-458E-B7DD-BA9D80A0E15F}" srcOrd="0" destOrd="0" presId="urn:microsoft.com/office/officeart/2005/8/layout/hierarchy4"/>
    <dgm:cxn modelId="{F074F0B2-FA10-49F3-80DF-45AD9AF5BBC6}" type="presParOf" srcId="{F5A13031-7D78-4F56-B567-991C2B694BFC}" destId="{52734287-DBD2-405C-9766-73C011847D4B}" srcOrd="1" destOrd="0" presId="urn:microsoft.com/office/officeart/2005/8/layout/hierarchy4"/>
    <dgm:cxn modelId="{242DDE74-31A2-4ACB-B986-9EC5153F3CDA}" type="presParOf" srcId="{D1ACB299-18B2-4749-BC1D-90333CD4F276}" destId="{C7BDD1E5-CA6C-4742-B9A3-A5624DCAC75C}" srcOrd="1" destOrd="0" presId="urn:microsoft.com/office/officeart/2005/8/layout/hierarchy4"/>
    <dgm:cxn modelId="{D6CDB653-B5CA-4E89-99AB-68BA57B75EEE}" type="presParOf" srcId="{D1ACB299-18B2-4749-BC1D-90333CD4F276}" destId="{413E3D3C-4A85-4B3D-9888-9D3327C6A837}" srcOrd="2" destOrd="0" presId="urn:microsoft.com/office/officeart/2005/8/layout/hierarchy4"/>
    <dgm:cxn modelId="{00F32C50-6DF2-48EF-A59F-632A1A95765B}" type="presParOf" srcId="{413E3D3C-4A85-4B3D-9888-9D3327C6A837}" destId="{3E8B0F3D-A162-4DA9-9C25-572D9035C92B}" srcOrd="0" destOrd="0" presId="urn:microsoft.com/office/officeart/2005/8/layout/hierarchy4"/>
    <dgm:cxn modelId="{524ACB2F-8748-4A81-B6D7-9B728E168FC5}" type="presParOf" srcId="{413E3D3C-4A85-4B3D-9888-9D3327C6A837}" destId="{F089A76B-FE05-4E34-835C-C9DF3B33F6A5}" srcOrd="1" destOrd="0" presId="urn:microsoft.com/office/officeart/2005/8/layout/hierarchy4"/>
    <dgm:cxn modelId="{3EF97ACF-1460-48F0-9E07-ABC45C8E4EAF}" type="presParOf" srcId="{F2508ECD-1DE0-4E28-9F33-4F53013F4CC3}" destId="{A2569833-EE96-41D2-8D11-BE3486D24F6F}" srcOrd="1" destOrd="0" presId="urn:microsoft.com/office/officeart/2005/8/layout/hierarchy4"/>
    <dgm:cxn modelId="{20EDEB61-6321-4734-9B4E-D093A246A33B}" type="presParOf" srcId="{F2508ECD-1DE0-4E28-9F33-4F53013F4CC3}" destId="{BAA2F11F-1BF8-473D-B0A1-FBB88E9C5520}" srcOrd="2" destOrd="0" presId="urn:microsoft.com/office/officeart/2005/8/layout/hierarchy4"/>
    <dgm:cxn modelId="{76B0ACA7-D254-4323-91DF-9D59C8303998}" type="presParOf" srcId="{BAA2F11F-1BF8-473D-B0A1-FBB88E9C5520}" destId="{BA07C4C0-E43C-461F-B814-F0426DD2DF50}" srcOrd="0" destOrd="0" presId="urn:microsoft.com/office/officeart/2005/8/layout/hierarchy4"/>
    <dgm:cxn modelId="{DF9C0AB0-7CBA-41D1-9B95-5C2C947AA71B}" type="presParOf" srcId="{BAA2F11F-1BF8-473D-B0A1-FBB88E9C5520}" destId="{B91424F0-AC2C-4F1F-A717-DD4369A64787}" srcOrd="1" destOrd="0" presId="urn:microsoft.com/office/officeart/2005/8/layout/hierarchy4"/>
    <dgm:cxn modelId="{C1B2F5F0-F984-44C3-8F33-F76F56D8DFDA}" type="presParOf" srcId="{BAA2F11F-1BF8-473D-B0A1-FBB88E9C5520}" destId="{9824B055-56F3-41B9-B1C2-6E97AD92081C}" srcOrd="2" destOrd="0" presId="urn:microsoft.com/office/officeart/2005/8/layout/hierarchy4"/>
    <dgm:cxn modelId="{7F5358CD-B7B2-4D9C-9276-A177B416780D}" type="presParOf" srcId="{9824B055-56F3-41B9-B1C2-6E97AD92081C}" destId="{D784964D-B285-4AB7-A06A-9C066BE253C9}" srcOrd="0" destOrd="0" presId="urn:microsoft.com/office/officeart/2005/8/layout/hierarchy4"/>
    <dgm:cxn modelId="{004CF31B-55F8-4AB9-95A2-389A76231B65}" type="presParOf" srcId="{D784964D-B285-4AB7-A06A-9C066BE253C9}" destId="{BC2921C6-D312-4197-B6DA-A41A7DF778DF}" srcOrd="0" destOrd="0" presId="urn:microsoft.com/office/officeart/2005/8/layout/hierarchy4"/>
    <dgm:cxn modelId="{19B813F4-A088-45A0-8CC8-C6064C65E745}" type="presParOf" srcId="{D784964D-B285-4AB7-A06A-9C066BE253C9}" destId="{3CAD094D-BC9E-4238-9B20-9289500FA2AF}" srcOrd="1" destOrd="0" presId="urn:microsoft.com/office/officeart/2005/8/layout/hierarchy4"/>
    <dgm:cxn modelId="{1CF860EF-A9D3-40D3-9F42-1956E8568ECC}" type="presParOf" srcId="{9824B055-56F3-41B9-B1C2-6E97AD92081C}" destId="{10E1CB09-12BC-4E26-A861-F2944E1F2F1F}" srcOrd="1" destOrd="0" presId="urn:microsoft.com/office/officeart/2005/8/layout/hierarchy4"/>
    <dgm:cxn modelId="{33DB255F-BD30-41D5-8FA5-F91EEC923712}" type="presParOf" srcId="{9824B055-56F3-41B9-B1C2-6E97AD92081C}" destId="{6C56307D-E6BA-42AB-970C-01F3281C9F57}" srcOrd="2" destOrd="0" presId="urn:microsoft.com/office/officeart/2005/8/layout/hierarchy4"/>
    <dgm:cxn modelId="{DD245299-64F4-42BC-9BD2-1C6ED3FD6A89}" type="presParOf" srcId="{6C56307D-E6BA-42AB-970C-01F3281C9F57}" destId="{164BF858-F048-4C3C-952F-83DF06918A28}" srcOrd="0" destOrd="0" presId="urn:microsoft.com/office/officeart/2005/8/layout/hierarchy4"/>
    <dgm:cxn modelId="{C61EC0B6-78D6-40E2-975D-42AA66DB735A}" type="presParOf" srcId="{6C56307D-E6BA-42AB-970C-01F3281C9F57}" destId="{A44E0EFC-1491-46BF-8731-B563876367FC}" srcOrd="1" destOrd="0" presId="urn:microsoft.com/office/officeart/2005/8/layout/hierarchy4"/>
    <dgm:cxn modelId="{DC574A27-D8DD-40AB-99BF-4CBA9771F8C2}" type="presParOf" srcId="{9824B055-56F3-41B9-B1C2-6E97AD92081C}" destId="{CCAD6CE3-45FB-445C-AB0E-3D123292B8A9}" srcOrd="3" destOrd="0" presId="urn:microsoft.com/office/officeart/2005/8/layout/hierarchy4"/>
    <dgm:cxn modelId="{3FFC98B3-6C98-4EE8-A270-E92CA754E40C}" type="presParOf" srcId="{9824B055-56F3-41B9-B1C2-6E97AD92081C}" destId="{06DC3957-18AA-48E6-A307-59A81B0B17F1}" srcOrd="4" destOrd="0" presId="urn:microsoft.com/office/officeart/2005/8/layout/hierarchy4"/>
    <dgm:cxn modelId="{5DE844CE-98DC-4C6E-9818-D3ED15BC2AE9}" type="presParOf" srcId="{06DC3957-18AA-48E6-A307-59A81B0B17F1}" destId="{95FBD48F-7A0E-4C48-A59A-B05EA6CB235D}" srcOrd="0" destOrd="0" presId="urn:microsoft.com/office/officeart/2005/8/layout/hierarchy4"/>
    <dgm:cxn modelId="{FB2B96E4-6B17-4C9B-9AEA-F39BD33585A0}" type="presParOf" srcId="{06DC3957-18AA-48E6-A307-59A81B0B17F1}" destId="{159CAA42-A820-4FCD-BAE4-EE979A8E939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8204CF-98A5-4421-8D9A-5AD1D40AAE55}"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cs-CZ"/>
        </a:p>
      </dgm:t>
    </dgm:pt>
    <dgm:pt modelId="{890DD7B5-3643-4697-AD7D-1A73F90B4524}">
      <dgm:prSet phldrT="[Text]" custT="1"/>
      <dgm:spPr>
        <a:solidFill>
          <a:srgbClr val="92D050"/>
        </a:solidFill>
      </dgm:spPr>
      <dgm:t>
        <a:bodyPr/>
        <a:lstStyle/>
        <a:p>
          <a:r>
            <a:rPr lang="en-US" sz="2800" b="1" noProof="0" dirty="0">
              <a:solidFill>
                <a:schemeClr val="tx1"/>
              </a:solidFill>
            </a:rPr>
            <a:t>How do we know what is ethical?</a:t>
          </a:r>
        </a:p>
      </dgm:t>
    </dgm:pt>
    <dgm:pt modelId="{D2773AA9-E8AE-497C-8174-63267E3C6B82}" type="parTrans" cxnId="{DC47423E-7453-4C68-8A74-AD5F0AA08A5A}">
      <dgm:prSet/>
      <dgm:spPr/>
      <dgm:t>
        <a:bodyPr/>
        <a:lstStyle/>
        <a:p>
          <a:endParaRPr lang="cs-CZ"/>
        </a:p>
      </dgm:t>
    </dgm:pt>
    <dgm:pt modelId="{70F0FF29-3BEA-4F57-A13A-97EA98ABA759}" type="sibTrans" cxnId="{DC47423E-7453-4C68-8A74-AD5F0AA08A5A}">
      <dgm:prSet/>
      <dgm:spPr/>
      <dgm:t>
        <a:bodyPr/>
        <a:lstStyle/>
        <a:p>
          <a:endParaRPr lang="cs-CZ"/>
        </a:p>
      </dgm:t>
    </dgm:pt>
    <dgm:pt modelId="{03FE9C2C-F9CA-4CE3-A8CB-4D1EDA472295}">
      <dgm:prSet phldrT="[Text]" custT="1"/>
      <dgm:spPr>
        <a:solidFill>
          <a:schemeClr val="accent4">
            <a:lumMod val="40000"/>
            <a:lumOff val="60000"/>
          </a:schemeClr>
        </a:solidFill>
      </dgm:spPr>
      <dgm:t>
        <a:bodyPr/>
        <a:lstStyle/>
        <a:p>
          <a:r>
            <a:rPr lang="en-US" sz="2800" b="1" noProof="0" dirty="0">
              <a:solidFill>
                <a:schemeClr val="tx1"/>
              </a:solidFill>
            </a:rPr>
            <a:t>Religious Answers</a:t>
          </a:r>
        </a:p>
      </dgm:t>
    </dgm:pt>
    <dgm:pt modelId="{095D32A3-CACE-47D3-B72C-F7B590CB67AD}" type="parTrans" cxnId="{8E7A11ED-D66C-447C-9C14-D56C47D7E3BF}">
      <dgm:prSet/>
      <dgm:spPr/>
      <dgm:t>
        <a:bodyPr/>
        <a:lstStyle/>
        <a:p>
          <a:endParaRPr lang="cs-CZ"/>
        </a:p>
      </dgm:t>
    </dgm:pt>
    <dgm:pt modelId="{7E091030-6D07-4B76-995D-A215FA0C2272}" type="sibTrans" cxnId="{8E7A11ED-D66C-447C-9C14-D56C47D7E3BF}">
      <dgm:prSet/>
      <dgm:spPr/>
      <dgm:t>
        <a:bodyPr/>
        <a:lstStyle/>
        <a:p>
          <a:endParaRPr lang="cs-CZ"/>
        </a:p>
      </dgm:t>
    </dgm:pt>
    <dgm:pt modelId="{19E2AAC9-416C-43BD-B37A-409ED60B84FF}">
      <dgm:prSet phldrT="[Text]" custT="1"/>
      <dgm:spPr>
        <a:solidFill>
          <a:schemeClr val="accent4">
            <a:lumMod val="40000"/>
            <a:lumOff val="60000"/>
          </a:schemeClr>
        </a:solidFill>
      </dgm:spPr>
      <dgm:t>
        <a:bodyPr/>
        <a:lstStyle/>
        <a:p>
          <a:r>
            <a:rPr lang="en-US" sz="2800" b="1" noProof="0" dirty="0">
              <a:solidFill>
                <a:schemeClr val="tx1"/>
              </a:solidFill>
            </a:rPr>
            <a:t>Secular Answers</a:t>
          </a:r>
        </a:p>
      </dgm:t>
    </dgm:pt>
    <dgm:pt modelId="{69F51FA4-5C08-41D6-AFC0-268C798BA57F}" type="parTrans" cxnId="{137F6471-26BF-4CE5-82B0-A3833C14FBB2}">
      <dgm:prSet/>
      <dgm:spPr/>
      <dgm:t>
        <a:bodyPr/>
        <a:lstStyle/>
        <a:p>
          <a:endParaRPr lang="cs-CZ"/>
        </a:p>
      </dgm:t>
    </dgm:pt>
    <dgm:pt modelId="{1DA1AA90-51A5-41B3-BD44-5F6810A2AABB}" type="sibTrans" cxnId="{137F6471-26BF-4CE5-82B0-A3833C14FBB2}">
      <dgm:prSet/>
      <dgm:spPr/>
      <dgm:t>
        <a:bodyPr/>
        <a:lstStyle/>
        <a:p>
          <a:endParaRPr lang="cs-CZ"/>
        </a:p>
      </dgm:t>
    </dgm:pt>
    <dgm:pt modelId="{6976E1A8-86C8-416A-B421-EF70CEAAD674}">
      <dgm:prSet custT="1"/>
      <dgm:spPr>
        <a:solidFill>
          <a:srgbClr val="FFC000"/>
        </a:solidFill>
      </dgm:spPr>
      <dgm:t>
        <a:bodyPr/>
        <a:lstStyle/>
        <a:p>
          <a:endParaRPr lang="cs-CZ" sz="2000" b="1" dirty="0">
            <a:solidFill>
              <a:schemeClr val="tx1"/>
            </a:solidFill>
          </a:endParaRPr>
        </a:p>
      </dgm:t>
    </dgm:pt>
    <dgm:pt modelId="{DBE7DE76-9EF6-4C14-8F5D-FAE0505ED7D1}" type="parTrans" cxnId="{3772DAE2-5439-493E-B315-F006C4B6C7D4}">
      <dgm:prSet/>
      <dgm:spPr/>
      <dgm:t>
        <a:bodyPr/>
        <a:lstStyle/>
        <a:p>
          <a:endParaRPr lang="cs-CZ"/>
        </a:p>
      </dgm:t>
    </dgm:pt>
    <dgm:pt modelId="{8037891F-521D-430B-8B12-B8031FF7AE43}" type="sibTrans" cxnId="{3772DAE2-5439-493E-B315-F006C4B6C7D4}">
      <dgm:prSet/>
      <dgm:spPr/>
      <dgm:t>
        <a:bodyPr/>
        <a:lstStyle/>
        <a:p>
          <a:endParaRPr lang="cs-CZ"/>
        </a:p>
      </dgm:t>
    </dgm:pt>
    <dgm:pt modelId="{4E8D0C51-E01E-47A7-B2E1-65AB5CED3A81}">
      <dgm:prSet custT="1"/>
      <dgm:spPr>
        <a:solidFill>
          <a:srgbClr val="FFC000"/>
        </a:solidFill>
      </dgm:spPr>
      <dgm:t>
        <a:bodyPr/>
        <a:lstStyle/>
        <a:p>
          <a:endParaRPr lang="cs-CZ" sz="2000" b="1" dirty="0">
            <a:solidFill>
              <a:schemeClr val="tx1"/>
            </a:solidFill>
          </a:endParaRPr>
        </a:p>
      </dgm:t>
    </dgm:pt>
    <dgm:pt modelId="{50FCA4B4-6E06-4C24-ACD4-E38E86997295}" type="parTrans" cxnId="{E9F335A2-9C3D-4421-A469-1AB386525911}">
      <dgm:prSet/>
      <dgm:spPr/>
      <dgm:t>
        <a:bodyPr/>
        <a:lstStyle/>
        <a:p>
          <a:endParaRPr lang="cs-CZ"/>
        </a:p>
      </dgm:t>
    </dgm:pt>
    <dgm:pt modelId="{042DEC32-D44A-4CEC-8333-92BF16B7C063}" type="sibTrans" cxnId="{E9F335A2-9C3D-4421-A469-1AB386525911}">
      <dgm:prSet/>
      <dgm:spPr/>
      <dgm:t>
        <a:bodyPr/>
        <a:lstStyle/>
        <a:p>
          <a:endParaRPr lang="cs-CZ"/>
        </a:p>
      </dgm:t>
    </dgm:pt>
    <dgm:pt modelId="{0E03CC3B-771C-4E36-B8E5-1BA45FF04BA5}">
      <dgm:prSet custT="1"/>
      <dgm:spPr>
        <a:solidFill>
          <a:srgbClr val="FFC000"/>
        </a:solidFill>
      </dgm:spPr>
      <dgm:t>
        <a:bodyPr/>
        <a:lstStyle/>
        <a:p>
          <a:endParaRPr lang="cs-CZ" sz="2400" b="1" dirty="0">
            <a:solidFill>
              <a:schemeClr val="tx1"/>
            </a:solidFill>
          </a:endParaRPr>
        </a:p>
      </dgm:t>
    </dgm:pt>
    <dgm:pt modelId="{5D7C663A-0256-48DF-8F30-14A5EDA21587}" type="parTrans" cxnId="{1F52C470-165C-4889-A8B4-5F0750AB4171}">
      <dgm:prSet/>
      <dgm:spPr/>
      <dgm:t>
        <a:bodyPr/>
        <a:lstStyle/>
        <a:p>
          <a:endParaRPr lang="cs-CZ"/>
        </a:p>
      </dgm:t>
    </dgm:pt>
    <dgm:pt modelId="{A2F9BE5D-02A2-4A00-A5EF-017AAC0A3E0E}" type="sibTrans" cxnId="{1F52C470-165C-4889-A8B4-5F0750AB4171}">
      <dgm:prSet/>
      <dgm:spPr/>
      <dgm:t>
        <a:bodyPr/>
        <a:lstStyle/>
        <a:p>
          <a:endParaRPr lang="cs-CZ"/>
        </a:p>
      </dgm:t>
    </dgm:pt>
    <dgm:pt modelId="{3C2C040D-E08A-42C1-BADD-109AD4C14586}">
      <dgm:prSet custT="1"/>
      <dgm:spPr>
        <a:solidFill>
          <a:srgbClr val="FFC000"/>
        </a:solidFill>
      </dgm:spPr>
      <dgm:t>
        <a:bodyPr/>
        <a:lstStyle/>
        <a:p>
          <a:r>
            <a:rPr lang="en-US" sz="2300" b="1" noProof="0" dirty="0">
              <a:solidFill>
                <a:schemeClr val="tx1"/>
              </a:solidFill>
            </a:rPr>
            <a:t>Experience and Observation</a:t>
          </a:r>
        </a:p>
      </dgm:t>
    </dgm:pt>
    <dgm:pt modelId="{1720264F-AE65-456B-BD99-248E463F2A05}" type="parTrans" cxnId="{F1EF531C-2AB5-4BAC-AA40-73EE0ABC3204}">
      <dgm:prSet/>
      <dgm:spPr/>
      <dgm:t>
        <a:bodyPr/>
        <a:lstStyle/>
        <a:p>
          <a:endParaRPr lang="cs-CZ"/>
        </a:p>
      </dgm:t>
    </dgm:pt>
    <dgm:pt modelId="{D7DF5BB7-090B-4A96-9CFB-9335004210D2}" type="sibTrans" cxnId="{F1EF531C-2AB5-4BAC-AA40-73EE0ABC3204}">
      <dgm:prSet/>
      <dgm:spPr/>
      <dgm:t>
        <a:bodyPr/>
        <a:lstStyle/>
        <a:p>
          <a:endParaRPr lang="cs-CZ"/>
        </a:p>
      </dgm:t>
    </dgm:pt>
    <dgm:pt modelId="{19BA42F3-D5DA-42E8-A444-7A02ED6D6F44}">
      <dgm:prSet custT="1"/>
      <dgm:spPr>
        <a:solidFill>
          <a:srgbClr val="FFC000"/>
        </a:solidFill>
      </dgm:spPr>
      <dgm:t>
        <a:bodyPr/>
        <a:lstStyle/>
        <a:p>
          <a:endParaRPr lang="cs-CZ" sz="2000" b="1" dirty="0">
            <a:solidFill>
              <a:schemeClr val="tx1"/>
            </a:solidFill>
          </a:endParaRPr>
        </a:p>
      </dgm:t>
    </dgm:pt>
    <dgm:pt modelId="{B2B00431-C55E-4DA9-A6BA-AAF5CBF021A1}" type="parTrans" cxnId="{94BF2ECC-A9D2-484E-82B2-C90C75A149FB}">
      <dgm:prSet/>
      <dgm:spPr/>
      <dgm:t>
        <a:bodyPr/>
        <a:lstStyle/>
        <a:p>
          <a:endParaRPr lang="cs-CZ"/>
        </a:p>
      </dgm:t>
    </dgm:pt>
    <dgm:pt modelId="{064D94A9-7312-4EE9-86F8-54793F27717E}" type="sibTrans" cxnId="{94BF2ECC-A9D2-484E-82B2-C90C75A149FB}">
      <dgm:prSet/>
      <dgm:spPr/>
      <dgm:t>
        <a:bodyPr/>
        <a:lstStyle/>
        <a:p>
          <a:endParaRPr lang="cs-CZ"/>
        </a:p>
      </dgm:t>
    </dgm:pt>
    <dgm:pt modelId="{F38F9A44-B9B0-41DF-83C6-F28FA56DD210}">
      <dgm:prSet custT="1"/>
      <dgm:spPr>
        <a:solidFill>
          <a:srgbClr val="FFC000"/>
        </a:solidFill>
      </dgm:spPr>
      <dgm:t>
        <a:bodyPr/>
        <a:lstStyle/>
        <a:p>
          <a:r>
            <a:rPr lang="en-US" sz="2200" b="1" noProof="0" dirty="0">
              <a:solidFill>
                <a:schemeClr val="tx1"/>
              </a:solidFill>
            </a:rPr>
            <a:t>Intuition</a:t>
          </a:r>
        </a:p>
      </dgm:t>
    </dgm:pt>
    <dgm:pt modelId="{B29FED6D-B729-4FB9-AE3A-4C835F783AA8}" type="parTrans" cxnId="{3A3B6755-30F9-463B-A39D-0534A76480B4}">
      <dgm:prSet/>
      <dgm:spPr/>
      <dgm:t>
        <a:bodyPr/>
        <a:lstStyle/>
        <a:p>
          <a:endParaRPr lang="cs-CZ"/>
        </a:p>
      </dgm:t>
    </dgm:pt>
    <dgm:pt modelId="{BA8A6632-8D78-436E-A7D4-7AD9867AB7C8}" type="sibTrans" cxnId="{3A3B6755-30F9-463B-A39D-0534A76480B4}">
      <dgm:prSet/>
      <dgm:spPr/>
      <dgm:t>
        <a:bodyPr/>
        <a:lstStyle/>
        <a:p>
          <a:endParaRPr lang="cs-CZ"/>
        </a:p>
      </dgm:t>
    </dgm:pt>
    <dgm:pt modelId="{00DCFBDF-5B74-4CB2-A76F-E69E73D75686}">
      <dgm:prSet custT="1"/>
      <dgm:spPr>
        <a:solidFill>
          <a:srgbClr val="FFC000"/>
        </a:solidFill>
      </dgm:spPr>
      <dgm:t>
        <a:bodyPr/>
        <a:lstStyle/>
        <a:p>
          <a:r>
            <a:rPr lang="en-US" sz="2100" b="1" noProof="0" dirty="0">
              <a:solidFill>
                <a:schemeClr val="tx1"/>
              </a:solidFill>
            </a:rPr>
            <a:t>Social Agreement or Contract</a:t>
          </a:r>
        </a:p>
      </dgm:t>
    </dgm:pt>
    <dgm:pt modelId="{4ECA0E62-F7EA-4361-9B58-6960F9AEAA4E}" type="parTrans" cxnId="{570F9CC1-CFD5-4FA2-8A7C-91127B3F2CBA}">
      <dgm:prSet/>
      <dgm:spPr/>
      <dgm:t>
        <a:bodyPr/>
        <a:lstStyle/>
        <a:p>
          <a:endParaRPr lang="cs-CZ"/>
        </a:p>
      </dgm:t>
    </dgm:pt>
    <dgm:pt modelId="{BC53145D-FD33-49F2-962A-1C95DD9FC57F}" type="sibTrans" cxnId="{570F9CC1-CFD5-4FA2-8A7C-91127B3F2CBA}">
      <dgm:prSet/>
      <dgm:spPr/>
      <dgm:t>
        <a:bodyPr/>
        <a:lstStyle/>
        <a:p>
          <a:endParaRPr lang="cs-CZ"/>
        </a:p>
      </dgm:t>
    </dgm:pt>
    <dgm:pt modelId="{9027A410-E0C6-4425-9489-562E814819D1}">
      <dgm:prSet custT="1"/>
      <dgm:spPr>
        <a:solidFill>
          <a:srgbClr val="FFC000"/>
        </a:solidFill>
      </dgm:spPr>
      <dgm:t>
        <a:bodyPr/>
        <a:lstStyle/>
        <a:p>
          <a:endParaRPr lang="cs-CZ" sz="2000" b="1" dirty="0">
            <a:solidFill>
              <a:schemeClr val="tx1"/>
            </a:solidFill>
          </a:endParaRPr>
        </a:p>
      </dgm:t>
    </dgm:pt>
    <dgm:pt modelId="{D265DE68-9A41-410C-A968-C35F14271533}" type="sibTrans" cxnId="{28C7C994-C283-4D6B-B6BA-CBD6F398D199}">
      <dgm:prSet/>
      <dgm:spPr/>
      <dgm:t>
        <a:bodyPr/>
        <a:lstStyle/>
        <a:p>
          <a:endParaRPr lang="cs-CZ"/>
        </a:p>
      </dgm:t>
    </dgm:pt>
    <dgm:pt modelId="{1E1C4F71-8D27-4359-89DE-C3F6630E9E95}" type="parTrans" cxnId="{28C7C994-C283-4D6B-B6BA-CBD6F398D199}">
      <dgm:prSet/>
      <dgm:spPr/>
      <dgm:t>
        <a:bodyPr/>
        <a:lstStyle/>
        <a:p>
          <a:endParaRPr lang="cs-CZ"/>
        </a:p>
      </dgm:t>
    </dgm:pt>
    <dgm:pt modelId="{1D1A8EB7-B483-4E6A-A92D-539825560B16}" type="pres">
      <dgm:prSet presAssocID="{268204CF-98A5-4421-8D9A-5AD1D40AAE55}" presName="Name0" presStyleCnt="0">
        <dgm:presLayoutVars>
          <dgm:chPref val="1"/>
          <dgm:dir/>
          <dgm:animOne val="branch"/>
          <dgm:animLvl val="lvl"/>
          <dgm:resizeHandles/>
        </dgm:presLayoutVars>
      </dgm:prSet>
      <dgm:spPr/>
    </dgm:pt>
    <dgm:pt modelId="{01824372-0393-496E-8374-914F1D383CAC}" type="pres">
      <dgm:prSet presAssocID="{890DD7B5-3643-4697-AD7D-1A73F90B4524}" presName="vertOne" presStyleCnt="0"/>
      <dgm:spPr/>
    </dgm:pt>
    <dgm:pt modelId="{94B6A41E-BC94-488A-A68E-893F03C89DA2}" type="pres">
      <dgm:prSet presAssocID="{890DD7B5-3643-4697-AD7D-1A73F90B4524}" presName="txOne" presStyleLbl="node0" presStyleIdx="0" presStyleCnt="1" custScaleY="43077" custLinFactNeighborX="86" custLinFactNeighborY="22712">
        <dgm:presLayoutVars>
          <dgm:chPref val="3"/>
        </dgm:presLayoutVars>
      </dgm:prSet>
      <dgm:spPr/>
    </dgm:pt>
    <dgm:pt modelId="{83FED49D-8BDA-430A-B523-8CBD08E3276B}" type="pres">
      <dgm:prSet presAssocID="{890DD7B5-3643-4697-AD7D-1A73F90B4524}" presName="parTransOne" presStyleCnt="0"/>
      <dgm:spPr/>
    </dgm:pt>
    <dgm:pt modelId="{85428403-421D-4D37-BC5F-7B39528FDBB8}" type="pres">
      <dgm:prSet presAssocID="{890DD7B5-3643-4697-AD7D-1A73F90B4524}" presName="horzOne" presStyleCnt="0"/>
      <dgm:spPr/>
    </dgm:pt>
    <dgm:pt modelId="{31F42DA1-4A0C-4C73-ABE2-87D01AC1340A}" type="pres">
      <dgm:prSet presAssocID="{03FE9C2C-F9CA-4CE3-A8CB-4D1EDA472295}" presName="vertTwo" presStyleCnt="0"/>
      <dgm:spPr/>
    </dgm:pt>
    <dgm:pt modelId="{7516BD53-F541-4463-990C-1E54155D186D}" type="pres">
      <dgm:prSet presAssocID="{03FE9C2C-F9CA-4CE3-A8CB-4D1EDA472295}" presName="txTwo" presStyleLbl="node2" presStyleIdx="0" presStyleCnt="2" custScaleY="66062" custLinFactNeighborX="-440" custLinFactNeighborY="10048">
        <dgm:presLayoutVars>
          <dgm:chPref val="3"/>
        </dgm:presLayoutVars>
      </dgm:prSet>
      <dgm:spPr/>
    </dgm:pt>
    <dgm:pt modelId="{A3D31EA3-288F-4F32-8ED7-E29955D2B5FC}" type="pres">
      <dgm:prSet presAssocID="{03FE9C2C-F9CA-4CE3-A8CB-4D1EDA472295}" presName="parTransTwo" presStyleCnt="0"/>
      <dgm:spPr/>
    </dgm:pt>
    <dgm:pt modelId="{AA5F464D-C023-4F92-9F78-8F4EC6D762D4}" type="pres">
      <dgm:prSet presAssocID="{03FE9C2C-F9CA-4CE3-A8CB-4D1EDA472295}" presName="horzTwo" presStyleCnt="0"/>
      <dgm:spPr/>
    </dgm:pt>
    <dgm:pt modelId="{FCD36802-B509-4E0F-98A6-2A6DA36BF271}" type="pres">
      <dgm:prSet presAssocID="{6976E1A8-86C8-416A-B421-EF70CEAAD674}" presName="vertThree" presStyleCnt="0"/>
      <dgm:spPr/>
    </dgm:pt>
    <dgm:pt modelId="{A0A03307-8A9C-4651-8594-D74F368249E5}" type="pres">
      <dgm:prSet presAssocID="{6976E1A8-86C8-416A-B421-EF70CEAAD674}" presName="txThree" presStyleLbl="node3" presStyleIdx="0" presStyleCnt="8">
        <dgm:presLayoutVars>
          <dgm:chPref val="3"/>
        </dgm:presLayoutVars>
      </dgm:prSet>
      <dgm:spPr/>
    </dgm:pt>
    <dgm:pt modelId="{687FADC8-6979-4E8C-AF48-B4C3EA3BE550}" type="pres">
      <dgm:prSet presAssocID="{6976E1A8-86C8-416A-B421-EF70CEAAD674}" presName="horzThree" presStyleCnt="0"/>
      <dgm:spPr/>
    </dgm:pt>
    <dgm:pt modelId="{CBA8E778-910C-4142-97A0-BA47F15DB6DE}" type="pres">
      <dgm:prSet presAssocID="{8037891F-521D-430B-8B12-B8031FF7AE43}" presName="sibSpaceThree" presStyleCnt="0"/>
      <dgm:spPr/>
    </dgm:pt>
    <dgm:pt modelId="{87FB0007-CE00-4766-A225-67979F908C6C}" type="pres">
      <dgm:prSet presAssocID="{4E8D0C51-E01E-47A7-B2E1-65AB5CED3A81}" presName="vertThree" presStyleCnt="0"/>
      <dgm:spPr/>
    </dgm:pt>
    <dgm:pt modelId="{F11CB649-A562-40D1-BF0B-CB264FA30697}" type="pres">
      <dgm:prSet presAssocID="{4E8D0C51-E01E-47A7-B2E1-65AB5CED3A81}" presName="txThree" presStyleLbl="node3" presStyleIdx="1" presStyleCnt="8">
        <dgm:presLayoutVars>
          <dgm:chPref val="3"/>
        </dgm:presLayoutVars>
      </dgm:prSet>
      <dgm:spPr/>
    </dgm:pt>
    <dgm:pt modelId="{AF36396C-6816-4E46-B7C8-AFBD9A570A0D}" type="pres">
      <dgm:prSet presAssocID="{4E8D0C51-E01E-47A7-B2E1-65AB5CED3A81}" presName="horzThree" presStyleCnt="0"/>
      <dgm:spPr/>
    </dgm:pt>
    <dgm:pt modelId="{6C7F5894-B990-4238-B406-139C5189EB3B}" type="pres">
      <dgm:prSet presAssocID="{042DEC32-D44A-4CEC-8333-92BF16B7C063}" presName="sibSpaceThree" presStyleCnt="0"/>
      <dgm:spPr/>
    </dgm:pt>
    <dgm:pt modelId="{012E164C-FD99-44F4-9098-C98F7E6A62ED}" type="pres">
      <dgm:prSet presAssocID="{19BA42F3-D5DA-42E8-A444-7A02ED6D6F44}" presName="vertThree" presStyleCnt="0"/>
      <dgm:spPr/>
    </dgm:pt>
    <dgm:pt modelId="{7C052A32-BD55-44C2-890C-6E12085823B9}" type="pres">
      <dgm:prSet presAssocID="{19BA42F3-D5DA-42E8-A444-7A02ED6D6F44}" presName="txThree" presStyleLbl="node3" presStyleIdx="2" presStyleCnt="8">
        <dgm:presLayoutVars>
          <dgm:chPref val="3"/>
        </dgm:presLayoutVars>
      </dgm:prSet>
      <dgm:spPr/>
    </dgm:pt>
    <dgm:pt modelId="{2507B688-7D46-493B-ABF2-6860B2C43E70}" type="pres">
      <dgm:prSet presAssocID="{19BA42F3-D5DA-42E8-A444-7A02ED6D6F44}" presName="horzThree" presStyleCnt="0"/>
      <dgm:spPr/>
    </dgm:pt>
    <dgm:pt modelId="{79484AD6-8258-4C41-9CE0-6380811B6AF7}" type="pres">
      <dgm:prSet presAssocID="{064D94A9-7312-4EE9-86F8-54793F27717E}" presName="sibSpaceThree" presStyleCnt="0"/>
      <dgm:spPr/>
    </dgm:pt>
    <dgm:pt modelId="{15946C47-952A-4E08-8FA1-CE170EE3BA9C}" type="pres">
      <dgm:prSet presAssocID="{9027A410-E0C6-4425-9489-562E814819D1}" presName="vertThree" presStyleCnt="0"/>
      <dgm:spPr/>
    </dgm:pt>
    <dgm:pt modelId="{2EF992AD-B642-4AB3-A5E2-BDB8021A87CF}" type="pres">
      <dgm:prSet presAssocID="{9027A410-E0C6-4425-9489-562E814819D1}" presName="txThree" presStyleLbl="node3" presStyleIdx="3" presStyleCnt="8" custScaleX="103396">
        <dgm:presLayoutVars>
          <dgm:chPref val="3"/>
        </dgm:presLayoutVars>
      </dgm:prSet>
      <dgm:spPr/>
    </dgm:pt>
    <dgm:pt modelId="{876AE378-FC49-4ACC-8819-0CAF391C0C4D}" type="pres">
      <dgm:prSet presAssocID="{9027A410-E0C6-4425-9489-562E814819D1}" presName="horzThree" presStyleCnt="0"/>
      <dgm:spPr/>
    </dgm:pt>
    <dgm:pt modelId="{D8E77183-48A5-4D52-AD5F-C477DD4FFBDA}" type="pres">
      <dgm:prSet presAssocID="{7E091030-6D07-4B76-995D-A215FA0C2272}" presName="sibSpaceTwo" presStyleCnt="0"/>
      <dgm:spPr/>
    </dgm:pt>
    <dgm:pt modelId="{A4483DD3-D54B-409A-94FE-81FBF6DF9AB2}" type="pres">
      <dgm:prSet presAssocID="{19E2AAC9-416C-43BD-B37A-409ED60B84FF}" presName="vertTwo" presStyleCnt="0"/>
      <dgm:spPr/>
    </dgm:pt>
    <dgm:pt modelId="{793539F2-33E5-4D41-B13F-E61140AE8BF1}" type="pres">
      <dgm:prSet presAssocID="{19E2AAC9-416C-43BD-B37A-409ED60B84FF}" presName="txTwo" presStyleLbl="node2" presStyleIdx="1" presStyleCnt="2" custScaleX="74148" custScaleY="68666" custLinFactNeighborX="-3139" custLinFactNeighborY="-22493">
        <dgm:presLayoutVars>
          <dgm:chPref val="3"/>
        </dgm:presLayoutVars>
      </dgm:prSet>
      <dgm:spPr/>
    </dgm:pt>
    <dgm:pt modelId="{93B021C2-6C41-42BA-9B04-6F38A4AE4F54}" type="pres">
      <dgm:prSet presAssocID="{19E2AAC9-416C-43BD-B37A-409ED60B84FF}" presName="parTransTwo" presStyleCnt="0"/>
      <dgm:spPr/>
    </dgm:pt>
    <dgm:pt modelId="{F2508ECD-1DE0-4E28-9F33-4F53013F4CC3}" type="pres">
      <dgm:prSet presAssocID="{19E2AAC9-416C-43BD-B37A-409ED60B84FF}" presName="horzTwo" presStyleCnt="0"/>
      <dgm:spPr/>
    </dgm:pt>
    <dgm:pt modelId="{40CC6532-A128-4FB7-9A54-0B1C9D9DE45F}" type="pres">
      <dgm:prSet presAssocID="{0E03CC3B-771C-4E36-B8E5-1BA45FF04BA5}" presName="vertThree" presStyleCnt="0"/>
      <dgm:spPr/>
    </dgm:pt>
    <dgm:pt modelId="{4A374790-94EA-4E31-A4A5-A85E45D986D3}" type="pres">
      <dgm:prSet presAssocID="{0E03CC3B-771C-4E36-B8E5-1BA45FF04BA5}" presName="txThree" presStyleLbl="node3" presStyleIdx="4" presStyleCnt="8" custScaleX="126716" custLinFactNeighborX="33662" custLinFactNeighborY="-17198">
        <dgm:presLayoutVars>
          <dgm:chPref val="3"/>
        </dgm:presLayoutVars>
      </dgm:prSet>
      <dgm:spPr/>
    </dgm:pt>
    <dgm:pt modelId="{3D123572-A651-4CE9-9E50-B3EE140240DD}" type="pres">
      <dgm:prSet presAssocID="{0E03CC3B-771C-4E36-B8E5-1BA45FF04BA5}" presName="horzThree" presStyleCnt="0"/>
      <dgm:spPr/>
    </dgm:pt>
    <dgm:pt modelId="{B7F0AEA4-8114-4B73-B864-345D49E82682}" type="pres">
      <dgm:prSet presAssocID="{A2F9BE5D-02A2-4A00-A5EF-017AAC0A3E0E}" presName="sibSpaceThree" presStyleCnt="0"/>
      <dgm:spPr/>
    </dgm:pt>
    <dgm:pt modelId="{AFAD0BF9-D44D-4644-9EDD-50BBE0781377}" type="pres">
      <dgm:prSet presAssocID="{3C2C040D-E08A-42C1-BADD-109AD4C14586}" presName="vertThree" presStyleCnt="0"/>
      <dgm:spPr/>
    </dgm:pt>
    <dgm:pt modelId="{1E0A784A-EEF7-46AE-8168-9013E553D026}" type="pres">
      <dgm:prSet presAssocID="{3C2C040D-E08A-42C1-BADD-109AD4C14586}" presName="txThree" presStyleLbl="node3" presStyleIdx="5" presStyleCnt="8" custScaleX="260830" custLinFactNeighborX="29155" custLinFactNeighborY="-17198">
        <dgm:presLayoutVars>
          <dgm:chPref val="3"/>
        </dgm:presLayoutVars>
      </dgm:prSet>
      <dgm:spPr/>
    </dgm:pt>
    <dgm:pt modelId="{FAC839F2-EC29-4100-92DF-3837E3A30B38}" type="pres">
      <dgm:prSet presAssocID="{3C2C040D-E08A-42C1-BADD-109AD4C14586}" presName="horzThree" presStyleCnt="0"/>
      <dgm:spPr/>
    </dgm:pt>
    <dgm:pt modelId="{003340A9-DF0D-40DD-828C-4518BE3384EB}" type="pres">
      <dgm:prSet presAssocID="{D7DF5BB7-090B-4A96-9CFB-9335004210D2}" presName="sibSpaceThree" presStyleCnt="0"/>
      <dgm:spPr/>
    </dgm:pt>
    <dgm:pt modelId="{3FC12964-CD66-4C65-9EC2-1C89B1804600}" type="pres">
      <dgm:prSet presAssocID="{F38F9A44-B9B0-41DF-83C6-F28FA56DD210}" presName="vertThree" presStyleCnt="0"/>
      <dgm:spPr/>
    </dgm:pt>
    <dgm:pt modelId="{BECB2203-C38A-4D09-80EB-DEBF19B4B2C7}" type="pres">
      <dgm:prSet presAssocID="{F38F9A44-B9B0-41DF-83C6-F28FA56DD210}" presName="txThree" presStyleLbl="node3" presStyleIdx="6" presStyleCnt="8" custScaleX="201068" custLinFactX="100000" custLinFactNeighborX="125467" custLinFactNeighborY="-17198">
        <dgm:presLayoutVars>
          <dgm:chPref val="3"/>
        </dgm:presLayoutVars>
      </dgm:prSet>
      <dgm:spPr/>
    </dgm:pt>
    <dgm:pt modelId="{85765883-5B0C-49DF-BC0E-9223B4E8E155}" type="pres">
      <dgm:prSet presAssocID="{F38F9A44-B9B0-41DF-83C6-F28FA56DD210}" presName="horzThree" presStyleCnt="0"/>
      <dgm:spPr/>
    </dgm:pt>
    <dgm:pt modelId="{20B60449-7696-47D9-97C6-4F8CE0F99537}" type="pres">
      <dgm:prSet presAssocID="{BA8A6632-8D78-436E-A7D4-7AD9867AB7C8}" presName="sibSpaceThree" presStyleCnt="0"/>
      <dgm:spPr/>
    </dgm:pt>
    <dgm:pt modelId="{D983918F-7A20-4709-9249-AE3F3CBB2919}" type="pres">
      <dgm:prSet presAssocID="{00DCFBDF-5B74-4CB2-A76F-E69E73D75686}" presName="vertThree" presStyleCnt="0"/>
      <dgm:spPr/>
    </dgm:pt>
    <dgm:pt modelId="{DA05DB06-678B-406D-AE54-F59CA663B2D6}" type="pres">
      <dgm:prSet presAssocID="{00DCFBDF-5B74-4CB2-A76F-E69E73D75686}" presName="txThree" presStyleLbl="node3" presStyleIdx="7" presStyleCnt="8" custScaleX="220045" custLinFactX="-86134" custLinFactNeighborX="-100000" custLinFactNeighborY="-17198">
        <dgm:presLayoutVars>
          <dgm:chPref val="3"/>
        </dgm:presLayoutVars>
      </dgm:prSet>
      <dgm:spPr/>
    </dgm:pt>
    <dgm:pt modelId="{C59AF27E-C035-4E0C-8C07-87935B4D256B}" type="pres">
      <dgm:prSet presAssocID="{00DCFBDF-5B74-4CB2-A76F-E69E73D75686}" presName="horzThree" presStyleCnt="0"/>
      <dgm:spPr/>
    </dgm:pt>
  </dgm:ptLst>
  <dgm:cxnLst>
    <dgm:cxn modelId="{6C51B40B-04E8-4A67-BA15-3CAE479828CB}" type="presOf" srcId="{3C2C040D-E08A-42C1-BADD-109AD4C14586}" destId="{1E0A784A-EEF7-46AE-8168-9013E553D026}" srcOrd="0" destOrd="0" presId="urn:microsoft.com/office/officeart/2005/8/layout/hierarchy4"/>
    <dgm:cxn modelId="{458B790E-0339-45A2-BFFF-0C9399D8C8CF}" type="presOf" srcId="{6976E1A8-86C8-416A-B421-EF70CEAAD674}" destId="{A0A03307-8A9C-4651-8594-D74F368249E5}" srcOrd="0" destOrd="0" presId="urn:microsoft.com/office/officeart/2005/8/layout/hierarchy4"/>
    <dgm:cxn modelId="{D1EBD41B-24B8-4957-A422-728689067B1F}" type="presOf" srcId="{00DCFBDF-5B74-4CB2-A76F-E69E73D75686}" destId="{DA05DB06-678B-406D-AE54-F59CA663B2D6}" srcOrd="0" destOrd="0" presId="urn:microsoft.com/office/officeart/2005/8/layout/hierarchy4"/>
    <dgm:cxn modelId="{F1EF531C-2AB5-4BAC-AA40-73EE0ABC3204}" srcId="{19E2AAC9-416C-43BD-B37A-409ED60B84FF}" destId="{3C2C040D-E08A-42C1-BADD-109AD4C14586}" srcOrd="1" destOrd="0" parTransId="{1720264F-AE65-456B-BD99-248E463F2A05}" sibTransId="{D7DF5BB7-090B-4A96-9CFB-9335004210D2}"/>
    <dgm:cxn modelId="{BE927E35-D106-4762-885A-F4B872365755}" type="presOf" srcId="{F38F9A44-B9B0-41DF-83C6-F28FA56DD210}" destId="{BECB2203-C38A-4D09-80EB-DEBF19B4B2C7}" srcOrd="0" destOrd="0" presId="urn:microsoft.com/office/officeart/2005/8/layout/hierarchy4"/>
    <dgm:cxn modelId="{DC47423E-7453-4C68-8A74-AD5F0AA08A5A}" srcId="{268204CF-98A5-4421-8D9A-5AD1D40AAE55}" destId="{890DD7B5-3643-4697-AD7D-1A73F90B4524}" srcOrd="0" destOrd="0" parTransId="{D2773AA9-E8AE-497C-8174-63267E3C6B82}" sibTransId="{70F0FF29-3BEA-4F57-A13A-97EA98ABA759}"/>
    <dgm:cxn modelId="{75DD4D5E-356E-4797-A5A8-9B276E5C1957}" type="presOf" srcId="{19BA42F3-D5DA-42E8-A444-7A02ED6D6F44}" destId="{7C052A32-BD55-44C2-890C-6E12085823B9}" srcOrd="0" destOrd="0" presId="urn:microsoft.com/office/officeart/2005/8/layout/hierarchy4"/>
    <dgm:cxn modelId="{1F52C470-165C-4889-A8B4-5F0750AB4171}" srcId="{19E2AAC9-416C-43BD-B37A-409ED60B84FF}" destId="{0E03CC3B-771C-4E36-B8E5-1BA45FF04BA5}" srcOrd="0" destOrd="0" parTransId="{5D7C663A-0256-48DF-8F30-14A5EDA21587}" sibTransId="{A2F9BE5D-02A2-4A00-A5EF-017AAC0A3E0E}"/>
    <dgm:cxn modelId="{137F6471-26BF-4CE5-82B0-A3833C14FBB2}" srcId="{890DD7B5-3643-4697-AD7D-1A73F90B4524}" destId="{19E2AAC9-416C-43BD-B37A-409ED60B84FF}" srcOrd="1" destOrd="0" parTransId="{69F51FA4-5C08-41D6-AFC0-268C798BA57F}" sibTransId="{1DA1AA90-51A5-41B3-BD44-5F6810A2AABB}"/>
    <dgm:cxn modelId="{5FE1EE54-D8D1-4B0F-86DF-FED2CC19A1F7}" type="presOf" srcId="{9027A410-E0C6-4425-9489-562E814819D1}" destId="{2EF992AD-B642-4AB3-A5E2-BDB8021A87CF}" srcOrd="0" destOrd="0" presId="urn:microsoft.com/office/officeart/2005/8/layout/hierarchy4"/>
    <dgm:cxn modelId="{3A3B6755-30F9-463B-A39D-0534A76480B4}" srcId="{19E2AAC9-416C-43BD-B37A-409ED60B84FF}" destId="{F38F9A44-B9B0-41DF-83C6-F28FA56DD210}" srcOrd="2" destOrd="0" parTransId="{B29FED6D-B729-4FB9-AE3A-4C835F783AA8}" sibTransId="{BA8A6632-8D78-436E-A7D4-7AD9867AB7C8}"/>
    <dgm:cxn modelId="{ABAEA476-C1AE-4532-BD85-79EB95B2B517}" type="presOf" srcId="{268204CF-98A5-4421-8D9A-5AD1D40AAE55}" destId="{1D1A8EB7-B483-4E6A-A92D-539825560B16}" srcOrd="0" destOrd="0" presId="urn:microsoft.com/office/officeart/2005/8/layout/hierarchy4"/>
    <dgm:cxn modelId="{79FD6B94-D184-4E9A-ACF6-B2ACFEF41BE9}" type="presOf" srcId="{4E8D0C51-E01E-47A7-B2E1-65AB5CED3A81}" destId="{F11CB649-A562-40D1-BF0B-CB264FA30697}" srcOrd="0" destOrd="0" presId="urn:microsoft.com/office/officeart/2005/8/layout/hierarchy4"/>
    <dgm:cxn modelId="{28C7C994-C283-4D6B-B6BA-CBD6F398D199}" srcId="{03FE9C2C-F9CA-4CE3-A8CB-4D1EDA472295}" destId="{9027A410-E0C6-4425-9489-562E814819D1}" srcOrd="3" destOrd="0" parTransId="{1E1C4F71-8D27-4359-89DE-C3F6630E9E95}" sibTransId="{D265DE68-9A41-410C-A968-C35F14271533}"/>
    <dgm:cxn modelId="{B02E0498-8A26-45B2-89D3-AC98715A57AC}" type="presOf" srcId="{0E03CC3B-771C-4E36-B8E5-1BA45FF04BA5}" destId="{4A374790-94EA-4E31-A4A5-A85E45D986D3}" srcOrd="0" destOrd="0" presId="urn:microsoft.com/office/officeart/2005/8/layout/hierarchy4"/>
    <dgm:cxn modelId="{E9F335A2-9C3D-4421-A469-1AB386525911}" srcId="{03FE9C2C-F9CA-4CE3-A8CB-4D1EDA472295}" destId="{4E8D0C51-E01E-47A7-B2E1-65AB5CED3A81}" srcOrd="1" destOrd="0" parTransId="{50FCA4B4-6E06-4C24-ACD4-E38E86997295}" sibTransId="{042DEC32-D44A-4CEC-8333-92BF16B7C063}"/>
    <dgm:cxn modelId="{C02D36A4-7AA8-4F32-852A-F672EEF10FD0}" type="presOf" srcId="{19E2AAC9-416C-43BD-B37A-409ED60B84FF}" destId="{793539F2-33E5-4D41-B13F-E61140AE8BF1}" srcOrd="0" destOrd="0" presId="urn:microsoft.com/office/officeart/2005/8/layout/hierarchy4"/>
    <dgm:cxn modelId="{558748A6-8D1E-4255-8026-315FBDAD572D}" type="presOf" srcId="{03FE9C2C-F9CA-4CE3-A8CB-4D1EDA472295}" destId="{7516BD53-F541-4463-990C-1E54155D186D}" srcOrd="0" destOrd="0" presId="urn:microsoft.com/office/officeart/2005/8/layout/hierarchy4"/>
    <dgm:cxn modelId="{616A38B5-BF31-4AF4-A7FC-DAE8EC4507E2}" type="presOf" srcId="{890DD7B5-3643-4697-AD7D-1A73F90B4524}" destId="{94B6A41E-BC94-488A-A68E-893F03C89DA2}" srcOrd="0" destOrd="0" presId="urn:microsoft.com/office/officeart/2005/8/layout/hierarchy4"/>
    <dgm:cxn modelId="{570F9CC1-CFD5-4FA2-8A7C-91127B3F2CBA}" srcId="{19E2AAC9-416C-43BD-B37A-409ED60B84FF}" destId="{00DCFBDF-5B74-4CB2-A76F-E69E73D75686}" srcOrd="3" destOrd="0" parTransId="{4ECA0E62-F7EA-4361-9B58-6960F9AEAA4E}" sibTransId="{BC53145D-FD33-49F2-962A-1C95DD9FC57F}"/>
    <dgm:cxn modelId="{94BF2ECC-A9D2-484E-82B2-C90C75A149FB}" srcId="{03FE9C2C-F9CA-4CE3-A8CB-4D1EDA472295}" destId="{19BA42F3-D5DA-42E8-A444-7A02ED6D6F44}" srcOrd="2" destOrd="0" parTransId="{B2B00431-C55E-4DA9-A6BA-AAF5CBF021A1}" sibTransId="{064D94A9-7312-4EE9-86F8-54793F27717E}"/>
    <dgm:cxn modelId="{3772DAE2-5439-493E-B315-F006C4B6C7D4}" srcId="{03FE9C2C-F9CA-4CE3-A8CB-4D1EDA472295}" destId="{6976E1A8-86C8-416A-B421-EF70CEAAD674}" srcOrd="0" destOrd="0" parTransId="{DBE7DE76-9EF6-4C14-8F5D-FAE0505ED7D1}" sibTransId="{8037891F-521D-430B-8B12-B8031FF7AE43}"/>
    <dgm:cxn modelId="{8E7A11ED-D66C-447C-9C14-D56C47D7E3BF}" srcId="{890DD7B5-3643-4697-AD7D-1A73F90B4524}" destId="{03FE9C2C-F9CA-4CE3-A8CB-4D1EDA472295}" srcOrd="0" destOrd="0" parTransId="{095D32A3-CACE-47D3-B72C-F7B590CB67AD}" sibTransId="{7E091030-6D07-4B76-995D-A215FA0C2272}"/>
    <dgm:cxn modelId="{0393C0C1-AA38-43C5-9DF0-6F0FC93F0BBC}" type="presParOf" srcId="{1D1A8EB7-B483-4E6A-A92D-539825560B16}" destId="{01824372-0393-496E-8374-914F1D383CAC}" srcOrd="0" destOrd="0" presId="urn:microsoft.com/office/officeart/2005/8/layout/hierarchy4"/>
    <dgm:cxn modelId="{86E1D168-566F-46CD-975C-BF517102BA28}" type="presParOf" srcId="{01824372-0393-496E-8374-914F1D383CAC}" destId="{94B6A41E-BC94-488A-A68E-893F03C89DA2}" srcOrd="0" destOrd="0" presId="urn:microsoft.com/office/officeart/2005/8/layout/hierarchy4"/>
    <dgm:cxn modelId="{8232000E-F120-4144-AB27-745047FBF70E}" type="presParOf" srcId="{01824372-0393-496E-8374-914F1D383CAC}" destId="{83FED49D-8BDA-430A-B523-8CBD08E3276B}" srcOrd="1" destOrd="0" presId="urn:microsoft.com/office/officeart/2005/8/layout/hierarchy4"/>
    <dgm:cxn modelId="{CE78D252-6D62-4793-A463-CC6D8600BB54}" type="presParOf" srcId="{01824372-0393-496E-8374-914F1D383CAC}" destId="{85428403-421D-4D37-BC5F-7B39528FDBB8}" srcOrd="2" destOrd="0" presId="urn:microsoft.com/office/officeart/2005/8/layout/hierarchy4"/>
    <dgm:cxn modelId="{A1063746-5002-4E37-94B2-D926A7630B9E}" type="presParOf" srcId="{85428403-421D-4D37-BC5F-7B39528FDBB8}" destId="{31F42DA1-4A0C-4C73-ABE2-87D01AC1340A}" srcOrd="0" destOrd="0" presId="urn:microsoft.com/office/officeart/2005/8/layout/hierarchy4"/>
    <dgm:cxn modelId="{6BCCDCDA-6285-4A2E-9B2D-9BFA8E2B387A}" type="presParOf" srcId="{31F42DA1-4A0C-4C73-ABE2-87D01AC1340A}" destId="{7516BD53-F541-4463-990C-1E54155D186D}" srcOrd="0" destOrd="0" presId="urn:microsoft.com/office/officeart/2005/8/layout/hierarchy4"/>
    <dgm:cxn modelId="{66CF46DD-3853-4A63-BE79-BA117344386E}" type="presParOf" srcId="{31F42DA1-4A0C-4C73-ABE2-87D01AC1340A}" destId="{A3D31EA3-288F-4F32-8ED7-E29955D2B5FC}" srcOrd="1" destOrd="0" presId="urn:microsoft.com/office/officeart/2005/8/layout/hierarchy4"/>
    <dgm:cxn modelId="{7B8207C7-45B5-4BB6-9AF1-67DB99A31A94}" type="presParOf" srcId="{31F42DA1-4A0C-4C73-ABE2-87D01AC1340A}" destId="{AA5F464D-C023-4F92-9F78-8F4EC6D762D4}" srcOrd="2" destOrd="0" presId="urn:microsoft.com/office/officeart/2005/8/layout/hierarchy4"/>
    <dgm:cxn modelId="{2CEB9424-9B98-4920-B7F8-A189B2B4CBCF}" type="presParOf" srcId="{AA5F464D-C023-4F92-9F78-8F4EC6D762D4}" destId="{FCD36802-B509-4E0F-98A6-2A6DA36BF271}" srcOrd="0" destOrd="0" presId="urn:microsoft.com/office/officeart/2005/8/layout/hierarchy4"/>
    <dgm:cxn modelId="{B7AA7563-7B84-4604-8A69-D3C19523AF2A}" type="presParOf" srcId="{FCD36802-B509-4E0F-98A6-2A6DA36BF271}" destId="{A0A03307-8A9C-4651-8594-D74F368249E5}" srcOrd="0" destOrd="0" presId="urn:microsoft.com/office/officeart/2005/8/layout/hierarchy4"/>
    <dgm:cxn modelId="{6B8559D3-0387-475B-ACC2-B7EC655582E5}" type="presParOf" srcId="{FCD36802-B509-4E0F-98A6-2A6DA36BF271}" destId="{687FADC8-6979-4E8C-AF48-B4C3EA3BE550}" srcOrd="1" destOrd="0" presId="urn:microsoft.com/office/officeart/2005/8/layout/hierarchy4"/>
    <dgm:cxn modelId="{731DDBD7-895A-45E3-99A5-CB8137BE7E3A}" type="presParOf" srcId="{AA5F464D-C023-4F92-9F78-8F4EC6D762D4}" destId="{CBA8E778-910C-4142-97A0-BA47F15DB6DE}" srcOrd="1" destOrd="0" presId="urn:microsoft.com/office/officeart/2005/8/layout/hierarchy4"/>
    <dgm:cxn modelId="{F31D1E87-755D-4B6C-BCB5-E2714F3D2BB8}" type="presParOf" srcId="{AA5F464D-C023-4F92-9F78-8F4EC6D762D4}" destId="{87FB0007-CE00-4766-A225-67979F908C6C}" srcOrd="2" destOrd="0" presId="urn:microsoft.com/office/officeart/2005/8/layout/hierarchy4"/>
    <dgm:cxn modelId="{D5E96233-DDAE-4197-931C-CCB2D0F7488C}" type="presParOf" srcId="{87FB0007-CE00-4766-A225-67979F908C6C}" destId="{F11CB649-A562-40D1-BF0B-CB264FA30697}" srcOrd="0" destOrd="0" presId="urn:microsoft.com/office/officeart/2005/8/layout/hierarchy4"/>
    <dgm:cxn modelId="{D0CB3CAC-8D16-4E93-990E-4A368C11E6C4}" type="presParOf" srcId="{87FB0007-CE00-4766-A225-67979F908C6C}" destId="{AF36396C-6816-4E46-B7C8-AFBD9A570A0D}" srcOrd="1" destOrd="0" presId="urn:microsoft.com/office/officeart/2005/8/layout/hierarchy4"/>
    <dgm:cxn modelId="{CAB13191-D9E8-4A23-95A3-E2F0B43A0BC1}" type="presParOf" srcId="{AA5F464D-C023-4F92-9F78-8F4EC6D762D4}" destId="{6C7F5894-B990-4238-B406-139C5189EB3B}" srcOrd="3" destOrd="0" presId="urn:microsoft.com/office/officeart/2005/8/layout/hierarchy4"/>
    <dgm:cxn modelId="{BB8BA0F2-1F72-42C9-9CE3-7ACB7B504DB2}" type="presParOf" srcId="{AA5F464D-C023-4F92-9F78-8F4EC6D762D4}" destId="{012E164C-FD99-44F4-9098-C98F7E6A62ED}" srcOrd="4" destOrd="0" presId="urn:microsoft.com/office/officeart/2005/8/layout/hierarchy4"/>
    <dgm:cxn modelId="{37EFCC3C-BAE2-4602-931A-AB37F49CC367}" type="presParOf" srcId="{012E164C-FD99-44F4-9098-C98F7E6A62ED}" destId="{7C052A32-BD55-44C2-890C-6E12085823B9}" srcOrd="0" destOrd="0" presId="urn:microsoft.com/office/officeart/2005/8/layout/hierarchy4"/>
    <dgm:cxn modelId="{C6487324-9B25-4117-8F9A-47E7D1C02475}" type="presParOf" srcId="{012E164C-FD99-44F4-9098-C98F7E6A62ED}" destId="{2507B688-7D46-493B-ABF2-6860B2C43E70}" srcOrd="1" destOrd="0" presId="urn:microsoft.com/office/officeart/2005/8/layout/hierarchy4"/>
    <dgm:cxn modelId="{C9C42705-60C8-48A4-AF41-5940F3BD87AA}" type="presParOf" srcId="{AA5F464D-C023-4F92-9F78-8F4EC6D762D4}" destId="{79484AD6-8258-4C41-9CE0-6380811B6AF7}" srcOrd="5" destOrd="0" presId="urn:microsoft.com/office/officeart/2005/8/layout/hierarchy4"/>
    <dgm:cxn modelId="{7C1595E4-0AEA-4D19-89F0-3A3ED73E7539}" type="presParOf" srcId="{AA5F464D-C023-4F92-9F78-8F4EC6D762D4}" destId="{15946C47-952A-4E08-8FA1-CE170EE3BA9C}" srcOrd="6" destOrd="0" presId="urn:microsoft.com/office/officeart/2005/8/layout/hierarchy4"/>
    <dgm:cxn modelId="{531E5E3B-4D94-4352-9560-4242D1308656}" type="presParOf" srcId="{15946C47-952A-4E08-8FA1-CE170EE3BA9C}" destId="{2EF992AD-B642-4AB3-A5E2-BDB8021A87CF}" srcOrd="0" destOrd="0" presId="urn:microsoft.com/office/officeart/2005/8/layout/hierarchy4"/>
    <dgm:cxn modelId="{B427A5E8-F076-45FC-B4F7-C78035E3E335}" type="presParOf" srcId="{15946C47-952A-4E08-8FA1-CE170EE3BA9C}" destId="{876AE378-FC49-4ACC-8819-0CAF391C0C4D}" srcOrd="1" destOrd="0" presId="urn:microsoft.com/office/officeart/2005/8/layout/hierarchy4"/>
    <dgm:cxn modelId="{C70D039E-92AA-453A-B7EF-A497D408968A}" type="presParOf" srcId="{85428403-421D-4D37-BC5F-7B39528FDBB8}" destId="{D8E77183-48A5-4D52-AD5F-C477DD4FFBDA}" srcOrd="1" destOrd="0" presId="urn:microsoft.com/office/officeart/2005/8/layout/hierarchy4"/>
    <dgm:cxn modelId="{451DA7AF-3DE6-42E0-96A7-8CA54C0BAA6F}" type="presParOf" srcId="{85428403-421D-4D37-BC5F-7B39528FDBB8}" destId="{A4483DD3-D54B-409A-94FE-81FBF6DF9AB2}" srcOrd="2" destOrd="0" presId="urn:microsoft.com/office/officeart/2005/8/layout/hierarchy4"/>
    <dgm:cxn modelId="{52CE0B0F-A367-4063-92BE-67DAC3093102}" type="presParOf" srcId="{A4483DD3-D54B-409A-94FE-81FBF6DF9AB2}" destId="{793539F2-33E5-4D41-B13F-E61140AE8BF1}" srcOrd="0" destOrd="0" presId="urn:microsoft.com/office/officeart/2005/8/layout/hierarchy4"/>
    <dgm:cxn modelId="{7DB4BCF4-E0C8-454D-9726-EE535ED3B3BC}" type="presParOf" srcId="{A4483DD3-D54B-409A-94FE-81FBF6DF9AB2}" destId="{93B021C2-6C41-42BA-9B04-6F38A4AE4F54}" srcOrd="1" destOrd="0" presId="urn:microsoft.com/office/officeart/2005/8/layout/hierarchy4"/>
    <dgm:cxn modelId="{CF741E3E-229A-40F0-A51B-5E95E237874D}" type="presParOf" srcId="{A4483DD3-D54B-409A-94FE-81FBF6DF9AB2}" destId="{F2508ECD-1DE0-4E28-9F33-4F53013F4CC3}" srcOrd="2" destOrd="0" presId="urn:microsoft.com/office/officeart/2005/8/layout/hierarchy4"/>
    <dgm:cxn modelId="{AEACA0F6-DC45-492D-B214-55A081554988}" type="presParOf" srcId="{F2508ECD-1DE0-4E28-9F33-4F53013F4CC3}" destId="{40CC6532-A128-4FB7-9A54-0B1C9D9DE45F}" srcOrd="0" destOrd="0" presId="urn:microsoft.com/office/officeart/2005/8/layout/hierarchy4"/>
    <dgm:cxn modelId="{2B4747A7-5599-4992-A95D-4308B852AA34}" type="presParOf" srcId="{40CC6532-A128-4FB7-9A54-0B1C9D9DE45F}" destId="{4A374790-94EA-4E31-A4A5-A85E45D986D3}" srcOrd="0" destOrd="0" presId="urn:microsoft.com/office/officeart/2005/8/layout/hierarchy4"/>
    <dgm:cxn modelId="{38B4DFF4-DE1B-49CA-B42A-A07FE536F468}" type="presParOf" srcId="{40CC6532-A128-4FB7-9A54-0B1C9D9DE45F}" destId="{3D123572-A651-4CE9-9E50-B3EE140240DD}" srcOrd="1" destOrd="0" presId="urn:microsoft.com/office/officeart/2005/8/layout/hierarchy4"/>
    <dgm:cxn modelId="{00D9DD02-E753-4295-9B95-D03637E680E3}" type="presParOf" srcId="{F2508ECD-1DE0-4E28-9F33-4F53013F4CC3}" destId="{B7F0AEA4-8114-4B73-B864-345D49E82682}" srcOrd="1" destOrd="0" presId="urn:microsoft.com/office/officeart/2005/8/layout/hierarchy4"/>
    <dgm:cxn modelId="{99934312-7B4F-4D76-9CAB-A169B2D8E7E9}" type="presParOf" srcId="{F2508ECD-1DE0-4E28-9F33-4F53013F4CC3}" destId="{AFAD0BF9-D44D-4644-9EDD-50BBE0781377}" srcOrd="2" destOrd="0" presId="urn:microsoft.com/office/officeart/2005/8/layout/hierarchy4"/>
    <dgm:cxn modelId="{DEF31A86-D14F-4681-BEB8-6CC61ADB4050}" type="presParOf" srcId="{AFAD0BF9-D44D-4644-9EDD-50BBE0781377}" destId="{1E0A784A-EEF7-46AE-8168-9013E553D026}" srcOrd="0" destOrd="0" presId="urn:microsoft.com/office/officeart/2005/8/layout/hierarchy4"/>
    <dgm:cxn modelId="{675D753E-355D-43C5-A05A-894EF84298FB}" type="presParOf" srcId="{AFAD0BF9-D44D-4644-9EDD-50BBE0781377}" destId="{FAC839F2-EC29-4100-92DF-3837E3A30B38}" srcOrd="1" destOrd="0" presId="urn:microsoft.com/office/officeart/2005/8/layout/hierarchy4"/>
    <dgm:cxn modelId="{BFB9A4C2-4D90-44C1-971F-A0EADBB2F166}" type="presParOf" srcId="{F2508ECD-1DE0-4E28-9F33-4F53013F4CC3}" destId="{003340A9-DF0D-40DD-828C-4518BE3384EB}" srcOrd="3" destOrd="0" presId="urn:microsoft.com/office/officeart/2005/8/layout/hierarchy4"/>
    <dgm:cxn modelId="{C9209041-BBE5-495F-8829-39DCE5021D94}" type="presParOf" srcId="{F2508ECD-1DE0-4E28-9F33-4F53013F4CC3}" destId="{3FC12964-CD66-4C65-9EC2-1C89B1804600}" srcOrd="4" destOrd="0" presId="urn:microsoft.com/office/officeart/2005/8/layout/hierarchy4"/>
    <dgm:cxn modelId="{9C7AEA6A-FE93-42F7-A4B5-3B86340CD80B}" type="presParOf" srcId="{3FC12964-CD66-4C65-9EC2-1C89B1804600}" destId="{BECB2203-C38A-4D09-80EB-DEBF19B4B2C7}" srcOrd="0" destOrd="0" presId="urn:microsoft.com/office/officeart/2005/8/layout/hierarchy4"/>
    <dgm:cxn modelId="{025E8196-4CE9-43C3-A528-3F2E9AED917A}" type="presParOf" srcId="{3FC12964-CD66-4C65-9EC2-1C89B1804600}" destId="{85765883-5B0C-49DF-BC0E-9223B4E8E155}" srcOrd="1" destOrd="0" presId="urn:microsoft.com/office/officeart/2005/8/layout/hierarchy4"/>
    <dgm:cxn modelId="{61CD1A17-0C7A-4420-B71B-28E65C0981C4}" type="presParOf" srcId="{F2508ECD-1DE0-4E28-9F33-4F53013F4CC3}" destId="{20B60449-7696-47D9-97C6-4F8CE0F99537}" srcOrd="5" destOrd="0" presId="urn:microsoft.com/office/officeart/2005/8/layout/hierarchy4"/>
    <dgm:cxn modelId="{DEAD4727-CFB8-4C19-B055-4D80984CC431}" type="presParOf" srcId="{F2508ECD-1DE0-4E28-9F33-4F53013F4CC3}" destId="{D983918F-7A20-4709-9249-AE3F3CBB2919}" srcOrd="6" destOrd="0" presId="urn:microsoft.com/office/officeart/2005/8/layout/hierarchy4"/>
    <dgm:cxn modelId="{4B208617-47A4-4A7A-A1C9-89BAD195688A}" type="presParOf" srcId="{D983918F-7A20-4709-9249-AE3F3CBB2919}" destId="{DA05DB06-678B-406D-AE54-F59CA663B2D6}" srcOrd="0" destOrd="0" presId="urn:microsoft.com/office/officeart/2005/8/layout/hierarchy4"/>
    <dgm:cxn modelId="{BA551F2A-52BE-4C75-8AD7-7EEAF731B0F4}" type="presParOf" srcId="{D983918F-7A20-4709-9249-AE3F3CBB2919}" destId="{C59AF27E-C035-4E0C-8C07-87935B4D256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0A3212-B741-4EA5-BFDA-026483CA312A}"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sk-SK"/>
        </a:p>
      </dgm:t>
    </dgm:pt>
    <dgm:pt modelId="{91DB31FE-4EA4-481A-B0C4-61DD95DB2D30}">
      <dgm:prSet phldrT="[Text]"/>
      <dgm:spPr/>
      <dgm:t>
        <a:bodyPr/>
        <a:lstStyle/>
        <a:p>
          <a:r>
            <a:rPr lang="cs-CZ" dirty="0" err="1"/>
            <a:t>Eternal</a:t>
          </a:r>
          <a:r>
            <a:rPr lang="cs-CZ" dirty="0"/>
            <a:t> </a:t>
          </a:r>
          <a:r>
            <a:rPr lang="cs-CZ" dirty="0" err="1"/>
            <a:t>law</a:t>
          </a:r>
          <a:endParaRPr lang="sk-SK" dirty="0"/>
        </a:p>
      </dgm:t>
    </dgm:pt>
    <dgm:pt modelId="{84D7F8B2-99F0-4E1D-B333-B19B970BE3AA}" type="parTrans" cxnId="{42B66C5B-C609-4658-AFEA-B11B30F6583D}">
      <dgm:prSet/>
      <dgm:spPr/>
      <dgm:t>
        <a:bodyPr/>
        <a:lstStyle/>
        <a:p>
          <a:endParaRPr lang="sk-SK"/>
        </a:p>
      </dgm:t>
    </dgm:pt>
    <dgm:pt modelId="{2FE5D859-6D75-4180-98BC-85182DD2938B}" type="sibTrans" cxnId="{42B66C5B-C609-4658-AFEA-B11B30F6583D}">
      <dgm:prSet/>
      <dgm:spPr/>
      <dgm:t>
        <a:bodyPr/>
        <a:lstStyle/>
        <a:p>
          <a:endParaRPr lang="sk-SK"/>
        </a:p>
      </dgm:t>
    </dgm:pt>
    <dgm:pt modelId="{94B97B57-386F-4104-B50C-21A18FDED656}">
      <dgm:prSet phldrT="[Text]"/>
      <dgm:spPr/>
      <dgm:t>
        <a:bodyPr/>
        <a:lstStyle/>
        <a:p>
          <a:r>
            <a:rPr lang="cs-CZ" dirty="0" err="1"/>
            <a:t>Plan</a:t>
          </a:r>
          <a:r>
            <a:rPr lang="cs-CZ" dirty="0"/>
            <a:t> </a:t>
          </a:r>
          <a:r>
            <a:rPr lang="cs-CZ" dirty="0" err="1"/>
            <a:t>of</a:t>
          </a:r>
          <a:r>
            <a:rPr lang="cs-CZ" dirty="0"/>
            <a:t> </a:t>
          </a:r>
          <a:r>
            <a:rPr lang="cs-CZ" dirty="0" err="1"/>
            <a:t>God's</a:t>
          </a:r>
          <a:r>
            <a:rPr lang="cs-CZ" dirty="0"/>
            <a:t> </a:t>
          </a:r>
          <a:r>
            <a:rPr lang="cs-CZ" dirty="0" err="1"/>
            <a:t>providence</a:t>
          </a:r>
          <a:endParaRPr lang="sk-SK" dirty="0"/>
        </a:p>
      </dgm:t>
    </dgm:pt>
    <dgm:pt modelId="{1916F8AD-F6EE-4C03-8C62-700ED3759550}" type="parTrans" cxnId="{3239617D-A0BB-4D69-9ED3-8CF7058B4A77}">
      <dgm:prSet/>
      <dgm:spPr/>
      <dgm:t>
        <a:bodyPr/>
        <a:lstStyle/>
        <a:p>
          <a:endParaRPr lang="sk-SK"/>
        </a:p>
      </dgm:t>
    </dgm:pt>
    <dgm:pt modelId="{B900E7C0-DBA0-4510-8C76-B981E0447CAC}" type="sibTrans" cxnId="{3239617D-A0BB-4D69-9ED3-8CF7058B4A77}">
      <dgm:prSet/>
      <dgm:spPr/>
      <dgm:t>
        <a:bodyPr/>
        <a:lstStyle/>
        <a:p>
          <a:endParaRPr lang="sk-SK"/>
        </a:p>
      </dgm:t>
    </dgm:pt>
    <dgm:pt modelId="{C8F60679-E3C0-4BAF-93FA-ED9F07645219}">
      <dgm:prSet phldrT="[Text]"/>
      <dgm:spPr/>
      <dgm:t>
        <a:bodyPr/>
        <a:lstStyle/>
        <a:p>
          <a:r>
            <a:rPr lang="cs-CZ" dirty="0"/>
            <a:t>Divine </a:t>
          </a:r>
          <a:r>
            <a:rPr lang="cs-CZ" dirty="0" err="1"/>
            <a:t>law</a:t>
          </a:r>
          <a:endParaRPr lang="sk-SK" dirty="0"/>
        </a:p>
      </dgm:t>
    </dgm:pt>
    <dgm:pt modelId="{8709D9F2-E85A-4C4D-A1DF-97DAE391B891}" type="parTrans" cxnId="{44E16E56-BD6B-4145-89F1-C96F8B259F92}">
      <dgm:prSet/>
      <dgm:spPr/>
      <dgm:t>
        <a:bodyPr/>
        <a:lstStyle/>
        <a:p>
          <a:endParaRPr lang="sk-SK"/>
        </a:p>
      </dgm:t>
    </dgm:pt>
    <dgm:pt modelId="{EA2A9661-FF75-4D5C-A23F-B854B705E94E}" type="sibTrans" cxnId="{44E16E56-BD6B-4145-89F1-C96F8B259F92}">
      <dgm:prSet/>
      <dgm:spPr/>
      <dgm:t>
        <a:bodyPr/>
        <a:lstStyle/>
        <a:p>
          <a:endParaRPr lang="sk-SK"/>
        </a:p>
      </dgm:t>
    </dgm:pt>
    <dgm:pt modelId="{8D7EE3E3-58C9-4385-A1CD-8D3B4938946C}">
      <dgm:prSet phldrT="[Text]"/>
      <dgm:spPr/>
      <dgm:t>
        <a:bodyPr/>
        <a:lstStyle/>
        <a:p>
          <a:pPr algn="r"/>
          <a:r>
            <a:rPr lang="sk-SK" dirty="0" err="1"/>
            <a:t>The</a:t>
          </a:r>
          <a:r>
            <a:rPr lang="sk-SK" dirty="0"/>
            <a:t> Old and New Testament</a:t>
          </a:r>
        </a:p>
      </dgm:t>
    </dgm:pt>
    <dgm:pt modelId="{E16E8F40-3EF6-432D-9A67-08128425F52C}" type="parTrans" cxnId="{71389790-A276-4212-A090-3C6433743529}">
      <dgm:prSet/>
      <dgm:spPr/>
      <dgm:t>
        <a:bodyPr/>
        <a:lstStyle/>
        <a:p>
          <a:endParaRPr lang="sk-SK"/>
        </a:p>
      </dgm:t>
    </dgm:pt>
    <dgm:pt modelId="{8AFDAD97-EFAD-4225-9AA3-F9FD6A6F5210}" type="sibTrans" cxnId="{71389790-A276-4212-A090-3C6433743529}">
      <dgm:prSet/>
      <dgm:spPr/>
      <dgm:t>
        <a:bodyPr/>
        <a:lstStyle/>
        <a:p>
          <a:endParaRPr lang="sk-SK"/>
        </a:p>
      </dgm:t>
    </dgm:pt>
    <dgm:pt modelId="{75782327-92D5-4AB6-B568-CCC66D11D328}">
      <dgm:prSet phldrT="[Text]"/>
      <dgm:spPr/>
      <dgm:t>
        <a:bodyPr/>
        <a:lstStyle/>
        <a:p>
          <a:r>
            <a:rPr lang="cs-CZ" dirty="0" err="1"/>
            <a:t>Human</a:t>
          </a:r>
          <a:r>
            <a:rPr lang="cs-CZ" dirty="0"/>
            <a:t> </a:t>
          </a:r>
          <a:r>
            <a:rPr lang="cs-CZ" dirty="0" err="1"/>
            <a:t>law</a:t>
          </a:r>
          <a:endParaRPr lang="sk-SK" dirty="0"/>
        </a:p>
      </dgm:t>
    </dgm:pt>
    <dgm:pt modelId="{897D449B-0E97-4DCF-93EA-4506A5315079}" type="parTrans" cxnId="{5AB699A2-24FA-43C9-BD68-6CF85EC6BA70}">
      <dgm:prSet/>
      <dgm:spPr/>
      <dgm:t>
        <a:bodyPr/>
        <a:lstStyle/>
        <a:p>
          <a:endParaRPr lang="sk-SK"/>
        </a:p>
      </dgm:t>
    </dgm:pt>
    <dgm:pt modelId="{45C18EC9-3E95-496C-8DF0-590FB0F3E806}" type="sibTrans" cxnId="{5AB699A2-24FA-43C9-BD68-6CF85EC6BA70}">
      <dgm:prSet/>
      <dgm:spPr/>
      <dgm:t>
        <a:bodyPr/>
        <a:lstStyle/>
        <a:p>
          <a:endParaRPr lang="sk-SK"/>
        </a:p>
      </dgm:t>
    </dgm:pt>
    <dgm:pt modelId="{807D98D4-744D-497C-BAD7-A216861AF779}">
      <dgm:prSet phldrT="[Text]"/>
      <dgm:spPr/>
      <dgm:t>
        <a:bodyPr/>
        <a:lstStyle/>
        <a:p>
          <a:pPr algn="r"/>
          <a:r>
            <a:rPr lang="en-US" dirty="0"/>
            <a:t>Written provisions derived from natural law, or concretizing natural law</a:t>
          </a:r>
          <a:endParaRPr lang="sk-SK" dirty="0"/>
        </a:p>
      </dgm:t>
    </dgm:pt>
    <dgm:pt modelId="{47370720-FF69-4C0D-B5A4-2C27FF46B687}" type="parTrans" cxnId="{2FBCD721-BDD1-404C-9844-E6EBAA151483}">
      <dgm:prSet/>
      <dgm:spPr/>
      <dgm:t>
        <a:bodyPr/>
        <a:lstStyle/>
        <a:p>
          <a:endParaRPr lang="sk-SK"/>
        </a:p>
      </dgm:t>
    </dgm:pt>
    <dgm:pt modelId="{69E2A14A-3F7A-4A03-97AD-E395EE3BFD6D}" type="sibTrans" cxnId="{2FBCD721-BDD1-404C-9844-E6EBAA151483}">
      <dgm:prSet/>
      <dgm:spPr/>
      <dgm:t>
        <a:bodyPr/>
        <a:lstStyle/>
        <a:p>
          <a:endParaRPr lang="sk-SK"/>
        </a:p>
      </dgm:t>
    </dgm:pt>
    <dgm:pt modelId="{56FD19C8-C9E4-4B39-9414-4097BECA1B90}">
      <dgm:prSet phldrT="[Text]"/>
      <dgm:spPr/>
      <dgm:t>
        <a:bodyPr/>
        <a:lstStyle/>
        <a:p>
          <a:r>
            <a:rPr lang="cs-CZ" dirty="0"/>
            <a:t>Natural </a:t>
          </a:r>
          <a:r>
            <a:rPr lang="cs-CZ" dirty="0" err="1"/>
            <a:t>law</a:t>
          </a:r>
          <a:endParaRPr lang="sk-SK" dirty="0"/>
        </a:p>
      </dgm:t>
    </dgm:pt>
    <dgm:pt modelId="{EAF490F6-3F88-4E01-876B-B3B07657A974}" type="parTrans" cxnId="{8654DDC4-F094-4A08-81D6-437941954384}">
      <dgm:prSet/>
      <dgm:spPr/>
      <dgm:t>
        <a:bodyPr/>
        <a:lstStyle/>
        <a:p>
          <a:endParaRPr lang="sk-SK"/>
        </a:p>
      </dgm:t>
    </dgm:pt>
    <dgm:pt modelId="{A13632DF-E0CC-480D-9C4D-713704A72055}" type="sibTrans" cxnId="{8654DDC4-F094-4A08-81D6-437941954384}">
      <dgm:prSet/>
      <dgm:spPr/>
      <dgm:t>
        <a:bodyPr/>
        <a:lstStyle/>
        <a:p>
          <a:endParaRPr lang="sk-SK"/>
        </a:p>
      </dgm:t>
    </dgm:pt>
    <dgm:pt modelId="{50D2139A-1941-494F-9354-EE49B017AE5F}">
      <dgm:prSet phldrT="[Text]"/>
      <dgm:spPr/>
      <dgm:t>
        <a:bodyPr/>
        <a:lstStyle/>
        <a:p>
          <a:r>
            <a:rPr lang="en-US" dirty="0"/>
            <a:t>Man's participation in the eternal law through reason</a:t>
          </a:r>
          <a:endParaRPr lang="sk-SK" dirty="0"/>
        </a:p>
      </dgm:t>
    </dgm:pt>
    <dgm:pt modelId="{57BA6C6D-E2A9-4A87-AFA0-6AA53FF1EA58}" type="parTrans" cxnId="{9A1FCE64-6400-44F7-A18B-0F2FF470234F}">
      <dgm:prSet/>
      <dgm:spPr/>
      <dgm:t>
        <a:bodyPr/>
        <a:lstStyle/>
        <a:p>
          <a:endParaRPr lang="sk-SK"/>
        </a:p>
      </dgm:t>
    </dgm:pt>
    <dgm:pt modelId="{FA6E5823-5FCF-440A-90A7-B970AEB7E4AC}" type="sibTrans" cxnId="{9A1FCE64-6400-44F7-A18B-0F2FF470234F}">
      <dgm:prSet/>
      <dgm:spPr/>
      <dgm:t>
        <a:bodyPr/>
        <a:lstStyle/>
        <a:p>
          <a:endParaRPr lang="sk-SK"/>
        </a:p>
      </dgm:t>
    </dgm:pt>
    <dgm:pt modelId="{60FC9B4E-4321-4E1E-B558-9BA5C1E3357F}" type="pres">
      <dgm:prSet presAssocID="{CD0A3212-B741-4EA5-BFDA-026483CA312A}" presName="cycleMatrixDiagram" presStyleCnt="0">
        <dgm:presLayoutVars>
          <dgm:chMax val="1"/>
          <dgm:dir/>
          <dgm:animLvl val="lvl"/>
          <dgm:resizeHandles val="exact"/>
        </dgm:presLayoutVars>
      </dgm:prSet>
      <dgm:spPr/>
    </dgm:pt>
    <dgm:pt modelId="{F3A2C2AF-49F9-4CD1-A7A8-80DA03AAB4B9}" type="pres">
      <dgm:prSet presAssocID="{CD0A3212-B741-4EA5-BFDA-026483CA312A}" presName="children" presStyleCnt="0"/>
      <dgm:spPr/>
    </dgm:pt>
    <dgm:pt modelId="{BC554C27-671E-4371-B2DA-011F5D92A89D}" type="pres">
      <dgm:prSet presAssocID="{CD0A3212-B741-4EA5-BFDA-026483CA312A}" presName="child1group" presStyleCnt="0"/>
      <dgm:spPr/>
    </dgm:pt>
    <dgm:pt modelId="{AEF6BAF6-D499-473F-8E85-A2A69FA84921}" type="pres">
      <dgm:prSet presAssocID="{CD0A3212-B741-4EA5-BFDA-026483CA312A}" presName="child1" presStyleLbl="bgAcc1" presStyleIdx="0" presStyleCnt="4" custScaleX="184916" custLinFactNeighborX="-29953" custLinFactNeighborY="1905"/>
      <dgm:spPr/>
    </dgm:pt>
    <dgm:pt modelId="{AE9074BB-B55E-471E-87BB-FF6FFC1AD81F}" type="pres">
      <dgm:prSet presAssocID="{CD0A3212-B741-4EA5-BFDA-026483CA312A}" presName="child1Text" presStyleLbl="bgAcc1" presStyleIdx="0" presStyleCnt="4">
        <dgm:presLayoutVars>
          <dgm:bulletEnabled val="1"/>
        </dgm:presLayoutVars>
      </dgm:prSet>
      <dgm:spPr/>
    </dgm:pt>
    <dgm:pt modelId="{C9316803-9E54-4C26-A678-527C07A3FE70}" type="pres">
      <dgm:prSet presAssocID="{CD0A3212-B741-4EA5-BFDA-026483CA312A}" presName="child2group" presStyleCnt="0"/>
      <dgm:spPr/>
    </dgm:pt>
    <dgm:pt modelId="{5372B0C5-C7EF-4CB4-832B-CD011AD4EB69}" type="pres">
      <dgm:prSet presAssocID="{CD0A3212-B741-4EA5-BFDA-026483CA312A}" presName="child2" presStyleLbl="bgAcc1" presStyleIdx="1" presStyleCnt="4" custScaleX="191759" custLinFactNeighborX="33538" custLinFactNeighborY="1905"/>
      <dgm:spPr/>
    </dgm:pt>
    <dgm:pt modelId="{CAC0B805-FEF1-4751-AF9B-920541DADD45}" type="pres">
      <dgm:prSet presAssocID="{CD0A3212-B741-4EA5-BFDA-026483CA312A}" presName="child2Text" presStyleLbl="bgAcc1" presStyleIdx="1" presStyleCnt="4">
        <dgm:presLayoutVars>
          <dgm:bulletEnabled val="1"/>
        </dgm:presLayoutVars>
      </dgm:prSet>
      <dgm:spPr/>
    </dgm:pt>
    <dgm:pt modelId="{919249E4-537F-4212-AAFB-EDD2A964251E}" type="pres">
      <dgm:prSet presAssocID="{CD0A3212-B741-4EA5-BFDA-026483CA312A}" presName="child3group" presStyleCnt="0"/>
      <dgm:spPr/>
    </dgm:pt>
    <dgm:pt modelId="{B569B5EF-D114-482F-820B-A0174AFAD1E2}" type="pres">
      <dgm:prSet presAssocID="{CD0A3212-B741-4EA5-BFDA-026483CA312A}" presName="child3" presStyleLbl="bgAcc1" presStyleIdx="2" presStyleCnt="4" custScaleX="189841" custScaleY="102945" custLinFactNeighborX="29122" custLinFactNeighborY="-1116"/>
      <dgm:spPr/>
    </dgm:pt>
    <dgm:pt modelId="{C7C62E38-C3F4-43AE-8172-F3C3D2DEFC95}" type="pres">
      <dgm:prSet presAssocID="{CD0A3212-B741-4EA5-BFDA-026483CA312A}" presName="child3Text" presStyleLbl="bgAcc1" presStyleIdx="2" presStyleCnt="4">
        <dgm:presLayoutVars>
          <dgm:bulletEnabled val="1"/>
        </dgm:presLayoutVars>
      </dgm:prSet>
      <dgm:spPr/>
    </dgm:pt>
    <dgm:pt modelId="{D30D2D00-237E-4301-A2EA-A68CC6E65B1A}" type="pres">
      <dgm:prSet presAssocID="{CD0A3212-B741-4EA5-BFDA-026483CA312A}" presName="child4group" presStyleCnt="0"/>
      <dgm:spPr/>
    </dgm:pt>
    <dgm:pt modelId="{1925A970-3FE3-4C5C-893B-6BF04A18AA42}" type="pres">
      <dgm:prSet presAssocID="{CD0A3212-B741-4EA5-BFDA-026483CA312A}" presName="child4" presStyleLbl="bgAcc1" presStyleIdx="3" presStyleCnt="4" custScaleX="195400" custLinFactNeighborX="-25712" custLinFactNeighborY="1490"/>
      <dgm:spPr/>
    </dgm:pt>
    <dgm:pt modelId="{7D962EBE-89FF-4105-969F-5B6E2DF1BF92}" type="pres">
      <dgm:prSet presAssocID="{CD0A3212-B741-4EA5-BFDA-026483CA312A}" presName="child4Text" presStyleLbl="bgAcc1" presStyleIdx="3" presStyleCnt="4">
        <dgm:presLayoutVars>
          <dgm:bulletEnabled val="1"/>
        </dgm:presLayoutVars>
      </dgm:prSet>
      <dgm:spPr/>
    </dgm:pt>
    <dgm:pt modelId="{AF5D9490-44F0-4DF5-9132-80ECF11E95A6}" type="pres">
      <dgm:prSet presAssocID="{CD0A3212-B741-4EA5-BFDA-026483CA312A}" presName="childPlaceholder" presStyleCnt="0"/>
      <dgm:spPr/>
    </dgm:pt>
    <dgm:pt modelId="{79CA9332-5A87-4E55-ABAE-9B5BBF9E62D5}" type="pres">
      <dgm:prSet presAssocID="{CD0A3212-B741-4EA5-BFDA-026483CA312A}" presName="circle" presStyleCnt="0"/>
      <dgm:spPr/>
    </dgm:pt>
    <dgm:pt modelId="{24A3A5FA-1F70-4A20-B5E9-9C27C5ABDBFB}" type="pres">
      <dgm:prSet presAssocID="{CD0A3212-B741-4EA5-BFDA-026483CA312A}" presName="quadrant1" presStyleLbl="node1" presStyleIdx="0" presStyleCnt="4">
        <dgm:presLayoutVars>
          <dgm:chMax val="1"/>
          <dgm:bulletEnabled val="1"/>
        </dgm:presLayoutVars>
      </dgm:prSet>
      <dgm:spPr/>
    </dgm:pt>
    <dgm:pt modelId="{5D075684-C4A6-48F4-B046-29BBE51CC20A}" type="pres">
      <dgm:prSet presAssocID="{CD0A3212-B741-4EA5-BFDA-026483CA312A}" presName="quadrant2" presStyleLbl="node1" presStyleIdx="1" presStyleCnt="4">
        <dgm:presLayoutVars>
          <dgm:chMax val="1"/>
          <dgm:bulletEnabled val="1"/>
        </dgm:presLayoutVars>
      </dgm:prSet>
      <dgm:spPr/>
    </dgm:pt>
    <dgm:pt modelId="{18E126E6-120E-474C-AEC3-B2CC64787D38}" type="pres">
      <dgm:prSet presAssocID="{CD0A3212-B741-4EA5-BFDA-026483CA312A}" presName="quadrant3" presStyleLbl="node1" presStyleIdx="2" presStyleCnt="4">
        <dgm:presLayoutVars>
          <dgm:chMax val="1"/>
          <dgm:bulletEnabled val="1"/>
        </dgm:presLayoutVars>
      </dgm:prSet>
      <dgm:spPr/>
    </dgm:pt>
    <dgm:pt modelId="{6B569F56-5149-4796-B7E7-C026595458AA}" type="pres">
      <dgm:prSet presAssocID="{CD0A3212-B741-4EA5-BFDA-026483CA312A}" presName="quadrant4" presStyleLbl="node1" presStyleIdx="3" presStyleCnt="4">
        <dgm:presLayoutVars>
          <dgm:chMax val="1"/>
          <dgm:bulletEnabled val="1"/>
        </dgm:presLayoutVars>
      </dgm:prSet>
      <dgm:spPr/>
    </dgm:pt>
    <dgm:pt modelId="{DEF6E417-7B01-4D11-969F-C9FDDB6C9B45}" type="pres">
      <dgm:prSet presAssocID="{CD0A3212-B741-4EA5-BFDA-026483CA312A}" presName="quadrantPlaceholder" presStyleCnt="0"/>
      <dgm:spPr/>
    </dgm:pt>
    <dgm:pt modelId="{064B5A02-2D9E-4864-8F53-BB894F3BC229}" type="pres">
      <dgm:prSet presAssocID="{CD0A3212-B741-4EA5-BFDA-026483CA312A}" presName="center1" presStyleLbl="fgShp" presStyleIdx="0" presStyleCnt="2" custFlipVert="0" custFlipHor="1" custScaleX="5443" custScaleY="9651" custLinFactY="-100000" custLinFactNeighborX="-1037" custLinFactNeighborY="-100308"/>
      <dgm:spPr/>
    </dgm:pt>
    <dgm:pt modelId="{9C9F0BC7-1956-446B-8516-80B52D2087B7}" type="pres">
      <dgm:prSet presAssocID="{CD0A3212-B741-4EA5-BFDA-026483CA312A}" presName="center2" presStyleLbl="fgShp" presStyleIdx="1" presStyleCnt="2" custAng="0" custFlipVert="1" custFlipHor="0" custScaleX="6310" custScaleY="17421" custLinFactY="62154" custLinFactNeighborX="4147" custLinFactNeighborY="100000"/>
      <dgm:spPr/>
    </dgm:pt>
  </dgm:ptLst>
  <dgm:cxnLst>
    <dgm:cxn modelId="{8E0F4600-D34E-4B4C-9D1D-5E51671B4D7F}" type="presOf" srcId="{CD0A3212-B741-4EA5-BFDA-026483CA312A}" destId="{60FC9B4E-4321-4E1E-B558-9BA5C1E3357F}" srcOrd="0" destOrd="0" presId="urn:microsoft.com/office/officeart/2005/8/layout/cycle4"/>
    <dgm:cxn modelId="{7B26CD03-22D3-450B-A5F8-C70FB079C6DE}" type="presOf" srcId="{50D2139A-1941-494F-9354-EE49B017AE5F}" destId="{1925A970-3FE3-4C5C-893B-6BF04A18AA42}" srcOrd="0" destOrd="0" presId="urn:microsoft.com/office/officeart/2005/8/layout/cycle4"/>
    <dgm:cxn modelId="{2FBCD721-BDD1-404C-9844-E6EBAA151483}" srcId="{75782327-92D5-4AB6-B568-CCC66D11D328}" destId="{807D98D4-744D-497C-BAD7-A216861AF779}" srcOrd="0" destOrd="0" parTransId="{47370720-FF69-4C0D-B5A4-2C27FF46B687}" sibTransId="{69E2A14A-3F7A-4A03-97AD-E395EE3BFD6D}"/>
    <dgm:cxn modelId="{5C28A42B-1E28-4B19-8EBC-9435503917C7}" type="presOf" srcId="{75782327-92D5-4AB6-B568-CCC66D11D328}" destId="{18E126E6-120E-474C-AEC3-B2CC64787D38}" srcOrd="0" destOrd="0" presId="urn:microsoft.com/office/officeart/2005/8/layout/cycle4"/>
    <dgm:cxn modelId="{D5FB9435-F9B8-4C10-A9D2-E8340797720C}" type="presOf" srcId="{94B97B57-386F-4104-B50C-21A18FDED656}" destId="{AE9074BB-B55E-471E-87BB-FF6FFC1AD81F}" srcOrd="1" destOrd="0" presId="urn:microsoft.com/office/officeart/2005/8/layout/cycle4"/>
    <dgm:cxn modelId="{2690FB3A-4DF9-4FA2-A995-CEDD1374CC45}" type="presOf" srcId="{807D98D4-744D-497C-BAD7-A216861AF779}" destId="{C7C62E38-C3F4-43AE-8172-F3C3D2DEFC95}" srcOrd="1" destOrd="0" presId="urn:microsoft.com/office/officeart/2005/8/layout/cycle4"/>
    <dgm:cxn modelId="{42B66C5B-C609-4658-AFEA-B11B30F6583D}" srcId="{CD0A3212-B741-4EA5-BFDA-026483CA312A}" destId="{91DB31FE-4EA4-481A-B0C4-61DD95DB2D30}" srcOrd="0" destOrd="0" parTransId="{84D7F8B2-99F0-4E1D-B333-B19B970BE3AA}" sibTransId="{2FE5D859-6D75-4180-98BC-85182DD2938B}"/>
    <dgm:cxn modelId="{9A1FCE64-6400-44F7-A18B-0F2FF470234F}" srcId="{56FD19C8-C9E4-4B39-9414-4097BECA1B90}" destId="{50D2139A-1941-494F-9354-EE49B017AE5F}" srcOrd="0" destOrd="0" parTransId="{57BA6C6D-E2A9-4A87-AFA0-6AA53FF1EA58}" sibTransId="{FA6E5823-5FCF-440A-90A7-B970AEB7E4AC}"/>
    <dgm:cxn modelId="{EC090D72-3010-4321-B365-D8740D8A4136}" type="presOf" srcId="{91DB31FE-4EA4-481A-B0C4-61DD95DB2D30}" destId="{24A3A5FA-1F70-4A20-B5E9-9C27C5ABDBFB}" srcOrd="0" destOrd="0" presId="urn:microsoft.com/office/officeart/2005/8/layout/cycle4"/>
    <dgm:cxn modelId="{33D8B454-803C-4639-B020-6E3ADE6F3BA1}" type="presOf" srcId="{807D98D4-744D-497C-BAD7-A216861AF779}" destId="{B569B5EF-D114-482F-820B-A0174AFAD1E2}" srcOrd="0" destOrd="0" presId="urn:microsoft.com/office/officeart/2005/8/layout/cycle4"/>
    <dgm:cxn modelId="{44E16E56-BD6B-4145-89F1-C96F8B259F92}" srcId="{CD0A3212-B741-4EA5-BFDA-026483CA312A}" destId="{C8F60679-E3C0-4BAF-93FA-ED9F07645219}" srcOrd="1" destOrd="0" parTransId="{8709D9F2-E85A-4C4D-A1DF-97DAE391B891}" sibTransId="{EA2A9661-FF75-4D5C-A23F-B854B705E94E}"/>
    <dgm:cxn modelId="{3239617D-A0BB-4D69-9ED3-8CF7058B4A77}" srcId="{91DB31FE-4EA4-481A-B0C4-61DD95DB2D30}" destId="{94B97B57-386F-4104-B50C-21A18FDED656}" srcOrd="0" destOrd="0" parTransId="{1916F8AD-F6EE-4C03-8C62-700ED3759550}" sibTransId="{B900E7C0-DBA0-4510-8C76-B981E0447CAC}"/>
    <dgm:cxn modelId="{71389790-A276-4212-A090-3C6433743529}" srcId="{C8F60679-E3C0-4BAF-93FA-ED9F07645219}" destId="{8D7EE3E3-58C9-4385-A1CD-8D3B4938946C}" srcOrd="0" destOrd="0" parTransId="{E16E8F40-3EF6-432D-9A67-08128425F52C}" sibTransId="{8AFDAD97-EFAD-4225-9AA3-F9FD6A6F5210}"/>
    <dgm:cxn modelId="{F6335C9D-52EC-41EC-A16A-8A14AAE0E09D}" type="presOf" srcId="{50D2139A-1941-494F-9354-EE49B017AE5F}" destId="{7D962EBE-89FF-4105-969F-5B6E2DF1BF92}" srcOrd="1" destOrd="0" presId="urn:microsoft.com/office/officeart/2005/8/layout/cycle4"/>
    <dgm:cxn modelId="{5AB699A2-24FA-43C9-BD68-6CF85EC6BA70}" srcId="{CD0A3212-B741-4EA5-BFDA-026483CA312A}" destId="{75782327-92D5-4AB6-B568-CCC66D11D328}" srcOrd="2" destOrd="0" parTransId="{897D449B-0E97-4DCF-93EA-4506A5315079}" sibTransId="{45C18EC9-3E95-496C-8DF0-590FB0F3E806}"/>
    <dgm:cxn modelId="{C5AC3AB4-3FAB-4C21-88E0-8F736C376713}" type="presOf" srcId="{56FD19C8-C9E4-4B39-9414-4097BECA1B90}" destId="{6B569F56-5149-4796-B7E7-C026595458AA}" srcOrd="0" destOrd="0" presId="urn:microsoft.com/office/officeart/2005/8/layout/cycle4"/>
    <dgm:cxn modelId="{F02463BE-DACC-4952-8419-939E36CEC0E2}" type="presOf" srcId="{8D7EE3E3-58C9-4385-A1CD-8D3B4938946C}" destId="{CAC0B805-FEF1-4751-AF9B-920541DADD45}" srcOrd="1" destOrd="0" presId="urn:microsoft.com/office/officeart/2005/8/layout/cycle4"/>
    <dgm:cxn modelId="{8654DDC4-F094-4A08-81D6-437941954384}" srcId="{CD0A3212-B741-4EA5-BFDA-026483CA312A}" destId="{56FD19C8-C9E4-4B39-9414-4097BECA1B90}" srcOrd="3" destOrd="0" parTransId="{EAF490F6-3F88-4E01-876B-B3B07657A974}" sibTransId="{A13632DF-E0CC-480D-9C4D-713704A72055}"/>
    <dgm:cxn modelId="{B88979E2-6757-49DA-A318-747D2D7BF156}" type="presOf" srcId="{C8F60679-E3C0-4BAF-93FA-ED9F07645219}" destId="{5D075684-C4A6-48F4-B046-29BBE51CC20A}" srcOrd="0" destOrd="0" presId="urn:microsoft.com/office/officeart/2005/8/layout/cycle4"/>
    <dgm:cxn modelId="{CC12FEEA-86FF-4409-883E-E37C307451EF}" type="presOf" srcId="{8D7EE3E3-58C9-4385-A1CD-8D3B4938946C}" destId="{5372B0C5-C7EF-4CB4-832B-CD011AD4EB69}" srcOrd="0" destOrd="0" presId="urn:microsoft.com/office/officeart/2005/8/layout/cycle4"/>
    <dgm:cxn modelId="{A7D2CBF3-0602-46BE-85AC-7BCC7E41D6F5}" type="presOf" srcId="{94B97B57-386F-4104-B50C-21A18FDED656}" destId="{AEF6BAF6-D499-473F-8E85-A2A69FA84921}" srcOrd="0" destOrd="0" presId="urn:microsoft.com/office/officeart/2005/8/layout/cycle4"/>
    <dgm:cxn modelId="{4743DE8C-873B-475D-BCBB-08A3842CB086}" type="presParOf" srcId="{60FC9B4E-4321-4E1E-B558-9BA5C1E3357F}" destId="{F3A2C2AF-49F9-4CD1-A7A8-80DA03AAB4B9}" srcOrd="0" destOrd="0" presId="urn:microsoft.com/office/officeart/2005/8/layout/cycle4"/>
    <dgm:cxn modelId="{B51D6F5F-95B5-41B5-9129-D425FF7EC37D}" type="presParOf" srcId="{F3A2C2AF-49F9-4CD1-A7A8-80DA03AAB4B9}" destId="{BC554C27-671E-4371-B2DA-011F5D92A89D}" srcOrd="0" destOrd="0" presId="urn:microsoft.com/office/officeart/2005/8/layout/cycle4"/>
    <dgm:cxn modelId="{ED978990-208F-4643-9816-96504BEEC621}" type="presParOf" srcId="{BC554C27-671E-4371-B2DA-011F5D92A89D}" destId="{AEF6BAF6-D499-473F-8E85-A2A69FA84921}" srcOrd="0" destOrd="0" presId="urn:microsoft.com/office/officeart/2005/8/layout/cycle4"/>
    <dgm:cxn modelId="{177EC654-28AE-45AD-9D50-733ADFE72E7E}" type="presParOf" srcId="{BC554C27-671E-4371-B2DA-011F5D92A89D}" destId="{AE9074BB-B55E-471E-87BB-FF6FFC1AD81F}" srcOrd="1" destOrd="0" presId="urn:microsoft.com/office/officeart/2005/8/layout/cycle4"/>
    <dgm:cxn modelId="{FB73E633-0FEF-4387-922B-A496B6AE3441}" type="presParOf" srcId="{F3A2C2AF-49F9-4CD1-A7A8-80DA03AAB4B9}" destId="{C9316803-9E54-4C26-A678-527C07A3FE70}" srcOrd="1" destOrd="0" presId="urn:microsoft.com/office/officeart/2005/8/layout/cycle4"/>
    <dgm:cxn modelId="{62DDB86A-953E-4BAF-A577-FD70748AB0F0}" type="presParOf" srcId="{C9316803-9E54-4C26-A678-527C07A3FE70}" destId="{5372B0C5-C7EF-4CB4-832B-CD011AD4EB69}" srcOrd="0" destOrd="0" presId="urn:microsoft.com/office/officeart/2005/8/layout/cycle4"/>
    <dgm:cxn modelId="{D0A3E8C4-F3EA-4781-B18E-FD7C76405DDE}" type="presParOf" srcId="{C9316803-9E54-4C26-A678-527C07A3FE70}" destId="{CAC0B805-FEF1-4751-AF9B-920541DADD45}" srcOrd="1" destOrd="0" presId="urn:microsoft.com/office/officeart/2005/8/layout/cycle4"/>
    <dgm:cxn modelId="{7F50F0C5-3124-47C2-AEFB-FCE0FB067A88}" type="presParOf" srcId="{F3A2C2AF-49F9-4CD1-A7A8-80DA03AAB4B9}" destId="{919249E4-537F-4212-AAFB-EDD2A964251E}" srcOrd="2" destOrd="0" presId="urn:microsoft.com/office/officeart/2005/8/layout/cycle4"/>
    <dgm:cxn modelId="{68A5C472-AD54-4640-9ABD-3573C746AF50}" type="presParOf" srcId="{919249E4-537F-4212-AAFB-EDD2A964251E}" destId="{B569B5EF-D114-482F-820B-A0174AFAD1E2}" srcOrd="0" destOrd="0" presId="urn:microsoft.com/office/officeart/2005/8/layout/cycle4"/>
    <dgm:cxn modelId="{FCD9EEFE-2C8C-459D-838D-CC3702DEFE7E}" type="presParOf" srcId="{919249E4-537F-4212-AAFB-EDD2A964251E}" destId="{C7C62E38-C3F4-43AE-8172-F3C3D2DEFC95}" srcOrd="1" destOrd="0" presId="urn:microsoft.com/office/officeart/2005/8/layout/cycle4"/>
    <dgm:cxn modelId="{26D362BC-D824-472F-A7AE-C8E534FB3D3D}" type="presParOf" srcId="{F3A2C2AF-49F9-4CD1-A7A8-80DA03AAB4B9}" destId="{D30D2D00-237E-4301-A2EA-A68CC6E65B1A}" srcOrd="3" destOrd="0" presId="urn:microsoft.com/office/officeart/2005/8/layout/cycle4"/>
    <dgm:cxn modelId="{B2ED2419-44B6-455D-871D-EC8A1027BB4F}" type="presParOf" srcId="{D30D2D00-237E-4301-A2EA-A68CC6E65B1A}" destId="{1925A970-3FE3-4C5C-893B-6BF04A18AA42}" srcOrd="0" destOrd="0" presId="urn:microsoft.com/office/officeart/2005/8/layout/cycle4"/>
    <dgm:cxn modelId="{DD852B38-0B12-4E21-A10E-A247733BE48B}" type="presParOf" srcId="{D30D2D00-237E-4301-A2EA-A68CC6E65B1A}" destId="{7D962EBE-89FF-4105-969F-5B6E2DF1BF92}" srcOrd="1" destOrd="0" presId="urn:microsoft.com/office/officeart/2005/8/layout/cycle4"/>
    <dgm:cxn modelId="{55C4086C-5945-491F-876F-333A3FDA3AE7}" type="presParOf" srcId="{F3A2C2AF-49F9-4CD1-A7A8-80DA03AAB4B9}" destId="{AF5D9490-44F0-4DF5-9132-80ECF11E95A6}" srcOrd="4" destOrd="0" presId="urn:microsoft.com/office/officeart/2005/8/layout/cycle4"/>
    <dgm:cxn modelId="{242E4A7A-CD36-45DD-A4EE-5DAA458CF7B0}" type="presParOf" srcId="{60FC9B4E-4321-4E1E-B558-9BA5C1E3357F}" destId="{79CA9332-5A87-4E55-ABAE-9B5BBF9E62D5}" srcOrd="1" destOrd="0" presId="urn:microsoft.com/office/officeart/2005/8/layout/cycle4"/>
    <dgm:cxn modelId="{C5A5A4CB-D32F-4F97-9B07-E569FD229859}" type="presParOf" srcId="{79CA9332-5A87-4E55-ABAE-9B5BBF9E62D5}" destId="{24A3A5FA-1F70-4A20-B5E9-9C27C5ABDBFB}" srcOrd="0" destOrd="0" presId="urn:microsoft.com/office/officeart/2005/8/layout/cycle4"/>
    <dgm:cxn modelId="{8AEF18E7-FD20-4770-8918-866F68F3C75F}" type="presParOf" srcId="{79CA9332-5A87-4E55-ABAE-9B5BBF9E62D5}" destId="{5D075684-C4A6-48F4-B046-29BBE51CC20A}" srcOrd="1" destOrd="0" presId="urn:microsoft.com/office/officeart/2005/8/layout/cycle4"/>
    <dgm:cxn modelId="{B86B4B43-E4C6-4952-921C-AC03066100F5}" type="presParOf" srcId="{79CA9332-5A87-4E55-ABAE-9B5BBF9E62D5}" destId="{18E126E6-120E-474C-AEC3-B2CC64787D38}" srcOrd="2" destOrd="0" presId="urn:microsoft.com/office/officeart/2005/8/layout/cycle4"/>
    <dgm:cxn modelId="{B9EA4F12-5CD7-4DBE-8115-94014D1E085E}" type="presParOf" srcId="{79CA9332-5A87-4E55-ABAE-9B5BBF9E62D5}" destId="{6B569F56-5149-4796-B7E7-C026595458AA}" srcOrd="3" destOrd="0" presId="urn:microsoft.com/office/officeart/2005/8/layout/cycle4"/>
    <dgm:cxn modelId="{0C555CF1-0F7C-4A57-B197-869A2C965A7E}" type="presParOf" srcId="{79CA9332-5A87-4E55-ABAE-9B5BBF9E62D5}" destId="{DEF6E417-7B01-4D11-969F-C9FDDB6C9B45}" srcOrd="4" destOrd="0" presId="urn:microsoft.com/office/officeart/2005/8/layout/cycle4"/>
    <dgm:cxn modelId="{E86DC31E-8DE7-442E-BC96-DC9624F3A7E2}" type="presParOf" srcId="{60FC9B4E-4321-4E1E-B558-9BA5C1E3357F}" destId="{064B5A02-2D9E-4864-8F53-BB894F3BC229}" srcOrd="2" destOrd="0" presId="urn:microsoft.com/office/officeart/2005/8/layout/cycle4"/>
    <dgm:cxn modelId="{A82ACC7A-A6AC-444C-BF5F-D445DCA0D5F7}" type="presParOf" srcId="{60FC9B4E-4321-4E1E-B558-9BA5C1E3357F}" destId="{9C9F0BC7-1956-446B-8516-80B52D2087B7}"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257A0D-24F5-44A4-8570-ED4DB7D91A19}"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cs-CZ"/>
        </a:p>
      </dgm:t>
    </dgm:pt>
    <dgm:pt modelId="{12D8A936-6459-4910-8E4A-DBB0E3460B43}">
      <dgm:prSet phldrT="[Text]" custT="1"/>
      <dgm:spPr/>
      <dgm:t>
        <a:bodyPr/>
        <a:lstStyle/>
        <a:p>
          <a:r>
            <a:rPr lang="cs-CZ" sz="1800" b="1" dirty="0" err="1"/>
            <a:t>Antinomianism</a:t>
          </a:r>
          <a:endParaRPr lang="cs-CZ" sz="1800" b="1" dirty="0"/>
        </a:p>
      </dgm:t>
    </dgm:pt>
    <dgm:pt modelId="{39AAFAE8-6720-45C4-A088-A4A3B7AB7540}" type="parTrans" cxnId="{DC11D201-A98B-445B-8F80-88BFE9BFC27C}">
      <dgm:prSet/>
      <dgm:spPr/>
      <dgm:t>
        <a:bodyPr/>
        <a:lstStyle/>
        <a:p>
          <a:endParaRPr lang="cs-CZ"/>
        </a:p>
      </dgm:t>
    </dgm:pt>
    <dgm:pt modelId="{4B814216-BF77-4FE1-9143-717BD6F48D7D}" type="sibTrans" cxnId="{DC11D201-A98B-445B-8F80-88BFE9BFC27C}">
      <dgm:prSet/>
      <dgm:spPr/>
      <dgm:t>
        <a:bodyPr/>
        <a:lstStyle/>
        <a:p>
          <a:endParaRPr lang="cs-CZ"/>
        </a:p>
      </dgm:t>
    </dgm:pt>
    <dgm:pt modelId="{BC4A757B-1C47-4023-AE5A-1B0798A38878}">
      <dgm:prSet phldrT="[Text]" custT="1"/>
      <dgm:spPr/>
      <dgm:t>
        <a:bodyPr/>
        <a:lstStyle/>
        <a:p>
          <a:r>
            <a:rPr lang="cs-CZ" sz="2800" b="1" dirty="0" err="1"/>
            <a:t>Rules</a:t>
          </a:r>
          <a:r>
            <a:rPr lang="cs-CZ" sz="2800" b="1" dirty="0"/>
            <a:t> </a:t>
          </a:r>
          <a:r>
            <a:rPr lang="cs-CZ" sz="2800" b="1" dirty="0" err="1"/>
            <a:t>of</a:t>
          </a:r>
          <a:r>
            <a:rPr lang="cs-CZ" sz="2800" b="1" dirty="0"/>
            <a:t> </a:t>
          </a:r>
          <a:r>
            <a:rPr lang="cs-CZ" sz="2800" b="1" dirty="0" err="1"/>
            <a:t>Practice</a:t>
          </a:r>
          <a:endParaRPr lang="cs-CZ" sz="2800" b="1" dirty="0"/>
        </a:p>
      </dgm:t>
    </dgm:pt>
    <dgm:pt modelId="{05B87B17-F820-4EBB-8EFF-9493330723B2}" type="parTrans" cxnId="{95D0739A-4145-4778-BBC6-F9E653E27A1C}">
      <dgm:prSet/>
      <dgm:spPr/>
      <dgm:t>
        <a:bodyPr/>
        <a:lstStyle/>
        <a:p>
          <a:endParaRPr lang="cs-CZ"/>
        </a:p>
      </dgm:t>
    </dgm:pt>
    <dgm:pt modelId="{9A2C77C0-FCC8-4056-BA3A-CE54994CD8FB}" type="sibTrans" cxnId="{95D0739A-4145-4778-BBC6-F9E653E27A1C}">
      <dgm:prSet/>
      <dgm:spPr/>
      <dgm:t>
        <a:bodyPr/>
        <a:lstStyle/>
        <a:p>
          <a:endParaRPr lang="cs-CZ"/>
        </a:p>
      </dgm:t>
    </dgm:pt>
    <dgm:pt modelId="{5CD485AE-4FB4-481A-9BD1-CD95C7DD1ED7}">
      <dgm:prSet phldrT="[Text]" custT="1"/>
      <dgm:spPr/>
      <dgm:t>
        <a:bodyPr/>
        <a:lstStyle/>
        <a:p>
          <a:r>
            <a:rPr lang="cs-CZ" sz="3600" b="1" dirty="0" err="1"/>
            <a:t>Legalism</a:t>
          </a:r>
          <a:endParaRPr lang="cs-CZ" sz="3600" b="1" dirty="0"/>
        </a:p>
      </dgm:t>
    </dgm:pt>
    <dgm:pt modelId="{50FB4462-B981-49E5-96B7-F695E31B8B77}" type="parTrans" cxnId="{DC38B0F8-B49B-480D-99FA-7E55C11E919D}">
      <dgm:prSet/>
      <dgm:spPr/>
      <dgm:t>
        <a:bodyPr/>
        <a:lstStyle/>
        <a:p>
          <a:endParaRPr lang="cs-CZ"/>
        </a:p>
      </dgm:t>
    </dgm:pt>
    <dgm:pt modelId="{AFDCA2F0-80E7-4766-9AC8-FADC0F72DCFF}" type="sibTrans" cxnId="{DC38B0F8-B49B-480D-99FA-7E55C11E919D}">
      <dgm:prSet/>
      <dgm:spPr/>
      <dgm:t>
        <a:bodyPr/>
        <a:lstStyle/>
        <a:p>
          <a:endParaRPr lang="cs-CZ"/>
        </a:p>
      </dgm:t>
    </dgm:pt>
    <dgm:pt modelId="{1DBC66AE-3AD8-4C0D-88E6-B9C3A7969EE0}">
      <dgm:prSet phldrT="[Text]"/>
      <dgm:spPr/>
      <dgm:t>
        <a:bodyPr/>
        <a:lstStyle/>
        <a:p>
          <a:r>
            <a:rPr lang="cs-CZ" b="1" dirty="0" err="1"/>
            <a:t>Rules</a:t>
          </a:r>
          <a:r>
            <a:rPr lang="cs-CZ" b="1" dirty="0"/>
            <a:t> </a:t>
          </a:r>
          <a:r>
            <a:rPr lang="cs-CZ" b="1" dirty="0" err="1"/>
            <a:t>Apply</a:t>
          </a:r>
          <a:r>
            <a:rPr lang="cs-CZ" b="1" dirty="0"/>
            <a:t> </a:t>
          </a:r>
          <a:r>
            <a:rPr lang="cs-CZ" b="1" dirty="0" err="1"/>
            <a:t>Rigidly</a:t>
          </a:r>
          <a:endParaRPr lang="cs-CZ" b="1" dirty="0"/>
        </a:p>
      </dgm:t>
    </dgm:pt>
    <dgm:pt modelId="{E4AAD12F-FDA2-4CF7-87D6-C744B4E1510F}" type="parTrans" cxnId="{DFFDF1E1-A343-4055-83E1-CAE55B461E78}">
      <dgm:prSet/>
      <dgm:spPr/>
      <dgm:t>
        <a:bodyPr/>
        <a:lstStyle/>
        <a:p>
          <a:endParaRPr lang="cs-CZ"/>
        </a:p>
      </dgm:t>
    </dgm:pt>
    <dgm:pt modelId="{70FD73B0-A4D0-4697-AB7F-50EF296AE2F8}" type="sibTrans" cxnId="{DFFDF1E1-A343-4055-83E1-CAE55B461E78}">
      <dgm:prSet/>
      <dgm:spPr/>
      <dgm:t>
        <a:bodyPr/>
        <a:lstStyle/>
        <a:p>
          <a:endParaRPr lang="cs-CZ"/>
        </a:p>
      </dgm:t>
    </dgm:pt>
    <dgm:pt modelId="{0310B87A-A39E-4B4D-A1DD-F9F8224073DA}">
      <dgm:prSet phldrT="[Text]" custT="1"/>
      <dgm:spPr/>
      <dgm:t>
        <a:bodyPr/>
        <a:lstStyle/>
        <a:p>
          <a:r>
            <a:rPr lang="cs-CZ" sz="2000" b="1" dirty="0" err="1"/>
            <a:t>Situationalism</a:t>
          </a:r>
          <a:endParaRPr lang="cs-CZ" sz="2000" b="1" dirty="0"/>
        </a:p>
      </dgm:t>
    </dgm:pt>
    <dgm:pt modelId="{33B6DCC2-DBCC-4D86-8B63-32549567F913}" type="parTrans" cxnId="{8DE39B49-CA25-4B4C-BC36-B0DAB3CAEA9E}">
      <dgm:prSet/>
      <dgm:spPr/>
      <dgm:t>
        <a:bodyPr/>
        <a:lstStyle/>
        <a:p>
          <a:endParaRPr lang="cs-CZ"/>
        </a:p>
      </dgm:t>
    </dgm:pt>
    <dgm:pt modelId="{22A9A708-52F9-497E-9FC0-6219B81D4B1B}" type="sibTrans" cxnId="{8DE39B49-CA25-4B4C-BC36-B0DAB3CAEA9E}">
      <dgm:prSet/>
      <dgm:spPr/>
      <dgm:t>
        <a:bodyPr/>
        <a:lstStyle/>
        <a:p>
          <a:endParaRPr lang="cs-CZ"/>
        </a:p>
      </dgm:t>
    </dgm:pt>
    <dgm:pt modelId="{6D0006F4-9C55-4396-9BEF-CD43F05EA240}">
      <dgm:prSet phldrT="[Text]" custT="1"/>
      <dgm:spPr/>
      <dgm:t>
        <a:bodyPr/>
        <a:lstStyle/>
        <a:p>
          <a:r>
            <a:rPr lang="cs-CZ" sz="1800" dirty="0"/>
            <a:t>No </a:t>
          </a:r>
          <a:r>
            <a:rPr lang="cs-CZ" sz="1800" dirty="0" err="1"/>
            <a:t>Rules</a:t>
          </a:r>
          <a:r>
            <a:rPr lang="cs-CZ" sz="1800" dirty="0"/>
            <a:t> </a:t>
          </a:r>
          <a:r>
            <a:rPr lang="cs-CZ" sz="1800" dirty="0" err="1"/>
            <a:t>Appply</a:t>
          </a:r>
          <a:endParaRPr lang="cs-CZ" sz="1800" dirty="0"/>
        </a:p>
      </dgm:t>
    </dgm:pt>
    <dgm:pt modelId="{C89E8C2B-020E-4498-B013-39AB3B92DE64}" type="parTrans" cxnId="{E1F0E7E3-50B6-44B2-9DC1-2EDDDE357EC4}">
      <dgm:prSet/>
      <dgm:spPr/>
      <dgm:t>
        <a:bodyPr/>
        <a:lstStyle/>
        <a:p>
          <a:endParaRPr lang="cs-CZ"/>
        </a:p>
      </dgm:t>
    </dgm:pt>
    <dgm:pt modelId="{FC55AB4D-F03C-4E25-8032-AB20A73C6D81}" type="sibTrans" cxnId="{E1F0E7E3-50B6-44B2-9DC1-2EDDDE357EC4}">
      <dgm:prSet/>
      <dgm:spPr/>
      <dgm:t>
        <a:bodyPr/>
        <a:lstStyle/>
        <a:p>
          <a:endParaRPr lang="cs-CZ"/>
        </a:p>
      </dgm:t>
    </dgm:pt>
    <dgm:pt modelId="{D6E7D78D-CFCC-4431-9604-09285E39F9A2}">
      <dgm:prSet phldrT="[Text]" custT="1"/>
      <dgm:spPr/>
      <dgm:t>
        <a:bodyPr/>
        <a:lstStyle/>
        <a:p>
          <a:r>
            <a:rPr lang="cs-CZ" sz="1600" b="1" dirty="0" err="1"/>
            <a:t>Rules</a:t>
          </a:r>
          <a:r>
            <a:rPr lang="cs-CZ" sz="1600" b="1" dirty="0"/>
            <a:t> </a:t>
          </a:r>
          <a:r>
            <a:rPr lang="cs-CZ" sz="1600" b="1" dirty="0" err="1"/>
            <a:t>of</a:t>
          </a:r>
          <a:r>
            <a:rPr lang="cs-CZ" sz="1600" b="1" dirty="0"/>
            <a:t> </a:t>
          </a:r>
          <a:r>
            <a:rPr lang="cs-CZ" sz="1600" b="1" dirty="0" err="1"/>
            <a:t>Thumb</a:t>
          </a:r>
          <a:endParaRPr lang="cs-CZ" sz="1600" b="1" dirty="0"/>
        </a:p>
        <a:p>
          <a:r>
            <a:rPr lang="cs-CZ" sz="1600" b="1" dirty="0" err="1"/>
            <a:t>Guidelines</a:t>
          </a:r>
          <a:endParaRPr lang="cs-CZ" sz="1600" b="1" dirty="0"/>
        </a:p>
      </dgm:t>
    </dgm:pt>
    <dgm:pt modelId="{8BE7A155-2593-47C8-A21F-F9FB236A1C40}" type="sibTrans" cxnId="{FCE53D9F-B76C-47CC-ADF3-B299561149EA}">
      <dgm:prSet/>
      <dgm:spPr/>
      <dgm:t>
        <a:bodyPr/>
        <a:lstStyle/>
        <a:p>
          <a:endParaRPr lang="cs-CZ"/>
        </a:p>
      </dgm:t>
    </dgm:pt>
    <dgm:pt modelId="{31B94308-F1E3-4503-AE37-086A5DCAAB69}" type="parTrans" cxnId="{FCE53D9F-B76C-47CC-ADF3-B299561149EA}">
      <dgm:prSet/>
      <dgm:spPr/>
      <dgm:t>
        <a:bodyPr/>
        <a:lstStyle/>
        <a:p>
          <a:endParaRPr lang="cs-CZ"/>
        </a:p>
      </dgm:t>
    </dgm:pt>
    <dgm:pt modelId="{549D4706-8B90-4550-A095-54FE9927CBBE}" type="pres">
      <dgm:prSet presAssocID="{4B257A0D-24F5-44A4-8570-ED4DB7D91A19}" presName="theList" presStyleCnt="0">
        <dgm:presLayoutVars>
          <dgm:dir/>
          <dgm:animLvl val="lvl"/>
          <dgm:resizeHandles val="exact"/>
        </dgm:presLayoutVars>
      </dgm:prSet>
      <dgm:spPr/>
    </dgm:pt>
    <dgm:pt modelId="{934A9ABD-BA8C-4B96-AD5C-FE6DC5D023E4}" type="pres">
      <dgm:prSet presAssocID="{12D8A936-6459-4910-8E4A-DBB0E3460B43}" presName="compNode" presStyleCnt="0"/>
      <dgm:spPr/>
    </dgm:pt>
    <dgm:pt modelId="{EA0A3F94-41E6-4792-ACB7-73FC96D2B24E}" type="pres">
      <dgm:prSet presAssocID="{12D8A936-6459-4910-8E4A-DBB0E3460B43}" presName="noGeometry" presStyleCnt="0"/>
      <dgm:spPr/>
    </dgm:pt>
    <dgm:pt modelId="{A54A5625-5C8C-40EC-94DB-AE4D69F3D0F9}" type="pres">
      <dgm:prSet presAssocID="{12D8A936-6459-4910-8E4A-DBB0E3460B43}" presName="childTextVisible" presStyleLbl="bgAccFollowNode1" presStyleIdx="0" presStyleCnt="4" custAng="20110043" custScaleX="172327" custScaleY="150392" custLinFactNeighborX="-16353" custLinFactNeighborY="-74876">
        <dgm:presLayoutVars>
          <dgm:bulletEnabled val="1"/>
        </dgm:presLayoutVars>
      </dgm:prSet>
      <dgm:spPr/>
    </dgm:pt>
    <dgm:pt modelId="{72C117E4-FC69-4E1A-9175-6B008F8EA494}" type="pres">
      <dgm:prSet presAssocID="{12D8A936-6459-4910-8E4A-DBB0E3460B43}" presName="childTextHidden" presStyleLbl="bgAccFollowNode1" presStyleIdx="0" presStyleCnt="4"/>
      <dgm:spPr/>
    </dgm:pt>
    <dgm:pt modelId="{46A1B47A-87CD-4055-94C6-5474A53D5E37}" type="pres">
      <dgm:prSet presAssocID="{12D8A936-6459-4910-8E4A-DBB0E3460B43}" presName="parentText" presStyleLbl="node1" presStyleIdx="0" presStyleCnt="4" custScaleX="255758" custScaleY="239836" custLinFactX="100000" custLinFactY="-100000" custLinFactNeighborX="132506" custLinFactNeighborY="-152141">
        <dgm:presLayoutVars>
          <dgm:chMax val="1"/>
          <dgm:bulletEnabled val="1"/>
        </dgm:presLayoutVars>
      </dgm:prSet>
      <dgm:spPr/>
    </dgm:pt>
    <dgm:pt modelId="{4C7BCED9-9587-485A-8E06-E37FA36D4C77}" type="pres">
      <dgm:prSet presAssocID="{12D8A936-6459-4910-8E4A-DBB0E3460B43}" presName="aSpace" presStyleCnt="0"/>
      <dgm:spPr/>
    </dgm:pt>
    <dgm:pt modelId="{BDB37D98-CBD5-416D-99C0-F58E39D3AFA7}" type="pres">
      <dgm:prSet presAssocID="{0310B87A-A39E-4B4D-A1DD-F9F8224073DA}" presName="compNode" presStyleCnt="0"/>
      <dgm:spPr/>
    </dgm:pt>
    <dgm:pt modelId="{E87964E7-71AE-4D2D-831F-6A395EA81D20}" type="pres">
      <dgm:prSet presAssocID="{0310B87A-A39E-4B4D-A1DD-F9F8224073DA}" presName="noGeometry" presStyleCnt="0"/>
      <dgm:spPr/>
    </dgm:pt>
    <dgm:pt modelId="{243116B2-81F0-4BD6-97F9-6D54547D997A}" type="pres">
      <dgm:prSet presAssocID="{0310B87A-A39E-4B4D-A1DD-F9F8224073DA}" presName="childTextVisible" presStyleLbl="bgAccFollowNode1" presStyleIdx="1" presStyleCnt="4" custAng="19628839" custScaleX="197018" custScaleY="149295" custLinFactX="-48692" custLinFactNeighborX="-100000" custLinFactNeighborY="68499">
        <dgm:presLayoutVars>
          <dgm:bulletEnabled val="1"/>
        </dgm:presLayoutVars>
      </dgm:prSet>
      <dgm:spPr/>
    </dgm:pt>
    <dgm:pt modelId="{4C05F552-22D4-401B-B8F9-6E5A67316859}" type="pres">
      <dgm:prSet presAssocID="{0310B87A-A39E-4B4D-A1DD-F9F8224073DA}" presName="childTextHidden" presStyleLbl="bgAccFollowNode1" presStyleIdx="1" presStyleCnt="4"/>
      <dgm:spPr/>
    </dgm:pt>
    <dgm:pt modelId="{27CEAF2F-4593-4598-8833-D3A47A316875}" type="pres">
      <dgm:prSet presAssocID="{0310B87A-A39E-4B4D-A1DD-F9F8224073DA}" presName="parentText" presStyleLbl="node1" presStyleIdx="1" presStyleCnt="4" custScaleX="310205" custScaleY="295543" custLinFactNeighborX="24553" custLinFactNeighborY="-90415">
        <dgm:presLayoutVars>
          <dgm:chMax val="1"/>
          <dgm:bulletEnabled val="1"/>
        </dgm:presLayoutVars>
      </dgm:prSet>
      <dgm:spPr/>
    </dgm:pt>
    <dgm:pt modelId="{E6888976-D7AC-4156-9A2D-F93084DAB046}" type="pres">
      <dgm:prSet presAssocID="{0310B87A-A39E-4B4D-A1DD-F9F8224073DA}" presName="aSpace" presStyleCnt="0"/>
      <dgm:spPr/>
    </dgm:pt>
    <dgm:pt modelId="{38B06C2B-4B4E-4B6F-A2EB-48C2F396EBE4}" type="pres">
      <dgm:prSet presAssocID="{BC4A757B-1C47-4023-AE5A-1B0798A38878}" presName="compNode" presStyleCnt="0"/>
      <dgm:spPr/>
    </dgm:pt>
    <dgm:pt modelId="{56D4A5B0-1A0D-4FFC-A2E2-915555E7836B}" type="pres">
      <dgm:prSet presAssocID="{BC4A757B-1C47-4023-AE5A-1B0798A38878}" presName="noGeometry" presStyleCnt="0"/>
      <dgm:spPr/>
    </dgm:pt>
    <dgm:pt modelId="{142DC1B8-C9A8-46B3-89E6-A1969FC32BE6}" type="pres">
      <dgm:prSet presAssocID="{BC4A757B-1C47-4023-AE5A-1B0798A38878}" presName="childTextVisible" presStyleLbl="bgAccFollowNode1" presStyleIdx="2" presStyleCnt="4">
        <dgm:presLayoutVars>
          <dgm:bulletEnabled val="1"/>
        </dgm:presLayoutVars>
      </dgm:prSet>
      <dgm:spPr>
        <a:noFill/>
        <a:ln w="0">
          <a:noFill/>
        </a:ln>
      </dgm:spPr>
    </dgm:pt>
    <dgm:pt modelId="{F7233BBA-D50D-40A4-B87C-B8D56C374D98}" type="pres">
      <dgm:prSet presAssocID="{BC4A757B-1C47-4023-AE5A-1B0798A38878}" presName="childTextHidden" presStyleLbl="bgAccFollowNode1" presStyleIdx="2" presStyleCnt="4"/>
      <dgm:spPr/>
    </dgm:pt>
    <dgm:pt modelId="{B36E630D-DD17-4287-BB3F-C4092A569E94}" type="pres">
      <dgm:prSet presAssocID="{BC4A757B-1C47-4023-AE5A-1B0798A38878}" presName="parentText" presStyleLbl="node1" presStyleIdx="2" presStyleCnt="4" custScaleX="440623" custScaleY="427114" custLinFactX="-46866" custLinFactNeighborX="-100000" custLinFactNeighborY="29422">
        <dgm:presLayoutVars>
          <dgm:chMax val="1"/>
          <dgm:bulletEnabled val="1"/>
        </dgm:presLayoutVars>
      </dgm:prSet>
      <dgm:spPr/>
    </dgm:pt>
    <dgm:pt modelId="{92513B51-17CC-4533-960F-9668892FEC54}" type="pres">
      <dgm:prSet presAssocID="{BC4A757B-1C47-4023-AE5A-1B0798A38878}" presName="aSpace" presStyleCnt="0"/>
      <dgm:spPr/>
    </dgm:pt>
    <dgm:pt modelId="{205D428F-9D22-4B6F-AEC7-03E691807753}" type="pres">
      <dgm:prSet presAssocID="{5CD485AE-4FB4-481A-9BD1-CD95C7DD1ED7}" presName="compNode" presStyleCnt="0"/>
      <dgm:spPr/>
    </dgm:pt>
    <dgm:pt modelId="{685A49D7-9092-4F20-B243-D552E4A6477D}" type="pres">
      <dgm:prSet presAssocID="{5CD485AE-4FB4-481A-9BD1-CD95C7DD1ED7}" presName="noGeometry" presStyleCnt="0"/>
      <dgm:spPr/>
    </dgm:pt>
    <dgm:pt modelId="{B620A776-603F-483C-AFDB-8A68584E2059}" type="pres">
      <dgm:prSet presAssocID="{5CD485AE-4FB4-481A-9BD1-CD95C7DD1ED7}" presName="childTextVisible" presStyleLbl="bgAccFollowNode1" presStyleIdx="3" presStyleCnt="4" custAng="19736279" custScaleX="207098" custScaleY="179010" custLinFactX="-106390" custLinFactY="100000" custLinFactNeighborX="-200000" custLinFactNeighborY="129055">
        <dgm:presLayoutVars>
          <dgm:bulletEnabled val="1"/>
        </dgm:presLayoutVars>
      </dgm:prSet>
      <dgm:spPr/>
    </dgm:pt>
    <dgm:pt modelId="{616E8439-A185-4C4F-8415-31B7984840B9}" type="pres">
      <dgm:prSet presAssocID="{5CD485AE-4FB4-481A-9BD1-CD95C7DD1ED7}" presName="childTextHidden" presStyleLbl="bgAccFollowNode1" presStyleIdx="3" presStyleCnt="4"/>
      <dgm:spPr/>
    </dgm:pt>
    <dgm:pt modelId="{89062CBF-FBA6-4FC6-A284-8F6963DF6DCF}" type="pres">
      <dgm:prSet presAssocID="{5CD485AE-4FB4-481A-9BD1-CD95C7DD1ED7}" presName="parentText" presStyleLbl="node1" presStyleIdx="3" presStyleCnt="4" custScaleX="579422" custScaleY="557265" custLinFactX="-41585" custLinFactY="59923" custLinFactNeighborX="-100000" custLinFactNeighborY="100000">
        <dgm:presLayoutVars>
          <dgm:chMax val="1"/>
          <dgm:bulletEnabled val="1"/>
        </dgm:presLayoutVars>
      </dgm:prSet>
      <dgm:spPr/>
    </dgm:pt>
  </dgm:ptLst>
  <dgm:cxnLst>
    <dgm:cxn modelId="{DC11D201-A98B-445B-8F80-88BFE9BFC27C}" srcId="{4B257A0D-24F5-44A4-8570-ED4DB7D91A19}" destId="{12D8A936-6459-4910-8E4A-DBB0E3460B43}" srcOrd="0" destOrd="0" parTransId="{39AAFAE8-6720-45C4-A088-A4A3B7AB7540}" sibTransId="{4B814216-BF77-4FE1-9143-717BD6F48D7D}"/>
    <dgm:cxn modelId="{E5D56C11-031F-4D4C-87C9-B538EB9CB74A}" type="presOf" srcId="{4B257A0D-24F5-44A4-8570-ED4DB7D91A19}" destId="{549D4706-8B90-4550-A095-54FE9927CBBE}" srcOrd="0" destOrd="0" presId="urn:microsoft.com/office/officeart/2005/8/layout/hProcess6"/>
    <dgm:cxn modelId="{5953BD3E-62F4-4520-A827-230A0968A4AC}" type="presOf" srcId="{12D8A936-6459-4910-8E4A-DBB0E3460B43}" destId="{46A1B47A-87CD-4055-94C6-5474A53D5E37}" srcOrd="0" destOrd="0" presId="urn:microsoft.com/office/officeart/2005/8/layout/hProcess6"/>
    <dgm:cxn modelId="{8DE39B49-CA25-4B4C-BC36-B0DAB3CAEA9E}" srcId="{4B257A0D-24F5-44A4-8570-ED4DB7D91A19}" destId="{0310B87A-A39E-4B4D-A1DD-F9F8224073DA}" srcOrd="1" destOrd="0" parTransId="{33B6DCC2-DBCC-4D86-8B63-32549567F913}" sibTransId="{22A9A708-52F9-497E-9FC0-6219B81D4B1B}"/>
    <dgm:cxn modelId="{8B9C8555-D2D0-4F94-8C11-03E2F6DE1C48}" type="presOf" srcId="{D6E7D78D-CFCC-4431-9604-09285E39F9A2}" destId="{243116B2-81F0-4BD6-97F9-6D54547D997A}" srcOrd="0" destOrd="0" presId="urn:microsoft.com/office/officeart/2005/8/layout/hProcess6"/>
    <dgm:cxn modelId="{6E3A0392-8123-4338-BE27-FE68E96A272C}" type="presOf" srcId="{1DBC66AE-3AD8-4C0D-88E6-B9C3A7969EE0}" destId="{616E8439-A185-4C4F-8415-31B7984840B9}" srcOrd="1" destOrd="0" presId="urn:microsoft.com/office/officeart/2005/8/layout/hProcess6"/>
    <dgm:cxn modelId="{1BF78C92-B403-4A87-8B1F-09A8C67E1099}" type="presOf" srcId="{D6E7D78D-CFCC-4431-9604-09285E39F9A2}" destId="{4C05F552-22D4-401B-B8F9-6E5A67316859}" srcOrd="1" destOrd="0" presId="urn:microsoft.com/office/officeart/2005/8/layout/hProcess6"/>
    <dgm:cxn modelId="{95D0739A-4145-4778-BBC6-F9E653E27A1C}" srcId="{4B257A0D-24F5-44A4-8570-ED4DB7D91A19}" destId="{BC4A757B-1C47-4023-AE5A-1B0798A38878}" srcOrd="2" destOrd="0" parTransId="{05B87B17-F820-4EBB-8EFF-9493330723B2}" sibTransId="{9A2C77C0-FCC8-4056-BA3A-CE54994CD8FB}"/>
    <dgm:cxn modelId="{FCE53D9F-B76C-47CC-ADF3-B299561149EA}" srcId="{0310B87A-A39E-4B4D-A1DD-F9F8224073DA}" destId="{D6E7D78D-CFCC-4431-9604-09285E39F9A2}" srcOrd="0" destOrd="0" parTransId="{31B94308-F1E3-4503-AE37-086A5DCAAB69}" sibTransId="{8BE7A155-2593-47C8-A21F-F9FB236A1C40}"/>
    <dgm:cxn modelId="{684097A8-3DCB-44C4-BB6A-8C4ABAB6199F}" type="presOf" srcId="{5CD485AE-4FB4-481A-9BD1-CD95C7DD1ED7}" destId="{89062CBF-FBA6-4FC6-A284-8F6963DF6DCF}" srcOrd="0" destOrd="0" presId="urn:microsoft.com/office/officeart/2005/8/layout/hProcess6"/>
    <dgm:cxn modelId="{9A5FA0C0-0BBE-4384-B872-170968DE7BBF}" type="presOf" srcId="{6D0006F4-9C55-4396-9BEF-CD43F05EA240}" destId="{A54A5625-5C8C-40EC-94DB-AE4D69F3D0F9}" srcOrd="0" destOrd="0" presId="urn:microsoft.com/office/officeart/2005/8/layout/hProcess6"/>
    <dgm:cxn modelId="{25BC01D7-DC11-4D0E-90AC-9A68BBCA86F1}" type="presOf" srcId="{1DBC66AE-3AD8-4C0D-88E6-B9C3A7969EE0}" destId="{B620A776-603F-483C-AFDB-8A68584E2059}" srcOrd="0" destOrd="0" presId="urn:microsoft.com/office/officeart/2005/8/layout/hProcess6"/>
    <dgm:cxn modelId="{6237E0DA-7C20-4AF9-BB2B-8576B46BFA17}" type="presOf" srcId="{BC4A757B-1C47-4023-AE5A-1B0798A38878}" destId="{B36E630D-DD17-4287-BB3F-C4092A569E94}" srcOrd="0" destOrd="0" presId="urn:microsoft.com/office/officeart/2005/8/layout/hProcess6"/>
    <dgm:cxn modelId="{DFFDF1E1-A343-4055-83E1-CAE55B461E78}" srcId="{5CD485AE-4FB4-481A-9BD1-CD95C7DD1ED7}" destId="{1DBC66AE-3AD8-4C0D-88E6-B9C3A7969EE0}" srcOrd="0" destOrd="0" parTransId="{E4AAD12F-FDA2-4CF7-87D6-C744B4E1510F}" sibTransId="{70FD73B0-A4D0-4697-AB7F-50EF296AE2F8}"/>
    <dgm:cxn modelId="{E1F0E7E3-50B6-44B2-9DC1-2EDDDE357EC4}" srcId="{12D8A936-6459-4910-8E4A-DBB0E3460B43}" destId="{6D0006F4-9C55-4396-9BEF-CD43F05EA240}" srcOrd="0" destOrd="0" parTransId="{C89E8C2B-020E-4498-B013-39AB3B92DE64}" sibTransId="{FC55AB4D-F03C-4E25-8032-AB20A73C6D81}"/>
    <dgm:cxn modelId="{B7235EEC-8A18-4699-B3FA-6EDB9E6B6B7F}" type="presOf" srcId="{0310B87A-A39E-4B4D-A1DD-F9F8224073DA}" destId="{27CEAF2F-4593-4598-8833-D3A47A316875}" srcOrd="0" destOrd="0" presId="urn:microsoft.com/office/officeart/2005/8/layout/hProcess6"/>
    <dgm:cxn modelId="{DC38B0F8-B49B-480D-99FA-7E55C11E919D}" srcId="{4B257A0D-24F5-44A4-8570-ED4DB7D91A19}" destId="{5CD485AE-4FB4-481A-9BD1-CD95C7DD1ED7}" srcOrd="3" destOrd="0" parTransId="{50FB4462-B981-49E5-96B7-F695E31B8B77}" sibTransId="{AFDCA2F0-80E7-4766-9AC8-FADC0F72DCFF}"/>
    <dgm:cxn modelId="{7E7ECEFB-B576-43BF-A600-F37466DFBEF3}" type="presOf" srcId="{6D0006F4-9C55-4396-9BEF-CD43F05EA240}" destId="{72C117E4-FC69-4E1A-9175-6B008F8EA494}" srcOrd="1" destOrd="0" presId="urn:microsoft.com/office/officeart/2005/8/layout/hProcess6"/>
    <dgm:cxn modelId="{9DA0A756-44BB-472C-8DA5-C061F1A51DAD}" type="presParOf" srcId="{549D4706-8B90-4550-A095-54FE9927CBBE}" destId="{934A9ABD-BA8C-4B96-AD5C-FE6DC5D023E4}" srcOrd="0" destOrd="0" presId="urn:microsoft.com/office/officeart/2005/8/layout/hProcess6"/>
    <dgm:cxn modelId="{6C7956A0-27A2-4844-8A18-570B8705C310}" type="presParOf" srcId="{934A9ABD-BA8C-4B96-AD5C-FE6DC5D023E4}" destId="{EA0A3F94-41E6-4792-ACB7-73FC96D2B24E}" srcOrd="0" destOrd="0" presId="urn:microsoft.com/office/officeart/2005/8/layout/hProcess6"/>
    <dgm:cxn modelId="{A9E2E02E-A4B9-43E5-BEA0-CC75F87A40B0}" type="presParOf" srcId="{934A9ABD-BA8C-4B96-AD5C-FE6DC5D023E4}" destId="{A54A5625-5C8C-40EC-94DB-AE4D69F3D0F9}" srcOrd="1" destOrd="0" presId="urn:microsoft.com/office/officeart/2005/8/layout/hProcess6"/>
    <dgm:cxn modelId="{8A94E89D-57B1-4C59-8C8C-3E4B3D5D9204}" type="presParOf" srcId="{934A9ABD-BA8C-4B96-AD5C-FE6DC5D023E4}" destId="{72C117E4-FC69-4E1A-9175-6B008F8EA494}" srcOrd="2" destOrd="0" presId="urn:microsoft.com/office/officeart/2005/8/layout/hProcess6"/>
    <dgm:cxn modelId="{ED39AADB-BC1C-475D-B176-BF43197B5C05}" type="presParOf" srcId="{934A9ABD-BA8C-4B96-AD5C-FE6DC5D023E4}" destId="{46A1B47A-87CD-4055-94C6-5474A53D5E37}" srcOrd="3" destOrd="0" presId="urn:microsoft.com/office/officeart/2005/8/layout/hProcess6"/>
    <dgm:cxn modelId="{6B6C0893-8C80-4181-A3C5-CDC9DBBD11A6}" type="presParOf" srcId="{549D4706-8B90-4550-A095-54FE9927CBBE}" destId="{4C7BCED9-9587-485A-8E06-E37FA36D4C77}" srcOrd="1" destOrd="0" presId="urn:microsoft.com/office/officeart/2005/8/layout/hProcess6"/>
    <dgm:cxn modelId="{37EB198F-5879-4BEE-87E5-54952747133F}" type="presParOf" srcId="{549D4706-8B90-4550-A095-54FE9927CBBE}" destId="{BDB37D98-CBD5-416D-99C0-F58E39D3AFA7}" srcOrd="2" destOrd="0" presId="urn:microsoft.com/office/officeart/2005/8/layout/hProcess6"/>
    <dgm:cxn modelId="{A638DF09-FA6A-49C3-BF21-6B0E8BF77DC9}" type="presParOf" srcId="{BDB37D98-CBD5-416D-99C0-F58E39D3AFA7}" destId="{E87964E7-71AE-4D2D-831F-6A395EA81D20}" srcOrd="0" destOrd="0" presId="urn:microsoft.com/office/officeart/2005/8/layout/hProcess6"/>
    <dgm:cxn modelId="{5A5F1971-40F2-4550-B7FD-3AE4270ACEE2}" type="presParOf" srcId="{BDB37D98-CBD5-416D-99C0-F58E39D3AFA7}" destId="{243116B2-81F0-4BD6-97F9-6D54547D997A}" srcOrd="1" destOrd="0" presId="urn:microsoft.com/office/officeart/2005/8/layout/hProcess6"/>
    <dgm:cxn modelId="{8D56771A-6C0A-44EE-A912-1EBD1DB44B85}" type="presParOf" srcId="{BDB37D98-CBD5-416D-99C0-F58E39D3AFA7}" destId="{4C05F552-22D4-401B-B8F9-6E5A67316859}" srcOrd="2" destOrd="0" presId="urn:microsoft.com/office/officeart/2005/8/layout/hProcess6"/>
    <dgm:cxn modelId="{299CAA31-4318-4BD8-83FF-083D8E1D9EAD}" type="presParOf" srcId="{BDB37D98-CBD5-416D-99C0-F58E39D3AFA7}" destId="{27CEAF2F-4593-4598-8833-D3A47A316875}" srcOrd="3" destOrd="0" presId="urn:microsoft.com/office/officeart/2005/8/layout/hProcess6"/>
    <dgm:cxn modelId="{4F8325AC-417A-4DBA-B660-257E752E549B}" type="presParOf" srcId="{549D4706-8B90-4550-A095-54FE9927CBBE}" destId="{E6888976-D7AC-4156-9A2D-F93084DAB046}" srcOrd="3" destOrd="0" presId="urn:microsoft.com/office/officeart/2005/8/layout/hProcess6"/>
    <dgm:cxn modelId="{19968B96-783D-4CD5-8242-A7DC4C050D20}" type="presParOf" srcId="{549D4706-8B90-4550-A095-54FE9927CBBE}" destId="{38B06C2B-4B4E-4B6F-A2EB-48C2F396EBE4}" srcOrd="4" destOrd="0" presId="urn:microsoft.com/office/officeart/2005/8/layout/hProcess6"/>
    <dgm:cxn modelId="{EEF8BFF0-71FE-4B16-929C-DD35EE8A5694}" type="presParOf" srcId="{38B06C2B-4B4E-4B6F-A2EB-48C2F396EBE4}" destId="{56D4A5B0-1A0D-4FFC-A2E2-915555E7836B}" srcOrd="0" destOrd="0" presId="urn:microsoft.com/office/officeart/2005/8/layout/hProcess6"/>
    <dgm:cxn modelId="{105692CD-C22D-4BA4-B30A-864C5BD88FB6}" type="presParOf" srcId="{38B06C2B-4B4E-4B6F-A2EB-48C2F396EBE4}" destId="{142DC1B8-C9A8-46B3-89E6-A1969FC32BE6}" srcOrd="1" destOrd="0" presId="urn:microsoft.com/office/officeart/2005/8/layout/hProcess6"/>
    <dgm:cxn modelId="{9100666D-8503-421E-AC00-20BE11E080CF}" type="presParOf" srcId="{38B06C2B-4B4E-4B6F-A2EB-48C2F396EBE4}" destId="{F7233BBA-D50D-40A4-B87C-B8D56C374D98}" srcOrd="2" destOrd="0" presId="urn:microsoft.com/office/officeart/2005/8/layout/hProcess6"/>
    <dgm:cxn modelId="{6B7FE08D-1754-43F3-8C23-8BE3499C3B1E}" type="presParOf" srcId="{38B06C2B-4B4E-4B6F-A2EB-48C2F396EBE4}" destId="{B36E630D-DD17-4287-BB3F-C4092A569E94}" srcOrd="3" destOrd="0" presId="urn:microsoft.com/office/officeart/2005/8/layout/hProcess6"/>
    <dgm:cxn modelId="{16E7B68F-A98D-4997-9770-B9922EF7A3A6}" type="presParOf" srcId="{549D4706-8B90-4550-A095-54FE9927CBBE}" destId="{92513B51-17CC-4533-960F-9668892FEC54}" srcOrd="5" destOrd="0" presId="urn:microsoft.com/office/officeart/2005/8/layout/hProcess6"/>
    <dgm:cxn modelId="{B11FC188-CAB0-4241-B3D5-64445CC2F183}" type="presParOf" srcId="{549D4706-8B90-4550-A095-54FE9927CBBE}" destId="{205D428F-9D22-4B6F-AEC7-03E691807753}" srcOrd="6" destOrd="0" presId="urn:microsoft.com/office/officeart/2005/8/layout/hProcess6"/>
    <dgm:cxn modelId="{BC3D2A2B-EAD6-49AD-8CC8-D4E966E80615}" type="presParOf" srcId="{205D428F-9D22-4B6F-AEC7-03E691807753}" destId="{685A49D7-9092-4F20-B243-D552E4A6477D}" srcOrd="0" destOrd="0" presId="urn:microsoft.com/office/officeart/2005/8/layout/hProcess6"/>
    <dgm:cxn modelId="{B12ABDDF-FA12-40A3-84EB-11163A9EBF7F}" type="presParOf" srcId="{205D428F-9D22-4B6F-AEC7-03E691807753}" destId="{B620A776-603F-483C-AFDB-8A68584E2059}" srcOrd="1" destOrd="0" presId="urn:microsoft.com/office/officeart/2005/8/layout/hProcess6"/>
    <dgm:cxn modelId="{02634B94-2DF6-416F-80B0-2DF350EBA07B}" type="presParOf" srcId="{205D428F-9D22-4B6F-AEC7-03E691807753}" destId="{616E8439-A185-4C4F-8415-31B7984840B9}" srcOrd="2" destOrd="0" presId="urn:microsoft.com/office/officeart/2005/8/layout/hProcess6"/>
    <dgm:cxn modelId="{0E0146BD-E346-4BD1-ACC0-E6E5A82ED057}" type="presParOf" srcId="{205D428F-9D22-4B6F-AEC7-03E691807753}" destId="{89062CBF-FBA6-4FC6-A284-8F6963DF6DCF}"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0178F-D6CD-4D20-A3D7-29B0F8AF26B7}">
      <dsp:nvSpPr>
        <dsp:cNvPr id="0" name=""/>
        <dsp:cNvSpPr/>
      </dsp:nvSpPr>
      <dsp:spPr>
        <a:xfrm rot="10800000">
          <a:off x="0" y="0"/>
          <a:ext cx="8229600" cy="1195282"/>
        </a:xfrm>
        <a:prstGeom prst="trapezoid">
          <a:avLst>
            <a:gd name="adj" fmla="val 86063"/>
          </a:avLst>
        </a:prstGeom>
        <a:gradFill rotWithShape="0">
          <a:gsLst>
            <a:gs pos="0">
              <a:schemeClr val="accent1">
                <a:lumMod val="75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noProof="0" dirty="0"/>
            <a:t>Metaethics</a:t>
          </a:r>
        </a:p>
      </dsp:txBody>
      <dsp:txXfrm rot="-10800000">
        <a:off x="1440179" y="0"/>
        <a:ext cx="5349240" cy="1195282"/>
      </dsp:txXfrm>
    </dsp:sp>
    <dsp:sp modelId="{A3545D96-5DA3-4D8C-AB32-155CBF0D1AD0}">
      <dsp:nvSpPr>
        <dsp:cNvPr id="0" name=""/>
        <dsp:cNvSpPr/>
      </dsp:nvSpPr>
      <dsp:spPr>
        <a:xfrm rot="10800000">
          <a:off x="1028700" y="1195281"/>
          <a:ext cx="6172199" cy="1195282"/>
        </a:xfrm>
        <a:prstGeom prst="trapezoid">
          <a:avLst>
            <a:gd name="adj" fmla="val 86063"/>
          </a:avLst>
        </a:prstGeom>
        <a:gradFill rotWithShape="0">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t>Normative Ethics</a:t>
          </a:r>
        </a:p>
      </dsp:txBody>
      <dsp:txXfrm rot="-10800000">
        <a:off x="2108834" y="1195281"/>
        <a:ext cx="4011930" cy="1195282"/>
      </dsp:txXfrm>
    </dsp:sp>
    <dsp:sp modelId="{92D3DC6C-DE6D-4E1D-A443-14EC6E2C7922}">
      <dsp:nvSpPr>
        <dsp:cNvPr id="0" name=""/>
        <dsp:cNvSpPr/>
      </dsp:nvSpPr>
      <dsp:spPr>
        <a:xfrm rot="10800000">
          <a:off x="2057400" y="2390564"/>
          <a:ext cx="4114800" cy="1195282"/>
        </a:xfrm>
        <a:prstGeom prst="trapezoid">
          <a:avLst>
            <a:gd name="adj" fmla="val 86063"/>
          </a:avLst>
        </a:prstGeom>
        <a:gradFill rotWithShape="0">
          <a:gsLst>
            <a:gs pos="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noProof="0" dirty="0"/>
            <a:t>Codes of Ethics</a:t>
          </a:r>
        </a:p>
        <a:p>
          <a:pPr marL="0" lvl="0" indent="0" algn="ctr" defTabSz="1155700">
            <a:lnSpc>
              <a:spcPct val="90000"/>
            </a:lnSpc>
            <a:spcBef>
              <a:spcPct val="0"/>
            </a:spcBef>
            <a:spcAft>
              <a:spcPct val="35000"/>
            </a:spcAft>
            <a:buNone/>
          </a:pPr>
          <a:r>
            <a:rPr lang="en-US" sz="2600" b="1" kern="1200" noProof="0" dirty="0"/>
            <a:t>(Rules and Rights)</a:t>
          </a:r>
        </a:p>
      </dsp:txBody>
      <dsp:txXfrm rot="-10800000">
        <a:off x="2777489" y="2390564"/>
        <a:ext cx="2674620" cy="1195282"/>
      </dsp:txXfrm>
    </dsp:sp>
    <dsp:sp modelId="{2C39E27D-7AB2-4818-AE16-328C88007642}">
      <dsp:nvSpPr>
        <dsp:cNvPr id="0" name=""/>
        <dsp:cNvSpPr/>
      </dsp:nvSpPr>
      <dsp:spPr>
        <a:xfrm rot="10800000">
          <a:off x="3086099" y="3585846"/>
          <a:ext cx="2057400" cy="1195282"/>
        </a:xfrm>
        <a:prstGeom prst="trapezoid">
          <a:avLst>
            <a:gd name="adj" fmla="val 86063"/>
          </a:avLst>
        </a:prstGeom>
        <a:gradFill rotWithShape="0">
          <a:gsLst>
            <a:gs pos="0">
              <a:schemeClr val="accent1">
                <a:lumMod val="40000"/>
                <a:lumOff val="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noProof="0" dirty="0"/>
            <a:t>Casuistry (paradigm cases)</a:t>
          </a:r>
        </a:p>
      </dsp:txBody>
      <dsp:txXfrm rot="-10800000">
        <a:off x="3086099" y="3585846"/>
        <a:ext cx="2057400" cy="1195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6A41E-BC94-488A-A68E-893F03C89DA2}">
      <dsp:nvSpPr>
        <dsp:cNvPr id="0" name=""/>
        <dsp:cNvSpPr/>
      </dsp:nvSpPr>
      <dsp:spPr>
        <a:xfrm>
          <a:off x="0" y="1"/>
          <a:ext cx="9142031" cy="790860"/>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chemeClr val="tx1"/>
              </a:solidFill>
            </a:rPr>
            <a:t>What is the source of ethics?</a:t>
          </a:r>
        </a:p>
      </dsp:txBody>
      <dsp:txXfrm>
        <a:off x="23163" y="23164"/>
        <a:ext cx="9095705" cy="744534"/>
      </dsp:txXfrm>
    </dsp:sp>
    <dsp:sp modelId="{7516BD53-F541-4463-990C-1E54155D186D}">
      <dsp:nvSpPr>
        <dsp:cNvPr id="0" name=""/>
        <dsp:cNvSpPr/>
      </dsp:nvSpPr>
      <dsp:spPr>
        <a:xfrm>
          <a:off x="9907" y="963920"/>
          <a:ext cx="2106514" cy="1212847"/>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chemeClr val="tx1"/>
              </a:solidFill>
            </a:rPr>
            <a:t>Religious Answers</a:t>
          </a:r>
        </a:p>
      </dsp:txBody>
      <dsp:txXfrm>
        <a:off x="45430" y="999443"/>
        <a:ext cx="2035468" cy="1141801"/>
      </dsp:txXfrm>
    </dsp:sp>
    <dsp:sp modelId="{A0A03307-8A9C-4651-8594-D74F368249E5}">
      <dsp:nvSpPr>
        <dsp:cNvPr id="0" name=""/>
        <dsp:cNvSpPr/>
      </dsp:nvSpPr>
      <dsp:spPr>
        <a:xfrm>
          <a:off x="9992" y="2348539"/>
          <a:ext cx="1031593" cy="1835923"/>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noProof="0" dirty="0">
              <a:solidFill>
                <a:schemeClr val="tx1"/>
              </a:solidFill>
            </a:rPr>
            <a:t>The Divine Will</a:t>
          </a:r>
        </a:p>
      </dsp:txBody>
      <dsp:txXfrm>
        <a:off x="40206" y="2378753"/>
        <a:ext cx="971165" cy="1775495"/>
      </dsp:txXfrm>
    </dsp:sp>
    <dsp:sp modelId="{F11CB649-A562-40D1-BF0B-CB264FA30697}">
      <dsp:nvSpPr>
        <dsp:cNvPr id="0" name=""/>
        <dsp:cNvSpPr/>
      </dsp:nvSpPr>
      <dsp:spPr>
        <a:xfrm>
          <a:off x="1084743" y="2348539"/>
          <a:ext cx="1031593" cy="1835923"/>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noProof="0" dirty="0">
              <a:solidFill>
                <a:schemeClr val="tx1"/>
              </a:solidFill>
            </a:rPr>
            <a:t>The Divine Law</a:t>
          </a:r>
        </a:p>
      </dsp:txBody>
      <dsp:txXfrm>
        <a:off x="1114957" y="2378753"/>
        <a:ext cx="971165" cy="1775495"/>
      </dsp:txXfrm>
    </dsp:sp>
    <dsp:sp modelId="{793539F2-33E5-4D41-B13F-E61140AE8BF1}">
      <dsp:nvSpPr>
        <dsp:cNvPr id="0" name=""/>
        <dsp:cNvSpPr/>
      </dsp:nvSpPr>
      <dsp:spPr>
        <a:xfrm>
          <a:off x="2202990" y="963920"/>
          <a:ext cx="6931101" cy="1260655"/>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chemeClr val="tx1"/>
              </a:solidFill>
            </a:rPr>
            <a:t>Secular Answers</a:t>
          </a:r>
        </a:p>
      </dsp:txBody>
      <dsp:txXfrm>
        <a:off x="2239913" y="1000843"/>
        <a:ext cx="6857255" cy="1186809"/>
      </dsp:txXfrm>
    </dsp:sp>
    <dsp:sp modelId="{96F8161B-B211-41C3-9CA7-C2C93A137A2E}">
      <dsp:nvSpPr>
        <dsp:cNvPr id="0" name=""/>
        <dsp:cNvSpPr/>
      </dsp:nvSpPr>
      <dsp:spPr>
        <a:xfrm>
          <a:off x="2216508" y="2396347"/>
          <a:ext cx="2789081" cy="1067699"/>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noProof="0" dirty="0">
              <a:solidFill>
                <a:schemeClr val="tx1"/>
              </a:solidFill>
            </a:rPr>
            <a:t>Universal Sources</a:t>
          </a:r>
        </a:p>
      </dsp:txBody>
      <dsp:txXfrm>
        <a:off x="2247780" y="2427619"/>
        <a:ext cx="2726537" cy="1005155"/>
      </dsp:txXfrm>
    </dsp:sp>
    <dsp:sp modelId="{E51316DA-9DA5-458E-B7DD-BA9D80A0E15F}">
      <dsp:nvSpPr>
        <dsp:cNvPr id="0" name=""/>
        <dsp:cNvSpPr/>
      </dsp:nvSpPr>
      <dsp:spPr>
        <a:xfrm>
          <a:off x="2090805" y="3604277"/>
          <a:ext cx="1226116" cy="1835923"/>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solidFill>
                <a:schemeClr val="tx1"/>
              </a:solidFill>
            </a:rPr>
            <a:t>Natural Law</a:t>
          </a:r>
        </a:p>
      </dsp:txBody>
      <dsp:txXfrm>
        <a:off x="2126717" y="3640189"/>
        <a:ext cx="1154292" cy="1764099"/>
      </dsp:txXfrm>
    </dsp:sp>
    <dsp:sp modelId="{3E8B0F3D-A162-4DA9-9C25-572D9035C92B}">
      <dsp:nvSpPr>
        <dsp:cNvPr id="0" name=""/>
        <dsp:cNvSpPr/>
      </dsp:nvSpPr>
      <dsp:spPr>
        <a:xfrm>
          <a:off x="3311075" y="3637106"/>
          <a:ext cx="1541385" cy="1835923"/>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solidFill>
                <a:schemeClr val="tx1"/>
              </a:solidFill>
            </a:rPr>
            <a:t>Hypo-</a:t>
          </a:r>
          <a:r>
            <a:rPr lang="en-US" sz="2400" b="1" kern="1200" noProof="0" dirty="0" err="1">
              <a:solidFill>
                <a:schemeClr val="tx1"/>
              </a:solidFill>
            </a:rPr>
            <a:t>thetical</a:t>
          </a:r>
          <a:r>
            <a:rPr lang="en-US" sz="2400" b="1" kern="1200" noProof="0" dirty="0">
              <a:solidFill>
                <a:schemeClr val="tx1"/>
              </a:solidFill>
            </a:rPr>
            <a:t> Contract</a:t>
          </a:r>
        </a:p>
      </dsp:txBody>
      <dsp:txXfrm>
        <a:off x="3356221" y="3682252"/>
        <a:ext cx="1451093" cy="1745631"/>
      </dsp:txXfrm>
    </dsp:sp>
    <dsp:sp modelId="{BA07C4C0-E43C-461F-B814-F0426DD2DF50}">
      <dsp:nvSpPr>
        <dsp:cNvPr id="0" name=""/>
        <dsp:cNvSpPr/>
      </dsp:nvSpPr>
      <dsp:spPr>
        <a:xfrm>
          <a:off x="5048747" y="2396347"/>
          <a:ext cx="4071827" cy="1067699"/>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noProof="0" dirty="0">
              <a:solidFill>
                <a:schemeClr val="tx1"/>
              </a:solidFill>
            </a:rPr>
            <a:t>Relativist Answers</a:t>
          </a:r>
        </a:p>
      </dsp:txBody>
      <dsp:txXfrm>
        <a:off x="5080019" y="2427619"/>
        <a:ext cx="4009283" cy="1005155"/>
      </dsp:txXfrm>
    </dsp:sp>
    <dsp:sp modelId="{BC2921C6-D312-4197-B6DA-A41A7DF778DF}">
      <dsp:nvSpPr>
        <dsp:cNvPr id="0" name=""/>
        <dsp:cNvSpPr/>
      </dsp:nvSpPr>
      <dsp:spPr>
        <a:xfrm>
          <a:off x="5048747" y="3635818"/>
          <a:ext cx="1197057" cy="1835923"/>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noProof="0" dirty="0">
              <a:solidFill>
                <a:schemeClr val="tx1"/>
              </a:solidFill>
            </a:rPr>
            <a:t>One´s Culture</a:t>
          </a:r>
        </a:p>
      </dsp:txBody>
      <dsp:txXfrm>
        <a:off x="5083808" y="3670879"/>
        <a:ext cx="1126935" cy="1765801"/>
      </dsp:txXfrm>
    </dsp:sp>
    <dsp:sp modelId="{164BF858-F048-4C3C-952F-83DF06918A28}">
      <dsp:nvSpPr>
        <dsp:cNvPr id="0" name=""/>
        <dsp:cNvSpPr/>
      </dsp:nvSpPr>
      <dsp:spPr>
        <a:xfrm>
          <a:off x="6267383" y="3635818"/>
          <a:ext cx="1569068" cy="1835923"/>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tx1"/>
              </a:solidFill>
            </a:rPr>
            <a:t>One´s Personal Preferences</a:t>
          </a:r>
        </a:p>
      </dsp:txBody>
      <dsp:txXfrm>
        <a:off x="6313339" y="3681774"/>
        <a:ext cx="1477156" cy="1744011"/>
      </dsp:txXfrm>
    </dsp:sp>
    <dsp:sp modelId="{95FBD48F-7A0E-4C48-A59A-B05EA6CB235D}">
      <dsp:nvSpPr>
        <dsp:cNvPr id="0" name=""/>
        <dsp:cNvSpPr/>
      </dsp:nvSpPr>
      <dsp:spPr>
        <a:xfrm>
          <a:off x="7858030" y="3635818"/>
          <a:ext cx="1262544" cy="1835923"/>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tx1"/>
              </a:solidFill>
            </a:rPr>
            <a:t>Actual Social Contract</a:t>
          </a:r>
        </a:p>
      </dsp:txBody>
      <dsp:txXfrm>
        <a:off x="7895009" y="3672797"/>
        <a:ext cx="1188586" cy="17619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6A41E-BC94-488A-A68E-893F03C89DA2}">
      <dsp:nvSpPr>
        <dsp:cNvPr id="0" name=""/>
        <dsp:cNvSpPr/>
      </dsp:nvSpPr>
      <dsp:spPr>
        <a:xfrm>
          <a:off x="8981" y="52507"/>
          <a:ext cx="9135018" cy="1022248"/>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chemeClr val="tx1"/>
              </a:solidFill>
            </a:rPr>
            <a:t>How do we know what is ethical?</a:t>
          </a:r>
        </a:p>
      </dsp:txBody>
      <dsp:txXfrm>
        <a:off x="38922" y="82448"/>
        <a:ext cx="9075136" cy="962366"/>
      </dsp:txXfrm>
    </dsp:sp>
    <dsp:sp modelId="{7516BD53-F541-4463-990C-1E54155D186D}">
      <dsp:nvSpPr>
        <dsp:cNvPr id="0" name=""/>
        <dsp:cNvSpPr/>
      </dsp:nvSpPr>
      <dsp:spPr>
        <a:xfrm>
          <a:off x="10" y="1268665"/>
          <a:ext cx="3044753" cy="1567698"/>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chemeClr val="tx1"/>
              </a:solidFill>
            </a:rPr>
            <a:t>Religious Answers</a:t>
          </a:r>
        </a:p>
      </dsp:txBody>
      <dsp:txXfrm>
        <a:off x="45926" y="1314581"/>
        <a:ext cx="2952921" cy="1475866"/>
      </dsp:txXfrm>
    </dsp:sp>
    <dsp:sp modelId="{A0A03307-8A9C-4651-8594-D74F368249E5}">
      <dsp:nvSpPr>
        <dsp:cNvPr id="0" name=""/>
        <dsp:cNvSpPr/>
      </dsp:nvSpPr>
      <dsp:spPr>
        <a:xfrm>
          <a:off x="13407" y="3036082"/>
          <a:ext cx="731918"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cs-CZ" sz="2000" b="1" kern="1200" dirty="0">
            <a:solidFill>
              <a:schemeClr val="tx1"/>
            </a:solidFill>
          </a:endParaRPr>
        </a:p>
      </dsp:txBody>
      <dsp:txXfrm>
        <a:off x="34844" y="3057519"/>
        <a:ext cx="689044" cy="2330197"/>
      </dsp:txXfrm>
    </dsp:sp>
    <dsp:sp modelId="{F11CB649-A562-40D1-BF0B-CB264FA30697}">
      <dsp:nvSpPr>
        <dsp:cNvPr id="0" name=""/>
        <dsp:cNvSpPr/>
      </dsp:nvSpPr>
      <dsp:spPr>
        <a:xfrm>
          <a:off x="776066" y="3036082"/>
          <a:ext cx="731918"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cs-CZ" sz="2000" b="1" kern="1200" dirty="0">
            <a:solidFill>
              <a:schemeClr val="tx1"/>
            </a:solidFill>
          </a:endParaRPr>
        </a:p>
      </dsp:txBody>
      <dsp:txXfrm>
        <a:off x="797503" y="3057519"/>
        <a:ext cx="689044" cy="2330197"/>
      </dsp:txXfrm>
    </dsp:sp>
    <dsp:sp modelId="{7C052A32-BD55-44C2-890C-6E12085823B9}">
      <dsp:nvSpPr>
        <dsp:cNvPr id="0" name=""/>
        <dsp:cNvSpPr/>
      </dsp:nvSpPr>
      <dsp:spPr>
        <a:xfrm>
          <a:off x="1538726" y="3036082"/>
          <a:ext cx="731918"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cs-CZ" sz="2000" b="1" kern="1200" dirty="0">
            <a:solidFill>
              <a:schemeClr val="tx1"/>
            </a:solidFill>
          </a:endParaRPr>
        </a:p>
      </dsp:txBody>
      <dsp:txXfrm>
        <a:off x="1560163" y="3057519"/>
        <a:ext cx="689044" cy="2330197"/>
      </dsp:txXfrm>
    </dsp:sp>
    <dsp:sp modelId="{2EF992AD-B642-4AB3-A5E2-BDB8021A87CF}">
      <dsp:nvSpPr>
        <dsp:cNvPr id="0" name=""/>
        <dsp:cNvSpPr/>
      </dsp:nvSpPr>
      <dsp:spPr>
        <a:xfrm>
          <a:off x="2301386" y="3036082"/>
          <a:ext cx="756774"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cs-CZ" sz="2000" b="1" kern="1200" dirty="0">
            <a:solidFill>
              <a:schemeClr val="tx1"/>
            </a:solidFill>
          </a:endParaRPr>
        </a:p>
      </dsp:txBody>
      <dsp:txXfrm>
        <a:off x="2323551" y="3058247"/>
        <a:ext cx="712444" cy="2328741"/>
      </dsp:txXfrm>
    </dsp:sp>
    <dsp:sp modelId="{793539F2-33E5-4D41-B13F-E61140AE8BF1}">
      <dsp:nvSpPr>
        <dsp:cNvPr id="0" name=""/>
        <dsp:cNvSpPr/>
      </dsp:nvSpPr>
      <dsp:spPr>
        <a:xfrm>
          <a:off x="3707933" y="1196415"/>
          <a:ext cx="4456999" cy="1629493"/>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noProof="0" dirty="0">
              <a:solidFill>
                <a:schemeClr val="tx1"/>
              </a:solidFill>
            </a:rPr>
            <a:t>Secular Answers</a:t>
          </a:r>
        </a:p>
      </dsp:txBody>
      <dsp:txXfrm>
        <a:off x="3755659" y="1244141"/>
        <a:ext cx="4361547" cy="1534041"/>
      </dsp:txXfrm>
    </dsp:sp>
    <dsp:sp modelId="{4A374790-94EA-4E31-A4A5-A85E45D986D3}">
      <dsp:nvSpPr>
        <dsp:cNvPr id="0" name=""/>
        <dsp:cNvSpPr/>
      </dsp:nvSpPr>
      <dsp:spPr>
        <a:xfrm>
          <a:off x="3366020" y="2689756"/>
          <a:ext cx="927458"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cs-CZ" sz="2400" b="1" kern="1200" dirty="0">
            <a:solidFill>
              <a:schemeClr val="tx1"/>
            </a:solidFill>
          </a:endParaRPr>
        </a:p>
      </dsp:txBody>
      <dsp:txXfrm>
        <a:off x="3393184" y="2716920"/>
        <a:ext cx="873130" cy="2318743"/>
      </dsp:txXfrm>
    </dsp:sp>
    <dsp:sp modelId="{1E0A784A-EEF7-46AE-8168-9013E553D026}">
      <dsp:nvSpPr>
        <dsp:cNvPr id="0" name=""/>
        <dsp:cNvSpPr/>
      </dsp:nvSpPr>
      <dsp:spPr>
        <a:xfrm>
          <a:off x="4291232" y="2689756"/>
          <a:ext cx="1909064"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noProof="0" dirty="0">
              <a:solidFill>
                <a:schemeClr val="tx1"/>
              </a:solidFill>
            </a:rPr>
            <a:t>Experience and Observation</a:t>
          </a:r>
        </a:p>
      </dsp:txBody>
      <dsp:txXfrm>
        <a:off x="4347147" y="2745671"/>
        <a:ext cx="1797234" cy="2261241"/>
      </dsp:txXfrm>
    </dsp:sp>
    <dsp:sp modelId="{BECB2203-C38A-4D09-80EB-DEBF19B4B2C7}">
      <dsp:nvSpPr>
        <dsp:cNvPr id="0" name=""/>
        <dsp:cNvSpPr/>
      </dsp:nvSpPr>
      <dsp:spPr>
        <a:xfrm>
          <a:off x="7667881" y="2689756"/>
          <a:ext cx="1471654"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noProof="0" dirty="0">
              <a:solidFill>
                <a:schemeClr val="tx1"/>
              </a:solidFill>
            </a:rPr>
            <a:t>Intuition</a:t>
          </a:r>
        </a:p>
      </dsp:txBody>
      <dsp:txXfrm>
        <a:off x="7710984" y="2732859"/>
        <a:ext cx="1385448" cy="2286865"/>
      </dsp:txXfrm>
    </dsp:sp>
    <dsp:sp modelId="{DA05DB06-678B-406D-AE54-F59CA663B2D6}">
      <dsp:nvSpPr>
        <dsp:cNvPr id="0" name=""/>
        <dsp:cNvSpPr/>
      </dsp:nvSpPr>
      <dsp:spPr>
        <a:xfrm>
          <a:off x="6157691" y="2689756"/>
          <a:ext cx="1610551" cy="2373071"/>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noProof="0" dirty="0">
              <a:solidFill>
                <a:schemeClr val="tx1"/>
              </a:solidFill>
            </a:rPr>
            <a:t>Social Agreement or Contract</a:t>
          </a:r>
        </a:p>
      </dsp:txBody>
      <dsp:txXfrm>
        <a:off x="6204862" y="2736927"/>
        <a:ext cx="1516209" cy="22787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9B5EF-D114-482F-820B-A0174AFAD1E2}">
      <dsp:nvSpPr>
        <dsp:cNvPr id="0" name=""/>
        <dsp:cNvSpPr/>
      </dsp:nvSpPr>
      <dsp:spPr>
        <a:xfrm>
          <a:off x="5988403" y="3968563"/>
          <a:ext cx="5548358" cy="194895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228600" lvl="1" indent="-228600" algn="r" defTabSz="1022350">
            <a:lnSpc>
              <a:spcPct val="90000"/>
            </a:lnSpc>
            <a:spcBef>
              <a:spcPct val="0"/>
            </a:spcBef>
            <a:spcAft>
              <a:spcPct val="15000"/>
            </a:spcAft>
            <a:buChar char="•"/>
          </a:pPr>
          <a:r>
            <a:rPr lang="en-US" sz="2300" kern="1200" dirty="0"/>
            <a:t>Written provisions derived from natural law, or concretizing natural law</a:t>
          </a:r>
          <a:endParaRPr lang="sk-SK" sz="2300" kern="1200" dirty="0"/>
        </a:p>
      </dsp:txBody>
      <dsp:txXfrm>
        <a:off x="7695723" y="4498615"/>
        <a:ext cx="3798226" cy="1376095"/>
      </dsp:txXfrm>
    </dsp:sp>
    <dsp:sp modelId="{1925A970-3FE3-4C5C-893B-6BF04A18AA42}">
      <dsp:nvSpPr>
        <dsp:cNvPr id="0" name=""/>
        <dsp:cNvSpPr/>
      </dsp:nvSpPr>
      <dsp:spPr>
        <a:xfrm>
          <a:off x="0" y="4039956"/>
          <a:ext cx="5710827" cy="18932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Man's participation in the eternal law through reason</a:t>
          </a:r>
          <a:endParaRPr lang="sk-SK" sz="2300" kern="1200" dirty="0"/>
        </a:p>
      </dsp:txBody>
      <dsp:txXfrm>
        <a:off x="41588" y="4554845"/>
        <a:ext cx="3914403" cy="1336727"/>
      </dsp:txXfrm>
    </dsp:sp>
    <dsp:sp modelId="{5372B0C5-C7EF-4CB4-832B-CD011AD4EB69}">
      <dsp:nvSpPr>
        <dsp:cNvPr id="0" name=""/>
        <dsp:cNvSpPr/>
      </dsp:nvSpPr>
      <dsp:spPr>
        <a:xfrm>
          <a:off x="5932347" y="30575"/>
          <a:ext cx="5604414" cy="18932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228600" lvl="1" indent="-228600" algn="r" defTabSz="1022350">
            <a:lnSpc>
              <a:spcPct val="90000"/>
            </a:lnSpc>
            <a:spcBef>
              <a:spcPct val="0"/>
            </a:spcBef>
            <a:spcAft>
              <a:spcPct val="15000"/>
            </a:spcAft>
            <a:buChar char="•"/>
          </a:pPr>
          <a:r>
            <a:rPr lang="sk-SK" sz="2300" kern="1200" dirty="0" err="1"/>
            <a:t>The</a:t>
          </a:r>
          <a:r>
            <a:rPr lang="sk-SK" sz="2300" kern="1200" dirty="0"/>
            <a:t> Old and New Testament</a:t>
          </a:r>
        </a:p>
      </dsp:txBody>
      <dsp:txXfrm>
        <a:off x="7655259" y="72163"/>
        <a:ext cx="3839914" cy="1336727"/>
      </dsp:txXfrm>
    </dsp:sp>
    <dsp:sp modelId="{AEF6BAF6-D499-473F-8E85-A2A69FA84921}">
      <dsp:nvSpPr>
        <dsp:cNvPr id="0" name=""/>
        <dsp:cNvSpPr/>
      </dsp:nvSpPr>
      <dsp:spPr>
        <a:xfrm>
          <a:off x="0" y="30575"/>
          <a:ext cx="5404418" cy="18932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228600" lvl="1" indent="-228600" algn="l" defTabSz="1022350">
            <a:lnSpc>
              <a:spcPct val="90000"/>
            </a:lnSpc>
            <a:spcBef>
              <a:spcPct val="0"/>
            </a:spcBef>
            <a:spcAft>
              <a:spcPct val="15000"/>
            </a:spcAft>
            <a:buChar char="•"/>
          </a:pPr>
          <a:r>
            <a:rPr lang="cs-CZ" sz="2300" kern="1200" dirty="0" err="1"/>
            <a:t>Plan</a:t>
          </a:r>
          <a:r>
            <a:rPr lang="cs-CZ" sz="2300" kern="1200" dirty="0"/>
            <a:t> </a:t>
          </a:r>
          <a:r>
            <a:rPr lang="cs-CZ" sz="2300" kern="1200" dirty="0" err="1"/>
            <a:t>of</a:t>
          </a:r>
          <a:r>
            <a:rPr lang="cs-CZ" sz="2300" kern="1200" dirty="0"/>
            <a:t> </a:t>
          </a:r>
          <a:r>
            <a:rPr lang="cs-CZ" sz="2300" kern="1200" dirty="0" err="1"/>
            <a:t>God's</a:t>
          </a:r>
          <a:r>
            <a:rPr lang="cs-CZ" sz="2300" kern="1200" dirty="0"/>
            <a:t> </a:t>
          </a:r>
          <a:r>
            <a:rPr lang="cs-CZ" sz="2300" kern="1200" dirty="0" err="1"/>
            <a:t>providence</a:t>
          </a:r>
          <a:endParaRPr lang="sk-SK" sz="2300" kern="1200" dirty="0"/>
        </a:p>
      </dsp:txBody>
      <dsp:txXfrm>
        <a:off x="41588" y="72163"/>
        <a:ext cx="3699917" cy="1336727"/>
      </dsp:txXfrm>
    </dsp:sp>
    <dsp:sp modelId="{24A3A5FA-1F70-4A20-B5E9-9C27C5ABDBFB}">
      <dsp:nvSpPr>
        <dsp:cNvPr id="0" name=""/>
        <dsp:cNvSpPr/>
      </dsp:nvSpPr>
      <dsp:spPr>
        <a:xfrm>
          <a:off x="3147475" y="345675"/>
          <a:ext cx="2561742" cy="256174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cs-CZ" sz="3400" kern="1200" dirty="0" err="1"/>
            <a:t>Eternal</a:t>
          </a:r>
          <a:r>
            <a:rPr lang="cs-CZ" sz="3400" kern="1200" dirty="0"/>
            <a:t> </a:t>
          </a:r>
          <a:r>
            <a:rPr lang="cs-CZ" sz="3400" kern="1200" dirty="0" err="1"/>
            <a:t>law</a:t>
          </a:r>
          <a:endParaRPr lang="sk-SK" sz="3400" kern="1200" dirty="0"/>
        </a:p>
      </dsp:txBody>
      <dsp:txXfrm>
        <a:off x="3897792" y="1095992"/>
        <a:ext cx="1811425" cy="1811425"/>
      </dsp:txXfrm>
    </dsp:sp>
    <dsp:sp modelId="{5D075684-C4A6-48F4-B046-29BBE51CC20A}">
      <dsp:nvSpPr>
        <dsp:cNvPr id="0" name=""/>
        <dsp:cNvSpPr/>
      </dsp:nvSpPr>
      <dsp:spPr>
        <a:xfrm rot="5400000">
          <a:off x="5827543" y="345675"/>
          <a:ext cx="2561742" cy="256174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cs-CZ" sz="3400" kern="1200" dirty="0"/>
            <a:t>Divine </a:t>
          </a:r>
          <a:r>
            <a:rPr lang="cs-CZ" sz="3400" kern="1200" dirty="0" err="1"/>
            <a:t>law</a:t>
          </a:r>
          <a:endParaRPr lang="sk-SK" sz="3400" kern="1200" dirty="0"/>
        </a:p>
      </dsp:txBody>
      <dsp:txXfrm rot="-5400000">
        <a:off x="5827543" y="1095992"/>
        <a:ext cx="1811425" cy="1811425"/>
      </dsp:txXfrm>
    </dsp:sp>
    <dsp:sp modelId="{18E126E6-120E-474C-AEC3-B2CC64787D38}">
      <dsp:nvSpPr>
        <dsp:cNvPr id="0" name=""/>
        <dsp:cNvSpPr/>
      </dsp:nvSpPr>
      <dsp:spPr>
        <a:xfrm rot="10800000">
          <a:off x="5827543" y="3025743"/>
          <a:ext cx="2561742" cy="256174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cs-CZ" sz="3400" kern="1200" dirty="0" err="1"/>
            <a:t>Human</a:t>
          </a:r>
          <a:r>
            <a:rPr lang="cs-CZ" sz="3400" kern="1200" dirty="0"/>
            <a:t> </a:t>
          </a:r>
          <a:r>
            <a:rPr lang="cs-CZ" sz="3400" kern="1200" dirty="0" err="1"/>
            <a:t>law</a:t>
          </a:r>
          <a:endParaRPr lang="sk-SK" sz="3400" kern="1200" dirty="0"/>
        </a:p>
      </dsp:txBody>
      <dsp:txXfrm rot="10800000">
        <a:off x="5827543" y="3025743"/>
        <a:ext cx="1811425" cy="1811425"/>
      </dsp:txXfrm>
    </dsp:sp>
    <dsp:sp modelId="{6B569F56-5149-4796-B7E7-C026595458AA}">
      <dsp:nvSpPr>
        <dsp:cNvPr id="0" name=""/>
        <dsp:cNvSpPr/>
      </dsp:nvSpPr>
      <dsp:spPr>
        <a:xfrm rot="16200000">
          <a:off x="3147475" y="3025743"/>
          <a:ext cx="2561742" cy="256174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cs-CZ" sz="3400" kern="1200" dirty="0"/>
            <a:t>Natural </a:t>
          </a:r>
          <a:r>
            <a:rPr lang="cs-CZ" sz="3400" kern="1200" dirty="0" err="1"/>
            <a:t>law</a:t>
          </a:r>
          <a:endParaRPr lang="sk-SK" sz="3400" kern="1200" dirty="0"/>
        </a:p>
      </dsp:txBody>
      <dsp:txXfrm rot="5400000">
        <a:off x="3897792" y="3025743"/>
        <a:ext cx="1811425" cy="1811425"/>
      </dsp:txXfrm>
    </dsp:sp>
    <dsp:sp modelId="{064B5A02-2D9E-4864-8F53-BB894F3BC229}">
      <dsp:nvSpPr>
        <dsp:cNvPr id="0" name=""/>
        <dsp:cNvSpPr/>
      </dsp:nvSpPr>
      <dsp:spPr>
        <a:xfrm flipH="1">
          <a:off x="5735137" y="1240962"/>
          <a:ext cx="48142" cy="74227"/>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9F0BC7-1956-446B-8516-80B52D2087B7}">
      <dsp:nvSpPr>
        <dsp:cNvPr id="0" name=""/>
        <dsp:cNvSpPr/>
      </dsp:nvSpPr>
      <dsp:spPr>
        <a:xfrm rot="10800000" flipV="1">
          <a:off x="5777155" y="4294643"/>
          <a:ext cx="55810" cy="133987"/>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A5625-5C8C-40EC-94DB-AE4D69F3D0F9}">
      <dsp:nvSpPr>
        <dsp:cNvPr id="0" name=""/>
        <dsp:cNvSpPr/>
      </dsp:nvSpPr>
      <dsp:spPr>
        <a:xfrm rot="20110043">
          <a:off x="184044" y="1398877"/>
          <a:ext cx="1615020" cy="1232035"/>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11430" rIns="22860" bIns="11430" numCol="1" spcCol="1270" anchor="ctr" anchorCtr="0">
          <a:noAutofit/>
        </a:bodyPr>
        <a:lstStyle/>
        <a:p>
          <a:pPr marL="0" lvl="0" indent="0" algn="ctr" defTabSz="800100">
            <a:lnSpc>
              <a:spcPct val="90000"/>
            </a:lnSpc>
            <a:spcBef>
              <a:spcPct val="0"/>
            </a:spcBef>
            <a:spcAft>
              <a:spcPct val="35000"/>
            </a:spcAft>
            <a:buNone/>
          </a:pPr>
          <a:r>
            <a:rPr lang="cs-CZ" sz="1800" kern="1200" dirty="0"/>
            <a:t>No </a:t>
          </a:r>
          <a:r>
            <a:rPr lang="cs-CZ" sz="1800" kern="1200" dirty="0" err="1"/>
            <a:t>Rules</a:t>
          </a:r>
          <a:r>
            <a:rPr lang="cs-CZ" sz="1800" kern="1200" dirty="0"/>
            <a:t> </a:t>
          </a:r>
          <a:r>
            <a:rPr lang="cs-CZ" sz="1800" kern="1200" dirty="0" err="1"/>
            <a:t>Appply</a:t>
          </a:r>
          <a:endParaRPr lang="cs-CZ" sz="1800" kern="1200" dirty="0"/>
        </a:p>
      </dsp:txBody>
      <dsp:txXfrm>
        <a:off x="588732" y="1587921"/>
        <a:ext cx="787322" cy="862425"/>
      </dsp:txXfrm>
    </dsp:sp>
    <dsp:sp modelId="{46A1B47A-87CD-4055-94C6-5474A53D5E37}">
      <dsp:nvSpPr>
        <dsp:cNvPr id="0" name=""/>
        <dsp:cNvSpPr/>
      </dsp:nvSpPr>
      <dsp:spPr>
        <a:xfrm>
          <a:off x="1092264" y="884854"/>
          <a:ext cx="1198460" cy="11238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cs-CZ" sz="1800" b="1" kern="1200" dirty="0" err="1"/>
            <a:t>Antinomianism</a:t>
          </a:r>
          <a:endParaRPr lang="cs-CZ" sz="1800" b="1" kern="1200" dirty="0"/>
        </a:p>
      </dsp:txBody>
      <dsp:txXfrm>
        <a:off x="1267774" y="1049438"/>
        <a:ext cx="847440" cy="794683"/>
      </dsp:txXfrm>
    </dsp:sp>
    <dsp:sp modelId="{243116B2-81F0-4BD6-97F9-6D54547D997A}">
      <dsp:nvSpPr>
        <dsp:cNvPr id="0" name=""/>
        <dsp:cNvSpPr/>
      </dsp:nvSpPr>
      <dsp:spPr>
        <a:xfrm rot="19628839">
          <a:off x="815329" y="2577922"/>
          <a:ext cx="1846420" cy="1223049"/>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0" lvl="0" indent="0" algn="ctr" defTabSz="711200">
            <a:lnSpc>
              <a:spcPct val="90000"/>
            </a:lnSpc>
            <a:spcBef>
              <a:spcPct val="0"/>
            </a:spcBef>
            <a:spcAft>
              <a:spcPct val="35000"/>
            </a:spcAft>
            <a:buNone/>
          </a:pPr>
          <a:r>
            <a:rPr lang="cs-CZ" sz="1600" b="1" kern="1200" dirty="0" err="1"/>
            <a:t>Rules</a:t>
          </a:r>
          <a:r>
            <a:rPr lang="cs-CZ" sz="1600" b="1" kern="1200" dirty="0"/>
            <a:t> </a:t>
          </a:r>
          <a:r>
            <a:rPr lang="cs-CZ" sz="1600" b="1" kern="1200" dirty="0" err="1"/>
            <a:t>of</a:t>
          </a:r>
          <a:r>
            <a:rPr lang="cs-CZ" sz="1600" b="1" kern="1200" dirty="0"/>
            <a:t> </a:t>
          </a:r>
          <a:r>
            <a:rPr lang="cs-CZ" sz="1600" b="1" kern="1200" dirty="0" err="1"/>
            <a:t>Thumb</a:t>
          </a:r>
          <a:endParaRPr lang="cs-CZ" sz="1600" b="1" kern="1200" dirty="0"/>
        </a:p>
        <a:p>
          <a:pPr marL="0" lvl="0" indent="0" algn="ctr" defTabSz="711200">
            <a:lnSpc>
              <a:spcPct val="90000"/>
            </a:lnSpc>
            <a:spcBef>
              <a:spcPct val="0"/>
            </a:spcBef>
            <a:spcAft>
              <a:spcPct val="35000"/>
            </a:spcAft>
            <a:buNone/>
          </a:pPr>
          <a:r>
            <a:rPr lang="cs-CZ" sz="1600" b="1" kern="1200" dirty="0" err="1"/>
            <a:t>Guidelines</a:t>
          </a:r>
          <a:endParaRPr lang="cs-CZ" sz="1600" b="1" kern="1200" dirty="0"/>
        </a:p>
      </dsp:txBody>
      <dsp:txXfrm>
        <a:off x="1274252" y="2752282"/>
        <a:ext cx="956748" cy="856135"/>
      </dsp:txXfrm>
    </dsp:sp>
    <dsp:sp modelId="{27CEAF2F-4593-4598-8833-D3A47A316875}">
      <dsp:nvSpPr>
        <dsp:cNvPr id="0" name=""/>
        <dsp:cNvSpPr/>
      </dsp:nvSpPr>
      <dsp:spPr>
        <a:xfrm>
          <a:off x="2051720" y="1512169"/>
          <a:ext cx="1453594" cy="13848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cs-CZ" sz="2000" b="1" kern="1200" dirty="0" err="1"/>
            <a:t>Situationalism</a:t>
          </a:r>
          <a:endParaRPr lang="cs-CZ" sz="2000" b="1" kern="1200" dirty="0"/>
        </a:p>
      </dsp:txBody>
      <dsp:txXfrm>
        <a:off x="2264594" y="1714981"/>
        <a:ext cx="1027846" cy="979266"/>
      </dsp:txXfrm>
    </dsp:sp>
    <dsp:sp modelId="{142DC1B8-C9A8-46B3-89E6-A1969FC32BE6}">
      <dsp:nvSpPr>
        <dsp:cNvPr id="0" name=""/>
        <dsp:cNvSpPr/>
      </dsp:nvSpPr>
      <dsp:spPr>
        <a:xfrm>
          <a:off x="5146201" y="2218683"/>
          <a:ext cx="937183" cy="819216"/>
        </a:xfrm>
        <a:prstGeom prst="rightArrow">
          <a:avLst>
            <a:gd name="adj1" fmla="val 70000"/>
            <a:gd name="adj2" fmla="val 50000"/>
          </a:avLst>
        </a:prstGeom>
        <a:noFill/>
        <a:ln w="0" cap="flat" cmpd="sng" algn="ctr">
          <a:noFill/>
          <a:prstDash val="solid"/>
        </a:ln>
        <a:effectLst/>
      </dsp:spPr>
      <dsp:style>
        <a:lnRef idx="2">
          <a:scrgbClr r="0" g="0" b="0"/>
        </a:lnRef>
        <a:fillRef idx="1">
          <a:scrgbClr r="0" g="0" b="0"/>
        </a:fillRef>
        <a:effectRef idx="0">
          <a:scrgbClr r="0" g="0" b="0"/>
        </a:effectRef>
        <a:fontRef idx="minor"/>
      </dsp:style>
    </dsp:sp>
    <dsp:sp modelId="{B36E630D-DD17-4287-BB3F-C4092A569E94}">
      <dsp:nvSpPr>
        <dsp:cNvPr id="0" name=""/>
        <dsp:cNvSpPr/>
      </dsp:nvSpPr>
      <dsp:spPr>
        <a:xfrm>
          <a:off x="3425638" y="1765450"/>
          <a:ext cx="2064722" cy="2001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b="1" kern="1200" dirty="0" err="1"/>
            <a:t>Rules</a:t>
          </a:r>
          <a:r>
            <a:rPr lang="cs-CZ" sz="2800" b="1" kern="1200" dirty="0"/>
            <a:t> </a:t>
          </a:r>
          <a:r>
            <a:rPr lang="cs-CZ" sz="2800" b="1" kern="1200" dirty="0" err="1"/>
            <a:t>of</a:t>
          </a:r>
          <a:r>
            <a:rPr lang="cs-CZ" sz="2800" b="1" kern="1200" dirty="0"/>
            <a:t> </a:t>
          </a:r>
          <a:r>
            <a:rPr lang="cs-CZ" sz="2800" b="1" kern="1200" dirty="0" err="1"/>
            <a:t>Practice</a:t>
          </a:r>
          <a:endParaRPr lang="cs-CZ" sz="2800" b="1" kern="1200" dirty="0"/>
        </a:p>
      </dsp:txBody>
      <dsp:txXfrm>
        <a:off x="3728010" y="2058551"/>
        <a:ext cx="1459978" cy="1415218"/>
      </dsp:txXfrm>
    </dsp:sp>
    <dsp:sp modelId="{B620A776-603F-483C-AFDB-8A68584E2059}">
      <dsp:nvSpPr>
        <dsp:cNvPr id="0" name=""/>
        <dsp:cNvSpPr/>
      </dsp:nvSpPr>
      <dsp:spPr>
        <a:xfrm rot="19736279">
          <a:off x="4221410" y="3771508"/>
          <a:ext cx="1940888" cy="1466479"/>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420" tIns="14605" rIns="29210" bIns="14605" numCol="1" spcCol="1270" anchor="ctr" anchorCtr="0">
          <a:noAutofit/>
        </a:bodyPr>
        <a:lstStyle/>
        <a:p>
          <a:pPr marL="0" lvl="0" indent="0" algn="ctr" defTabSz="1022350">
            <a:lnSpc>
              <a:spcPct val="90000"/>
            </a:lnSpc>
            <a:spcBef>
              <a:spcPct val="0"/>
            </a:spcBef>
            <a:spcAft>
              <a:spcPct val="35000"/>
            </a:spcAft>
            <a:buNone/>
          </a:pPr>
          <a:r>
            <a:rPr lang="cs-CZ" sz="2300" b="1" kern="1200" dirty="0" err="1"/>
            <a:t>Rules</a:t>
          </a:r>
          <a:r>
            <a:rPr lang="cs-CZ" sz="2300" b="1" kern="1200" dirty="0"/>
            <a:t> </a:t>
          </a:r>
          <a:r>
            <a:rPr lang="cs-CZ" sz="2300" b="1" kern="1200" dirty="0" err="1"/>
            <a:t>Apply</a:t>
          </a:r>
          <a:r>
            <a:rPr lang="cs-CZ" sz="2300" b="1" kern="1200" dirty="0"/>
            <a:t> </a:t>
          </a:r>
          <a:r>
            <a:rPr lang="cs-CZ" sz="2300" b="1" kern="1200" dirty="0" err="1"/>
            <a:t>Rigidly</a:t>
          </a:r>
          <a:endParaRPr lang="cs-CZ" sz="2300" b="1" kern="1200" dirty="0"/>
        </a:p>
      </dsp:txBody>
      <dsp:txXfrm>
        <a:off x="4708372" y="3997739"/>
        <a:ext cx="946183" cy="1026535"/>
      </dsp:txXfrm>
    </dsp:sp>
    <dsp:sp modelId="{89062CBF-FBA6-4FC6-A284-8F6963DF6DCF}">
      <dsp:nvSpPr>
        <dsp:cNvPr id="0" name=""/>
        <dsp:cNvSpPr/>
      </dsp:nvSpPr>
      <dsp:spPr>
        <a:xfrm>
          <a:off x="5573681" y="2072029"/>
          <a:ext cx="2715123" cy="261129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cs-CZ" sz="3600" b="1" kern="1200" dirty="0" err="1"/>
            <a:t>Legalism</a:t>
          </a:r>
          <a:endParaRPr lang="cs-CZ" sz="3600" b="1" kern="1200" dirty="0"/>
        </a:p>
      </dsp:txBody>
      <dsp:txXfrm>
        <a:off x="5971302" y="2454445"/>
        <a:ext cx="1919881" cy="1846465"/>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0812D45E-9241-477A-9FBA-1FFDD0318B8E}" type="datetimeFigureOut">
              <a:rPr lang="cs-CZ" smtClean="0"/>
              <a:pPr/>
              <a:t>18.04.2023</a:t>
            </a:fld>
            <a:endParaRPr lang="cs-CZ"/>
          </a:p>
        </p:txBody>
      </p:sp>
      <p:sp>
        <p:nvSpPr>
          <p:cNvPr id="4" name="Zástupný symbol pro obrázek snímku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422246CD-943A-416B-9E45-CA331D09CDA3}"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 y="746125"/>
            <a:ext cx="6629400" cy="3729038"/>
          </a:xfrm>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422246CD-943A-416B-9E45-CA331D09CDA3}" type="slidenum">
              <a:rPr lang="cs-CZ" smtClean="0"/>
              <a:pPr/>
              <a:t>1</a:t>
            </a:fld>
            <a:endParaRPr lang="cs-CZ"/>
          </a:p>
        </p:txBody>
      </p:sp>
    </p:spTree>
    <p:extLst>
      <p:ext uri="{BB962C8B-B14F-4D97-AF65-F5344CB8AC3E}">
        <p14:creationId xmlns:p14="http://schemas.microsoft.com/office/powerpoint/2010/main" val="93441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1D959336-ABC4-4E5A-ADD0-7D2B09670350}" type="slidenum">
              <a:rPr lang="cs-CZ" smtClean="0"/>
              <a:pPr/>
              <a:t>24</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fr-FR" sz="1200" dirty="0"/>
              <a:t>Pascal, </a:t>
            </a:r>
            <a:r>
              <a:rPr lang="fr-FR" sz="1200" i="1" dirty="0"/>
              <a:t>Pensées,</a:t>
            </a:r>
            <a:r>
              <a:rPr lang="fr-FR" sz="1200" dirty="0"/>
              <a:t> ed.</a:t>
            </a:r>
            <a:r>
              <a:rPr lang="cs-CZ" sz="1200" dirty="0"/>
              <a:t> </a:t>
            </a:r>
            <a:r>
              <a:rPr lang="fr-FR" sz="1200" dirty="0"/>
              <a:t>Ch.</a:t>
            </a:r>
            <a:r>
              <a:rPr lang="cs-CZ" sz="1200" dirty="0"/>
              <a:t> </a:t>
            </a:r>
            <a:r>
              <a:rPr lang="fr-FR" sz="1200" dirty="0"/>
              <a:t>M des Granges, Garnier, Paris, 1964</a:t>
            </a:r>
            <a:r>
              <a:rPr lang="cs-CZ" sz="1200" dirty="0"/>
              <a:t>.</a:t>
            </a:r>
            <a:endParaRPr lang="cs-CZ" dirty="0"/>
          </a:p>
        </p:txBody>
      </p:sp>
      <p:sp>
        <p:nvSpPr>
          <p:cNvPr id="4" name="Zástupný symbol pro číslo snímku 3"/>
          <p:cNvSpPr>
            <a:spLocks noGrp="1"/>
          </p:cNvSpPr>
          <p:nvPr>
            <p:ph type="sldNum" sz="quarter" idx="10"/>
          </p:nvPr>
        </p:nvSpPr>
        <p:spPr/>
        <p:txBody>
          <a:bodyPr/>
          <a:lstStyle/>
          <a:p>
            <a:fld id="{3EC34ED1-A595-45DC-9047-14FB714A7FBE}" type="slidenum">
              <a:rPr lang="cs-CZ" smtClean="0"/>
              <a:pPr/>
              <a:t>30</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1BB761BD-9EC7-490F-835D-31F58FD8192C}" type="slidenum">
              <a:rPr lang="cs-CZ"/>
              <a:pPr/>
              <a:t>33</a:t>
            </a:fld>
            <a:endParaRPr lang="cs-CZ"/>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cs-CZ" dirty="0"/>
              <a:t>(1) “</a:t>
            </a:r>
            <a:r>
              <a:rPr lang="cs-CZ" dirty="0" err="1"/>
              <a:t>Schopenhauer</a:t>
            </a:r>
            <a:r>
              <a:rPr lang="cs-CZ" dirty="0"/>
              <a:t> as </a:t>
            </a:r>
            <a:r>
              <a:rPr lang="cs-CZ" dirty="0" err="1"/>
              <a:t>educator</a:t>
            </a:r>
            <a:r>
              <a:rPr lang="cs-CZ" dirty="0"/>
              <a:t>,” § 3.1</a:t>
            </a:r>
          </a:p>
          <a:p>
            <a:pPr eaLnBrk="1" hangingPunct="1"/>
            <a:r>
              <a:rPr lang="cs-CZ" dirty="0"/>
              <a:t>(2) </a:t>
            </a:r>
            <a:r>
              <a:rPr lang="cs-CZ" dirty="0" err="1"/>
              <a:t>Nietzsche</a:t>
            </a:r>
            <a:r>
              <a:rPr lang="cs-CZ" dirty="0"/>
              <a:t>, </a:t>
            </a:r>
            <a:r>
              <a:rPr lang="cs-CZ" dirty="0" err="1"/>
              <a:t>according</a:t>
            </a:r>
            <a:r>
              <a:rPr lang="cs-CZ" dirty="0"/>
              <a:t> to </a:t>
            </a:r>
            <a:r>
              <a:rPr lang="cs-CZ" dirty="0" err="1"/>
              <a:t>Pindar</a:t>
            </a:r>
            <a:r>
              <a:rPr lang="cs-CZ" dirty="0"/>
              <a:t>,</a:t>
            </a:r>
            <a:r>
              <a:rPr lang="cs-CZ" baseline="0" dirty="0"/>
              <a:t> </a:t>
            </a:r>
            <a:r>
              <a:rPr lang="cs-CZ" baseline="0" dirty="0" err="1"/>
              <a:t>merely</a:t>
            </a:r>
            <a:r>
              <a:rPr lang="cs-CZ" baseline="0" dirty="0"/>
              <a:t> re-</a:t>
            </a:r>
            <a:r>
              <a:rPr lang="cs-CZ" baseline="0" dirty="0" err="1"/>
              <a:t>used</a:t>
            </a:r>
            <a:r>
              <a:rPr lang="cs-CZ" baseline="0" dirty="0"/>
              <a:t> by </a:t>
            </a:r>
            <a:r>
              <a:rPr lang="cs-CZ" baseline="0" dirty="0" err="1"/>
              <a:t>Nietzsche</a:t>
            </a:r>
            <a:r>
              <a:rPr lang="cs-CZ" baseline="0" dirty="0"/>
              <a:t>. In: </a:t>
            </a:r>
            <a:r>
              <a:rPr lang="cs-CZ" i="1" baseline="0" dirty="0" err="1"/>
              <a:t>T</a:t>
            </a:r>
            <a:r>
              <a:rPr lang="cs-CZ" b="0" i="1" dirty="0" err="1"/>
              <a:t>he</a:t>
            </a:r>
            <a:r>
              <a:rPr lang="cs-CZ" b="0" i="1" baseline="0" dirty="0"/>
              <a:t> Gay Science (Die </a:t>
            </a:r>
            <a:r>
              <a:rPr lang="cs-CZ" b="0" i="1" baseline="0" dirty="0" err="1"/>
              <a:t>fröhliche</a:t>
            </a:r>
            <a:r>
              <a:rPr lang="cs-CZ" b="0" i="1" baseline="0" dirty="0"/>
              <a:t> </a:t>
            </a:r>
            <a:r>
              <a:rPr lang="cs-CZ" b="0" i="1" baseline="0" dirty="0" err="1"/>
              <a:t>Wissenschaft</a:t>
            </a:r>
            <a:r>
              <a:rPr lang="cs-CZ" b="0" i="1" baseline="0" dirty="0"/>
              <a:t>, 1882). </a:t>
            </a:r>
            <a:r>
              <a:rPr lang="cs-CZ" dirty="0"/>
              <a:t>Sec. 270.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A327CCC-6FD7-4998-96CF-5A3302EAB7FA}" type="slidenum">
              <a:rPr lang="cs-CZ"/>
              <a:pPr/>
              <a:t>34</a:t>
            </a:fld>
            <a:endParaRPr lang="cs-CZ"/>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i="1" dirty="0"/>
              <a:t>Thus Spoke Zarathustra</a:t>
            </a:r>
            <a:r>
              <a:rPr lang="en-US" dirty="0"/>
              <a:t> (Prologue, 3–4)</a:t>
            </a:r>
            <a:endParaRPr lang="cs-CZ"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78EDDB8B-B7DF-4AE1-841E-B91B70536922}" type="slidenum">
              <a:rPr lang="cs-CZ" smtClean="0"/>
              <a:pPr/>
              <a:t>42</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 y="746125"/>
            <a:ext cx="6629400" cy="3729038"/>
          </a:xfrm>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422246CD-943A-416B-9E45-CA331D09CDA3}" type="slidenum">
              <a:rPr lang="cs-CZ" smtClean="0"/>
              <a:pPr/>
              <a:t>62</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 y="746125"/>
            <a:ext cx="6629400" cy="3729038"/>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D959336-ABC4-4E5A-ADD0-7D2B09670350}" type="slidenum">
              <a:rPr lang="cs-CZ" smtClean="0"/>
              <a:pPr/>
              <a:t>8</a:t>
            </a:fld>
            <a:endParaRPr lang="cs-CZ"/>
          </a:p>
        </p:txBody>
      </p:sp>
    </p:spTree>
    <p:extLst>
      <p:ext uri="{BB962C8B-B14F-4D97-AF65-F5344CB8AC3E}">
        <p14:creationId xmlns:p14="http://schemas.microsoft.com/office/powerpoint/2010/main" val="266766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 y="746125"/>
            <a:ext cx="6629400" cy="3729038"/>
          </a:xfrm>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err="1">
                <a:solidFill>
                  <a:schemeClr val="tx1"/>
                </a:solidFill>
                <a:latin typeface="+mn-lt"/>
                <a:ea typeface="+mn-ea"/>
                <a:cs typeface="+mn-cs"/>
              </a:rPr>
              <a:t>Acc</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Bardo</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Herzig</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Förderung</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ethischer</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Urteils</a:t>
            </a:r>
            <a:r>
              <a:rPr lang="cs-CZ" sz="1200" kern="1200" dirty="0">
                <a:solidFill>
                  <a:schemeClr val="tx1"/>
                </a:solidFill>
                <a:latin typeface="+mn-lt"/>
                <a:ea typeface="+mn-ea"/>
                <a:cs typeface="+mn-cs"/>
              </a:rPr>
              <a:t>-</a:t>
            </a:r>
            <a:r>
              <a:rPr lang="cs-CZ" sz="1200" kern="1200" dirty="0" err="1">
                <a:solidFill>
                  <a:schemeClr val="tx1"/>
                </a:solidFill>
                <a:latin typeface="+mn-lt"/>
                <a:ea typeface="+mn-ea"/>
                <a:cs typeface="+mn-cs"/>
              </a:rPr>
              <a:t>und</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Orientierungsfähigkeit</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Münster</a:t>
            </a:r>
            <a:r>
              <a:rPr lang="cs-CZ" sz="1200" kern="1200" dirty="0">
                <a:solidFill>
                  <a:schemeClr val="tx1"/>
                </a:solidFill>
                <a:latin typeface="+mn-lt"/>
                <a:ea typeface="+mn-ea"/>
                <a:cs typeface="+mn-cs"/>
              </a:rPr>
              <a:t> 1998, p. 141 (</a:t>
            </a:r>
            <a:r>
              <a:rPr lang="cs-CZ" sz="1200" kern="1200" dirty="0" err="1">
                <a:solidFill>
                  <a:schemeClr val="tx1"/>
                </a:solidFill>
                <a:latin typeface="+mn-lt"/>
                <a:ea typeface="+mn-ea"/>
                <a:cs typeface="+mn-cs"/>
              </a:rPr>
              <a:t>acc</a:t>
            </a:r>
            <a:r>
              <a:rPr lang="cs-CZ" sz="1200" kern="1200" dirty="0">
                <a:solidFill>
                  <a:schemeClr val="tx1"/>
                </a:solidFill>
                <a:latin typeface="+mn-lt"/>
                <a:ea typeface="+mn-ea"/>
                <a:cs typeface="+mn-cs"/>
              </a:rPr>
              <a:t>. </a:t>
            </a:r>
            <a:r>
              <a:rPr lang="cs-CZ" sz="1200" kern="1200" dirty="0" err="1">
                <a:solidFill>
                  <a:schemeClr val="tx1"/>
                </a:solidFill>
                <a:latin typeface="+mn-lt"/>
                <a:ea typeface="+mn-ea"/>
                <a:cs typeface="+mn-cs"/>
              </a:rPr>
              <a:t>Kohlberg</a:t>
            </a:r>
            <a:r>
              <a:rPr lang="cs-CZ" sz="1200" kern="1200" dirty="0">
                <a:solidFill>
                  <a:schemeClr val="tx1"/>
                </a:solidFill>
                <a:latin typeface="+mn-lt"/>
                <a:ea typeface="+mn-ea"/>
                <a:cs typeface="+mn-cs"/>
              </a:rPr>
              <a:t>)</a:t>
            </a:r>
          </a:p>
          <a:p>
            <a:endParaRPr lang="cs-CZ" dirty="0"/>
          </a:p>
        </p:txBody>
      </p:sp>
      <p:sp>
        <p:nvSpPr>
          <p:cNvPr id="4" name="Zástupný symbol pro číslo snímku 3"/>
          <p:cNvSpPr>
            <a:spLocks noGrp="1"/>
          </p:cNvSpPr>
          <p:nvPr>
            <p:ph type="sldNum" sz="quarter" idx="10"/>
          </p:nvPr>
        </p:nvSpPr>
        <p:spPr/>
        <p:txBody>
          <a:bodyPr/>
          <a:lstStyle/>
          <a:p>
            <a:fld id="{8EE40652-FB49-4C79-B94D-E04AFB2A1661}" type="slidenum">
              <a:rPr lang="cs-CZ" smtClean="0"/>
              <a:pPr/>
              <a:t>10</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 y="746125"/>
            <a:ext cx="6629400" cy="3729038"/>
          </a:xfrm>
        </p:spPr>
      </p:sp>
      <p:sp>
        <p:nvSpPr>
          <p:cNvPr id="3" name="Zástupný symbol pro poznámky 2"/>
          <p:cNvSpPr>
            <a:spLocks noGrp="1"/>
          </p:cNvSpPr>
          <p:nvPr>
            <p:ph type="body" idx="1"/>
          </p:nvPr>
        </p:nvSpPr>
        <p:spPr/>
        <p:txBody>
          <a:bodyPr>
            <a:normAutofit/>
          </a:bodyPr>
          <a:lstStyle/>
          <a:p>
            <a:r>
              <a:rPr lang="cs-CZ" dirty="0" err="1"/>
              <a:t>The</a:t>
            </a:r>
            <a:r>
              <a:rPr lang="cs-CZ" dirty="0"/>
              <a:t> Basic </a:t>
            </a:r>
            <a:r>
              <a:rPr lang="cs-CZ" dirty="0" err="1"/>
              <a:t>of</a:t>
            </a:r>
            <a:r>
              <a:rPr lang="cs-CZ" dirty="0"/>
              <a:t> </a:t>
            </a:r>
            <a:r>
              <a:rPr lang="cs-CZ" dirty="0" err="1"/>
              <a:t>Bioethics</a:t>
            </a:r>
            <a:r>
              <a:rPr lang="cs-CZ" dirty="0"/>
              <a:t>. ISBN 0-13-099161-9. (</a:t>
            </a:r>
            <a:r>
              <a:rPr lang="cs-CZ" dirty="0" err="1"/>
              <a:t>cover</a:t>
            </a:r>
            <a:r>
              <a:rPr lang="cs-CZ" dirty="0"/>
              <a:t>)</a:t>
            </a:r>
          </a:p>
        </p:txBody>
      </p:sp>
      <p:sp>
        <p:nvSpPr>
          <p:cNvPr id="4" name="Zástupný symbol pro číslo snímku 3"/>
          <p:cNvSpPr>
            <a:spLocks noGrp="1"/>
          </p:cNvSpPr>
          <p:nvPr>
            <p:ph type="sldNum" sz="quarter" idx="10"/>
          </p:nvPr>
        </p:nvSpPr>
        <p:spPr/>
        <p:txBody>
          <a:bodyPr/>
          <a:lstStyle/>
          <a:p>
            <a:fld id="{1D959336-ABC4-4E5A-ADD0-7D2B09670350}" type="slidenum">
              <a:rPr lang="cs-CZ" smtClean="0"/>
              <a:pPr/>
              <a:t>11</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14300" y="746125"/>
            <a:ext cx="6629400" cy="3729038"/>
          </a:xfrm>
        </p:spPr>
      </p:sp>
      <p:sp>
        <p:nvSpPr>
          <p:cNvPr id="3" name="Zástupný symbol pro poznámky 2"/>
          <p:cNvSpPr>
            <a:spLocks noGrp="1"/>
          </p:cNvSpPr>
          <p:nvPr>
            <p:ph type="body" idx="1"/>
          </p:nvPr>
        </p:nvSpPr>
        <p:spPr/>
        <p:txBody>
          <a:bodyPr>
            <a:normAutofit/>
          </a:bodyPr>
          <a:lstStyle/>
          <a:p>
            <a:r>
              <a:rPr lang="en-US" i="1" dirty="0" err="1"/>
              <a:t>Götzen-Dämmerung</a:t>
            </a:r>
            <a:r>
              <a:rPr lang="en-US" dirty="0"/>
              <a:t> (1888) </a:t>
            </a:r>
            <a:r>
              <a:rPr lang="cs-CZ" dirty="0" err="1"/>
              <a:t>Twilight</a:t>
            </a:r>
            <a:r>
              <a:rPr lang="cs-CZ" dirty="0"/>
              <a:t> </a:t>
            </a:r>
            <a:r>
              <a:rPr lang="cs-CZ" dirty="0" err="1"/>
              <a:t>of</a:t>
            </a:r>
            <a:r>
              <a:rPr lang="cs-CZ" dirty="0"/>
              <a:t> </a:t>
            </a:r>
            <a:r>
              <a:rPr lang="cs-CZ" dirty="0" err="1"/>
              <a:t>the</a:t>
            </a:r>
            <a:r>
              <a:rPr lang="cs-CZ" dirty="0"/>
              <a:t> </a:t>
            </a:r>
            <a:r>
              <a:rPr lang="cs-CZ" dirty="0" err="1"/>
              <a:t>Idols</a:t>
            </a:r>
            <a:r>
              <a:rPr lang="cs-CZ" dirty="0"/>
              <a:t>. </a:t>
            </a:r>
            <a:r>
              <a:rPr lang="cs-CZ" dirty="0" err="1"/>
              <a:t>Maxims</a:t>
            </a:r>
            <a:r>
              <a:rPr lang="cs-CZ" dirty="0"/>
              <a:t> </a:t>
            </a:r>
            <a:r>
              <a:rPr lang="cs-CZ" dirty="0" err="1"/>
              <a:t>and</a:t>
            </a:r>
            <a:r>
              <a:rPr lang="cs-CZ" dirty="0"/>
              <a:t> </a:t>
            </a:r>
            <a:r>
              <a:rPr lang="cs-CZ" dirty="0" err="1"/>
              <a:t>Arrows</a:t>
            </a:r>
            <a:r>
              <a:rPr lang="cs-CZ" dirty="0"/>
              <a:t>, 12.</a:t>
            </a:r>
          </a:p>
          <a:p>
            <a:endParaRPr lang="cs-CZ" dirty="0"/>
          </a:p>
        </p:txBody>
      </p:sp>
      <p:sp>
        <p:nvSpPr>
          <p:cNvPr id="4" name="Zástupný symbol pro číslo snímku 3"/>
          <p:cNvSpPr>
            <a:spLocks noGrp="1"/>
          </p:cNvSpPr>
          <p:nvPr>
            <p:ph type="sldNum" sz="quarter" idx="10"/>
          </p:nvPr>
        </p:nvSpPr>
        <p:spPr/>
        <p:txBody>
          <a:bodyPr/>
          <a:lstStyle/>
          <a:p>
            <a:fld id="{1D959336-ABC4-4E5A-ADD0-7D2B09670350}" type="slidenum">
              <a:rPr lang="cs-CZ" smtClean="0"/>
              <a:pPr/>
              <a:t>12</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Rule </a:t>
            </a:r>
            <a:r>
              <a:rPr lang="cs-CZ" dirty="0" err="1"/>
              <a:t>of</a:t>
            </a:r>
            <a:r>
              <a:rPr lang="cs-CZ" dirty="0"/>
              <a:t> </a:t>
            </a:r>
            <a:r>
              <a:rPr lang="cs-CZ" dirty="0" err="1"/>
              <a:t>thumb</a:t>
            </a:r>
            <a:r>
              <a:rPr lang="cs-CZ" dirty="0"/>
              <a:t>: http://upload.wikimedia.org/wikipedia/commons/4/4f/Judge_Thumb.jpg</a:t>
            </a:r>
          </a:p>
        </p:txBody>
      </p:sp>
      <p:sp>
        <p:nvSpPr>
          <p:cNvPr id="4" name="Zástupný symbol pro číslo snímku 3"/>
          <p:cNvSpPr>
            <a:spLocks noGrp="1"/>
          </p:cNvSpPr>
          <p:nvPr>
            <p:ph type="sldNum" sz="quarter" idx="10"/>
          </p:nvPr>
        </p:nvSpPr>
        <p:spPr/>
        <p:txBody>
          <a:bodyPr/>
          <a:lstStyle/>
          <a:p>
            <a:fld id="{BA264F92-677F-4CF0-9636-F56C67FE2513}" type="slidenum">
              <a:rPr lang="cs-CZ" smtClean="0"/>
              <a:pPr/>
              <a:t>13</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i="0" dirty="0"/>
              <a:t>(1), (2) </a:t>
            </a:r>
            <a:r>
              <a:rPr lang="en-US" i="1" dirty="0"/>
              <a:t>Grounding for the Metaphysics of Morals 3rd ed</a:t>
            </a:r>
            <a:r>
              <a:rPr lang="en-US" dirty="0"/>
              <a:t>. Hackett. p. 30. </a:t>
            </a:r>
            <a:r>
              <a:rPr lang="cs-CZ" dirty="0"/>
              <a:t>T</a:t>
            </a:r>
            <a:r>
              <a:rPr lang="en-US" dirty="0" err="1"/>
              <a:t>ranslated</a:t>
            </a:r>
            <a:r>
              <a:rPr lang="en-US" dirty="0"/>
              <a:t> by James W. Ellington [1785] (1993). </a:t>
            </a:r>
            <a:r>
              <a:rPr lang="cs-CZ" dirty="0"/>
              <a:t>ISBN 0-87220-166-X.</a:t>
            </a:r>
          </a:p>
          <a:p>
            <a:r>
              <a:rPr lang="en-US" dirty="0"/>
              <a:t>"[a]ct with reference to every rational being (whether yourself or another) so that it is an end in itself in your maxim", meaning that the rational being is "the basis of all maxims of action" and "must be treated never as a mere means but as the supreme limiting condition in the use of all means, i.e., as an end at the same time"</a:t>
            </a:r>
            <a:endParaRPr lang="cs-CZ" dirty="0"/>
          </a:p>
          <a:p>
            <a:r>
              <a:rPr lang="cs-CZ" dirty="0"/>
              <a:t>(3) Karl</a:t>
            </a:r>
            <a:r>
              <a:rPr lang="cs-CZ" baseline="0" dirty="0"/>
              <a:t> R. </a:t>
            </a:r>
            <a:r>
              <a:rPr lang="cs-CZ" baseline="0" dirty="0" err="1"/>
              <a:t>Popper</a:t>
            </a:r>
            <a:r>
              <a:rPr lang="cs-CZ" baseline="0" dirty="0"/>
              <a:t>, </a:t>
            </a:r>
            <a:r>
              <a:rPr lang="en-US" dirty="0"/>
              <a:t>summarizing some of Kant's philosophy, in </a:t>
            </a:r>
            <a:r>
              <a:rPr lang="cs-CZ" dirty="0" err="1"/>
              <a:t>The</a:t>
            </a:r>
            <a:r>
              <a:rPr lang="cs-CZ" dirty="0"/>
              <a:t> Open Society </a:t>
            </a:r>
            <a:r>
              <a:rPr lang="cs-CZ" dirty="0" err="1"/>
              <a:t>and</a:t>
            </a:r>
            <a:r>
              <a:rPr lang="cs-CZ" dirty="0"/>
              <a:t> </a:t>
            </a:r>
            <a:r>
              <a:rPr lang="cs-CZ" dirty="0" err="1"/>
              <a:t>Its</a:t>
            </a:r>
            <a:r>
              <a:rPr lang="cs-CZ" dirty="0"/>
              <a:t> </a:t>
            </a:r>
            <a:r>
              <a:rPr lang="cs-CZ" dirty="0" err="1"/>
              <a:t>Enemies</a:t>
            </a:r>
            <a:r>
              <a:rPr lang="cs-CZ" dirty="0"/>
              <a:t> </a:t>
            </a:r>
            <a:r>
              <a:rPr lang="en-US" dirty="0"/>
              <a:t>(1945, p. 102</a:t>
            </a:r>
            <a:r>
              <a:rPr lang="cs-CZ" dirty="0"/>
              <a:t>) - </a:t>
            </a:r>
            <a:r>
              <a:rPr lang="en-US" dirty="0"/>
              <a:t>sometimes </a:t>
            </a:r>
            <a:r>
              <a:rPr lang="cs-CZ" dirty="0"/>
              <a:t>has </a:t>
            </a:r>
            <a:r>
              <a:rPr lang="en-US" dirty="0"/>
              <a:t>been treated as if it were a direct quote of Kant</a:t>
            </a:r>
            <a:endParaRPr lang="cs-CZ" dirty="0"/>
          </a:p>
        </p:txBody>
      </p:sp>
      <p:sp>
        <p:nvSpPr>
          <p:cNvPr id="4" name="Zástupný symbol pro číslo snímku 3"/>
          <p:cNvSpPr>
            <a:spLocks noGrp="1"/>
          </p:cNvSpPr>
          <p:nvPr>
            <p:ph type="sldNum" sz="quarter" idx="10"/>
          </p:nvPr>
        </p:nvSpPr>
        <p:spPr/>
        <p:txBody>
          <a:bodyPr/>
          <a:lstStyle/>
          <a:p>
            <a:fld id="{BA264F92-677F-4CF0-9636-F56C67FE2513}" type="slidenum">
              <a:rPr lang="cs-CZ" smtClean="0"/>
              <a:pPr/>
              <a:t>16</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sz="1200"/>
          </a:p>
        </p:txBody>
      </p:sp>
      <p:sp>
        <p:nvSpPr>
          <p:cNvPr id="4" name="Zástupný symbol pro číslo snímku 3"/>
          <p:cNvSpPr>
            <a:spLocks noGrp="1"/>
          </p:cNvSpPr>
          <p:nvPr>
            <p:ph type="sldNum" sz="quarter" idx="10"/>
          </p:nvPr>
        </p:nvSpPr>
        <p:spPr/>
        <p:txBody>
          <a:bodyPr/>
          <a:lstStyle/>
          <a:p>
            <a:fld id="{1D959336-ABC4-4E5A-ADD0-7D2B09670350}" type="slidenum">
              <a:rPr lang="cs-CZ" smtClean="0"/>
              <a:pPr/>
              <a:t>22</a:t>
            </a:fld>
            <a:endParaRPr lang="cs-CZ"/>
          </a:p>
        </p:txBody>
      </p:sp>
    </p:spTree>
    <p:extLst>
      <p:ext uri="{BB962C8B-B14F-4D97-AF65-F5344CB8AC3E}">
        <p14:creationId xmlns:p14="http://schemas.microsoft.com/office/powerpoint/2010/main" val="748761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a:t>"The Ends of Man," </a:t>
            </a:r>
            <a:r>
              <a:rPr lang="en-US" i="1" dirty="0"/>
              <a:t>Margins of Philosophy</a:t>
            </a:r>
            <a:r>
              <a:rPr lang="en-US" dirty="0"/>
              <a:t>, tr. w/ notes by Alan Bass. The University of Chicago Press. Chicago, 1982. (Original French published in Paris, 1972, as </a:t>
            </a:r>
            <a:r>
              <a:rPr lang="en-US" i="1" dirty="0" err="1"/>
              <a:t>Marges</a:t>
            </a:r>
            <a:r>
              <a:rPr lang="en-US" i="1" dirty="0"/>
              <a:t> de la </a:t>
            </a:r>
            <a:r>
              <a:rPr lang="en-US" i="1" dirty="0" err="1"/>
              <a:t>philosophie</a:t>
            </a:r>
            <a:r>
              <a:rPr lang="en-US" dirty="0"/>
              <a:t>.) - p. 123</a:t>
            </a:r>
            <a:endParaRPr lang="cs-CZ" dirty="0"/>
          </a:p>
        </p:txBody>
      </p:sp>
      <p:sp>
        <p:nvSpPr>
          <p:cNvPr id="4" name="Zástupný symbol pro číslo snímku 3"/>
          <p:cNvSpPr>
            <a:spLocks noGrp="1"/>
          </p:cNvSpPr>
          <p:nvPr>
            <p:ph type="sldNum" sz="quarter" idx="10"/>
          </p:nvPr>
        </p:nvSpPr>
        <p:spPr/>
        <p:txBody>
          <a:bodyPr/>
          <a:lstStyle/>
          <a:p>
            <a:fld id="{3EC34ED1-A595-45DC-9047-14FB714A7FBE}" type="slidenum">
              <a:rPr lang="cs-CZ" smtClean="0"/>
              <a:pPr/>
              <a:t>23</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F7E16976-7487-4FFC-BBEC-CA8D16810EBD}" type="datetimeFigureOut">
              <a:rPr lang="cs-CZ" smtClean="0"/>
              <a:pPr/>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9781BC-1637-4C5A-844B-0E34E126F3F9}"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7E16976-7487-4FFC-BBEC-CA8D16810EBD}" type="datetimeFigureOut">
              <a:rPr lang="cs-CZ" smtClean="0"/>
              <a:pPr/>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9781BC-1637-4C5A-844B-0E34E126F3F9}"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7E16976-7487-4FFC-BBEC-CA8D16810EBD}" type="datetimeFigureOut">
              <a:rPr lang="cs-CZ" smtClean="0"/>
              <a:pPr/>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9781BC-1637-4C5A-844B-0E34E126F3F9}"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7E16976-7487-4FFC-BBEC-CA8D16810EBD}" type="datetimeFigureOut">
              <a:rPr lang="cs-CZ" smtClean="0"/>
              <a:pPr/>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9781BC-1637-4C5A-844B-0E34E126F3F9}"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F7E16976-7487-4FFC-BBEC-CA8D16810EBD}" type="datetimeFigureOut">
              <a:rPr lang="cs-CZ" smtClean="0"/>
              <a:pPr/>
              <a:t>18.04.2023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09781BC-1637-4C5A-844B-0E34E126F3F9}"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7E16976-7487-4FFC-BBEC-CA8D16810EBD}" type="datetimeFigureOut">
              <a:rPr lang="cs-CZ" smtClean="0"/>
              <a:pPr/>
              <a:t>18.04.2023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09781BC-1637-4C5A-844B-0E34E126F3F9}"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7E16976-7487-4FFC-BBEC-CA8D16810EBD}" type="datetimeFigureOut">
              <a:rPr lang="cs-CZ" smtClean="0"/>
              <a:pPr/>
              <a:t>18.04.2023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09781BC-1637-4C5A-844B-0E34E126F3F9}"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F7E16976-7487-4FFC-BBEC-CA8D16810EBD}" type="datetimeFigureOut">
              <a:rPr lang="cs-CZ" smtClean="0"/>
              <a:pPr/>
              <a:t>18.04.2023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09781BC-1637-4C5A-844B-0E34E126F3F9}"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7E16976-7487-4FFC-BBEC-CA8D16810EBD}" type="datetimeFigureOut">
              <a:rPr lang="cs-CZ" smtClean="0"/>
              <a:pPr/>
              <a:t>18.04.2023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09781BC-1637-4C5A-844B-0E34E126F3F9}"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F7E16976-7487-4FFC-BBEC-CA8D16810EBD}" type="datetimeFigureOut">
              <a:rPr lang="cs-CZ" smtClean="0"/>
              <a:pPr/>
              <a:t>18.04.2023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09781BC-1637-4C5A-844B-0E34E126F3F9}"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F7E16976-7487-4FFC-BBEC-CA8D16810EBD}" type="datetimeFigureOut">
              <a:rPr lang="cs-CZ" smtClean="0"/>
              <a:pPr/>
              <a:t>18.04.2023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09781BC-1637-4C5A-844B-0E34E126F3F9}"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F4F8"/>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16976-7487-4FFC-BBEC-CA8D16810EBD}" type="datetimeFigureOut">
              <a:rPr lang="cs-CZ" smtClean="0"/>
              <a:pPr/>
              <a:t>18.04.2023</a:t>
            </a:fld>
            <a:endParaRPr lang="cs-CZ"/>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781BC-1637-4C5A-844B-0E34E126F3F9}"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uzana.svobodova@lf3.cuni.c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upload.wikimedia.org/wikipedia/commons/1/1d/Pascal_Pajou_Louvre_RF2981.jp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upload.wikimedia.org/wikipedia/commons/1/1b/Nietzsche187a.jp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youtu.be/sPVWmmVKVk0" TargetMode="External"/><Relationship Id="rId4" Type="http://schemas.openxmlformats.org/officeDocument/2006/relationships/hyperlink" Target="https://youtu.be/_6YNIXPGXKo"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hyperlink" Target="https://youtu.be/HnweBU8UOOE" TargetMode="External"/><Relationship Id="rId13" Type="http://schemas.openxmlformats.org/officeDocument/2006/relationships/hyperlink" Target="https://youtu.be/VT5nsIAyCuI" TargetMode="External"/><Relationship Id="rId3" Type="http://schemas.openxmlformats.org/officeDocument/2006/relationships/hyperlink" Target="https://fxb.harvard.edu/" TargetMode="External"/><Relationship Id="rId7" Type="http://schemas.openxmlformats.org/officeDocument/2006/relationships/hyperlink" Target="https://youtu.be/0L2NVFcYqkM" TargetMode="External"/><Relationship Id="rId12" Type="http://schemas.openxmlformats.org/officeDocument/2006/relationships/hyperlink" Target="https://www.youtube.com/user/MSF" TargetMode="External"/><Relationship Id="rId2" Type="http://schemas.openxmlformats.org/officeDocument/2006/relationships/hyperlink" Target="http://www.un.org/en/universal-declaration-human-rights/index.html" TargetMode="External"/><Relationship Id="rId1" Type="http://schemas.openxmlformats.org/officeDocument/2006/relationships/slideLayout" Target="../slideLayouts/slideLayout2.xml"/><Relationship Id="rId6" Type="http://schemas.openxmlformats.org/officeDocument/2006/relationships/hyperlink" Target="http://www.peopleandperspectives.org/story/interview/annas" TargetMode="External"/><Relationship Id="rId11" Type="http://schemas.openxmlformats.org/officeDocument/2006/relationships/hyperlink" Target="https://youtu.be/PFHg3jjjsEM" TargetMode="External"/><Relationship Id="rId5" Type="http://schemas.openxmlformats.org/officeDocument/2006/relationships/hyperlink" Target="https://cdn2.sph.harvard.edu/wp-content/uploads/sites/13/2016/12/HHRJ-18.2-full-content.pdf" TargetMode="External"/><Relationship Id="rId10" Type="http://schemas.openxmlformats.org/officeDocument/2006/relationships/hyperlink" Target="https://youtu.be/aKallbyio8Q" TargetMode="External"/><Relationship Id="rId4" Type="http://schemas.openxmlformats.org/officeDocument/2006/relationships/hyperlink" Target="https://www.hhrjournal.org/" TargetMode="External"/><Relationship Id="rId9" Type="http://schemas.openxmlformats.org/officeDocument/2006/relationships/hyperlink" Target="https://www.youtube.com/channel/UC03ebjP6rE96fKVfb4GBxnA"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www.wma.net/en/30publications/10policies/o3/" TargetMode="External"/><Relationship Id="rId3" Type="http://schemas.openxmlformats.org/officeDocument/2006/relationships/hyperlink" Target="http://www.wma.net/en/20activities/10ethics/index.html" TargetMode="External"/><Relationship Id="rId7" Type="http://schemas.openxmlformats.org/officeDocument/2006/relationships/hyperlink" Target="http://www.wma.net/en/30publications/10policies/d2/index.html" TargetMode="External"/><Relationship Id="rId2" Type="http://schemas.openxmlformats.org/officeDocument/2006/relationships/hyperlink" Target="http://www.wma.net/en/20activities/20humanrights/index.html" TargetMode="External"/><Relationship Id="rId1" Type="http://schemas.openxmlformats.org/officeDocument/2006/relationships/slideLayout" Target="../slideLayouts/slideLayout2.xml"/><Relationship Id="rId6" Type="http://schemas.openxmlformats.org/officeDocument/2006/relationships/hyperlink" Target="http://unesdoc.unesco.org/images/0014/001428/142825e.pdf" TargetMode="External"/><Relationship Id="rId5" Type="http://schemas.openxmlformats.org/officeDocument/2006/relationships/hyperlink" Target="http://www.unesco.org/new/en/social-and-human-sciences/themes/bioethics/human-genome-and-human-rights/" TargetMode="External"/><Relationship Id="rId4" Type="http://schemas.openxmlformats.org/officeDocument/2006/relationships/hyperlink" Target="http://www.unesco.org/new/en/social-and-human-sciences/themes/bioethics/ethics-education-programme/" TargetMode="External"/><Relationship Id="rId9" Type="http://schemas.openxmlformats.org/officeDocument/2006/relationships/hyperlink" Target="http://www3.nd.edu/~undpress/excerpts/P01307-ex.pdf"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ncbi.nlm.nih.gov/pmc/articles/PMC300789/pdf/32701419.pdf" TargetMode="External"/><Relationship Id="rId2" Type="http://schemas.openxmlformats.org/officeDocument/2006/relationships/hyperlink" Target="http://www.thenewatlantis.com/docLib/20091130_human_dignity.pdf" TargetMode="External"/><Relationship Id="rId1" Type="http://schemas.openxmlformats.org/officeDocument/2006/relationships/slideLayout" Target="../slideLayouts/slideLayout2.xml"/><Relationship Id="rId6" Type="http://schemas.openxmlformats.org/officeDocument/2006/relationships/hyperlink" Target="https://www.amnesty.org/en/" TargetMode="External"/><Relationship Id="rId5" Type="http://schemas.openxmlformats.org/officeDocument/2006/relationships/hyperlink" Target="https://www.ncbi.nlm.nih.gov/pmc/articles/PMC300789/citedby/" TargetMode="External"/><Relationship Id="rId4" Type="http://schemas.openxmlformats.org/officeDocument/2006/relationships/hyperlink" Target="http://bmcmedethics.biomedcentral.com/articles/10.1186/1472-6939-7-2"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virtualmentor.ama-assn.org/site/cases.html" TargetMode="External"/><Relationship Id="rId2" Type="http://schemas.openxmlformats.org/officeDocument/2006/relationships/hyperlink" Target="http://conventions.coe.int/Treaty/en/Treaties/Html/164.htm" TargetMode="External"/><Relationship Id="rId1" Type="http://schemas.openxmlformats.org/officeDocument/2006/relationships/slideLayout" Target="../slideLayouts/slideLayout2.xml"/><Relationship Id="rId4" Type="http://schemas.openxmlformats.org/officeDocument/2006/relationships/hyperlink" Target="http://www.ama-assn.org/ama/pub/about-ama/our-history/history-ama-ethics.pag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data.perseus.org/texts/urn:cts:greekLit:tlg0086.tlg035.perseus-eng1" TargetMode="External"/><Relationship Id="rId7" Type="http://schemas.openxmlformats.org/officeDocument/2006/relationships/hyperlink" Target="https://www.smashingmagazine.com/2018/03/using-ethics-in-web-design/" TargetMode="External"/><Relationship Id="rId2" Type="http://schemas.openxmlformats.org/officeDocument/2006/relationships/hyperlink" Target="https://archive.org/details/p2workstranslat09aris" TargetMode="External"/><Relationship Id="rId1" Type="http://schemas.openxmlformats.org/officeDocument/2006/relationships/slideLayout" Target="../slideLayouts/slideLayout2.xml"/><Relationship Id="rId6" Type="http://schemas.openxmlformats.org/officeDocument/2006/relationships/hyperlink" Target="http://assets.cambridge.org/052185/4385/excerpt/0521854385_excerpt.pdf" TargetMode="External"/><Relationship Id="rId5" Type="http://schemas.openxmlformats.org/officeDocument/2006/relationships/hyperlink" Target="http://classics.mit.edu/Plato/meno.html" TargetMode="External"/><Relationship Id="rId4" Type="http://schemas.openxmlformats.org/officeDocument/2006/relationships/hyperlink" Target="https://archive.org/details/meno_cc_librivox"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quadriformisratio.wordpress.com/2013/07/01/to-the-tetrapharmacon/" TargetMode="External"/><Relationship Id="rId3" Type="http://schemas.openxmlformats.org/officeDocument/2006/relationships/hyperlink" Target="http://medhum.med.nyu.edu/" TargetMode="External"/><Relationship Id="rId7" Type="http://schemas.openxmlformats.org/officeDocument/2006/relationships/hyperlink" Target="http://en.wikisource.org/wiki/Works_of_Aristotle" TargetMode="External"/><Relationship Id="rId12" Type="http://schemas.openxmlformats.org/officeDocument/2006/relationships/hyperlink" Target="http://www.academia.edu/learn/ZuzanaSvobodov&#22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en.wikisource.org/wiki/1911_Encyclop%C3%A6dia_Britannica/Ethics" TargetMode="External"/><Relationship Id="rId11" Type="http://schemas.openxmlformats.org/officeDocument/2006/relationships/hyperlink" Target="http://data.perseus.org/citations/urn:cts:greekLit:tlg0086.tlg025.perseus-eng1:1.980a" TargetMode="External"/><Relationship Id="rId5" Type="http://schemas.openxmlformats.org/officeDocument/2006/relationships/hyperlink" Target="http://www.nyitcomsga.org/sga-initiatives/humanities-in-medicine/" TargetMode="External"/><Relationship Id="rId10" Type="http://schemas.openxmlformats.org/officeDocument/2006/relationships/hyperlink" Target="http://www.archive.org/download/platos_republic_0902_librivox1/republic_27_plato_64kb.mp3" TargetMode="External"/><Relationship Id="rId4" Type="http://schemas.openxmlformats.org/officeDocument/2006/relationships/hyperlink" Target="http://www.artsci.uc.edu/programs-degrees/minors.html?cid=15CERT2-MEDH" TargetMode="External"/><Relationship Id="rId9" Type="http://schemas.openxmlformats.org/officeDocument/2006/relationships/hyperlink" Target="https://www2.naz.edu/dept/philosophy/liberal-arts-resources/classical-images-gallery/"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dirty="0" err="1"/>
              <a:t>Ethics</a:t>
            </a:r>
            <a:r>
              <a:rPr lang="cs-CZ" dirty="0"/>
              <a:t> </a:t>
            </a:r>
            <a:r>
              <a:rPr lang="cs-CZ" dirty="0" err="1"/>
              <a:t>for</a:t>
            </a:r>
            <a:r>
              <a:rPr lang="cs-CZ" dirty="0"/>
              <a:t> </a:t>
            </a:r>
            <a:r>
              <a:rPr lang="cs-CZ" dirty="0" err="1"/>
              <a:t>Social</a:t>
            </a:r>
            <a:r>
              <a:rPr lang="cs-CZ" dirty="0"/>
              <a:t> </a:t>
            </a:r>
            <a:r>
              <a:rPr lang="cs-CZ" dirty="0" err="1"/>
              <a:t>Work</a:t>
            </a:r>
            <a:br>
              <a:rPr lang="cs-CZ" dirty="0"/>
            </a:br>
            <a:r>
              <a:rPr lang="cs-CZ" dirty="0" err="1"/>
              <a:t>Seminar</a:t>
            </a:r>
            <a:r>
              <a:rPr lang="cs-CZ" dirty="0"/>
              <a:t> 4</a:t>
            </a:r>
            <a:endParaRPr lang="en-US" b="1" dirty="0">
              <a:solidFill>
                <a:schemeClr val="tx2"/>
              </a:solidFill>
            </a:endParaRPr>
          </a:p>
        </p:txBody>
      </p:sp>
      <p:sp>
        <p:nvSpPr>
          <p:cNvPr id="3" name="Podnadpis 2"/>
          <p:cNvSpPr>
            <a:spLocks noGrp="1"/>
          </p:cNvSpPr>
          <p:nvPr>
            <p:ph type="subTitle" idx="1"/>
          </p:nvPr>
        </p:nvSpPr>
        <p:spPr/>
        <p:txBody>
          <a:bodyPr/>
          <a:lstStyle/>
          <a:p>
            <a:pPr algn="r"/>
            <a:endParaRPr lang="cs-CZ" dirty="0"/>
          </a:p>
          <a:p>
            <a:pPr algn="r"/>
            <a:endParaRPr lang="cs-CZ" dirty="0"/>
          </a:p>
          <a:p>
            <a:pPr algn="r"/>
            <a:r>
              <a:rPr lang="cs-CZ" dirty="0">
                <a:hlinkClick r:id="rId3"/>
              </a:rPr>
              <a:t>Zuzana Svobodová</a:t>
            </a:r>
            <a:endParaRPr lang="cs-CZ" dirty="0"/>
          </a:p>
        </p:txBody>
      </p:sp>
    </p:spTree>
    <p:extLst>
      <p:ext uri="{BB962C8B-B14F-4D97-AF65-F5344CB8AC3E}">
        <p14:creationId xmlns:p14="http://schemas.microsoft.com/office/powerpoint/2010/main" val="1266030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3" cstate="print"/>
          <a:srcRect/>
          <a:stretch>
            <a:fillRect/>
          </a:stretch>
        </p:blipFill>
        <p:spPr bwMode="auto">
          <a:xfrm>
            <a:off x="2509164" y="0"/>
            <a:ext cx="7776864" cy="6858000"/>
          </a:xfrm>
          <a:prstGeom prst="rect">
            <a:avLst/>
          </a:prstGeom>
          <a:noFill/>
          <a:ln w="9525">
            <a:noFill/>
            <a:miter lim="800000"/>
            <a:headEnd/>
            <a:tailEnd/>
          </a:ln>
        </p:spPr>
      </p:pic>
      <p:sp>
        <p:nvSpPr>
          <p:cNvPr id="4" name="TextovéPole 3"/>
          <p:cNvSpPr txBox="1"/>
          <p:nvPr/>
        </p:nvSpPr>
        <p:spPr>
          <a:xfrm>
            <a:off x="3431704" y="332656"/>
            <a:ext cx="720080" cy="369332"/>
          </a:xfrm>
          <a:prstGeom prst="rect">
            <a:avLst/>
          </a:prstGeom>
          <a:noFill/>
        </p:spPr>
        <p:txBody>
          <a:bodyPr wrap="square" rtlCol="0">
            <a:spAutoFit/>
          </a:bodyPr>
          <a:lstStyle/>
          <a:p>
            <a:r>
              <a:rPr lang="cs-CZ" b="1" cap="small" dirty="0" err="1"/>
              <a:t>deon</a:t>
            </a:r>
            <a:endParaRPr lang="cs-CZ" b="1" cap="small" dirty="0"/>
          </a:p>
        </p:txBody>
      </p:sp>
      <p:sp>
        <p:nvSpPr>
          <p:cNvPr id="5" name="TextovéPole 4"/>
          <p:cNvSpPr txBox="1"/>
          <p:nvPr/>
        </p:nvSpPr>
        <p:spPr>
          <a:xfrm>
            <a:off x="8112224" y="332656"/>
            <a:ext cx="648072" cy="369332"/>
          </a:xfrm>
          <a:prstGeom prst="rect">
            <a:avLst/>
          </a:prstGeom>
          <a:noFill/>
        </p:spPr>
        <p:txBody>
          <a:bodyPr wrap="square" rtlCol="0">
            <a:spAutoFit/>
          </a:bodyPr>
          <a:lstStyle/>
          <a:p>
            <a:r>
              <a:rPr lang="cs-CZ" b="1" cap="small" dirty="0" err="1"/>
              <a:t>telos</a:t>
            </a:r>
            <a:endParaRPr lang="cs-CZ" b="1" cap="small" dirty="0"/>
          </a:p>
        </p:txBody>
      </p:sp>
      <p:sp>
        <p:nvSpPr>
          <p:cNvPr id="6" name="TextovéPole 5"/>
          <p:cNvSpPr txBox="1"/>
          <p:nvPr/>
        </p:nvSpPr>
        <p:spPr>
          <a:xfrm>
            <a:off x="5015880" y="3284984"/>
            <a:ext cx="1224136" cy="369332"/>
          </a:xfrm>
          <a:prstGeom prst="rect">
            <a:avLst/>
          </a:prstGeom>
          <a:noFill/>
        </p:spPr>
        <p:txBody>
          <a:bodyPr wrap="square" rtlCol="0">
            <a:spAutoFit/>
          </a:bodyPr>
          <a:lstStyle/>
          <a:p>
            <a:r>
              <a:rPr lang="cs-CZ" dirty="0" err="1"/>
              <a:t>conscience</a:t>
            </a:r>
            <a:endParaRPr lang="cs-CZ" dirty="0"/>
          </a:p>
        </p:txBody>
      </p:sp>
      <p:sp>
        <p:nvSpPr>
          <p:cNvPr id="7" name="TextovéPole 6"/>
          <p:cNvSpPr txBox="1"/>
          <p:nvPr/>
        </p:nvSpPr>
        <p:spPr>
          <a:xfrm>
            <a:off x="2423592" y="1844825"/>
            <a:ext cx="1872208" cy="646331"/>
          </a:xfrm>
          <a:prstGeom prst="rect">
            <a:avLst/>
          </a:prstGeom>
          <a:noFill/>
        </p:spPr>
        <p:txBody>
          <a:bodyPr wrap="square" rtlCol="0">
            <a:spAutoFit/>
          </a:bodyPr>
          <a:lstStyle/>
          <a:p>
            <a:r>
              <a:rPr lang="cs-CZ" dirty="0"/>
              <a:t>duty,  </a:t>
            </a:r>
            <a:r>
              <a:rPr lang="cs-CZ" dirty="0" err="1"/>
              <a:t>obligations</a:t>
            </a:r>
            <a:r>
              <a:rPr lang="cs-CZ" dirty="0"/>
              <a:t>, </a:t>
            </a:r>
            <a:r>
              <a:rPr lang="cs-CZ" dirty="0" err="1"/>
              <a:t>rights</a:t>
            </a:r>
            <a:r>
              <a:rPr lang="cs-CZ" dirty="0"/>
              <a:t>, </a:t>
            </a:r>
            <a:r>
              <a:rPr lang="cs-CZ" dirty="0" err="1"/>
              <a:t>principles</a:t>
            </a:r>
            <a:endParaRPr lang="cs-CZ" dirty="0"/>
          </a:p>
        </p:txBody>
      </p:sp>
      <p:sp>
        <p:nvSpPr>
          <p:cNvPr id="8" name="TextovéPole 7"/>
          <p:cNvSpPr txBox="1"/>
          <p:nvPr/>
        </p:nvSpPr>
        <p:spPr>
          <a:xfrm>
            <a:off x="8795792" y="548681"/>
            <a:ext cx="3015968" cy="584775"/>
          </a:xfrm>
          <a:prstGeom prst="rect">
            <a:avLst/>
          </a:prstGeom>
          <a:noFill/>
        </p:spPr>
        <p:txBody>
          <a:bodyPr wrap="square" rtlCol="0">
            <a:spAutoFit/>
          </a:bodyPr>
          <a:lstStyle/>
          <a:p>
            <a:r>
              <a:rPr lang="cs-CZ" sz="1600" b="1" dirty="0" err="1"/>
              <a:t>Consequentialist</a:t>
            </a:r>
            <a:r>
              <a:rPr lang="cs-CZ" sz="1600" b="1" dirty="0"/>
              <a:t> </a:t>
            </a:r>
            <a:r>
              <a:rPr lang="cs-CZ" sz="1600" dirty="0"/>
              <a:t>(</a:t>
            </a:r>
            <a:r>
              <a:rPr lang="en-US" sz="1600" b="1" dirty="0"/>
              <a:t>teleological</a:t>
            </a:r>
            <a:r>
              <a:rPr lang="cs-CZ" sz="1600" dirty="0"/>
              <a:t>) </a:t>
            </a:r>
            <a:r>
              <a:rPr lang="cs-CZ" sz="1600" dirty="0" err="1"/>
              <a:t>Ethics</a:t>
            </a:r>
            <a:endParaRPr lang="cs-CZ" sz="1600" dirty="0"/>
          </a:p>
        </p:txBody>
      </p:sp>
      <p:sp>
        <p:nvSpPr>
          <p:cNvPr id="9" name="TextovéPole 8"/>
          <p:cNvSpPr txBox="1"/>
          <p:nvPr/>
        </p:nvSpPr>
        <p:spPr>
          <a:xfrm>
            <a:off x="983432" y="620689"/>
            <a:ext cx="2772816" cy="584775"/>
          </a:xfrm>
          <a:prstGeom prst="rect">
            <a:avLst/>
          </a:prstGeom>
          <a:noFill/>
        </p:spPr>
        <p:txBody>
          <a:bodyPr wrap="square" rtlCol="0">
            <a:spAutoFit/>
          </a:bodyPr>
          <a:lstStyle/>
          <a:p>
            <a:r>
              <a:rPr lang="cs-CZ" sz="1600" b="1" dirty="0" err="1"/>
              <a:t>Deontological</a:t>
            </a:r>
            <a:r>
              <a:rPr lang="cs-CZ" sz="1600" dirty="0"/>
              <a:t> (</a:t>
            </a:r>
            <a:r>
              <a:rPr lang="cs-CZ" sz="1600" b="1" dirty="0"/>
              <a:t>duty-</a:t>
            </a:r>
            <a:r>
              <a:rPr lang="cs-CZ" sz="1600" b="1" dirty="0" err="1"/>
              <a:t>based</a:t>
            </a:r>
            <a:r>
              <a:rPr lang="cs-CZ" sz="1600" dirty="0"/>
              <a:t>) </a:t>
            </a:r>
            <a:r>
              <a:rPr lang="cs-CZ" sz="1600" dirty="0" err="1"/>
              <a:t>Ethics</a:t>
            </a:r>
            <a:endParaRPr lang="cs-CZ" sz="1600" dirty="0"/>
          </a:p>
        </p:txBody>
      </p:sp>
      <p:sp>
        <p:nvSpPr>
          <p:cNvPr id="10" name="Elipsa 9"/>
          <p:cNvSpPr/>
          <p:nvPr/>
        </p:nvSpPr>
        <p:spPr>
          <a:xfrm>
            <a:off x="2495600" y="6093296"/>
            <a:ext cx="2304256" cy="7647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Elipsa 10"/>
          <p:cNvSpPr/>
          <p:nvPr/>
        </p:nvSpPr>
        <p:spPr>
          <a:xfrm>
            <a:off x="7685978" y="5563971"/>
            <a:ext cx="2232248"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Elipsa 11"/>
          <p:cNvSpPr/>
          <p:nvPr/>
        </p:nvSpPr>
        <p:spPr>
          <a:xfrm>
            <a:off x="6312024" y="6237312"/>
            <a:ext cx="2088232" cy="6206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Elipsa 12"/>
          <p:cNvSpPr/>
          <p:nvPr/>
        </p:nvSpPr>
        <p:spPr>
          <a:xfrm>
            <a:off x="4555377" y="5527967"/>
            <a:ext cx="1944216"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17243" t="6720" r="15191" b="19361"/>
          <a:stretch>
            <a:fillRect/>
          </a:stretch>
        </p:blipFill>
        <p:spPr bwMode="auto">
          <a:xfrm>
            <a:off x="1524002" y="0"/>
            <a:ext cx="9143999"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US" b="1" i="1" dirty="0"/>
              <a:t>Why</a:t>
            </a:r>
            <a:r>
              <a:rPr lang="en-US" dirty="0"/>
              <a:t> should be before </a:t>
            </a:r>
            <a:r>
              <a:rPr lang="en-US" b="1" i="1" dirty="0"/>
              <a:t>How</a:t>
            </a:r>
          </a:p>
        </p:txBody>
      </p:sp>
      <p:sp>
        <p:nvSpPr>
          <p:cNvPr id="3" name="Zástupný symbol pro obsah 2"/>
          <p:cNvSpPr>
            <a:spLocks noGrp="1"/>
          </p:cNvSpPr>
          <p:nvPr>
            <p:ph idx="1"/>
          </p:nvPr>
        </p:nvSpPr>
        <p:spPr>
          <a:xfrm>
            <a:off x="479376" y="1700809"/>
            <a:ext cx="11305256" cy="4425355"/>
          </a:xfrm>
        </p:spPr>
        <p:txBody>
          <a:bodyPr/>
          <a:lstStyle/>
          <a:p>
            <a:pPr>
              <a:buNone/>
            </a:pPr>
            <a:r>
              <a:rPr lang="en-US" i="1" dirty="0"/>
              <a:t>Hat man sein </a:t>
            </a:r>
            <a:r>
              <a:rPr lang="en-US" i="1" dirty="0" err="1"/>
              <a:t>warum</a:t>
            </a:r>
            <a:r>
              <a:rPr lang="en-US" i="1" dirty="0"/>
              <a:t> des Lebens, so </a:t>
            </a:r>
            <a:r>
              <a:rPr lang="en-US" i="1" dirty="0" err="1"/>
              <a:t>verträgt</a:t>
            </a:r>
            <a:r>
              <a:rPr lang="en-US" i="1" dirty="0"/>
              <a:t> man </a:t>
            </a:r>
            <a:r>
              <a:rPr lang="en-US" i="1" dirty="0" err="1"/>
              <a:t>sich</a:t>
            </a:r>
            <a:r>
              <a:rPr lang="en-US" i="1" dirty="0"/>
              <a:t> fast </a:t>
            </a:r>
            <a:r>
              <a:rPr lang="en-US" i="1" dirty="0" err="1"/>
              <a:t>mit</a:t>
            </a:r>
            <a:r>
              <a:rPr lang="en-US" i="1" dirty="0"/>
              <a:t> </a:t>
            </a:r>
            <a:r>
              <a:rPr lang="en-US" i="1" dirty="0" err="1"/>
              <a:t>jedem</a:t>
            </a:r>
            <a:r>
              <a:rPr lang="en-US" i="1" dirty="0"/>
              <a:t> </a:t>
            </a:r>
            <a:r>
              <a:rPr lang="en-US" i="1" dirty="0" err="1"/>
              <a:t>wie</a:t>
            </a:r>
            <a:endParaRPr lang="en-US" dirty="0"/>
          </a:p>
          <a:p>
            <a:pPr>
              <a:buNone/>
            </a:pPr>
            <a:r>
              <a:rPr lang="en-US" b="1" dirty="0"/>
              <a:t>He who has a Why in life can tolerate almost any How</a:t>
            </a:r>
            <a:endParaRPr lang="en-US" dirty="0"/>
          </a:p>
          <a:p>
            <a:pPr>
              <a:buNone/>
            </a:pPr>
            <a:endParaRPr lang="cs-CZ" dirty="0"/>
          </a:p>
          <a:p>
            <a:pPr algn="r">
              <a:buNone/>
            </a:pPr>
            <a:r>
              <a:rPr lang="en-US" i="1" dirty="0"/>
              <a:t>(Nietzsche)</a:t>
            </a:r>
          </a:p>
          <a:p>
            <a:pPr>
              <a:buNone/>
            </a:pPr>
            <a:endParaRPr lang="cs-CZ" dirty="0"/>
          </a:p>
          <a:p>
            <a:pPr>
              <a:buNone/>
            </a:pPr>
            <a:endParaRPr lang="cs-CZ"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How</a:t>
            </a:r>
            <a:r>
              <a:rPr lang="cs-CZ" dirty="0"/>
              <a:t> </a:t>
            </a:r>
            <a:r>
              <a:rPr lang="cs-CZ" dirty="0" err="1"/>
              <a:t>Rigidly</a:t>
            </a:r>
            <a:r>
              <a:rPr lang="cs-CZ" dirty="0"/>
              <a:t> Do </a:t>
            </a:r>
            <a:r>
              <a:rPr lang="cs-CZ" dirty="0" err="1"/>
              <a:t>Rules</a:t>
            </a:r>
            <a:r>
              <a:rPr lang="cs-CZ" dirty="0"/>
              <a:t> </a:t>
            </a:r>
            <a:r>
              <a:rPr lang="cs-CZ" dirty="0" err="1"/>
              <a:t>Apply</a:t>
            </a:r>
            <a:r>
              <a:rPr lang="cs-CZ" dirty="0"/>
              <a:t>?</a:t>
            </a:r>
          </a:p>
        </p:txBody>
      </p:sp>
      <p:graphicFrame>
        <p:nvGraphicFramePr>
          <p:cNvPr id="4" name="Zástupný symbol pro obsah 3"/>
          <p:cNvGraphicFramePr>
            <a:graphicFrameLocks noGrp="1"/>
          </p:cNvGraphicFramePr>
          <p:nvPr>
            <p:ph idx="1"/>
          </p:nvPr>
        </p:nvGraphicFramePr>
        <p:xfrm>
          <a:off x="1524000" y="1052736"/>
          <a:ext cx="903649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The</a:t>
            </a:r>
            <a:r>
              <a:rPr lang="cs-CZ" dirty="0"/>
              <a:t> </a:t>
            </a:r>
            <a:r>
              <a:rPr lang="cs-CZ" dirty="0" err="1"/>
              <a:t>positions</a:t>
            </a:r>
            <a:r>
              <a:rPr lang="cs-CZ" dirty="0"/>
              <a:t> in </a:t>
            </a:r>
            <a:r>
              <a:rPr lang="cs-CZ" dirty="0" err="1"/>
              <a:t>metaethics</a:t>
            </a:r>
            <a:endParaRPr lang="cs-CZ" dirty="0"/>
          </a:p>
        </p:txBody>
      </p:sp>
      <p:sp>
        <p:nvSpPr>
          <p:cNvPr id="3" name="Zástupný symbol pro obsah 2"/>
          <p:cNvSpPr>
            <a:spLocks noGrp="1"/>
          </p:cNvSpPr>
          <p:nvPr>
            <p:ph idx="1"/>
          </p:nvPr>
        </p:nvSpPr>
        <p:spPr/>
        <p:txBody>
          <a:bodyPr>
            <a:normAutofit/>
          </a:bodyPr>
          <a:lstStyle/>
          <a:p>
            <a:r>
              <a:rPr lang="cs-CZ" b="1" dirty="0" err="1">
                <a:solidFill>
                  <a:srgbClr val="0070C0"/>
                </a:solidFill>
              </a:rPr>
              <a:t>Contract</a:t>
            </a:r>
            <a:r>
              <a:rPr lang="cs-CZ" b="1" dirty="0">
                <a:solidFill>
                  <a:srgbClr val="0070C0"/>
                </a:solidFill>
              </a:rPr>
              <a:t> </a:t>
            </a:r>
            <a:r>
              <a:rPr lang="cs-CZ" b="1" dirty="0" err="1">
                <a:solidFill>
                  <a:srgbClr val="0070C0"/>
                </a:solidFill>
              </a:rPr>
              <a:t>Theory</a:t>
            </a:r>
            <a:r>
              <a:rPr lang="cs-CZ" dirty="0"/>
              <a:t>: </a:t>
            </a:r>
            <a:r>
              <a:rPr lang="cs-CZ" dirty="0" err="1"/>
              <a:t>the</a:t>
            </a:r>
            <a:r>
              <a:rPr lang="cs-CZ" dirty="0"/>
              <a:t> </a:t>
            </a:r>
            <a:r>
              <a:rPr lang="cs-CZ" dirty="0" err="1"/>
              <a:t>source</a:t>
            </a:r>
            <a:r>
              <a:rPr lang="cs-CZ" dirty="0"/>
              <a:t> </a:t>
            </a:r>
            <a:r>
              <a:rPr lang="cs-CZ" dirty="0" err="1"/>
              <a:t>of</a:t>
            </a:r>
            <a:r>
              <a:rPr lang="cs-CZ" dirty="0"/>
              <a:t> </a:t>
            </a:r>
            <a:r>
              <a:rPr lang="cs-CZ" dirty="0" err="1"/>
              <a:t>moral</a:t>
            </a:r>
            <a:r>
              <a:rPr lang="cs-CZ" dirty="0"/>
              <a:t> </a:t>
            </a:r>
            <a:r>
              <a:rPr lang="cs-CZ" dirty="0" err="1"/>
              <a:t>rightness</a:t>
            </a:r>
            <a:r>
              <a:rPr lang="cs-CZ" dirty="0"/>
              <a:t> </a:t>
            </a:r>
            <a:r>
              <a:rPr lang="cs-CZ" dirty="0" err="1"/>
              <a:t>or</a:t>
            </a:r>
            <a:r>
              <a:rPr lang="cs-CZ" dirty="0"/>
              <a:t> </a:t>
            </a:r>
            <a:r>
              <a:rPr lang="cs-CZ" dirty="0" err="1"/>
              <a:t>the</a:t>
            </a:r>
            <a:r>
              <a:rPr lang="cs-CZ" dirty="0"/>
              <a:t> </a:t>
            </a:r>
            <a:r>
              <a:rPr lang="cs-CZ" dirty="0" err="1"/>
              <a:t>way</a:t>
            </a:r>
            <a:r>
              <a:rPr lang="cs-CZ" dirty="0"/>
              <a:t> </a:t>
            </a:r>
            <a:r>
              <a:rPr lang="cs-CZ" dirty="0" err="1"/>
              <a:t>of</a:t>
            </a:r>
            <a:r>
              <a:rPr lang="cs-CZ" dirty="0"/>
              <a:t> </a:t>
            </a:r>
            <a:r>
              <a:rPr lang="cs-CZ" dirty="0" err="1"/>
              <a:t>knowing</a:t>
            </a:r>
            <a:r>
              <a:rPr lang="cs-CZ" dirty="0"/>
              <a:t> </a:t>
            </a:r>
            <a:r>
              <a:rPr lang="cs-CZ" dirty="0" err="1"/>
              <a:t>what</a:t>
            </a:r>
            <a:r>
              <a:rPr lang="cs-CZ" dirty="0"/>
              <a:t> </a:t>
            </a:r>
            <a:r>
              <a:rPr lang="cs-CZ" dirty="0" err="1"/>
              <a:t>is</a:t>
            </a:r>
            <a:r>
              <a:rPr lang="cs-CZ" dirty="0"/>
              <a:t> </a:t>
            </a:r>
            <a:r>
              <a:rPr lang="cs-CZ" dirty="0" err="1"/>
              <a:t>moral</a:t>
            </a:r>
            <a:r>
              <a:rPr lang="cs-CZ" dirty="0"/>
              <a:t> </a:t>
            </a:r>
            <a:r>
              <a:rPr lang="cs-CZ" dirty="0" err="1"/>
              <a:t>stems</a:t>
            </a:r>
            <a:r>
              <a:rPr lang="cs-CZ" dirty="0"/>
              <a:t> </a:t>
            </a:r>
            <a:r>
              <a:rPr lang="cs-CZ" dirty="0" err="1"/>
              <a:t>from</a:t>
            </a:r>
            <a:r>
              <a:rPr lang="cs-CZ" dirty="0"/>
              <a:t> </a:t>
            </a:r>
            <a:r>
              <a:rPr lang="cs-CZ" dirty="0" err="1"/>
              <a:t>actual</a:t>
            </a:r>
            <a:r>
              <a:rPr lang="cs-CZ" dirty="0"/>
              <a:t> </a:t>
            </a:r>
            <a:r>
              <a:rPr lang="cs-CZ" dirty="0" err="1"/>
              <a:t>or</a:t>
            </a:r>
            <a:r>
              <a:rPr lang="cs-CZ" dirty="0"/>
              <a:t> </a:t>
            </a:r>
            <a:r>
              <a:rPr lang="cs-CZ" dirty="0" err="1"/>
              <a:t>hypothetical</a:t>
            </a:r>
            <a:r>
              <a:rPr lang="cs-CZ" dirty="0"/>
              <a:t> </a:t>
            </a:r>
            <a:r>
              <a:rPr lang="cs-CZ" b="1" dirty="0" err="1"/>
              <a:t>social</a:t>
            </a:r>
            <a:r>
              <a:rPr lang="cs-CZ" b="1" dirty="0"/>
              <a:t> </a:t>
            </a:r>
            <a:r>
              <a:rPr lang="cs-CZ" b="1" dirty="0" err="1"/>
              <a:t>agreement</a:t>
            </a:r>
            <a:endParaRPr lang="cs-CZ" b="1" dirty="0"/>
          </a:p>
          <a:p>
            <a:r>
              <a:rPr lang="cs-CZ" b="1" dirty="0" err="1">
                <a:solidFill>
                  <a:srgbClr val="0070C0"/>
                </a:solidFill>
              </a:rPr>
              <a:t>Antinomianism</a:t>
            </a:r>
            <a:r>
              <a:rPr lang="cs-CZ" dirty="0"/>
              <a:t>: </a:t>
            </a:r>
            <a:r>
              <a:rPr lang="cs-CZ" dirty="0" err="1"/>
              <a:t>ethical</a:t>
            </a:r>
            <a:r>
              <a:rPr lang="cs-CZ" dirty="0"/>
              <a:t> </a:t>
            </a:r>
            <a:r>
              <a:rPr lang="cs-CZ" dirty="0" err="1"/>
              <a:t>action</a:t>
            </a:r>
            <a:r>
              <a:rPr lang="cs-CZ" dirty="0"/>
              <a:t> </a:t>
            </a:r>
            <a:r>
              <a:rPr lang="cs-CZ" dirty="0" err="1"/>
              <a:t>is</a:t>
            </a:r>
            <a:r>
              <a:rPr lang="cs-CZ" dirty="0"/>
              <a:t> </a:t>
            </a:r>
            <a:r>
              <a:rPr lang="cs-CZ" dirty="0" err="1"/>
              <a:t>determined</a:t>
            </a:r>
            <a:r>
              <a:rPr lang="cs-CZ" dirty="0"/>
              <a:t> </a:t>
            </a:r>
            <a:r>
              <a:rPr lang="cs-CZ" b="1" dirty="0"/>
              <a:t>independent</a:t>
            </a:r>
            <a:r>
              <a:rPr lang="cs-CZ" dirty="0"/>
              <a:t> </a:t>
            </a:r>
            <a:r>
              <a:rPr lang="cs-CZ" dirty="0" err="1"/>
              <a:t>of</a:t>
            </a:r>
            <a:r>
              <a:rPr lang="cs-CZ" dirty="0"/>
              <a:t> </a:t>
            </a:r>
            <a:r>
              <a:rPr lang="cs-CZ" dirty="0" err="1"/>
              <a:t>law</a:t>
            </a:r>
            <a:r>
              <a:rPr lang="cs-CZ" dirty="0"/>
              <a:t> </a:t>
            </a:r>
            <a:r>
              <a:rPr lang="cs-CZ" dirty="0" err="1"/>
              <a:t>or</a:t>
            </a:r>
            <a:r>
              <a:rPr lang="cs-CZ" dirty="0"/>
              <a:t> </a:t>
            </a:r>
            <a:r>
              <a:rPr lang="cs-CZ" dirty="0" err="1"/>
              <a:t>rules</a:t>
            </a:r>
            <a:endParaRPr lang="cs-CZ" dirty="0"/>
          </a:p>
          <a:p>
            <a:r>
              <a:rPr lang="cs-CZ" b="1" dirty="0" err="1">
                <a:solidFill>
                  <a:srgbClr val="0070C0"/>
                </a:solidFill>
              </a:rPr>
              <a:t>Legalism</a:t>
            </a:r>
            <a:r>
              <a:rPr lang="cs-CZ" dirty="0"/>
              <a:t>: </a:t>
            </a:r>
            <a:r>
              <a:rPr lang="cs-CZ" dirty="0" err="1"/>
              <a:t>ethical</a:t>
            </a:r>
            <a:r>
              <a:rPr lang="cs-CZ" dirty="0"/>
              <a:t> </a:t>
            </a:r>
            <a:r>
              <a:rPr lang="cs-CZ" dirty="0" err="1"/>
              <a:t>action</a:t>
            </a:r>
            <a:r>
              <a:rPr lang="cs-CZ" dirty="0"/>
              <a:t> </a:t>
            </a:r>
            <a:r>
              <a:rPr lang="cs-CZ" dirty="0" err="1"/>
              <a:t>consist</a:t>
            </a:r>
            <a:r>
              <a:rPr lang="cs-CZ" dirty="0"/>
              <a:t> </a:t>
            </a:r>
            <a:r>
              <a:rPr lang="cs-CZ" b="1" dirty="0"/>
              <a:t>in </a:t>
            </a:r>
            <a:r>
              <a:rPr lang="cs-CZ" b="1" dirty="0" err="1"/>
              <a:t>strict</a:t>
            </a:r>
            <a:r>
              <a:rPr lang="cs-CZ" b="1" dirty="0"/>
              <a:t> </a:t>
            </a:r>
            <a:r>
              <a:rPr lang="cs-CZ" dirty="0" err="1"/>
              <a:t>conformity</a:t>
            </a:r>
            <a:r>
              <a:rPr lang="cs-CZ" dirty="0"/>
              <a:t> to </a:t>
            </a:r>
            <a:r>
              <a:rPr lang="cs-CZ" dirty="0" err="1"/>
              <a:t>law</a:t>
            </a:r>
            <a:r>
              <a:rPr lang="cs-CZ" dirty="0"/>
              <a:t> </a:t>
            </a:r>
            <a:r>
              <a:rPr lang="cs-CZ" dirty="0" err="1"/>
              <a:t>or</a:t>
            </a:r>
            <a:r>
              <a:rPr lang="cs-CZ" dirty="0"/>
              <a:t> </a:t>
            </a:r>
            <a:r>
              <a:rPr lang="cs-CZ" dirty="0" err="1"/>
              <a:t>rules</a:t>
            </a:r>
            <a:endParaRPr lang="cs-CZ" dirty="0"/>
          </a:p>
          <a:p>
            <a:r>
              <a:rPr lang="cs-CZ" b="1" dirty="0" err="1">
                <a:solidFill>
                  <a:srgbClr val="0070C0"/>
                </a:solidFill>
              </a:rPr>
              <a:t>Rules</a:t>
            </a:r>
            <a:r>
              <a:rPr lang="cs-CZ" b="1" dirty="0">
                <a:solidFill>
                  <a:srgbClr val="0070C0"/>
                </a:solidFill>
              </a:rPr>
              <a:t> </a:t>
            </a:r>
            <a:r>
              <a:rPr lang="cs-CZ" b="1" dirty="0" err="1">
                <a:solidFill>
                  <a:srgbClr val="0070C0"/>
                </a:solidFill>
              </a:rPr>
              <a:t>of</a:t>
            </a:r>
            <a:r>
              <a:rPr lang="cs-CZ" b="1" dirty="0">
                <a:solidFill>
                  <a:srgbClr val="0070C0"/>
                </a:solidFill>
              </a:rPr>
              <a:t> </a:t>
            </a:r>
            <a:r>
              <a:rPr lang="cs-CZ" b="1" dirty="0" err="1">
                <a:solidFill>
                  <a:srgbClr val="0070C0"/>
                </a:solidFill>
              </a:rPr>
              <a:t>Practice</a:t>
            </a:r>
            <a:r>
              <a:rPr lang="cs-CZ" dirty="0"/>
              <a:t>: </a:t>
            </a:r>
            <a:r>
              <a:rPr lang="cs-CZ" dirty="0" err="1"/>
              <a:t>actions</a:t>
            </a:r>
            <a:r>
              <a:rPr lang="cs-CZ" dirty="0"/>
              <a:t> are </a:t>
            </a:r>
            <a:r>
              <a:rPr lang="cs-CZ" b="1" dirty="0" err="1"/>
              <a:t>normally</a:t>
            </a:r>
            <a:r>
              <a:rPr lang="cs-CZ" dirty="0"/>
              <a:t> </a:t>
            </a:r>
            <a:r>
              <a:rPr lang="cs-CZ" dirty="0" err="1"/>
              <a:t>judged</a:t>
            </a:r>
            <a:r>
              <a:rPr lang="cs-CZ" dirty="0"/>
              <a:t> by </a:t>
            </a:r>
            <a:r>
              <a:rPr lang="cs-CZ" dirty="0" err="1"/>
              <a:t>rules</a:t>
            </a:r>
            <a:endParaRPr lang="cs-CZ" dirty="0"/>
          </a:p>
          <a:p>
            <a:pPr>
              <a:buNone/>
            </a:pPr>
            <a:endParaRPr lang="cs-CZ"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Maxims</a:t>
            </a:r>
            <a:endParaRPr lang="cs-CZ" dirty="0"/>
          </a:p>
        </p:txBody>
      </p:sp>
      <p:sp>
        <p:nvSpPr>
          <p:cNvPr id="3" name="Zástupný symbol pro obsah 2"/>
          <p:cNvSpPr>
            <a:spLocks noGrp="1"/>
          </p:cNvSpPr>
          <p:nvPr>
            <p:ph idx="1"/>
          </p:nvPr>
        </p:nvSpPr>
        <p:spPr/>
        <p:txBody>
          <a:bodyPr/>
          <a:lstStyle/>
          <a:p>
            <a:r>
              <a:rPr lang="en-US" b="1" i="1" dirty="0">
                <a:solidFill>
                  <a:srgbClr val="0070C0"/>
                </a:solidFill>
              </a:rPr>
              <a:t>All good maxims are in the world. We only need apply them.</a:t>
            </a:r>
            <a:r>
              <a:rPr lang="cs-CZ" i="1" dirty="0"/>
              <a:t> </a:t>
            </a:r>
            <a:r>
              <a:rPr lang="cs-CZ" dirty="0"/>
              <a:t>(Pascal, </a:t>
            </a:r>
            <a:r>
              <a:rPr lang="cs-CZ" i="1" dirty="0" err="1"/>
              <a:t>Pensées</a:t>
            </a:r>
            <a:r>
              <a:rPr lang="cs-CZ" dirty="0"/>
              <a:t> 380)</a:t>
            </a:r>
          </a:p>
          <a:p>
            <a:pPr>
              <a:buNone/>
            </a:pPr>
            <a:endParaRPr lang="cs-CZ" dirty="0"/>
          </a:p>
        </p:txBody>
      </p:sp>
      <p:sp>
        <p:nvSpPr>
          <p:cNvPr id="4" name="Zástupný symbol pro číslo snímku 3"/>
          <p:cNvSpPr>
            <a:spLocks noGrp="1"/>
          </p:cNvSpPr>
          <p:nvPr>
            <p:ph type="sldNum" sz="quarter" idx="12"/>
          </p:nvPr>
        </p:nvSpPr>
        <p:spPr/>
        <p:txBody>
          <a:bodyPr/>
          <a:lstStyle/>
          <a:p>
            <a:fld id="{DAA36C92-030B-4304-B64C-BA767D91DBEC}" type="slidenum">
              <a:rPr lang="cs-CZ" smtClean="0"/>
              <a:pPr/>
              <a:t>15</a:t>
            </a:fld>
            <a:endParaRPr lang="cs-CZ"/>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b="1" dirty="0"/>
              <a:t>C</a:t>
            </a:r>
            <a:r>
              <a:rPr lang="en-US" b="1" dirty="0" err="1"/>
              <a:t>ategorical</a:t>
            </a:r>
            <a:r>
              <a:rPr lang="en-US" b="1" dirty="0"/>
              <a:t> imperative</a:t>
            </a:r>
            <a:r>
              <a:rPr lang="cs-CZ" dirty="0"/>
              <a:t> </a:t>
            </a:r>
          </a:p>
        </p:txBody>
      </p:sp>
      <p:sp>
        <p:nvSpPr>
          <p:cNvPr id="3" name="Zástupný symbol pro obsah 2"/>
          <p:cNvSpPr>
            <a:spLocks noGrp="1"/>
          </p:cNvSpPr>
          <p:nvPr>
            <p:ph idx="1"/>
          </p:nvPr>
        </p:nvSpPr>
        <p:spPr>
          <a:xfrm>
            <a:off x="191344" y="1412776"/>
            <a:ext cx="11881320" cy="5184576"/>
          </a:xfrm>
        </p:spPr>
        <p:txBody>
          <a:bodyPr>
            <a:noAutofit/>
          </a:bodyPr>
          <a:lstStyle/>
          <a:p>
            <a:pPr>
              <a:buNone/>
            </a:pPr>
            <a:r>
              <a:rPr lang="cs-CZ" sz="2500" dirty="0" err="1"/>
              <a:t>Immanuel</a:t>
            </a:r>
            <a:r>
              <a:rPr lang="cs-CZ" sz="2500" dirty="0"/>
              <a:t> </a:t>
            </a:r>
            <a:r>
              <a:rPr lang="cs-CZ" sz="2500" b="1" dirty="0"/>
              <a:t>Kant </a:t>
            </a:r>
            <a:r>
              <a:rPr lang="cs-CZ" sz="2500" dirty="0"/>
              <a:t>(†1804): </a:t>
            </a:r>
            <a:r>
              <a:rPr lang="en-US" sz="2500" dirty="0"/>
              <a:t>an absolute, unconditional requirement</a:t>
            </a:r>
            <a:endParaRPr lang="cs-CZ" sz="2500" dirty="0"/>
          </a:p>
          <a:p>
            <a:pPr>
              <a:buNone/>
            </a:pPr>
            <a:r>
              <a:rPr lang="en-US" sz="2500" dirty="0"/>
              <a:t>that asserts its authority in all circumstances, both required and justified as an end in itself. </a:t>
            </a:r>
            <a:r>
              <a:rPr lang="cs-CZ" sz="2500" b="1" dirty="0"/>
              <a:t>duty</a:t>
            </a:r>
            <a:r>
              <a:rPr lang="cs-CZ" sz="2500" dirty="0"/>
              <a:t> → </a:t>
            </a:r>
            <a:r>
              <a:rPr lang="cs-CZ" sz="2500" b="1" dirty="0"/>
              <a:t>deontology</a:t>
            </a:r>
          </a:p>
          <a:p>
            <a:r>
              <a:rPr lang="cs-CZ" sz="2500" dirty="0"/>
              <a:t>„</a:t>
            </a:r>
            <a:r>
              <a:rPr lang="en-US" sz="2500" dirty="0"/>
              <a:t>Act only according to that </a:t>
            </a:r>
            <a:r>
              <a:rPr lang="cs-CZ" sz="2500" dirty="0"/>
              <a:t>maxim</a:t>
            </a:r>
            <a:r>
              <a:rPr lang="en-US" sz="2500" dirty="0"/>
              <a:t> whereby you can, at the same time, will that it should become a universal law.</a:t>
            </a:r>
            <a:r>
              <a:rPr lang="cs-CZ" sz="2500" dirty="0"/>
              <a:t>“(1)</a:t>
            </a:r>
          </a:p>
          <a:p>
            <a:pPr marL="0" indent="0">
              <a:buNone/>
            </a:pPr>
            <a:r>
              <a:rPr lang="cs-CZ" sz="2500" dirty="0"/>
              <a:t>(</a:t>
            </a:r>
            <a:r>
              <a:rPr lang="en-US" sz="2500" dirty="0"/>
              <a:t>"</a:t>
            </a:r>
            <a:r>
              <a:rPr lang="en-US" sz="2500" b="1" dirty="0">
                <a:solidFill>
                  <a:srgbClr val="0070C0"/>
                </a:solidFill>
              </a:rPr>
              <a:t>So act as if your </a:t>
            </a:r>
            <a:r>
              <a:rPr lang="en-US" sz="2500" b="1" dirty="0">
                <a:solidFill>
                  <a:srgbClr val="FF0000"/>
                </a:solidFill>
              </a:rPr>
              <a:t>maxims</a:t>
            </a:r>
            <a:r>
              <a:rPr lang="en-US" sz="2500" b="1" dirty="0">
                <a:solidFill>
                  <a:srgbClr val="0070C0"/>
                </a:solidFill>
              </a:rPr>
              <a:t> should serve at the same time as the universal law </a:t>
            </a:r>
            <a:r>
              <a:rPr lang="en-US" sz="2500" dirty="0"/>
              <a:t>(of all rational beings)</a:t>
            </a:r>
            <a:r>
              <a:rPr lang="cs-CZ" sz="2500" dirty="0"/>
              <a:t>“)</a:t>
            </a:r>
          </a:p>
          <a:p>
            <a:r>
              <a:rPr lang="cs-CZ" sz="2500" b="1" dirty="0">
                <a:solidFill>
                  <a:srgbClr val="0070C0"/>
                </a:solidFill>
              </a:rPr>
              <a:t>„</a:t>
            </a:r>
            <a:r>
              <a:rPr lang="en-US" sz="2500" b="1" dirty="0">
                <a:solidFill>
                  <a:srgbClr val="0070C0"/>
                </a:solidFill>
              </a:rPr>
              <a:t>Act in such a way that you treat </a:t>
            </a:r>
            <a:r>
              <a:rPr lang="en-US" sz="2500" b="1" dirty="0">
                <a:solidFill>
                  <a:srgbClr val="FF0000"/>
                </a:solidFill>
              </a:rPr>
              <a:t>humanity</a:t>
            </a:r>
            <a:r>
              <a:rPr lang="en-US" sz="2500" b="1" dirty="0">
                <a:solidFill>
                  <a:srgbClr val="0070C0"/>
                </a:solidFill>
              </a:rPr>
              <a:t>, whether in your own person or in the person of any other, never merely as a means to an end, but always at the same time as an end.</a:t>
            </a:r>
            <a:r>
              <a:rPr lang="en-US" sz="2500" dirty="0"/>
              <a:t> </a:t>
            </a:r>
            <a:r>
              <a:rPr lang="cs-CZ" sz="2500" dirty="0"/>
              <a:t>“(2)</a:t>
            </a:r>
          </a:p>
          <a:p>
            <a:r>
              <a:rPr lang="cs-CZ" sz="2500" dirty="0"/>
              <a:t>„</a:t>
            </a:r>
            <a:r>
              <a:rPr lang="en-US" sz="2500" b="1" dirty="0"/>
              <a:t>Always recognize that </a:t>
            </a:r>
            <a:r>
              <a:rPr lang="en-US" sz="2500" b="1" dirty="0">
                <a:solidFill>
                  <a:srgbClr val="FF0000"/>
                </a:solidFill>
              </a:rPr>
              <a:t>human individuals</a:t>
            </a:r>
            <a:r>
              <a:rPr lang="en-US" sz="2500" b="1" dirty="0"/>
              <a:t> are ends, and do not use them as means to your end.</a:t>
            </a:r>
            <a:r>
              <a:rPr lang="cs-CZ" sz="2500" dirty="0"/>
              <a:t>“ (3)</a:t>
            </a:r>
            <a:endParaRPr lang="cs-CZ" sz="2500" b="1" dirty="0"/>
          </a:p>
        </p:txBody>
      </p:sp>
      <p:pic>
        <p:nvPicPr>
          <p:cNvPr id="4" name="Picture 5" descr="http://upload.wikimedia.org/wikipedia/commons/c/cc/Immanuel_Kant_%28portrait%29.jpg"/>
          <p:cNvPicPr>
            <a:picLocks noChangeAspect="1" noChangeArrowheads="1"/>
          </p:cNvPicPr>
          <p:nvPr/>
        </p:nvPicPr>
        <p:blipFill rotWithShape="1">
          <a:blip r:embed="rId3" cstate="print"/>
          <a:srcRect l="1876" t="11519"/>
          <a:stretch/>
        </p:blipFill>
        <p:spPr bwMode="auto">
          <a:xfrm>
            <a:off x="10630544" y="0"/>
            <a:ext cx="1561456" cy="1749057"/>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fld id="{DAA36C92-030B-4304-B64C-BA767D91DBEC}" type="slidenum">
              <a:rPr lang="cs-CZ" smtClean="0"/>
              <a:pPr/>
              <a:t>16</a:t>
            </a:fld>
            <a:endParaRPr lang="cs-CZ"/>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idx="1"/>
          </p:nvPr>
        </p:nvSpPr>
        <p:spPr>
          <a:xfrm>
            <a:off x="263353" y="332656"/>
            <a:ext cx="6818484" cy="6336704"/>
          </a:xfrm>
        </p:spPr>
        <p:txBody>
          <a:bodyPr>
            <a:normAutofit/>
          </a:bodyPr>
          <a:lstStyle/>
          <a:p>
            <a:pPr marL="0" indent="0">
              <a:spcBef>
                <a:spcPts val="0"/>
              </a:spcBef>
              <a:buNone/>
            </a:pPr>
            <a:r>
              <a:rPr lang="en-US" i="1" dirty="0"/>
              <a:t>Two things</a:t>
            </a:r>
            <a:endParaRPr lang="cs-CZ" i="1" dirty="0"/>
          </a:p>
          <a:p>
            <a:pPr marL="0" indent="0">
              <a:spcBef>
                <a:spcPts val="0"/>
              </a:spcBef>
              <a:buNone/>
            </a:pPr>
            <a:r>
              <a:rPr lang="en-US" i="1" dirty="0"/>
              <a:t>fill the mind</a:t>
            </a:r>
            <a:endParaRPr lang="cs-CZ" i="1" dirty="0"/>
          </a:p>
          <a:p>
            <a:pPr marL="0" indent="0">
              <a:spcBef>
                <a:spcPts val="0"/>
              </a:spcBef>
              <a:buNone/>
            </a:pPr>
            <a:r>
              <a:rPr lang="en-US" i="1" dirty="0"/>
              <a:t>with </a:t>
            </a:r>
            <a:r>
              <a:rPr lang="en-US" b="1" i="1" dirty="0"/>
              <a:t>ever-increasing wonder and awe</a:t>
            </a:r>
            <a:r>
              <a:rPr lang="en-US" i="1" dirty="0"/>
              <a:t>, the </a:t>
            </a:r>
            <a:r>
              <a:rPr lang="en-US" b="1" i="1" dirty="0"/>
              <a:t>more often </a:t>
            </a:r>
            <a:r>
              <a:rPr lang="en-US" i="1" dirty="0"/>
              <a:t>and the </a:t>
            </a:r>
            <a:r>
              <a:rPr lang="en-US" b="1" i="1" dirty="0"/>
              <a:t>more intensely </a:t>
            </a:r>
            <a:r>
              <a:rPr lang="en-US" i="1" dirty="0"/>
              <a:t>the mind of thought is drawn to them:</a:t>
            </a:r>
            <a:endParaRPr lang="cs-CZ" i="1" dirty="0"/>
          </a:p>
          <a:p>
            <a:pPr marL="0" indent="0">
              <a:spcBef>
                <a:spcPts val="0"/>
              </a:spcBef>
              <a:buNone/>
            </a:pPr>
            <a:r>
              <a:rPr lang="en-US" i="1" dirty="0"/>
              <a:t>the </a:t>
            </a:r>
            <a:r>
              <a:rPr lang="en-US" b="1" i="1" dirty="0"/>
              <a:t>starry heavens above</a:t>
            </a:r>
            <a:r>
              <a:rPr lang="en-US" i="1" dirty="0"/>
              <a:t> me</a:t>
            </a:r>
            <a:endParaRPr lang="cs-CZ" i="1" dirty="0"/>
          </a:p>
          <a:p>
            <a:pPr marL="0" indent="0">
              <a:spcBef>
                <a:spcPts val="0"/>
              </a:spcBef>
              <a:buNone/>
            </a:pPr>
            <a:r>
              <a:rPr lang="en-US" i="1" dirty="0"/>
              <a:t>and the </a:t>
            </a:r>
            <a:r>
              <a:rPr lang="en-US" b="1" i="1" dirty="0"/>
              <a:t>moral law within me</a:t>
            </a:r>
            <a:r>
              <a:rPr lang="en-US" i="1" dirty="0"/>
              <a:t>.</a:t>
            </a:r>
            <a:endParaRPr lang="cs-CZ" i="1" dirty="0"/>
          </a:p>
        </p:txBody>
      </p:sp>
      <p:pic>
        <p:nvPicPr>
          <p:cNvPr id="4" name="Picture 5" descr="Obrázek “http://upload.wikimedia.org/wikipedia/commons/3/3c/Kant%27s_tombstone_Kaliningrad.jpeg” nelze zobrazit, protože obsahuje chyby."/>
          <p:cNvPicPr>
            <a:picLocks noChangeAspect="1" noChangeArrowheads="1"/>
          </p:cNvPicPr>
          <p:nvPr/>
        </p:nvPicPr>
        <p:blipFill>
          <a:blip r:embed="rId2" cstate="print"/>
          <a:srcRect t="2754" b="8009"/>
          <a:stretch>
            <a:fillRect/>
          </a:stretch>
        </p:blipFill>
        <p:spPr bwMode="auto">
          <a:xfrm>
            <a:off x="7081837" y="0"/>
            <a:ext cx="5110163" cy="6858000"/>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fld id="{DAA36C92-030B-4304-B64C-BA767D91DBEC}" type="slidenum">
              <a:rPr lang="cs-CZ" smtClean="0"/>
              <a:pPr/>
              <a:t>17</a:t>
            </a:fld>
            <a:endParaRPr lang="cs-CZ"/>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504" y="274638"/>
            <a:ext cx="8928992" cy="1143000"/>
          </a:xfrm>
        </p:spPr>
        <p:txBody>
          <a:bodyPr>
            <a:normAutofit fontScale="90000"/>
          </a:bodyPr>
          <a:lstStyle/>
          <a:p>
            <a:r>
              <a:rPr lang="cs-CZ" b="1" dirty="0">
                <a:solidFill>
                  <a:srgbClr val="0070C0"/>
                </a:solidFill>
              </a:rPr>
              <a:t>T</a:t>
            </a:r>
            <a:r>
              <a:rPr lang="en-US" b="1" dirty="0" err="1">
                <a:solidFill>
                  <a:srgbClr val="0070C0"/>
                </a:solidFill>
              </a:rPr>
              <a:t>heory</a:t>
            </a:r>
            <a:r>
              <a:rPr lang="en-US" b="1" dirty="0"/>
              <a:t> of </a:t>
            </a:r>
            <a:r>
              <a:rPr lang="en-US" b="1" dirty="0">
                <a:solidFill>
                  <a:srgbClr val="7030A0"/>
                </a:solidFill>
              </a:rPr>
              <a:t>stages</a:t>
            </a:r>
            <a:r>
              <a:rPr lang="en-US" b="1" dirty="0"/>
              <a:t> </a:t>
            </a:r>
            <a:r>
              <a:rPr lang="en-US" b="1" dirty="0">
                <a:solidFill>
                  <a:srgbClr val="0070C0"/>
                </a:solidFill>
              </a:rPr>
              <a:t>of moral development</a:t>
            </a:r>
            <a:br>
              <a:rPr lang="cs-CZ" dirty="0"/>
            </a:br>
            <a:r>
              <a:rPr lang="cs-CZ" dirty="0" err="1"/>
              <a:t>Lawrence</a:t>
            </a:r>
            <a:r>
              <a:rPr lang="cs-CZ" dirty="0"/>
              <a:t> </a:t>
            </a:r>
            <a:r>
              <a:rPr lang="cs-CZ" dirty="0" err="1"/>
              <a:t>Kohlberg</a:t>
            </a:r>
            <a:endParaRPr lang="cs-CZ" dirty="0"/>
          </a:p>
        </p:txBody>
      </p:sp>
      <p:sp>
        <p:nvSpPr>
          <p:cNvPr id="3" name="Zástupný symbol pro obsah 2"/>
          <p:cNvSpPr>
            <a:spLocks noGrp="1"/>
          </p:cNvSpPr>
          <p:nvPr>
            <p:ph idx="1"/>
          </p:nvPr>
        </p:nvSpPr>
        <p:spPr>
          <a:xfrm>
            <a:off x="479376" y="1600201"/>
            <a:ext cx="10729192" cy="4525963"/>
          </a:xfrm>
        </p:spPr>
        <p:txBody>
          <a:bodyPr>
            <a:normAutofit fontScale="62500" lnSpcReduction="20000"/>
          </a:bodyPr>
          <a:lstStyle/>
          <a:p>
            <a:pPr>
              <a:buNone/>
            </a:pPr>
            <a:r>
              <a:rPr lang="cs-CZ" i="1" dirty="0"/>
              <a:t>	</a:t>
            </a:r>
            <a:r>
              <a:rPr lang="en-US" b="1" i="1" dirty="0">
                <a:solidFill>
                  <a:srgbClr val="FF0000"/>
                </a:solidFill>
              </a:rPr>
              <a:t>Level 1</a:t>
            </a:r>
            <a:r>
              <a:rPr lang="en-US" i="1" dirty="0">
                <a:solidFill>
                  <a:srgbClr val="FF0000"/>
                </a:solidFill>
              </a:rPr>
              <a:t> </a:t>
            </a:r>
            <a:r>
              <a:rPr lang="en-US" b="1" i="1" dirty="0">
                <a:solidFill>
                  <a:srgbClr val="FF0000"/>
                </a:solidFill>
              </a:rPr>
              <a:t>Pre-Conventional</a:t>
            </a:r>
            <a:endParaRPr lang="cs-CZ" b="1" i="1" dirty="0">
              <a:solidFill>
                <a:srgbClr val="FF0000"/>
              </a:solidFill>
            </a:endParaRPr>
          </a:p>
          <a:p>
            <a:pPr>
              <a:buNone/>
            </a:pPr>
            <a:r>
              <a:rPr lang="cs-CZ" b="1" i="1" dirty="0" err="1">
                <a:solidFill>
                  <a:srgbClr val="7030A0"/>
                </a:solidFill>
              </a:rPr>
              <a:t>Stages</a:t>
            </a:r>
            <a:endParaRPr lang="cs-CZ" b="1" dirty="0">
              <a:solidFill>
                <a:srgbClr val="7030A0"/>
              </a:solidFill>
            </a:endParaRPr>
          </a:p>
          <a:p>
            <a:pPr marL="514350" indent="-514350">
              <a:buNone/>
            </a:pPr>
            <a:r>
              <a:rPr lang="cs-CZ" b="1" dirty="0">
                <a:solidFill>
                  <a:srgbClr val="7030A0"/>
                </a:solidFill>
              </a:rPr>
              <a:t>1. </a:t>
            </a:r>
            <a:r>
              <a:rPr lang="en-US" dirty="0"/>
              <a:t>Obedience and punishment orientation (</a:t>
            </a:r>
            <a:r>
              <a:rPr lang="en-US" i="1" dirty="0"/>
              <a:t>How can I avoid punishment?</a:t>
            </a:r>
            <a:r>
              <a:rPr lang="en-US" dirty="0"/>
              <a:t>)</a:t>
            </a:r>
            <a:endParaRPr lang="cs-CZ" dirty="0"/>
          </a:p>
          <a:p>
            <a:pPr marL="514350" indent="-514350">
              <a:buNone/>
            </a:pPr>
            <a:r>
              <a:rPr lang="cs-CZ" b="1" dirty="0">
                <a:solidFill>
                  <a:srgbClr val="7030A0"/>
                </a:solidFill>
              </a:rPr>
              <a:t>2. </a:t>
            </a:r>
            <a:r>
              <a:rPr lang="en-US" dirty="0"/>
              <a:t>Self-interest orientation (</a:t>
            </a:r>
            <a:r>
              <a:rPr lang="en-US" i="1" dirty="0"/>
              <a:t>What's in it for me?</a:t>
            </a:r>
            <a:r>
              <a:rPr lang="en-US" dirty="0"/>
              <a:t>)</a:t>
            </a:r>
            <a:endParaRPr lang="cs-CZ" dirty="0"/>
          </a:p>
          <a:p>
            <a:pPr marL="514350" indent="-514350" algn="r">
              <a:buNone/>
            </a:pPr>
            <a:r>
              <a:rPr lang="en-US" b="1" i="1" dirty="0">
                <a:solidFill>
                  <a:srgbClr val="FF0000"/>
                </a:solidFill>
              </a:rPr>
              <a:t>Paying for a benefit</a:t>
            </a:r>
            <a:endParaRPr lang="cs-CZ" b="1" dirty="0">
              <a:solidFill>
                <a:srgbClr val="FF0000"/>
              </a:solidFill>
            </a:endParaRPr>
          </a:p>
          <a:p>
            <a:pPr>
              <a:buNone/>
            </a:pPr>
            <a:r>
              <a:rPr lang="cs-CZ" i="1" dirty="0"/>
              <a:t>	</a:t>
            </a:r>
            <a:r>
              <a:rPr lang="en-US" b="1" i="1" dirty="0">
                <a:solidFill>
                  <a:srgbClr val="FF0000"/>
                </a:solidFill>
              </a:rPr>
              <a:t>Level 2 Conventional</a:t>
            </a:r>
            <a:endParaRPr lang="cs-CZ" b="1" dirty="0">
              <a:solidFill>
                <a:srgbClr val="FF0000"/>
              </a:solidFill>
            </a:endParaRPr>
          </a:p>
          <a:p>
            <a:pPr>
              <a:buNone/>
            </a:pPr>
            <a:r>
              <a:rPr lang="cs-CZ" b="1" dirty="0">
                <a:solidFill>
                  <a:srgbClr val="7030A0"/>
                </a:solidFill>
              </a:rPr>
              <a:t>3. </a:t>
            </a:r>
            <a:r>
              <a:rPr lang="cs-CZ" dirty="0"/>
              <a:t>I</a:t>
            </a:r>
            <a:r>
              <a:rPr lang="en-US" dirty="0" err="1"/>
              <a:t>nterpersonal</a:t>
            </a:r>
            <a:r>
              <a:rPr lang="en-US" dirty="0"/>
              <a:t> accord and conformity (</a:t>
            </a:r>
            <a:r>
              <a:rPr lang="en-US" i="1" dirty="0"/>
              <a:t>Social norms</a:t>
            </a:r>
            <a:r>
              <a:rPr lang="en-US" dirty="0"/>
              <a:t>) (</a:t>
            </a:r>
            <a:r>
              <a:rPr lang="en-US" i="1" dirty="0"/>
              <a:t>The good boy/girl attitude</a:t>
            </a:r>
            <a:r>
              <a:rPr lang="en-US" dirty="0"/>
              <a:t>)</a:t>
            </a:r>
            <a:endParaRPr lang="cs-CZ" dirty="0"/>
          </a:p>
          <a:p>
            <a:pPr>
              <a:buNone/>
            </a:pPr>
            <a:r>
              <a:rPr lang="cs-CZ" b="1" dirty="0">
                <a:solidFill>
                  <a:srgbClr val="7030A0"/>
                </a:solidFill>
              </a:rPr>
              <a:t>4. </a:t>
            </a:r>
            <a:r>
              <a:rPr lang="en-US" dirty="0"/>
              <a:t>Authority and social-order maintaining orientation</a:t>
            </a:r>
            <a:endParaRPr lang="cs-CZ" dirty="0"/>
          </a:p>
          <a:p>
            <a:pPr algn="r">
              <a:buNone/>
            </a:pPr>
            <a:r>
              <a:rPr lang="en-US" b="1" i="1" dirty="0">
                <a:solidFill>
                  <a:srgbClr val="FF0000"/>
                </a:solidFill>
              </a:rPr>
              <a:t>Law and order</a:t>
            </a:r>
            <a:r>
              <a:rPr lang="cs-CZ" b="1" i="1" dirty="0">
                <a:solidFill>
                  <a:srgbClr val="FF0000"/>
                </a:solidFill>
              </a:rPr>
              <a:t> m</a:t>
            </a:r>
            <a:r>
              <a:rPr lang="en-US" b="1" i="1" dirty="0" err="1">
                <a:solidFill>
                  <a:srgbClr val="FF0000"/>
                </a:solidFill>
              </a:rPr>
              <a:t>orality</a:t>
            </a:r>
            <a:endParaRPr lang="cs-CZ" b="1" dirty="0">
              <a:solidFill>
                <a:srgbClr val="FF0000"/>
              </a:solidFill>
            </a:endParaRPr>
          </a:p>
          <a:p>
            <a:pPr>
              <a:buNone/>
            </a:pPr>
            <a:r>
              <a:rPr lang="cs-CZ" i="1" dirty="0"/>
              <a:t>	</a:t>
            </a:r>
            <a:r>
              <a:rPr lang="en-US" b="1" i="1" dirty="0">
                <a:solidFill>
                  <a:srgbClr val="FF0000"/>
                </a:solidFill>
              </a:rPr>
              <a:t>Level 3 Post-Conventional</a:t>
            </a:r>
            <a:endParaRPr lang="cs-CZ" b="1" dirty="0">
              <a:solidFill>
                <a:srgbClr val="FF0000"/>
              </a:solidFill>
            </a:endParaRPr>
          </a:p>
          <a:p>
            <a:pPr>
              <a:buNone/>
            </a:pPr>
            <a:r>
              <a:rPr lang="cs-CZ" b="1" dirty="0">
                <a:solidFill>
                  <a:srgbClr val="7030A0"/>
                </a:solidFill>
              </a:rPr>
              <a:t>5. </a:t>
            </a:r>
            <a:r>
              <a:rPr lang="en-US" dirty="0"/>
              <a:t>Social contract orientation</a:t>
            </a:r>
            <a:endParaRPr lang="cs-CZ" dirty="0"/>
          </a:p>
          <a:p>
            <a:pPr>
              <a:buNone/>
            </a:pPr>
            <a:r>
              <a:rPr lang="cs-CZ" b="1" dirty="0">
                <a:solidFill>
                  <a:srgbClr val="7030A0"/>
                </a:solidFill>
              </a:rPr>
              <a:t>6. </a:t>
            </a:r>
            <a:r>
              <a:rPr lang="en-US" dirty="0"/>
              <a:t>Universal ethical principles</a:t>
            </a:r>
            <a:endParaRPr lang="cs-CZ" dirty="0"/>
          </a:p>
          <a:p>
            <a:pPr>
              <a:buNone/>
            </a:pPr>
            <a:r>
              <a:rPr lang="cs-CZ" b="1" dirty="0">
                <a:solidFill>
                  <a:srgbClr val="7030A0"/>
                </a:solidFill>
              </a:rPr>
              <a:t>7. </a:t>
            </a:r>
            <a:r>
              <a:rPr lang="en-US" dirty="0"/>
              <a:t>Transcendental Morality, or Morality of Cosmic Orientation </a:t>
            </a:r>
            <a:endParaRPr lang="cs-CZ" dirty="0"/>
          </a:p>
          <a:p>
            <a:pPr algn="r">
              <a:buNone/>
            </a:pPr>
            <a:r>
              <a:rPr lang="en-US" b="1" i="1" dirty="0">
                <a:solidFill>
                  <a:srgbClr val="FF0000"/>
                </a:solidFill>
              </a:rPr>
              <a:t>Principled conscience</a:t>
            </a:r>
            <a:endParaRPr lang="cs-CZ" b="1" dirty="0">
              <a:solidFill>
                <a:srgbClr val="FF0000"/>
              </a:solidFill>
            </a:endParaRPr>
          </a:p>
        </p:txBody>
      </p:sp>
      <p:sp>
        <p:nvSpPr>
          <p:cNvPr id="4" name="Zástupný symbol pro číslo snímku 3"/>
          <p:cNvSpPr>
            <a:spLocks noGrp="1"/>
          </p:cNvSpPr>
          <p:nvPr>
            <p:ph type="sldNum" sz="quarter" idx="12"/>
          </p:nvPr>
        </p:nvSpPr>
        <p:spPr/>
        <p:txBody>
          <a:bodyPr/>
          <a:lstStyle/>
          <a:p>
            <a:fld id="{FAF69003-D961-4E6A-B48B-65D082597A2E}" type="slidenum">
              <a:rPr lang="cs-CZ" smtClean="0"/>
              <a:pPr/>
              <a:t>18</a:t>
            </a:fld>
            <a:endParaRPr lang="cs-CZ"/>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3352" y="136524"/>
            <a:ext cx="10972800" cy="1143000"/>
          </a:xfrm>
        </p:spPr>
        <p:txBody>
          <a:bodyPr>
            <a:normAutofit/>
          </a:bodyPr>
          <a:lstStyle/>
          <a:p>
            <a:pPr algn="l"/>
            <a:r>
              <a:rPr lang="cs-CZ" b="1" dirty="0" err="1">
                <a:solidFill>
                  <a:srgbClr val="CF1340"/>
                </a:solidFill>
              </a:rPr>
              <a:t>Ethics</a:t>
            </a:r>
            <a:r>
              <a:rPr lang="cs-CZ" b="1" dirty="0">
                <a:solidFill>
                  <a:srgbClr val="CF1340"/>
                </a:solidFill>
              </a:rPr>
              <a:t> </a:t>
            </a:r>
            <a:r>
              <a:rPr lang="cs-CZ" b="1" dirty="0" err="1">
                <a:solidFill>
                  <a:srgbClr val="CF1340"/>
                </a:solidFill>
              </a:rPr>
              <a:t>of</a:t>
            </a:r>
            <a:r>
              <a:rPr lang="cs-CZ" b="1" dirty="0">
                <a:solidFill>
                  <a:srgbClr val="CF1340"/>
                </a:solidFill>
              </a:rPr>
              <a:t> care</a:t>
            </a:r>
          </a:p>
        </p:txBody>
      </p:sp>
      <p:sp>
        <p:nvSpPr>
          <p:cNvPr id="3" name="Zástupný symbol pro obsah 2"/>
          <p:cNvSpPr>
            <a:spLocks noGrp="1"/>
          </p:cNvSpPr>
          <p:nvPr>
            <p:ph idx="1"/>
          </p:nvPr>
        </p:nvSpPr>
        <p:spPr>
          <a:xfrm>
            <a:off x="119336" y="1052736"/>
            <a:ext cx="11809312" cy="5544616"/>
          </a:xfrm>
        </p:spPr>
        <p:txBody>
          <a:bodyPr>
            <a:normAutofit fontScale="92500" lnSpcReduction="10000"/>
          </a:bodyPr>
          <a:lstStyle/>
          <a:p>
            <a:r>
              <a:rPr lang="cs-CZ" i="1" dirty="0"/>
              <a:t>care </a:t>
            </a:r>
            <a:r>
              <a:rPr lang="cs-CZ" i="1" dirty="0" err="1"/>
              <a:t>ethics</a:t>
            </a:r>
            <a:r>
              <a:rPr lang="cs-CZ" dirty="0"/>
              <a:t> </a:t>
            </a:r>
            <a:r>
              <a:rPr lang="cs-CZ" sz="2600" dirty="0" err="1"/>
              <a:t>or</a:t>
            </a:r>
            <a:r>
              <a:rPr lang="cs-CZ" dirty="0"/>
              <a:t> </a:t>
            </a:r>
            <a:r>
              <a:rPr lang="cs-CZ" i="1" dirty="0" err="1"/>
              <a:t>ethics</a:t>
            </a:r>
            <a:r>
              <a:rPr lang="cs-CZ" i="1" dirty="0"/>
              <a:t> </a:t>
            </a:r>
            <a:r>
              <a:rPr lang="cs-CZ" i="1" dirty="0" err="1"/>
              <a:t>of</a:t>
            </a:r>
            <a:r>
              <a:rPr lang="cs-CZ" i="1" dirty="0"/>
              <a:t> care</a:t>
            </a:r>
          </a:p>
          <a:p>
            <a:pPr marL="0" indent="0">
              <a:buNone/>
            </a:pPr>
            <a:r>
              <a:rPr lang="en-US" dirty="0"/>
              <a:t>Carol Gilligan</a:t>
            </a:r>
            <a:r>
              <a:rPr lang="cs-CZ" dirty="0"/>
              <a:t>:</a:t>
            </a:r>
          </a:p>
          <a:p>
            <a:pPr marL="0" indent="0">
              <a:buNone/>
            </a:pPr>
            <a:r>
              <a:rPr lang="en-US" sz="2500" b="0" i="1" dirty="0">
                <a:solidFill>
                  <a:srgbClr val="202122"/>
                </a:solidFill>
                <a:effectLst/>
              </a:rPr>
              <a:t>women approached ethical problems differently from men</a:t>
            </a:r>
            <a:endParaRPr lang="cs-CZ" sz="2500" b="0" i="1" dirty="0">
              <a:solidFill>
                <a:srgbClr val="202122"/>
              </a:solidFill>
              <a:effectLst/>
            </a:endParaRPr>
          </a:p>
          <a:p>
            <a:pPr marL="0" indent="0">
              <a:buNone/>
            </a:pPr>
            <a:r>
              <a:rPr lang="en-US" b="0" i="0" dirty="0">
                <a:solidFill>
                  <a:srgbClr val="202122"/>
                </a:solidFill>
                <a:effectLst/>
              </a:rPr>
              <a:t>the feminine </a:t>
            </a:r>
            <a:r>
              <a:rPr lang="en-US" b="0" i="1" dirty="0">
                <a:solidFill>
                  <a:srgbClr val="202122"/>
                </a:solidFill>
                <a:effectLst/>
              </a:rPr>
              <a:t>ethic</a:t>
            </a:r>
            <a:r>
              <a:rPr lang="cs-CZ" b="0" i="1" dirty="0">
                <a:solidFill>
                  <a:srgbClr val="202122"/>
                </a:solidFill>
                <a:effectLst/>
              </a:rPr>
              <a:t>s</a:t>
            </a:r>
            <a:r>
              <a:rPr lang="en-US" b="0" i="1" dirty="0">
                <a:solidFill>
                  <a:srgbClr val="202122"/>
                </a:solidFill>
                <a:effectLst/>
              </a:rPr>
              <a:t> of care </a:t>
            </a:r>
            <a:r>
              <a:rPr lang="en-US" b="0" i="0" dirty="0">
                <a:solidFill>
                  <a:srgbClr val="202122"/>
                </a:solidFill>
                <a:effectLst/>
              </a:rPr>
              <a:t>and</a:t>
            </a:r>
            <a:endParaRPr lang="cs-CZ" b="0" i="0" dirty="0">
              <a:solidFill>
                <a:srgbClr val="202122"/>
              </a:solidFill>
              <a:effectLst/>
            </a:endParaRPr>
          </a:p>
          <a:p>
            <a:pPr marL="0" indent="0">
              <a:buNone/>
            </a:pPr>
            <a:r>
              <a:rPr lang="en-US" b="0" i="0" dirty="0">
                <a:solidFill>
                  <a:srgbClr val="202122"/>
                </a:solidFill>
                <a:effectLst/>
              </a:rPr>
              <a:t>the masculine </a:t>
            </a:r>
            <a:r>
              <a:rPr lang="en-US" b="0" i="1" dirty="0">
                <a:solidFill>
                  <a:srgbClr val="202122"/>
                </a:solidFill>
                <a:effectLst/>
              </a:rPr>
              <a:t>ethic</a:t>
            </a:r>
            <a:r>
              <a:rPr lang="cs-CZ" b="0" i="1" dirty="0">
                <a:solidFill>
                  <a:srgbClr val="202122"/>
                </a:solidFill>
                <a:effectLst/>
              </a:rPr>
              <a:t>s</a:t>
            </a:r>
            <a:r>
              <a:rPr lang="en-US" b="0" i="1" dirty="0">
                <a:solidFill>
                  <a:srgbClr val="202122"/>
                </a:solidFill>
                <a:effectLst/>
              </a:rPr>
              <a:t> of justice</a:t>
            </a:r>
            <a:endParaRPr lang="cs-CZ" b="0" i="1" dirty="0">
              <a:solidFill>
                <a:srgbClr val="202122"/>
              </a:solidFill>
              <a:effectLst/>
            </a:endParaRPr>
          </a:p>
          <a:p>
            <a:pPr marL="0" indent="0">
              <a:buNone/>
            </a:pPr>
            <a:endParaRPr lang="en-US" dirty="0"/>
          </a:p>
          <a:p>
            <a:pPr marL="0" indent="0" algn="ctr">
              <a:buNone/>
            </a:pPr>
            <a:r>
              <a:rPr lang="cs-CZ" b="1" dirty="0"/>
              <a:t>F</a:t>
            </a:r>
            <a:r>
              <a:rPr lang="en-US" b="1" dirty="0"/>
              <a:t>our ethical elements of care:</a:t>
            </a:r>
          </a:p>
          <a:p>
            <a:pPr marL="457200" lvl="1" indent="0" algn="ctr">
              <a:buNone/>
            </a:pPr>
            <a:r>
              <a:rPr lang="en-US" sz="3000" dirty="0"/>
              <a:t>Attentiveness</a:t>
            </a:r>
          </a:p>
          <a:p>
            <a:pPr marL="457200" lvl="1" indent="0" algn="ctr">
              <a:buNone/>
            </a:pPr>
            <a:r>
              <a:rPr lang="en-US" sz="3000" dirty="0"/>
              <a:t>Responsibility</a:t>
            </a:r>
          </a:p>
          <a:p>
            <a:pPr marL="457200" lvl="1" indent="0" algn="ctr">
              <a:buNone/>
            </a:pPr>
            <a:r>
              <a:rPr lang="en-US" sz="3000" dirty="0"/>
              <a:t>Competence</a:t>
            </a:r>
          </a:p>
          <a:p>
            <a:pPr marL="457200" lvl="1" indent="0" algn="ctr">
              <a:buNone/>
            </a:pPr>
            <a:r>
              <a:rPr lang="en-US" sz="3000" dirty="0"/>
              <a:t>Responsiveness    </a:t>
            </a:r>
          </a:p>
          <a:p>
            <a:endParaRPr lang="cs-CZ" dirty="0"/>
          </a:p>
        </p:txBody>
      </p:sp>
      <p:sp>
        <p:nvSpPr>
          <p:cNvPr id="4" name="Zástupný symbol pro číslo snímku 3"/>
          <p:cNvSpPr>
            <a:spLocks noGrp="1"/>
          </p:cNvSpPr>
          <p:nvPr>
            <p:ph type="sldNum" sz="quarter" idx="12"/>
          </p:nvPr>
        </p:nvSpPr>
        <p:spPr/>
        <p:txBody>
          <a:bodyPr/>
          <a:lstStyle/>
          <a:p>
            <a:fld id="{FAF69003-D961-4E6A-B48B-65D082597A2E}" type="slidenum">
              <a:rPr lang="cs-CZ" smtClean="0"/>
              <a:pPr/>
              <a:t>19</a:t>
            </a:fld>
            <a:endParaRPr lang="cs-CZ"/>
          </a:p>
        </p:txBody>
      </p:sp>
      <p:pic>
        <p:nvPicPr>
          <p:cNvPr id="5" name="Obrázek 4">
            <a:extLst>
              <a:ext uri="{FF2B5EF4-FFF2-40B4-BE49-F238E27FC236}">
                <a16:creationId xmlns:a16="http://schemas.microsoft.com/office/drawing/2014/main" id="{24EDB1A6-0648-4348-AC2F-448EF5484C49}"/>
              </a:ext>
            </a:extLst>
          </p:cNvPr>
          <p:cNvPicPr>
            <a:picLocks noChangeAspect="1"/>
          </p:cNvPicPr>
          <p:nvPr/>
        </p:nvPicPr>
        <p:blipFill rotWithShape="1">
          <a:blip r:embed="rId2"/>
          <a:srcRect t="41106" b="8358"/>
          <a:stretch/>
        </p:blipFill>
        <p:spPr>
          <a:xfrm>
            <a:off x="7136009" y="0"/>
            <a:ext cx="5055992" cy="38610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F94DBC-2088-A5B2-4444-B7DE7885E1C0}"/>
              </a:ext>
            </a:extLst>
          </p:cNvPr>
          <p:cNvSpPr>
            <a:spLocks noGrp="1"/>
          </p:cNvSpPr>
          <p:nvPr>
            <p:ph type="title"/>
          </p:nvPr>
        </p:nvSpPr>
        <p:spPr/>
        <p:txBody>
          <a:bodyPr/>
          <a:lstStyle/>
          <a:p>
            <a:r>
              <a:rPr lang="cs-CZ" dirty="0" err="1"/>
              <a:t>Dilemma</a:t>
            </a:r>
            <a:endParaRPr lang="en-CA" dirty="0"/>
          </a:p>
        </p:txBody>
      </p:sp>
      <p:sp>
        <p:nvSpPr>
          <p:cNvPr id="3" name="Zástupný obsah 2">
            <a:extLst>
              <a:ext uri="{FF2B5EF4-FFF2-40B4-BE49-F238E27FC236}">
                <a16:creationId xmlns:a16="http://schemas.microsoft.com/office/drawing/2014/main" id="{B1965764-E433-D440-3525-BEEC2DC607B0}"/>
              </a:ext>
            </a:extLst>
          </p:cNvPr>
          <p:cNvSpPr>
            <a:spLocks noGrp="1"/>
          </p:cNvSpPr>
          <p:nvPr>
            <p:ph idx="1"/>
          </p:nvPr>
        </p:nvSpPr>
        <p:spPr>
          <a:xfrm>
            <a:off x="609600" y="1600201"/>
            <a:ext cx="10972800" cy="4983161"/>
          </a:xfrm>
        </p:spPr>
        <p:txBody>
          <a:bodyPr>
            <a:normAutofit fontScale="92500"/>
          </a:bodyPr>
          <a:lstStyle/>
          <a:p>
            <a:pPr marL="0" indent="0">
              <a:buNone/>
            </a:pPr>
            <a:r>
              <a:rPr lang="cs-CZ" dirty="0" err="1"/>
              <a:t>Greek</a:t>
            </a:r>
            <a:r>
              <a:rPr lang="cs-CZ" i="1" dirty="0"/>
              <a:t> </a:t>
            </a:r>
            <a:r>
              <a:rPr lang="cs-CZ" i="1" dirty="0" err="1"/>
              <a:t>dilemma</a:t>
            </a:r>
            <a:r>
              <a:rPr lang="cs-CZ" i="1" dirty="0"/>
              <a:t> </a:t>
            </a:r>
          </a:p>
          <a:p>
            <a:r>
              <a:rPr lang="cs-CZ" i="1" dirty="0"/>
              <a:t>di-</a:t>
            </a:r>
            <a:r>
              <a:rPr lang="cs-CZ" dirty="0"/>
              <a:t>: </a:t>
            </a:r>
            <a:r>
              <a:rPr lang="en-US" dirty="0"/>
              <a:t>comb. form representing </a:t>
            </a:r>
            <a:r>
              <a:rPr lang="en-US" i="1" dirty="0" err="1"/>
              <a:t>dís</a:t>
            </a:r>
            <a:r>
              <a:rPr lang="en-US" dirty="0"/>
              <a:t> </a:t>
            </a:r>
            <a:r>
              <a:rPr lang="cs-CZ" dirty="0"/>
              <a:t>(</a:t>
            </a:r>
            <a:r>
              <a:rPr lang="en-US" dirty="0"/>
              <a:t>twice, double</a:t>
            </a:r>
            <a:r>
              <a:rPr lang="cs-CZ" dirty="0"/>
              <a:t>)</a:t>
            </a:r>
            <a:r>
              <a:rPr lang="en-US" dirty="0"/>
              <a:t>, akin to </a:t>
            </a:r>
            <a:r>
              <a:rPr lang="en-US" i="1" dirty="0" err="1"/>
              <a:t>dýo</a:t>
            </a:r>
            <a:r>
              <a:rPr lang="en-US" dirty="0"/>
              <a:t> </a:t>
            </a:r>
            <a:r>
              <a:rPr lang="cs-CZ" dirty="0"/>
              <a:t>(</a:t>
            </a:r>
            <a:r>
              <a:rPr lang="en-US" dirty="0"/>
              <a:t>two</a:t>
            </a:r>
            <a:r>
              <a:rPr lang="cs-CZ" dirty="0"/>
              <a:t>)</a:t>
            </a:r>
            <a:r>
              <a:rPr lang="en-US" dirty="0"/>
              <a:t>.</a:t>
            </a:r>
            <a:endParaRPr lang="cs-CZ" dirty="0"/>
          </a:p>
          <a:p>
            <a:r>
              <a:rPr lang="en-US" i="1" dirty="0" err="1"/>
              <a:t>lêmma</a:t>
            </a:r>
            <a:r>
              <a:rPr lang="cs-CZ" dirty="0"/>
              <a:t>:</a:t>
            </a:r>
            <a:r>
              <a:rPr lang="en-US" dirty="0"/>
              <a:t> an assumption, premise</a:t>
            </a:r>
            <a:r>
              <a:rPr lang="cs-CZ" dirty="0"/>
              <a:t>;</a:t>
            </a:r>
            <a:r>
              <a:rPr lang="en-US" dirty="0"/>
              <a:t> derivative of </a:t>
            </a:r>
            <a:r>
              <a:rPr lang="en-US" i="1" dirty="0" err="1"/>
              <a:t>lambánein</a:t>
            </a:r>
            <a:r>
              <a:rPr lang="en-US" dirty="0"/>
              <a:t> </a:t>
            </a:r>
            <a:r>
              <a:rPr lang="cs-CZ" dirty="0"/>
              <a:t>(</a:t>
            </a:r>
            <a:r>
              <a:rPr lang="en-US" dirty="0"/>
              <a:t>to take</a:t>
            </a:r>
            <a:r>
              <a:rPr lang="cs-CZ" dirty="0"/>
              <a:t>)</a:t>
            </a:r>
          </a:p>
          <a:p>
            <a:endParaRPr lang="cs-CZ" dirty="0"/>
          </a:p>
          <a:p>
            <a:pPr marL="0" indent="0">
              <a:buNone/>
            </a:pPr>
            <a:r>
              <a:rPr lang="en-CA" dirty="0"/>
              <a:t>‘an unresolvable dilemma’</a:t>
            </a:r>
            <a:endParaRPr lang="cs-CZ" dirty="0"/>
          </a:p>
          <a:p>
            <a:pPr marL="0" indent="0">
              <a:buNone/>
            </a:pPr>
            <a:r>
              <a:rPr lang="en-CA" dirty="0"/>
              <a:t>‘</a:t>
            </a:r>
            <a:r>
              <a:rPr lang="en-US" dirty="0"/>
              <a:t>The issue raises a moral dilemma.</a:t>
            </a:r>
            <a:r>
              <a:rPr lang="en-CA" dirty="0"/>
              <a:t> ’</a:t>
            </a:r>
            <a:endParaRPr lang="cs-CZ" dirty="0"/>
          </a:p>
          <a:p>
            <a:pPr marL="0" indent="0">
              <a:buNone/>
            </a:pPr>
            <a:r>
              <a:rPr lang="cs-CZ" dirty="0"/>
              <a:t>S</a:t>
            </a:r>
            <a:r>
              <a:rPr lang="en-US" dirty="0" err="1"/>
              <a:t>tate</a:t>
            </a:r>
            <a:r>
              <a:rPr lang="en-US" dirty="0"/>
              <a:t> of uncertainty or perplexity </a:t>
            </a:r>
            <a:r>
              <a:rPr lang="cs-CZ" dirty="0"/>
              <a:t>(</a:t>
            </a:r>
            <a:r>
              <a:rPr lang="en-US" dirty="0"/>
              <a:t>trouble or confusion resulting from complexity</a:t>
            </a:r>
            <a:r>
              <a:rPr lang="cs-CZ" dirty="0"/>
              <a:t>).</a:t>
            </a:r>
          </a:p>
          <a:p>
            <a:pPr marL="0" indent="0">
              <a:buNone/>
            </a:pPr>
            <a:endParaRPr lang="en-CA" dirty="0"/>
          </a:p>
        </p:txBody>
      </p:sp>
    </p:spTree>
    <p:extLst>
      <p:ext uri="{BB962C8B-B14F-4D97-AF65-F5344CB8AC3E}">
        <p14:creationId xmlns:p14="http://schemas.microsoft.com/office/powerpoint/2010/main" val="1147494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654803-276C-4CE8-8870-676952B96966}"/>
              </a:ext>
            </a:extLst>
          </p:cNvPr>
          <p:cNvSpPr>
            <a:spLocks noGrp="1"/>
          </p:cNvSpPr>
          <p:nvPr>
            <p:ph type="title"/>
          </p:nvPr>
        </p:nvSpPr>
        <p:spPr>
          <a:xfrm>
            <a:off x="119336" y="274638"/>
            <a:ext cx="11953328" cy="1143000"/>
          </a:xfrm>
        </p:spPr>
        <p:txBody>
          <a:bodyPr>
            <a:normAutofit/>
          </a:bodyPr>
          <a:lstStyle/>
          <a:p>
            <a:r>
              <a:rPr lang="en-US" sz="3500" dirty="0">
                <a:latin typeface="AdvPSMEL-B"/>
              </a:rPr>
              <a:t>Comparison between the ethics of justice</a:t>
            </a:r>
            <a:r>
              <a:rPr lang="cs-CZ" sz="3500" dirty="0">
                <a:latin typeface="AdvPSMEL-B"/>
              </a:rPr>
              <a:t> </a:t>
            </a:r>
            <a:r>
              <a:rPr lang="en-US" sz="3500" dirty="0">
                <a:latin typeface="AdvPSMEL-B"/>
              </a:rPr>
              <a:t>and the ethics of care</a:t>
            </a:r>
            <a:endParaRPr lang="cs-CZ" sz="3500" dirty="0"/>
          </a:p>
        </p:txBody>
      </p:sp>
      <p:sp>
        <p:nvSpPr>
          <p:cNvPr id="3" name="Zástupný obsah 2">
            <a:extLst>
              <a:ext uri="{FF2B5EF4-FFF2-40B4-BE49-F238E27FC236}">
                <a16:creationId xmlns:a16="http://schemas.microsoft.com/office/drawing/2014/main" id="{321B7173-D39A-46A8-AD42-A796B8FD286C}"/>
              </a:ext>
            </a:extLst>
          </p:cNvPr>
          <p:cNvSpPr>
            <a:spLocks noGrp="1"/>
          </p:cNvSpPr>
          <p:nvPr>
            <p:ph sz="half" idx="1"/>
          </p:nvPr>
        </p:nvSpPr>
        <p:spPr>
          <a:xfrm>
            <a:off x="185217" y="1268761"/>
            <a:ext cx="6006256" cy="4857404"/>
          </a:xfrm>
        </p:spPr>
        <p:txBody>
          <a:bodyPr>
            <a:normAutofit lnSpcReduction="10000"/>
          </a:bodyPr>
          <a:lstStyle/>
          <a:p>
            <a:pPr marL="0" indent="0">
              <a:buNone/>
            </a:pPr>
            <a:r>
              <a:rPr lang="en-US" b="1" i="0" u="none" strike="noStrike" baseline="0" dirty="0"/>
              <a:t>attributes of the ethics </a:t>
            </a:r>
            <a:r>
              <a:rPr lang="en-US" b="1" i="0" u="sng" strike="noStrike" baseline="0" dirty="0"/>
              <a:t>of justice</a:t>
            </a:r>
            <a:r>
              <a:rPr lang="en-US" b="1" i="0" u="none" strike="noStrike" baseline="0" dirty="0"/>
              <a:t>:</a:t>
            </a:r>
            <a:endParaRPr lang="cs-CZ" b="1" i="0" u="none" strike="noStrike" baseline="0" dirty="0"/>
          </a:p>
          <a:p>
            <a:pPr marL="0" indent="0" algn="l">
              <a:buNone/>
            </a:pPr>
            <a:endParaRPr lang="en-US" b="1" i="0" u="none" strike="noStrike" baseline="0" dirty="0"/>
          </a:p>
          <a:p>
            <a:pPr marL="0">
              <a:spcBef>
                <a:spcPts val="0"/>
              </a:spcBef>
            </a:pPr>
            <a:r>
              <a:rPr lang="cs-CZ" b="0" i="0" u="none" strike="noStrike" baseline="0" dirty="0" err="1"/>
              <a:t>fairness</a:t>
            </a:r>
            <a:r>
              <a:rPr lang="cs-CZ" b="0" i="0" u="none" strike="noStrike" baseline="0" dirty="0"/>
              <a:t> and </a:t>
            </a:r>
            <a:r>
              <a:rPr lang="cs-CZ" b="0" i="0" u="none" strike="noStrike" baseline="0" dirty="0" err="1"/>
              <a:t>equality</a:t>
            </a:r>
            <a:endParaRPr lang="cs-CZ" b="0" i="0" u="none" strike="noStrike" baseline="0" dirty="0"/>
          </a:p>
          <a:p>
            <a:pPr marL="0">
              <a:spcBef>
                <a:spcPts val="0"/>
              </a:spcBef>
            </a:pPr>
            <a:endParaRPr lang="cs-CZ" b="0" i="0" u="none" strike="noStrike" baseline="0" dirty="0"/>
          </a:p>
          <a:p>
            <a:pPr marL="0">
              <a:spcBef>
                <a:spcPts val="0"/>
              </a:spcBef>
            </a:pPr>
            <a:r>
              <a:rPr lang="en-US" b="0" i="0" u="none" strike="noStrike" baseline="0" dirty="0" err="1"/>
              <a:t>veri</a:t>
            </a:r>
            <a:r>
              <a:rPr lang="cs-CZ" b="0" i="0" u="none" strike="noStrike" baseline="0" dirty="0"/>
              <a:t>f</a:t>
            </a:r>
            <a:r>
              <a:rPr lang="en-US" b="0" i="0" u="none" strike="noStrike" baseline="0" dirty="0"/>
              <a:t>able and reliable decision-making based on</a:t>
            </a:r>
            <a:r>
              <a:rPr lang="cs-CZ" b="0" i="0" u="none" strike="noStrike" baseline="0" dirty="0"/>
              <a:t> universal </a:t>
            </a:r>
            <a:r>
              <a:rPr lang="cs-CZ" b="0" i="0" u="none" strike="noStrike" baseline="0" dirty="0" err="1"/>
              <a:t>rules</a:t>
            </a:r>
            <a:r>
              <a:rPr lang="cs-CZ" b="0" i="0" u="none" strike="noStrike" baseline="0" dirty="0"/>
              <a:t> and </a:t>
            </a:r>
            <a:r>
              <a:rPr lang="cs-CZ" b="0" i="0" u="none" strike="noStrike" baseline="0" dirty="0" err="1"/>
              <a:t>principles</a:t>
            </a:r>
            <a:endParaRPr lang="cs-CZ" b="0" i="0" u="none" strike="noStrike" baseline="0" dirty="0"/>
          </a:p>
          <a:p>
            <a:pPr marL="0">
              <a:spcBef>
                <a:spcPts val="0"/>
              </a:spcBef>
            </a:pPr>
            <a:endParaRPr lang="cs-CZ" b="0" i="0" u="none" strike="noStrike" baseline="0" dirty="0"/>
          </a:p>
          <a:p>
            <a:pPr marL="0">
              <a:spcBef>
                <a:spcPts val="0"/>
              </a:spcBef>
            </a:pPr>
            <a:r>
              <a:rPr lang="cs-CZ" b="0" i="0" u="none" strike="noStrike" baseline="0" dirty="0"/>
              <a:t>autonomy, </a:t>
            </a:r>
            <a:r>
              <a:rPr lang="cs-CZ" b="0" i="0" u="none" strike="noStrike" baseline="0" dirty="0" err="1"/>
              <a:t>objectivity</a:t>
            </a:r>
            <a:r>
              <a:rPr lang="cs-CZ" b="0" i="0" u="none" strike="noStrike" baseline="0" dirty="0"/>
              <a:t> and </a:t>
            </a:r>
            <a:r>
              <a:rPr lang="cs-CZ" b="0" i="0" u="none" strike="noStrike" baseline="0" dirty="0" err="1"/>
              <a:t>impartiality</a:t>
            </a:r>
            <a:endParaRPr lang="cs-CZ" b="0" i="0" u="none" strike="noStrike" baseline="0" dirty="0"/>
          </a:p>
          <a:p>
            <a:pPr marL="0">
              <a:spcBef>
                <a:spcPts val="0"/>
              </a:spcBef>
            </a:pPr>
            <a:endParaRPr lang="cs-CZ" b="0" i="0" u="none" strike="noStrike" baseline="0" dirty="0"/>
          </a:p>
          <a:p>
            <a:pPr marL="0">
              <a:spcBef>
                <a:spcPts val="0"/>
              </a:spcBef>
            </a:pPr>
            <a:r>
              <a:rPr lang="cs-CZ" b="0" i="0" u="none" strike="noStrike" baseline="0" dirty="0" err="1"/>
              <a:t>positivistic</a:t>
            </a:r>
            <a:r>
              <a:rPr lang="cs-CZ" b="0" i="0" u="none" strike="noStrike" baseline="0" dirty="0"/>
              <a:t> </a:t>
            </a:r>
            <a:r>
              <a:rPr lang="cs-CZ" b="0" i="0" u="none" strike="noStrike" baseline="0" dirty="0" err="1"/>
              <a:t>rationality</a:t>
            </a:r>
            <a:endParaRPr lang="cs-CZ" b="0" i="0" u="none" strike="noStrike" baseline="0" dirty="0"/>
          </a:p>
        </p:txBody>
      </p:sp>
      <p:sp>
        <p:nvSpPr>
          <p:cNvPr id="5" name="Zástupný obsah 4">
            <a:extLst>
              <a:ext uri="{FF2B5EF4-FFF2-40B4-BE49-F238E27FC236}">
                <a16:creationId xmlns:a16="http://schemas.microsoft.com/office/drawing/2014/main" id="{27AB7EC2-CBB5-481A-AEBD-9A6C58171E9E}"/>
              </a:ext>
            </a:extLst>
          </p:cNvPr>
          <p:cNvSpPr>
            <a:spLocks noGrp="1"/>
          </p:cNvSpPr>
          <p:nvPr>
            <p:ph sz="half" idx="2"/>
          </p:nvPr>
        </p:nvSpPr>
        <p:spPr>
          <a:xfrm>
            <a:off x="6167462" y="1268761"/>
            <a:ext cx="5875064" cy="4525963"/>
          </a:xfrm>
        </p:spPr>
        <p:txBody>
          <a:bodyPr>
            <a:normAutofit lnSpcReduction="10000"/>
          </a:bodyPr>
          <a:lstStyle/>
          <a:p>
            <a:pPr marL="0" indent="0">
              <a:buNone/>
            </a:pPr>
            <a:r>
              <a:rPr lang="en-US" sz="2800" b="1" i="0" u="none" strike="noStrike" baseline="0" dirty="0"/>
              <a:t>attributes of the ethics </a:t>
            </a:r>
            <a:r>
              <a:rPr lang="en-US" sz="2800" b="1" i="0" u="sng" strike="noStrike" baseline="0" dirty="0"/>
              <a:t>of care</a:t>
            </a:r>
            <a:r>
              <a:rPr lang="en-US" sz="2800" b="1" i="0" u="none" strike="noStrike" baseline="0" dirty="0"/>
              <a:t>:</a:t>
            </a:r>
            <a:endParaRPr lang="cs-CZ" sz="2800" b="1" i="0" u="none" strike="noStrike" baseline="0" dirty="0"/>
          </a:p>
          <a:p>
            <a:pPr marL="0" indent="0" algn="l">
              <a:buNone/>
            </a:pPr>
            <a:endParaRPr lang="en-US" sz="2800" b="1" i="0" u="none" strike="noStrike" baseline="0" dirty="0"/>
          </a:p>
          <a:p>
            <a:pPr marL="0">
              <a:spcBef>
                <a:spcPts val="0"/>
              </a:spcBef>
            </a:pPr>
            <a:r>
              <a:rPr lang="cs-CZ" sz="2800" b="0" i="0" u="none" strike="noStrike" baseline="0" dirty="0"/>
              <a:t>care</a:t>
            </a:r>
          </a:p>
          <a:p>
            <a:pPr marL="0">
              <a:spcBef>
                <a:spcPts val="0"/>
              </a:spcBef>
            </a:pPr>
            <a:endParaRPr lang="cs-CZ" sz="2800" b="0" i="0" u="none" strike="noStrike" baseline="0" dirty="0"/>
          </a:p>
          <a:p>
            <a:pPr marL="0">
              <a:spcBef>
                <a:spcPts val="0"/>
              </a:spcBef>
            </a:pPr>
            <a:r>
              <a:rPr lang="en-US" sz="2800" b="0" i="0" u="none" strike="noStrike" baseline="0" dirty="0"/>
              <a:t>involvement, empathy and maintaining harmonious</a:t>
            </a:r>
            <a:r>
              <a:rPr lang="cs-CZ" sz="2800" b="0" i="0" u="none" strike="noStrike" baseline="0" dirty="0"/>
              <a:t> relations</a:t>
            </a:r>
          </a:p>
          <a:p>
            <a:pPr marL="0">
              <a:spcBef>
                <a:spcPts val="0"/>
              </a:spcBef>
            </a:pPr>
            <a:endParaRPr lang="cs-CZ" sz="2800" b="0" i="0" u="none" strike="noStrike" baseline="0" dirty="0"/>
          </a:p>
          <a:p>
            <a:pPr marL="0">
              <a:spcBef>
                <a:spcPts val="0"/>
              </a:spcBef>
            </a:pPr>
            <a:r>
              <a:rPr lang="en-US" sz="2800" b="0" i="0" u="none" strike="noStrike" baseline="0" dirty="0"/>
              <a:t>holistic, contextual and need-</a:t>
            </a:r>
            <a:r>
              <a:rPr lang="en-US" sz="2800" b="0" i="0" u="none" strike="noStrike" baseline="0" dirty="0" err="1"/>
              <a:t>centred</a:t>
            </a:r>
            <a:r>
              <a:rPr lang="en-US" sz="2800" b="0" i="0" u="none" strike="noStrike" baseline="0" dirty="0"/>
              <a:t> nature</a:t>
            </a:r>
            <a:endParaRPr lang="cs-CZ" sz="2800" b="0" i="0" u="none" strike="noStrike" baseline="0" dirty="0"/>
          </a:p>
          <a:p>
            <a:pPr marL="0">
              <a:spcBef>
                <a:spcPts val="0"/>
              </a:spcBef>
            </a:pPr>
            <a:endParaRPr lang="en-US" sz="2800" b="0" i="0" u="none" strike="noStrike" baseline="0" dirty="0"/>
          </a:p>
          <a:p>
            <a:pPr marL="0">
              <a:spcBef>
                <a:spcPts val="0"/>
              </a:spcBef>
            </a:pPr>
            <a:r>
              <a:rPr lang="cs-CZ" sz="2800" b="0" i="0" u="none" strike="noStrike" baseline="0" dirty="0" err="1"/>
              <a:t>extended</a:t>
            </a:r>
            <a:r>
              <a:rPr lang="cs-CZ" sz="2800" b="0" i="0" u="none" strike="noStrike" baseline="0" dirty="0"/>
              <a:t> </a:t>
            </a:r>
            <a:r>
              <a:rPr lang="cs-CZ" sz="2800" b="0" i="0" u="none" strike="noStrike" baseline="0" dirty="0" err="1"/>
              <a:t>communicative</a:t>
            </a:r>
            <a:r>
              <a:rPr lang="cs-CZ" sz="2800" b="0" i="0" u="none" strike="noStrike" baseline="0" dirty="0"/>
              <a:t> </a:t>
            </a:r>
            <a:r>
              <a:rPr lang="cs-CZ" sz="2800" b="0" i="0" u="none" strike="noStrike" baseline="0" dirty="0" err="1"/>
              <a:t>rationality</a:t>
            </a:r>
            <a:endParaRPr lang="cs-CZ" dirty="0"/>
          </a:p>
          <a:p>
            <a:pPr marL="0" indent="0">
              <a:buNone/>
            </a:pPr>
            <a:endParaRPr lang="cs-CZ" dirty="0"/>
          </a:p>
        </p:txBody>
      </p:sp>
      <p:sp>
        <p:nvSpPr>
          <p:cNvPr id="4" name="Zástupný symbol pro číslo snímku 3">
            <a:extLst>
              <a:ext uri="{FF2B5EF4-FFF2-40B4-BE49-F238E27FC236}">
                <a16:creationId xmlns:a16="http://schemas.microsoft.com/office/drawing/2014/main" id="{92681B72-8400-4C10-A8AE-E5A7E8188ADC}"/>
              </a:ext>
            </a:extLst>
          </p:cNvPr>
          <p:cNvSpPr>
            <a:spLocks noGrp="1"/>
          </p:cNvSpPr>
          <p:nvPr>
            <p:ph type="sldNum" sz="quarter" idx="12"/>
          </p:nvPr>
        </p:nvSpPr>
        <p:spPr/>
        <p:txBody>
          <a:bodyPr/>
          <a:lstStyle/>
          <a:p>
            <a:fld id="{DAA36C92-030B-4304-B64C-BA767D91DBEC}" type="slidenum">
              <a:rPr lang="cs-CZ" smtClean="0"/>
              <a:pPr/>
              <a:t>20</a:t>
            </a:fld>
            <a:endParaRPr lang="cs-CZ"/>
          </a:p>
        </p:txBody>
      </p:sp>
      <p:sp>
        <p:nvSpPr>
          <p:cNvPr id="6" name="TextovéPole 5">
            <a:extLst>
              <a:ext uri="{FF2B5EF4-FFF2-40B4-BE49-F238E27FC236}">
                <a16:creationId xmlns:a16="http://schemas.microsoft.com/office/drawing/2014/main" id="{0848CAED-25E0-4DF6-AB61-1B24412EF4AE}"/>
              </a:ext>
            </a:extLst>
          </p:cNvPr>
          <p:cNvSpPr txBox="1"/>
          <p:nvPr/>
        </p:nvSpPr>
        <p:spPr>
          <a:xfrm>
            <a:off x="8040216" y="6356351"/>
            <a:ext cx="3168352" cy="369332"/>
          </a:xfrm>
          <a:prstGeom prst="rect">
            <a:avLst/>
          </a:prstGeom>
          <a:noFill/>
        </p:spPr>
        <p:txBody>
          <a:bodyPr wrap="square" rtlCol="0">
            <a:spAutoFit/>
          </a:bodyPr>
          <a:lstStyle/>
          <a:p>
            <a:r>
              <a:rPr lang="cs-CZ" dirty="0"/>
              <a:t>source: </a:t>
            </a:r>
            <a:r>
              <a:rPr lang="en-US" sz="1800" b="0" i="0" u="none" strike="noStrike" baseline="0" dirty="0"/>
              <a:t>B</a:t>
            </a:r>
            <a:r>
              <a:rPr lang="cs-CZ" sz="1800" b="0" i="0" u="none" strike="noStrike" baseline="0" dirty="0" err="1"/>
              <a:t>otes</a:t>
            </a:r>
            <a:r>
              <a:rPr lang="cs-CZ" sz="1800" b="0" i="0" u="none" strike="noStrike" baseline="0" dirty="0"/>
              <a:t>,</a:t>
            </a:r>
            <a:r>
              <a:rPr lang="en-US" sz="1800" b="0" i="0" u="none" strike="noStrike" baseline="0" dirty="0"/>
              <a:t> A. (2000)</a:t>
            </a:r>
            <a:endParaRPr lang="cs-CZ" dirty="0"/>
          </a:p>
        </p:txBody>
      </p:sp>
    </p:spTree>
    <p:extLst>
      <p:ext uri="{BB962C8B-B14F-4D97-AF65-F5344CB8AC3E}">
        <p14:creationId xmlns:p14="http://schemas.microsoft.com/office/powerpoint/2010/main" val="238154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6526" y="19050"/>
            <a:ext cx="8229600" cy="994122"/>
          </a:xfrm>
        </p:spPr>
        <p:txBody>
          <a:bodyPr>
            <a:normAutofit fontScale="90000"/>
          </a:bodyPr>
          <a:lstStyle/>
          <a:p>
            <a:pPr algn="l"/>
            <a:r>
              <a:rPr lang="cs-CZ" dirty="0"/>
              <a:t>„</a:t>
            </a:r>
            <a:r>
              <a:rPr lang="cs-CZ" dirty="0" err="1"/>
              <a:t>Ethical</a:t>
            </a:r>
            <a:r>
              <a:rPr lang="cs-CZ" dirty="0"/>
              <a:t> </a:t>
            </a:r>
            <a:r>
              <a:rPr lang="cs-CZ" dirty="0" err="1"/>
              <a:t>turn</a:t>
            </a:r>
            <a:r>
              <a:rPr lang="cs-CZ" dirty="0"/>
              <a:t>“. </a:t>
            </a:r>
            <a:r>
              <a:rPr lang="cs-CZ" b="1" dirty="0" err="1">
                <a:solidFill>
                  <a:srgbClr val="00B050"/>
                </a:solidFill>
              </a:rPr>
              <a:t>Ethics</a:t>
            </a:r>
            <a:r>
              <a:rPr lang="cs-CZ" b="1" dirty="0">
                <a:solidFill>
                  <a:srgbClr val="00B050"/>
                </a:solidFill>
              </a:rPr>
              <a:t> </a:t>
            </a:r>
            <a:r>
              <a:rPr lang="cs-CZ" b="1" dirty="0" err="1">
                <a:solidFill>
                  <a:srgbClr val="00B050"/>
                </a:solidFill>
              </a:rPr>
              <a:t>of</a:t>
            </a:r>
            <a:r>
              <a:rPr lang="cs-CZ" b="1" dirty="0">
                <a:solidFill>
                  <a:srgbClr val="00B050"/>
                </a:solidFill>
              </a:rPr>
              <a:t> </a:t>
            </a:r>
            <a:r>
              <a:rPr lang="cs-CZ" b="1" dirty="0" err="1">
                <a:solidFill>
                  <a:srgbClr val="00B050"/>
                </a:solidFill>
              </a:rPr>
              <a:t>responsibility</a:t>
            </a:r>
            <a:endParaRPr lang="cs-CZ" dirty="0">
              <a:solidFill>
                <a:srgbClr val="00B050"/>
              </a:solidFill>
            </a:endParaRPr>
          </a:p>
        </p:txBody>
      </p:sp>
      <p:sp>
        <p:nvSpPr>
          <p:cNvPr id="3" name="Zástupný symbol pro obsah 2"/>
          <p:cNvSpPr>
            <a:spLocks noGrp="1"/>
          </p:cNvSpPr>
          <p:nvPr>
            <p:ph idx="1"/>
          </p:nvPr>
        </p:nvSpPr>
        <p:spPr>
          <a:xfrm>
            <a:off x="158226" y="980728"/>
            <a:ext cx="8812440" cy="5760640"/>
          </a:xfrm>
        </p:spPr>
        <p:txBody>
          <a:bodyPr>
            <a:normAutofit fontScale="77500" lnSpcReduction="20000"/>
          </a:bodyPr>
          <a:lstStyle/>
          <a:p>
            <a:pPr marL="0" indent="0">
              <a:spcBef>
                <a:spcPts val="0"/>
              </a:spcBef>
              <a:buNone/>
            </a:pPr>
            <a:r>
              <a:rPr lang="cs-CZ" sz="3100" b="1" dirty="0"/>
              <a:t>Emmanuel </a:t>
            </a:r>
            <a:r>
              <a:rPr lang="cs-CZ" sz="3100" b="1" dirty="0" err="1"/>
              <a:t>Levinas</a:t>
            </a:r>
            <a:r>
              <a:rPr lang="cs-CZ" sz="3100" b="1" dirty="0"/>
              <a:t>: </a:t>
            </a:r>
            <a:r>
              <a:rPr lang="en-US" sz="3100" b="1" dirty="0">
                <a:solidFill>
                  <a:srgbClr val="00B0F0"/>
                </a:solidFill>
              </a:rPr>
              <a:t>the ethics of the Other </a:t>
            </a:r>
            <a:r>
              <a:rPr lang="en-US" sz="3100" dirty="0"/>
              <a:t>or, in </a:t>
            </a:r>
            <a:r>
              <a:rPr lang="en-US" sz="3100" dirty="0" err="1"/>
              <a:t>Lévinas's</a:t>
            </a:r>
            <a:r>
              <a:rPr lang="en-US" sz="3100" dirty="0"/>
              <a:t> terms,</a:t>
            </a:r>
            <a:r>
              <a:rPr lang="cs-CZ" sz="3100" dirty="0"/>
              <a:t> </a:t>
            </a:r>
            <a:r>
              <a:rPr lang="en-US" sz="3100" dirty="0"/>
              <a:t>"</a:t>
            </a:r>
            <a:r>
              <a:rPr lang="en-US" sz="3100" b="1" dirty="0"/>
              <a:t>ethics as first philosophy</a:t>
            </a:r>
            <a:r>
              <a:rPr lang="en-US" sz="3100" dirty="0"/>
              <a:t>". Jewish </a:t>
            </a:r>
            <a:r>
              <a:rPr lang="en-US" sz="3100" b="1" dirty="0"/>
              <a:t>existentialism</a:t>
            </a:r>
            <a:r>
              <a:rPr lang="cs-CZ" sz="3100" dirty="0"/>
              <a:t>.</a:t>
            </a:r>
          </a:p>
          <a:p>
            <a:pPr marL="0" indent="0" algn="ctr">
              <a:spcBef>
                <a:spcPts val="0"/>
              </a:spcBef>
              <a:buNone/>
            </a:pPr>
            <a:r>
              <a:rPr lang="en-US" sz="3100" b="1" i="1" dirty="0">
                <a:solidFill>
                  <a:srgbClr val="00B0F0"/>
                </a:solidFill>
                <a:effectLst/>
              </a:rPr>
              <a:t>our construction of the Other is not the Other;</a:t>
            </a:r>
            <a:endParaRPr lang="cs-CZ" sz="3100" b="1" i="1" dirty="0">
              <a:solidFill>
                <a:srgbClr val="00B0F0"/>
              </a:solidFill>
              <a:effectLst/>
            </a:endParaRPr>
          </a:p>
          <a:p>
            <a:pPr marL="0" indent="0" algn="ctr">
              <a:spcBef>
                <a:spcPts val="0"/>
              </a:spcBef>
              <a:buNone/>
            </a:pPr>
            <a:r>
              <a:rPr lang="en-US" sz="3100" b="1" i="1" dirty="0">
                <a:solidFill>
                  <a:srgbClr val="00B0F0"/>
                </a:solidFill>
                <a:effectLst/>
              </a:rPr>
              <a:t>the Other can never become one with our "same":</a:t>
            </a:r>
            <a:endParaRPr lang="cs-CZ" sz="3100" b="1" i="1" dirty="0">
              <a:solidFill>
                <a:srgbClr val="00B0F0"/>
              </a:solidFill>
              <a:effectLst/>
            </a:endParaRPr>
          </a:p>
          <a:p>
            <a:pPr marL="0" indent="0" algn="ctr">
              <a:spcBef>
                <a:spcPts val="0"/>
              </a:spcBef>
              <a:buNone/>
            </a:pPr>
            <a:r>
              <a:rPr lang="en-US" sz="3100" b="1" i="1" dirty="0">
                <a:solidFill>
                  <a:srgbClr val="00B0F0"/>
                </a:solidFill>
                <a:effectLst/>
              </a:rPr>
              <a:t>it continually transcends our poor attempt to know it</a:t>
            </a:r>
            <a:endParaRPr lang="cs-CZ" sz="3100" b="1" i="1" dirty="0">
              <a:solidFill>
                <a:srgbClr val="00B0F0"/>
              </a:solidFill>
            </a:endParaRPr>
          </a:p>
          <a:p>
            <a:pPr marL="0" indent="0">
              <a:spcBef>
                <a:spcPts val="0"/>
              </a:spcBef>
            </a:pPr>
            <a:r>
              <a:rPr lang="fr-FR" sz="3100" dirty="0"/>
              <a:t>1930. </a:t>
            </a:r>
            <a:r>
              <a:rPr lang="fr-FR" sz="3100" i="1" dirty="0"/>
              <a:t>La théorie de l'intuition dans la phénoménologie de Husserl</a:t>
            </a:r>
            <a:endParaRPr lang="cs-CZ" sz="3100" i="1" dirty="0"/>
          </a:p>
          <a:p>
            <a:pPr marL="0" indent="0">
              <a:spcBef>
                <a:spcPts val="0"/>
              </a:spcBef>
            </a:pPr>
            <a:r>
              <a:rPr lang="cs-CZ" sz="3100" dirty="0"/>
              <a:t>1935. </a:t>
            </a:r>
            <a:r>
              <a:rPr lang="cs-CZ" sz="3100" i="1" dirty="0"/>
              <a:t>De l'</a:t>
            </a:r>
            <a:r>
              <a:rPr lang="cs-CZ" sz="3100" i="1" dirty="0" err="1"/>
              <a:t>évasion</a:t>
            </a:r>
            <a:endParaRPr lang="cs-CZ" sz="3100" i="1" dirty="0"/>
          </a:p>
          <a:p>
            <a:pPr marL="0" indent="0">
              <a:spcBef>
                <a:spcPts val="0"/>
              </a:spcBef>
            </a:pPr>
            <a:r>
              <a:rPr lang="cs-CZ" sz="3100" dirty="0"/>
              <a:t>1935. </a:t>
            </a:r>
            <a:r>
              <a:rPr lang="cs-CZ" sz="3100" i="1" dirty="0" err="1"/>
              <a:t>L'actualité</a:t>
            </a:r>
            <a:r>
              <a:rPr lang="cs-CZ" sz="3100" i="1" dirty="0"/>
              <a:t> de </a:t>
            </a:r>
            <a:r>
              <a:rPr lang="cs-CZ" sz="3100" i="1" dirty="0" err="1"/>
              <a:t>Maimonide</a:t>
            </a:r>
            <a:endParaRPr lang="cs-CZ" sz="3100" i="1" dirty="0"/>
          </a:p>
          <a:p>
            <a:pPr marL="0" indent="0">
              <a:spcBef>
                <a:spcPts val="0"/>
              </a:spcBef>
            </a:pPr>
            <a:r>
              <a:rPr lang="fr-FR" sz="3100" dirty="0"/>
              <a:t>1947. </a:t>
            </a:r>
            <a:r>
              <a:rPr lang="fr-FR" sz="3100" i="1" dirty="0"/>
              <a:t>De l'Existence à l'Existent</a:t>
            </a:r>
            <a:r>
              <a:rPr lang="fr-FR" sz="3100" dirty="0"/>
              <a:t>. (</a:t>
            </a:r>
            <a:r>
              <a:rPr lang="fr-FR" sz="3100" i="1" dirty="0"/>
              <a:t>Existence and Existents</a:t>
            </a:r>
            <a:r>
              <a:rPr lang="fr-FR" sz="3100" dirty="0"/>
              <a:t>)</a:t>
            </a:r>
            <a:endParaRPr lang="cs-CZ" sz="3100" dirty="0"/>
          </a:p>
          <a:p>
            <a:pPr marL="0" indent="0">
              <a:spcBef>
                <a:spcPts val="0"/>
              </a:spcBef>
            </a:pPr>
            <a:r>
              <a:rPr lang="fr-FR" sz="3100" dirty="0"/>
              <a:t>1948. </a:t>
            </a:r>
            <a:r>
              <a:rPr lang="fr-FR" sz="3100" i="1" dirty="0"/>
              <a:t>Le Temps et l'Autre</a:t>
            </a:r>
            <a:r>
              <a:rPr lang="fr-FR" sz="3100" dirty="0"/>
              <a:t>. (</a:t>
            </a:r>
            <a:r>
              <a:rPr lang="fr-FR" sz="3100" i="1" dirty="0"/>
              <a:t>Time and the Other</a:t>
            </a:r>
            <a:r>
              <a:rPr lang="fr-FR" sz="3100" dirty="0"/>
              <a:t>)</a:t>
            </a:r>
            <a:endParaRPr lang="cs-CZ" sz="3100" dirty="0"/>
          </a:p>
          <a:p>
            <a:pPr marL="0" indent="0">
              <a:spcBef>
                <a:spcPts val="0"/>
              </a:spcBef>
            </a:pPr>
            <a:r>
              <a:rPr lang="cs-CZ" sz="3100" dirty="0"/>
              <a:t>1961. </a:t>
            </a:r>
            <a:r>
              <a:rPr lang="cs-CZ" sz="3100" i="1" dirty="0" err="1"/>
              <a:t>Totalité</a:t>
            </a:r>
            <a:r>
              <a:rPr lang="cs-CZ" sz="3100" i="1" dirty="0"/>
              <a:t> </a:t>
            </a:r>
            <a:r>
              <a:rPr lang="cs-CZ" sz="3100" i="1" dirty="0" err="1"/>
              <a:t>et</a:t>
            </a:r>
            <a:r>
              <a:rPr lang="cs-CZ" sz="3100" i="1" dirty="0"/>
              <a:t> </a:t>
            </a:r>
            <a:r>
              <a:rPr lang="cs-CZ" sz="3100" i="1" dirty="0" err="1"/>
              <a:t>Infini</a:t>
            </a:r>
            <a:r>
              <a:rPr lang="cs-CZ" sz="3100" i="1" dirty="0"/>
              <a:t>: </a:t>
            </a:r>
            <a:r>
              <a:rPr lang="cs-CZ" sz="3100" i="1" dirty="0" err="1"/>
              <a:t>essai</a:t>
            </a:r>
            <a:r>
              <a:rPr lang="cs-CZ" sz="3100" i="1" dirty="0"/>
              <a:t> </a:t>
            </a:r>
            <a:r>
              <a:rPr lang="cs-CZ" sz="3100" i="1" dirty="0" err="1"/>
              <a:t>sur</a:t>
            </a:r>
            <a:r>
              <a:rPr lang="cs-CZ" sz="3100" i="1" dirty="0"/>
              <a:t> l'</a:t>
            </a:r>
            <a:r>
              <a:rPr lang="cs-CZ" sz="3100" i="1" dirty="0" err="1"/>
              <a:t>extériorité</a:t>
            </a:r>
            <a:r>
              <a:rPr lang="cs-CZ" sz="3100" dirty="0"/>
              <a:t>. (</a:t>
            </a:r>
            <a:r>
              <a:rPr lang="cs-CZ" sz="3100" i="1" dirty="0"/>
              <a:t>Totality </a:t>
            </a:r>
            <a:r>
              <a:rPr lang="cs-CZ" sz="3100" i="1" dirty="0" err="1"/>
              <a:t>and</a:t>
            </a:r>
            <a:r>
              <a:rPr lang="cs-CZ" sz="3100" i="1" dirty="0"/>
              <a:t> </a:t>
            </a:r>
            <a:r>
              <a:rPr lang="cs-CZ" sz="3100" i="1" dirty="0" err="1"/>
              <a:t>Infinity</a:t>
            </a:r>
            <a:r>
              <a:rPr lang="cs-CZ" sz="3100" dirty="0"/>
              <a:t>)</a:t>
            </a:r>
          </a:p>
          <a:p>
            <a:pPr marL="0" indent="0">
              <a:spcBef>
                <a:spcPts val="0"/>
              </a:spcBef>
            </a:pPr>
            <a:r>
              <a:rPr lang="cs-CZ" sz="3100" dirty="0"/>
              <a:t>1963 &amp; 1976. </a:t>
            </a:r>
            <a:r>
              <a:rPr lang="cs-CZ" sz="3100" b="1" i="1" dirty="0" err="1"/>
              <a:t>Difficult</a:t>
            </a:r>
            <a:r>
              <a:rPr lang="cs-CZ" sz="3100" b="1" i="1" dirty="0"/>
              <a:t> </a:t>
            </a:r>
            <a:r>
              <a:rPr lang="cs-CZ" sz="3100" b="1" i="1" dirty="0" err="1"/>
              <a:t>Freedom</a:t>
            </a:r>
            <a:r>
              <a:rPr lang="cs-CZ" sz="3100" i="1" dirty="0"/>
              <a:t>: </a:t>
            </a:r>
            <a:r>
              <a:rPr lang="cs-CZ" sz="3100" i="1" dirty="0" err="1"/>
              <a:t>Essays</a:t>
            </a:r>
            <a:r>
              <a:rPr lang="cs-CZ" sz="3100" i="1" dirty="0"/>
              <a:t> on </a:t>
            </a:r>
            <a:r>
              <a:rPr lang="cs-CZ" sz="3100" i="1" dirty="0" err="1"/>
              <a:t>Judaism</a:t>
            </a:r>
            <a:endParaRPr lang="cs-CZ" sz="3100" dirty="0"/>
          </a:p>
          <a:p>
            <a:pPr marL="0" indent="0">
              <a:spcBef>
                <a:spcPts val="0"/>
              </a:spcBef>
            </a:pPr>
            <a:r>
              <a:rPr lang="cs-CZ" sz="3100" dirty="0"/>
              <a:t>1972. </a:t>
            </a:r>
            <a:r>
              <a:rPr lang="cs-CZ" sz="3100" i="1" dirty="0"/>
              <a:t>Humanisme de l'</a:t>
            </a:r>
            <a:r>
              <a:rPr lang="cs-CZ" sz="3100" i="1" dirty="0" err="1"/>
              <a:t>autre</a:t>
            </a:r>
            <a:r>
              <a:rPr lang="cs-CZ" sz="3100" i="1" dirty="0"/>
              <a:t> </a:t>
            </a:r>
            <a:r>
              <a:rPr lang="cs-CZ" sz="3100" i="1" dirty="0" err="1"/>
              <a:t>homme</a:t>
            </a:r>
            <a:r>
              <a:rPr lang="cs-CZ" sz="3100" dirty="0"/>
              <a:t> (</a:t>
            </a:r>
            <a:r>
              <a:rPr lang="cs-CZ" sz="3100" b="1" dirty="0" err="1"/>
              <a:t>Humanism</a:t>
            </a:r>
            <a:r>
              <a:rPr lang="cs-CZ" sz="3100" b="1" dirty="0"/>
              <a:t> </a:t>
            </a:r>
            <a:r>
              <a:rPr lang="cs-CZ" sz="3100" b="1" dirty="0" err="1"/>
              <a:t>of</a:t>
            </a:r>
            <a:r>
              <a:rPr lang="cs-CZ" sz="3100" b="1" dirty="0"/>
              <a:t> </a:t>
            </a:r>
            <a:r>
              <a:rPr lang="cs-CZ" sz="3100" b="1" dirty="0" err="1"/>
              <a:t>the</a:t>
            </a:r>
            <a:r>
              <a:rPr lang="cs-CZ" sz="3100" b="1" dirty="0"/>
              <a:t> </a:t>
            </a:r>
            <a:r>
              <a:rPr lang="cs-CZ" sz="3100" b="1" dirty="0" err="1"/>
              <a:t>Other</a:t>
            </a:r>
            <a:r>
              <a:rPr lang="cs-CZ" sz="3100" dirty="0"/>
              <a:t>)</a:t>
            </a:r>
          </a:p>
          <a:p>
            <a:pPr marL="0" indent="0">
              <a:spcBef>
                <a:spcPts val="0"/>
              </a:spcBef>
            </a:pPr>
            <a:r>
              <a:rPr lang="cs-CZ" sz="3100" dirty="0"/>
              <a:t>1974. </a:t>
            </a:r>
            <a:r>
              <a:rPr lang="cs-CZ" sz="3100" i="1" dirty="0" err="1"/>
              <a:t>Autrement</a:t>
            </a:r>
            <a:r>
              <a:rPr lang="cs-CZ" sz="3100" i="1" dirty="0"/>
              <a:t> </a:t>
            </a:r>
            <a:r>
              <a:rPr lang="cs-CZ" sz="3100" i="1" dirty="0" err="1"/>
              <a:t>qu</a:t>
            </a:r>
            <a:r>
              <a:rPr lang="cs-CZ" sz="3100" i="1" dirty="0"/>
              <a:t>'</a:t>
            </a:r>
            <a:r>
              <a:rPr lang="cs-CZ" sz="3100" i="1" dirty="0" err="1"/>
              <a:t>être</a:t>
            </a:r>
            <a:r>
              <a:rPr lang="cs-CZ" sz="3100" i="1" dirty="0"/>
              <a:t> </a:t>
            </a:r>
            <a:r>
              <a:rPr lang="cs-CZ" sz="3100" i="1" dirty="0" err="1"/>
              <a:t>ou</a:t>
            </a:r>
            <a:r>
              <a:rPr lang="cs-CZ" sz="3100" i="1" dirty="0"/>
              <a:t> au-</a:t>
            </a:r>
            <a:r>
              <a:rPr lang="cs-CZ" sz="3100" i="1" dirty="0" err="1"/>
              <a:t>delà</a:t>
            </a:r>
            <a:r>
              <a:rPr lang="cs-CZ" sz="3100" i="1" dirty="0"/>
              <a:t> de l'</a:t>
            </a:r>
            <a:r>
              <a:rPr lang="cs-CZ" sz="3100" i="1" dirty="0" err="1"/>
              <a:t>essence</a:t>
            </a:r>
            <a:r>
              <a:rPr lang="cs-CZ" sz="3100" dirty="0"/>
              <a:t> (</a:t>
            </a:r>
            <a:r>
              <a:rPr lang="cs-CZ" sz="3100" b="1" dirty="0" err="1"/>
              <a:t>Otherwise</a:t>
            </a:r>
            <a:r>
              <a:rPr lang="cs-CZ" sz="3100" b="1" dirty="0"/>
              <a:t> </a:t>
            </a:r>
            <a:r>
              <a:rPr lang="cs-CZ" sz="3100" b="1" dirty="0" err="1"/>
              <a:t>than</a:t>
            </a:r>
            <a:r>
              <a:rPr lang="cs-CZ" sz="3100" b="1" dirty="0"/>
              <a:t> </a:t>
            </a:r>
            <a:r>
              <a:rPr lang="cs-CZ" sz="3100" b="1" dirty="0" err="1"/>
              <a:t>Being</a:t>
            </a:r>
            <a:r>
              <a:rPr lang="cs-CZ" sz="3100" b="1" dirty="0"/>
              <a:t> </a:t>
            </a:r>
            <a:r>
              <a:rPr lang="cs-CZ" sz="3100" b="1" dirty="0" err="1"/>
              <a:t>or</a:t>
            </a:r>
            <a:r>
              <a:rPr lang="cs-CZ" sz="3100" b="1" dirty="0"/>
              <a:t> </a:t>
            </a:r>
            <a:r>
              <a:rPr lang="cs-CZ" sz="3100" b="1" dirty="0" err="1"/>
              <a:t>Beyond</a:t>
            </a:r>
            <a:r>
              <a:rPr lang="cs-CZ" sz="3100" b="1" dirty="0"/>
              <a:t> </a:t>
            </a:r>
            <a:r>
              <a:rPr lang="cs-CZ" sz="3100" b="1" dirty="0" err="1"/>
              <a:t>Essence</a:t>
            </a:r>
            <a:r>
              <a:rPr lang="cs-CZ" sz="3100" dirty="0"/>
              <a:t>) </a:t>
            </a:r>
          </a:p>
          <a:p>
            <a:pPr marL="0" indent="0">
              <a:spcBef>
                <a:spcPts val="0"/>
              </a:spcBef>
            </a:pPr>
            <a:r>
              <a:rPr lang="cs-CZ" sz="3100" dirty="0"/>
              <a:t>1982. </a:t>
            </a:r>
            <a:r>
              <a:rPr lang="cs-CZ" sz="3100" i="1" dirty="0" err="1"/>
              <a:t>Of</a:t>
            </a:r>
            <a:r>
              <a:rPr lang="cs-CZ" sz="3100" i="1" dirty="0"/>
              <a:t> </a:t>
            </a:r>
            <a:r>
              <a:rPr lang="cs-CZ" sz="3100" i="1" dirty="0" err="1"/>
              <a:t>God</a:t>
            </a:r>
            <a:r>
              <a:rPr lang="cs-CZ" sz="3100" i="1" dirty="0"/>
              <a:t> </a:t>
            </a:r>
            <a:r>
              <a:rPr lang="cs-CZ" sz="3100" i="1" dirty="0" err="1"/>
              <a:t>Who</a:t>
            </a:r>
            <a:r>
              <a:rPr lang="cs-CZ" sz="3100" i="1" dirty="0"/>
              <a:t> </a:t>
            </a:r>
            <a:r>
              <a:rPr lang="cs-CZ" sz="3100" i="1" dirty="0" err="1"/>
              <a:t>Comes</a:t>
            </a:r>
            <a:r>
              <a:rPr lang="cs-CZ" sz="3100" i="1" dirty="0"/>
              <a:t> to </a:t>
            </a:r>
            <a:r>
              <a:rPr lang="cs-CZ" sz="3100" i="1" dirty="0" err="1"/>
              <a:t>Mind</a:t>
            </a:r>
            <a:endParaRPr lang="cs-CZ" sz="3100" dirty="0"/>
          </a:p>
          <a:p>
            <a:pPr marL="0" indent="0">
              <a:spcBef>
                <a:spcPts val="0"/>
              </a:spcBef>
            </a:pPr>
            <a:r>
              <a:rPr lang="cs-CZ" sz="3100" dirty="0"/>
              <a:t>1982. </a:t>
            </a:r>
            <a:r>
              <a:rPr lang="cs-CZ" sz="3100" i="1" dirty="0" err="1"/>
              <a:t>Ethique</a:t>
            </a:r>
            <a:r>
              <a:rPr lang="cs-CZ" sz="3100" i="1" dirty="0"/>
              <a:t> </a:t>
            </a:r>
            <a:r>
              <a:rPr lang="cs-CZ" sz="3100" i="1" dirty="0" err="1"/>
              <a:t>et</a:t>
            </a:r>
            <a:r>
              <a:rPr lang="cs-CZ" sz="3100" i="1" dirty="0"/>
              <a:t> </a:t>
            </a:r>
            <a:r>
              <a:rPr lang="cs-CZ" sz="3100" i="1" dirty="0" err="1"/>
              <a:t>infini</a:t>
            </a:r>
            <a:r>
              <a:rPr lang="cs-CZ" sz="3100" dirty="0"/>
              <a:t> (</a:t>
            </a:r>
            <a:r>
              <a:rPr lang="cs-CZ" sz="3100" dirty="0" err="1"/>
              <a:t>Ethics</a:t>
            </a:r>
            <a:r>
              <a:rPr lang="cs-CZ" sz="3100" dirty="0"/>
              <a:t> </a:t>
            </a:r>
            <a:r>
              <a:rPr lang="cs-CZ" sz="3100" dirty="0" err="1"/>
              <a:t>and</a:t>
            </a:r>
            <a:r>
              <a:rPr lang="cs-CZ" sz="3100" dirty="0"/>
              <a:t> </a:t>
            </a:r>
            <a:r>
              <a:rPr lang="cs-CZ" sz="3100" dirty="0" err="1"/>
              <a:t>Infinity</a:t>
            </a:r>
            <a:r>
              <a:rPr lang="cs-CZ" sz="3100" dirty="0"/>
              <a:t>: </a:t>
            </a:r>
            <a:r>
              <a:rPr lang="cs-CZ" sz="3100" dirty="0" err="1"/>
              <a:t>Dialogues</a:t>
            </a:r>
            <a:r>
              <a:rPr lang="cs-CZ" sz="3100" dirty="0"/>
              <a:t> </a:t>
            </a:r>
            <a:r>
              <a:rPr lang="cs-CZ" sz="3100" dirty="0" err="1"/>
              <a:t>of</a:t>
            </a:r>
            <a:r>
              <a:rPr lang="cs-CZ" sz="3100" dirty="0"/>
              <a:t> Emmanuel </a:t>
            </a:r>
            <a:r>
              <a:rPr lang="cs-CZ" sz="3100" dirty="0" err="1"/>
              <a:t>Levinas</a:t>
            </a:r>
            <a:r>
              <a:rPr lang="cs-CZ" sz="3100" dirty="0"/>
              <a:t> </a:t>
            </a:r>
            <a:r>
              <a:rPr lang="cs-CZ" sz="3100" dirty="0" err="1"/>
              <a:t>and</a:t>
            </a:r>
            <a:r>
              <a:rPr lang="cs-CZ" sz="3100" dirty="0"/>
              <a:t> </a:t>
            </a:r>
            <a:r>
              <a:rPr lang="cs-CZ" sz="3100" dirty="0" err="1"/>
              <a:t>Philippe</a:t>
            </a:r>
            <a:r>
              <a:rPr lang="cs-CZ" sz="3100" dirty="0"/>
              <a:t> </a:t>
            </a:r>
            <a:r>
              <a:rPr lang="cs-CZ" sz="3100" dirty="0" err="1"/>
              <a:t>Nemo</a:t>
            </a:r>
            <a:r>
              <a:rPr lang="cs-CZ" sz="3100" dirty="0"/>
              <a:t>) </a:t>
            </a:r>
          </a:p>
          <a:p>
            <a:pPr marL="0" indent="0">
              <a:spcBef>
                <a:spcPts val="0"/>
              </a:spcBef>
            </a:pPr>
            <a:r>
              <a:rPr lang="cs-CZ" sz="3100" dirty="0"/>
              <a:t>1995. </a:t>
            </a:r>
            <a:r>
              <a:rPr lang="cs-CZ" sz="3100" i="1" dirty="0" err="1"/>
              <a:t>Altérité</a:t>
            </a:r>
            <a:r>
              <a:rPr lang="cs-CZ" sz="3100" i="1" dirty="0"/>
              <a:t> </a:t>
            </a:r>
            <a:r>
              <a:rPr lang="cs-CZ" sz="3100" i="1" dirty="0" err="1"/>
              <a:t>et</a:t>
            </a:r>
            <a:r>
              <a:rPr lang="cs-CZ" sz="3100" i="1" dirty="0"/>
              <a:t> transcendence</a:t>
            </a:r>
            <a:r>
              <a:rPr lang="cs-CZ" sz="3100" dirty="0"/>
              <a:t> (</a:t>
            </a:r>
            <a:r>
              <a:rPr lang="cs-CZ" sz="3100" b="1" dirty="0" err="1"/>
              <a:t>Alterity</a:t>
            </a:r>
            <a:r>
              <a:rPr lang="cs-CZ" sz="3100" b="1" dirty="0"/>
              <a:t> </a:t>
            </a:r>
            <a:r>
              <a:rPr lang="cs-CZ" sz="3100" b="1" dirty="0" err="1"/>
              <a:t>and</a:t>
            </a:r>
            <a:r>
              <a:rPr lang="cs-CZ" sz="3100" b="1" dirty="0"/>
              <a:t> Transcendence</a:t>
            </a:r>
            <a:r>
              <a:rPr lang="cs-CZ" sz="3100" dirty="0"/>
              <a:t>)</a:t>
            </a:r>
          </a:p>
        </p:txBody>
      </p:sp>
      <p:sp>
        <p:nvSpPr>
          <p:cNvPr id="4" name="Zástupný symbol pro číslo snímku 3"/>
          <p:cNvSpPr>
            <a:spLocks noGrp="1"/>
          </p:cNvSpPr>
          <p:nvPr>
            <p:ph type="sldNum" sz="quarter" idx="12"/>
          </p:nvPr>
        </p:nvSpPr>
        <p:spPr/>
        <p:txBody>
          <a:bodyPr/>
          <a:lstStyle/>
          <a:p>
            <a:fld id="{FAF69003-D961-4E6A-B48B-65D082597A2E}" type="slidenum">
              <a:rPr lang="cs-CZ" smtClean="0"/>
              <a:pPr/>
              <a:t>21</a:t>
            </a:fld>
            <a:endParaRPr lang="cs-CZ"/>
          </a:p>
        </p:txBody>
      </p:sp>
      <p:pic>
        <p:nvPicPr>
          <p:cNvPr id="5" name="Obrázek 4">
            <a:extLst>
              <a:ext uri="{FF2B5EF4-FFF2-40B4-BE49-F238E27FC236}">
                <a16:creationId xmlns:a16="http://schemas.microsoft.com/office/drawing/2014/main" id="{81D041BF-5228-40E5-894F-C98785FE02FA}"/>
              </a:ext>
            </a:extLst>
          </p:cNvPr>
          <p:cNvPicPr>
            <a:picLocks noChangeAspect="1"/>
          </p:cNvPicPr>
          <p:nvPr/>
        </p:nvPicPr>
        <p:blipFill rotWithShape="1">
          <a:blip r:embed="rId2"/>
          <a:srcRect l="16852" t="12201" r="7811" b="7315"/>
          <a:stretch/>
        </p:blipFill>
        <p:spPr>
          <a:xfrm>
            <a:off x="9024255" y="19050"/>
            <a:ext cx="2639616" cy="4046695"/>
          </a:xfrm>
          <a:prstGeom prst="rect">
            <a:avLst/>
          </a:prstGeom>
        </p:spPr>
      </p:pic>
      <p:sp>
        <p:nvSpPr>
          <p:cNvPr id="6" name="TextovéPole 5">
            <a:extLst>
              <a:ext uri="{FF2B5EF4-FFF2-40B4-BE49-F238E27FC236}">
                <a16:creationId xmlns:a16="http://schemas.microsoft.com/office/drawing/2014/main" id="{4393AC0B-14C5-4B5E-8E23-0BA29053D361}"/>
              </a:ext>
            </a:extLst>
          </p:cNvPr>
          <p:cNvSpPr txBox="1"/>
          <p:nvPr/>
        </p:nvSpPr>
        <p:spPr>
          <a:xfrm>
            <a:off x="8496127" y="4050862"/>
            <a:ext cx="3695873" cy="2031325"/>
          </a:xfrm>
          <a:prstGeom prst="rect">
            <a:avLst/>
          </a:prstGeom>
          <a:noFill/>
        </p:spPr>
        <p:txBody>
          <a:bodyPr wrap="square" rtlCol="0">
            <a:spAutoFit/>
          </a:bodyPr>
          <a:lstStyle/>
          <a:p>
            <a:pPr algn="ctr"/>
            <a:r>
              <a:rPr lang="en-US" b="0" i="1" dirty="0">
                <a:solidFill>
                  <a:srgbClr val="202122"/>
                </a:solidFill>
                <a:effectLst/>
                <a:latin typeface="Arial" panose="020B0604020202020204" pitchFamily="34" charset="0"/>
              </a:rPr>
              <a:t>The ego involved in </a:t>
            </a:r>
            <a:r>
              <a:rPr lang="en-US" b="1" i="1" dirty="0">
                <a:solidFill>
                  <a:srgbClr val="00B050"/>
                </a:solidFill>
                <a:effectLst/>
                <a:latin typeface="Arial" panose="020B0604020202020204" pitchFamily="34" charset="0"/>
              </a:rPr>
              <a:t>responsibility is me </a:t>
            </a:r>
            <a:endParaRPr lang="cs-CZ" b="1" i="1" dirty="0">
              <a:solidFill>
                <a:srgbClr val="00B050"/>
              </a:solidFill>
              <a:effectLst/>
              <a:latin typeface="Arial" panose="020B0604020202020204" pitchFamily="34" charset="0"/>
            </a:endParaRPr>
          </a:p>
          <a:p>
            <a:pPr algn="ctr"/>
            <a:r>
              <a:rPr lang="en-US" b="0" i="1" dirty="0">
                <a:solidFill>
                  <a:srgbClr val="202122"/>
                </a:solidFill>
                <a:effectLst/>
                <a:latin typeface="Arial" panose="020B0604020202020204" pitchFamily="34" charset="0"/>
              </a:rPr>
              <a:t>and no one else,</a:t>
            </a:r>
            <a:endParaRPr lang="cs-CZ" b="0" i="1" dirty="0">
              <a:solidFill>
                <a:srgbClr val="202122"/>
              </a:solidFill>
              <a:effectLst/>
              <a:latin typeface="Arial" panose="020B0604020202020204" pitchFamily="34" charset="0"/>
            </a:endParaRPr>
          </a:p>
          <a:p>
            <a:pPr algn="ctr"/>
            <a:r>
              <a:rPr lang="en-US" b="0" i="1" dirty="0">
                <a:solidFill>
                  <a:srgbClr val="202122"/>
                </a:solidFill>
                <a:effectLst/>
                <a:latin typeface="Arial" panose="020B0604020202020204" pitchFamily="34" charset="0"/>
              </a:rPr>
              <a:t>me with whom one would have liked to pair up a sister soul, </a:t>
            </a:r>
            <a:endParaRPr lang="cs-CZ" b="0" i="1" dirty="0">
              <a:solidFill>
                <a:srgbClr val="202122"/>
              </a:solidFill>
              <a:effectLst/>
              <a:latin typeface="Arial" panose="020B0604020202020204" pitchFamily="34" charset="0"/>
            </a:endParaRPr>
          </a:p>
          <a:p>
            <a:pPr algn="ctr"/>
            <a:r>
              <a:rPr lang="en-US" b="0" i="1" dirty="0">
                <a:solidFill>
                  <a:srgbClr val="202122"/>
                </a:solidFill>
                <a:effectLst/>
                <a:latin typeface="Arial" panose="020B0604020202020204" pitchFamily="34" charset="0"/>
              </a:rPr>
              <a:t>from whom one would have substitution and sacrifice</a:t>
            </a:r>
            <a:endParaRPr lang="cs-CZ" i="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l" eaLnBrk="1" hangingPunct="1"/>
            <a:r>
              <a:rPr lang="cs-CZ" b="1" err="1"/>
              <a:t>Jacques</a:t>
            </a:r>
            <a:r>
              <a:rPr lang="cs-CZ" b="1"/>
              <a:t> </a:t>
            </a:r>
            <a:r>
              <a:rPr lang="cs-CZ" b="1" err="1"/>
              <a:t>Derrida</a:t>
            </a:r>
            <a:endParaRPr lang="cs-CZ" b="1"/>
          </a:p>
        </p:txBody>
      </p:sp>
      <p:sp>
        <p:nvSpPr>
          <p:cNvPr id="32771" name="Rectangle 3"/>
          <p:cNvSpPr>
            <a:spLocks noGrp="1" noChangeArrowheads="1"/>
          </p:cNvSpPr>
          <p:nvPr>
            <p:ph type="body" idx="1"/>
          </p:nvPr>
        </p:nvSpPr>
        <p:spPr>
          <a:xfrm>
            <a:off x="609600" y="1417639"/>
            <a:ext cx="7790656" cy="4809134"/>
          </a:xfrm>
        </p:spPr>
        <p:txBody>
          <a:bodyPr/>
          <a:lstStyle/>
          <a:p>
            <a:pPr marL="0" indent="0" eaLnBrk="1" hangingPunct="1">
              <a:lnSpc>
                <a:spcPct val="90000"/>
              </a:lnSpc>
              <a:buNone/>
            </a:pPr>
            <a:r>
              <a:rPr lang="cs-CZ" sz="4000" i="1" err="1"/>
              <a:t>each</a:t>
            </a:r>
            <a:r>
              <a:rPr lang="cs-CZ" sz="4000" i="1"/>
              <a:t> </a:t>
            </a:r>
            <a:r>
              <a:rPr lang="cs-CZ" sz="4000" b="1" i="1">
                <a:solidFill>
                  <a:srgbClr val="FF0000"/>
                </a:solidFill>
              </a:rPr>
              <a:t>justice</a:t>
            </a:r>
            <a:r>
              <a:rPr lang="cs-CZ" sz="4000" i="1"/>
              <a:t> begins by </a:t>
            </a:r>
            <a:r>
              <a:rPr lang="cs-CZ" sz="4000" b="1" i="1">
                <a:solidFill>
                  <a:srgbClr val="0070C0"/>
                </a:solidFill>
              </a:rPr>
              <a:t>talking</a:t>
            </a:r>
          </a:p>
          <a:p>
            <a:pPr marL="0" indent="0" eaLnBrk="1" hangingPunct="1">
              <a:lnSpc>
                <a:spcPct val="90000"/>
              </a:lnSpc>
              <a:buNone/>
            </a:pPr>
            <a:endParaRPr lang="cs-CZ" sz="4000" b="1">
              <a:solidFill>
                <a:srgbClr val="0070C0"/>
              </a:solidFill>
            </a:endParaRPr>
          </a:p>
          <a:p>
            <a:pPr marL="0" indent="0">
              <a:lnSpc>
                <a:spcPct val="90000"/>
              </a:lnSpc>
              <a:buNone/>
            </a:pPr>
            <a:r>
              <a:rPr lang="en-US" sz="4000" b="1" i="1">
                <a:solidFill>
                  <a:srgbClr val="FF0000"/>
                </a:solidFill>
              </a:rPr>
              <a:t>responsibility</a:t>
            </a:r>
            <a:r>
              <a:rPr lang="en-US" sz="4000" i="1"/>
              <a:t> before otherness and difference for what is beyond description, what is </a:t>
            </a:r>
            <a:r>
              <a:rPr lang="en-US" sz="4000" b="1" i="1">
                <a:solidFill>
                  <a:srgbClr val="0070C0"/>
                </a:solidFill>
              </a:rPr>
              <a:t>silent</a:t>
            </a:r>
            <a:r>
              <a:rPr lang="en-US" sz="4000" b="1"/>
              <a:t> </a:t>
            </a:r>
            <a:endParaRPr lang="cs-CZ" sz="4000" b="1"/>
          </a:p>
          <a:p>
            <a:pPr eaLnBrk="1" hangingPunct="1">
              <a:lnSpc>
                <a:spcPct val="90000"/>
              </a:lnSpc>
              <a:buNone/>
            </a:pPr>
            <a:endParaRPr lang="cs-CZ" sz="4000" b="1"/>
          </a:p>
          <a:p>
            <a:pPr eaLnBrk="1" hangingPunct="1">
              <a:lnSpc>
                <a:spcPct val="90000"/>
              </a:lnSpc>
              <a:buNone/>
            </a:pPr>
            <a:endParaRPr lang="cs-CZ" sz="2400" b="1"/>
          </a:p>
        </p:txBody>
      </p:sp>
      <p:pic>
        <p:nvPicPr>
          <p:cNvPr id="4" name="Picture 4"/>
          <p:cNvPicPr>
            <a:picLocks noChangeAspect="1" noChangeArrowheads="1"/>
          </p:cNvPicPr>
          <p:nvPr/>
        </p:nvPicPr>
        <p:blipFill rotWithShape="1">
          <a:blip r:embed="rId3" cstate="print"/>
          <a:srcRect l="4213" t="13143"/>
          <a:stretch/>
        </p:blipFill>
        <p:spPr bwMode="auto">
          <a:xfrm>
            <a:off x="8069591" y="274638"/>
            <a:ext cx="3770454" cy="4276446"/>
          </a:xfrm>
          <a:prstGeom prst="rect">
            <a:avLst/>
          </a:prstGeom>
          <a:noFill/>
          <a:ln w="9525">
            <a:noFill/>
            <a:miter lim="800000"/>
            <a:headEnd/>
            <a:tailEnd/>
          </a:ln>
        </p:spPr>
      </p:pic>
      <p:sp>
        <p:nvSpPr>
          <p:cNvPr id="5" name="Zástupný symbol pro číslo snímku 4"/>
          <p:cNvSpPr>
            <a:spLocks noGrp="1"/>
          </p:cNvSpPr>
          <p:nvPr>
            <p:ph type="sldNum" sz="quarter" idx="12"/>
          </p:nvPr>
        </p:nvSpPr>
        <p:spPr/>
        <p:txBody>
          <a:bodyPr/>
          <a:lstStyle/>
          <a:p>
            <a:fld id="{A9F7E50A-D1A4-4A4C-8B06-E97E0F8B3291}" type="slidenum">
              <a:rPr lang="cs-CZ" smtClean="0"/>
              <a:pPr/>
              <a:t>22</a:t>
            </a:fld>
            <a:endParaRPr lang="cs-CZ"/>
          </a:p>
        </p:txBody>
      </p:sp>
    </p:spTree>
    <p:extLst>
      <p:ext uri="{BB962C8B-B14F-4D97-AF65-F5344CB8AC3E}">
        <p14:creationId xmlns:p14="http://schemas.microsoft.com/office/powerpoint/2010/main" val="3812814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3" cstate="print"/>
          <a:srcRect/>
          <a:stretch>
            <a:fillRect/>
          </a:stretch>
        </p:blipFill>
        <p:spPr bwMode="auto">
          <a:xfrm>
            <a:off x="6093377" y="3789041"/>
            <a:ext cx="4574624" cy="3068960"/>
          </a:xfrm>
          <a:prstGeom prst="rect">
            <a:avLst/>
          </a:prstGeom>
          <a:noFill/>
          <a:ln w="9525">
            <a:noFill/>
            <a:miter lim="800000"/>
            <a:headEnd/>
            <a:tailEnd/>
          </a:ln>
        </p:spPr>
      </p:pic>
      <p:sp>
        <p:nvSpPr>
          <p:cNvPr id="5" name="Nadpis 4"/>
          <p:cNvSpPr>
            <a:spLocks noGrp="1"/>
          </p:cNvSpPr>
          <p:nvPr>
            <p:ph type="title"/>
          </p:nvPr>
        </p:nvSpPr>
        <p:spPr>
          <a:xfrm>
            <a:off x="1981200" y="274638"/>
            <a:ext cx="8229600" cy="922114"/>
          </a:xfrm>
        </p:spPr>
        <p:txBody>
          <a:bodyPr/>
          <a:lstStyle/>
          <a:p>
            <a:r>
              <a:rPr lang="cs-CZ" dirty="0" err="1"/>
              <a:t>Jacques</a:t>
            </a:r>
            <a:r>
              <a:rPr lang="cs-CZ" dirty="0"/>
              <a:t> </a:t>
            </a:r>
            <a:r>
              <a:rPr lang="cs-CZ" dirty="0" err="1"/>
              <a:t>Derrida</a:t>
            </a:r>
            <a:endParaRPr lang="cs-CZ" dirty="0"/>
          </a:p>
        </p:txBody>
      </p:sp>
      <p:sp>
        <p:nvSpPr>
          <p:cNvPr id="6" name="Zástupný symbol pro obsah 5"/>
          <p:cNvSpPr>
            <a:spLocks noGrp="1"/>
          </p:cNvSpPr>
          <p:nvPr>
            <p:ph sz="half" idx="1"/>
          </p:nvPr>
        </p:nvSpPr>
        <p:spPr>
          <a:xfrm>
            <a:off x="1981200" y="1196752"/>
            <a:ext cx="4038600" cy="5400600"/>
          </a:xfrm>
        </p:spPr>
        <p:txBody>
          <a:bodyPr>
            <a:normAutofit/>
          </a:bodyPr>
          <a:lstStyle/>
          <a:p>
            <a:pPr marL="0" indent="0">
              <a:buNone/>
            </a:pPr>
            <a:r>
              <a:rPr lang="en-US" sz="3400" dirty="0"/>
              <a:t>The end of man (as a factual anthropological limit) is announced to thought from the vantage of the end of man (as a determined opening or the infinity of a </a:t>
            </a:r>
            <a:r>
              <a:rPr lang="en-US" sz="3400" i="1" dirty="0" err="1"/>
              <a:t>telos</a:t>
            </a:r>
            <a:r>
              <a:rPr lang="en-US" sz="3400" dirty="0"/>
              <a:t>).</a:t>
            </a:r>
            <a:endParaRPr lang="cs-CZ" sz="3400" dirty="0"/>
          </a:p>
        </p:txBody>
      </p:sp>
      <p:sp>
        <p:nvSpPr>
          <p:cNvPr id="7" name="Zástupný symbol pro obsah 6"/>
          <p:cNvSpPr>
            <a:spLocks noGrp="1"/>
          </p:cNvSpPr>
          <p:nvPr>
            <p:ph sz="half" idx="2"/>
          </p:nvPr>
        </p:nvSpPr>
        <p:spPr>
          <a:xfrm>
            <a:off x="6172200" y="1268761"/>
            <a:ext cx="4038600" cy="4857403"/>
          </a:xfrm>
        </p:spPr>
        <p:txBody>
          <a:bodyPr>
            <a:normAutofit/>
          </a:bodyPr>
          <a:lstStyle/>
          <a:p>
            <a:pPr>
              <a:buNone/>
            </a:pPr>
            <a:r>
              <a:rPr lang="en-US" sz="3000" dirty="0"/>
              <a:t>Man is that which is in relation to his end, in the fundamentally equivocal sense of the word. Since always.</a:t>
            </a:r>
            <a:endParaRPr lang="cs-CZ" sz="3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B050"/>
                </a:solidFill>
              </a:rPr>
              <a:t>Care (</a:t>
            </a:r>
            <a:r>
              <a:rPr lang="cs-CZ" b="1" cap="small" dirty="0" err="1">
                <a:solidFill>
                  <a:srgbClr val="00B050"/>
                </a:solidFill>
              </a:rPr>
              <a:t>epimeleia</a:t>
            </a:r>
            <a:r>
              <a:rPr lang="cs-CZ" b="1" dirty="0">
                <a:solidFill>
                  <a:srgbClr val="00B050"/>
                </a:solidFill>
              </a:rPr>
              <a:t>)</a:t>
            </a:r>
          </a:p>
        </p:txBody>
      </p:sp>
      <p:sp>
        <p:nvSpPr>
          <p:cNvPr id="3" name="Zástupný symbol pro obsah 2"/>
          <p:cNvSpPr>
            <a:spLocks noGrp="1"/>
          </p:cNvSpPr>
          <p:nvPr>
            <p:ph idx="1"/>
          </p:nvPr>
        </p:nvSpPr>
        <p:spPr/>
        <p:txBody>
          <a:bodyPr/>
          <a:lstStyle/>
          <a:p>
            <a:r>
              <a:rPr lang="cs-CZ" dirty="0" err="1"/>
              <a:t>The</a:t>
            </a:r>
            <a:r>
              <a:rPr lang="cs-CZ" dirty="0"/>
              <a:t> </a:t>
            </a:r>
            <a:r>
              <a:rPr lang="cs-CZ" dirty="0" err="1"/>
              <a:t>virtue</a:t>
            </a:r>
            <a:r>
              <a:rPr lang="cs-CZ" dirty="0"/>
              <a:t> </a:t>
            </a:r>
            <a:r>
              <a:rPr lang="cs-CZ" dirty="0" err="1"/>
              <a:t>involving</a:t>
            </a:r>
            <a:r>
              <a:rPr lang="cs-CZ" dirty="0"/>
              <a:t> a </a:t>
            </a:r>
            <a:r>
              <a:rPr lang="cs-CZ" dirty="0" err="1"/>
              <a:t>persistent</a:t>
            </a:r>
            <a:r>
              <a:rPr lang="cs-CZ" dirty="0"/>
              <a:t> </a:t>
            </a:r>
            <a:r>
              <a:rPr lang="cs-CZ" dirty="0" err="1"/>
              <a:t>disposition</a:t>
            </a:r>
            <a:r>
              <a:rPr lang="cs-CZ" dirty="0"/>
              <a:t> to </a:t>
            </a:r>
            <a:r>
              <a:rPr lang="cs-CZ" dirty="0" err="1"/>
              <a:t>be</a:t>
            </a:r>
            <a:r>
              <a:rPr lang="cs-CZ" dirty="0"/>
              <a:t> </a:t>
            </a:r>
            <a:r>
              <a:rPr lang="cs-CZ" dirty="0" err="1"/>
              <a:t>concerned</a:t>
            </a:r>
            <a:r>
              <a:rPr lang="cs-CZ" dirty="0"/>
              <a:t> </a:t>
            </a:r>
            <a:r>
              <a:rPr lang="cs-CZ" dirty="0" err="1"/>
              <a:t>about</a:t>
            </a:r>
            <a:r>
              <a:rPr lang="cs-CZ" dirty="0"/>
              <a:t> </a:t>
            </a:r>
            <a:r>
              <a:rPr lang="cs-CZ" dirty="0" err="1"/>
              <a:t>others</a:t>
            </a:r>
            <a:r>
              <a:rPr lang="cs-CZ" dirty="0"/>
              <a:t>.</a:t>
            </a:r>
          </a:p>
          <a:p>
            <a:r>
              <a:rPr lang="cs-CZ" dirty="0" err="1"/>
              <a:t>Sometimes</a:t>
            </a:r>
            <a:r>
              <a:rPr lang="cs-CZ" dirty="0"/>
              <a:t> </a:t>
            </a:r>
            <a:r>
              <a:rPr lang="cs-CZ" dirty="0" err="1"/>
              <a:t>used</a:t>
            </a:r>
            <a:r>
              <a:rPr lang="cs-CZ" dirty="0"/>
              <a:t> as a synonym </a:t>
            </a:r>
            <a:r>
              <a:rPr lang="cs-CZ" dirty="0" err="1"/>
              <a:t>for</a:t>
            </a:r>
            <a:r>
              <a:rPr lang="cs-CZ" dirty="0"/>
              <a:t> a cluster </a:t>
            </a:r>
            <a:r>
              <a:rPr lang="cs-CZ" dirty="0" err="1"/>
              <a:t>of</a:t>
            </a:r>
            <a:r>
              <a:rPr lang="cs-CZ" dirty="0"/>
              <a:t> </a:t>
            </a:r>
            <a:r>
              <a:rPr lang="cs-CZ" dirty="0" err="1"/>
              <a:t>virtues</a:t>
            </a:r>
            <a:r>
              <a:rPr lang="cs-CZ" dirty="0"/>
              <a:t> </a:t>
            </a:r>
            <a:r>
              <a:rPr lang="cs-CZ" dirty="0" err="1"/>
              <a:t>or</a:t>
            </a:r>
            <a:r>
              <a:rPr lang="cs-CZ" dirty="0"/>
              <a:t> </a:t>
            </a:r>
            <a:r>
              <a:rPr lang="cs-CZ" dirty="0" err="1"/>
              <a:t>even</a:t>
            </a:r>
            <a:r>
              <a:rPr lang="cs-CZ" dirty="0"/>
              <a:t> </a:t>
            </a:r>
            <a:r>
              <a:rPr lang="cs-CZ" dirty="0" err="1"/>
              <a:t>for</a:t>
            </a:r>
            <a:r>
              <a:rPr lang="cs-CZ" dirty="0"/>
              <a:t> </a:t>
            </a:r>
            <a:r>
              <a:rPr lang="cs-CZ" b="1" dirty="0" err="1"/>
              <a:t>virtue</a:t>
            </a:r>
            <a:r>
              <a:rPr lang="cs-CZ" b="1" dirty="0"/>
              <a:t> </a:t>
            </a:r>
            <a:r>
              <a:rPr lang="cs-CZ" b="1" dirty="0" err="1"/>
              <a:t>theory</a:t>
            </a:r>
            <a:r>
              <a:rPr lang="cs-CZ" b="1" dirty="0"/>
              <a:t> </a:t>
            </a:r>
            <a:r>
              <a:rPr lang="cs-CZ" b="1" dirty="0" err="1"/>
              <a:t>itself</a:t>
            </a:r>
            <a:r>
              <a:rPr lang="cs-CZ" dirty="0"/>
              <a:t>. (</a:t>
            </a:r>
            <a:r>
              <a:rPr lang="cs-CZ" cap="small" dirty="0"/>
              <a:t>melete to pan</a:t>
            </a:r>
            <a:r>
              <a:rPr lang="cs-CZ" dirty="0"/>
              <a:t>, </a:t>
            </a:r>
            <a:r>
              <a:rPr lang="cs-CZ" cap="small" dirty="0" err="1"/>
              <a:t>epimeleia</a:t>
            </a:r>
            <a:r>
              <a:rPr lang="cs-CZ" cap="small" dirty="0"/>
              <a:t> peri </a:t>
            </a:r>
            <a:r>
              <a:rPr lang="cs-CZ" cap="small" dirty="0" err="1"/>
              <a:t>tés</a:t>
            </a:r>
            <a:r>
              <a:rPr lang="cs-CZ" cap="small" dirty="0"/>
              <a:t> </a:t>
            </a:r>
            <a:r>
              <a:rPr lang="cs-CZ" cap="small" dirty="0" err="1"/>
              <a:t>psychés</a:t>
            </a:r>
            <a:r>
              <a:rPr lang="cs-CZ" dirty="0"/>
              <a:t>)</a:t>
            </a:r>
          </a:p>
          <a:p>
            <a:r>
              <a:rPr lang="cs-CZ" dirty="0" err="1"/>
              <a:t>Sometimes</a:t>
            </a:r>
            <a:r>
              <a:rPr lang="cs-CZ" dirty="0"/>
              <a:t> </a:t>
            </a:r>
            <a:r>
              <a:rPr lang="cs-CZ" dirty="0" err="1"/>
              <a:t>considered</a:t>
            </a:r>
            <a:r>
              <a:rPr lang="cs-CZ" dirty="0"/>
              <a:t> </a:t>
            </a:r>
            <a:r>
              <a:rPr lang="cs-CZ" dirty="0" err="1"/>
              <a:t>an</a:t>
            </a:r>
            <a:r>
              <a:rPr lang="cs-CZ" dirty="0"/>
              <a:t> „</a:t>
            </a:r>
            <a:r>
              <a:rPr lang="cs-CZ" dirty="0" err="1"/>
              <a:t>orientation</a:t>
            </a:r>
            <a:r>
              <a:rPr lang="cs-CZ" dirty="0"/>
              <a:t>“ to </a:t>
            </a:r>
            <a:r>
              <a:rPr lang="cs-CZ" dirty="0" err="1"/>
              <a:t>others</a:t>
            </a:r>
            <a:r>
              <a:rPr lang="cs-CZ" dirty="0"/>
              <a:t>, </a:t>
            </a:r>
            <a:r>
              <a:rPr lang="cs-CZ" dirty="0" err="1"/>
              <a:t>one</a:t>
            </a:r>
            <a:r>
              <a:rPr lang="cs-CZ" dirty="0"/>
              <a:t> </a:t>
            </a:r>
            <a:r>
              <a:rPr lang="cs-CZ" dirty="0" err="1"/>
              <a:t>that</a:t>
            </a:r>
            <a:r>
              <a:rPr lang="cs-CZ" dirty="0"/>
              <a:t> </a:t>
            </a:r>
            <a:r>
              <a:rPr lang="cs-CZ" dirty="0" err="1"/>
              <a:t>focuses</a:t>
            </a:r>
            <a:r>
              <a:rPr lang="cs-CZ" dirty="0"/>
              <a:t> on </a:t>
            </a:r>
            <a:r>
              <a:rPr lang="cs-CZ" dirty="0" err="1"/>
              <a:t>the</a:t>
            </a:r>
            <a:r>
              <a:rPr lang="cs-CZ" dirty="0"/>
              <a:t> </a:t>
            </a:r>
            <a:r>
              <a:rPr lang="cs-CZ" dirty="0" err="1"/>
              <a:t>relationship</a:t>
            </a:r>
            <a:r>
              <a:rPr lang="cs-CZ" dirty="0"/>
              <a:t> </a:t>
            </a:r>
            <a:r>
              <a:rPr lang="cs-CZ" dirty="0" err="1"/>
              <a:t>between</a:t>
            </a:r>
            <a:r>
              <a:rPr lang="cs-CZ" dirty="0"/>
              <a:t> </a:t>
            </a:r>
            <a:r>
              <a:rPr lang="cs-CZ" dirty="0" err="1"/>
              <a:t>persons</a:t>
            </a:r>
            <a:r>
              <a:rPr lang="cs-CZ" dirty="0"/>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Voluntariness</a:t>
            </a:r>
            <a:endParaRPr lang="cs-CZ" dirty="0"/>
          </a:p>
        </p:txBody>
      </p:sp>
      <p:sp>
        <p:nvSpPr>
          <p:cNvPr id="3" name="Zástupný symbol pro obsah 2"/>
          <p:cNvSpPr>
            <a:spLocks noGrp="1"/>
          </p:cNvSpPr>
          <p:nvPr>
            <p:ph idx="1"/>
          </p:nvPr>
        </p:nvSpPr>
        <p:spPr/>
        <p:txBody>
          <a:bodyPr/>
          <a:lstStyle/>
          <a:p>
            <a:r>
              <a:rPr lang="en-US" dirty="0"/>
              <a:t>Voluntariness is crucial for virtue</a:t>
            </a:r>
            <a:endParaRPr lang="cs-CZ" dirty="0"/>
          </a:p>
          <a:p>
            <a:r>
              <a:rPr lang="cs-CZ" dirty="0" err="1"/>
              <a:t>Voluntary</a:t>
            </a:r>
            <a:r>
              <a:rPr lang="cs-CZ" dirty="0"/>
              <a:t> - </a:t>
            </a:r>
            <a:r>
              <a:rPr lang="cs-CZ" dirty="0" err="1"/>
              <a:t>without</a:t>
            </a:r>
            <a:r>
              <a:rPr lang="cs-CZ" dirty="0"/>
              <a:t> </a:t>
            </a:r>
            <a:r>
              <a:rPr lang="cs-CZ" dirty="0" err="1"/>
              <a:t>coercion</a:t>
            </a:r>
            <a:r>
              <a:rPr lang="cs-CZ" dirty="0"/>
              <a:t> (</a:t>
            </a:r>
            <a:r>
              <a:rPr lang="cs-CZ" dirty="0" err="1"/>
              <a:t>due</a:t>
            </a:r>
            <a:r>
              <a:rPr lang="cs-CZ" dirty="0"/>
              <a:t> to </a:t>
            </a:r>
            <a:r>
              <a:rPr lang="cs-CZ" dirty="0" err="1"/>
              <a:t>force</a:t>
            </a:r>
            <a:r>
              <a:rPr lang="cs-CZ" dirty="0"/>
              <a:t>), </a:t>
            </a:r>
            <a:r>
              <a:rPr lang="cs-CZ" dirty="0" err="1"/>
              <a:t>from</a:t>
            </a:r>
            <a:r>
              <a:rPr lang="cs-CZ" dirty="0"/>
              <a:t> „</a:t>
            </a:r>
            <a:r>
              <a:rPr lang="cs-CZ" dirty="0" err="1"/>
              <a:t>think</a:t>
            </a:r>
            <a:r>
              <a:rPr lang="cs-CZ" dirty="0"/>
              <a:t> </a:t>
            </a:r>
            <a:r>
              <a:rPr lang="cs-CZ" dirty="0" err="1"/>
              <a:t>through</a:t>
            </a:r>
            <a:r>
              <a:rPr lang="cs-CZ" dirty="0"/>
              <a:t>“: EK DIANOIÁS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voluntary</a:t>
            </a:r>
            <a:r>
              <a:rPr lang="cs-CZ" dirty="0"/>
              <a:t> – </a:t>
            </a:r>
            <a:r>
              <a:rPr lang="cs-CZ" dirty="0" err="1"/>
              <a:t>purpose</a:t>
            </a:r>
            <a:r>
              <a:rPr lang="cs-CZ" dirty="0"/>
              <a:t> – </a:t>
            </a:r>
            <a:r>
              <a:rPr lang="cs-CZ" dirty="0" err="1"/>
              <a:t>virtue</a:t>
            </a:r>
            <a:r>
              <a:rPr lang="cs-CZ" dirty="0"/>
              <a:t> – </a:t>
            </a:r>
            <a:r>
              <a:rPr lang="cs-CZ" dirty="0" err="1"/>
              <a:t>right</a:t>
            </a:r>
            <a:r>
              <a:rPr lang="cs-CZ" dirty="0"/>
              <a:t> </a:t>
            </a:r>
          </a:p>
        </p:txBody>
      </p:sp>
      <p:sp>
        <p:nvSpPr>
          <p:cNvPr id="3" name="Zástupný symbol pro obsah 2"/>
          <p:cNvSpPr>
            <a:spLocks noGrp="1"/>
          </p:cNvSpPr>
          <p:nvPr>
            <p:ph idx="1"/>
          </p:nvPr>
        </p:nvSpPr>
        <p:spPr/>
        <p:txBody>
          <a:bodyPr>
            <a:normAutofit/>
          </a:bodyPr>
          <a:lstStyle/>
          <a:p>
            <a:r>
              <a:rPr lang="cs-CZ" dirty="0"/>
              <a:t>no </a:t>
            </a:r>
            <a:r>
              <a:rPr lang="cs-CZ" dirty="0" err="1"/>
              <a:t>one</a:t>
            </a:r>
            <a:r>
              <a:rPr lang="cs-CZ" dirty="0"/>
              <a:t> </a:t>
            </a:r>
            <a:r>
              <a:rPr lang="cs-CZ" dirty="0" err="1"/>
              <a:t>voluntarily</a:t>
            </a:r>
            <a:r>
              <a:rPr lang="cs-CZ" dirty="0"/>
              <a:t> </a:t>
            </a:r>
            <a:r>
              <a:rPr lang="cs-CZ" dirty="0" err="1"/>
              <a:t>does</a:t>
            </a:r>
            <a:r>
              <a:rPr lang="cs-CZ" dirty="0"/>
              <a:t> </a:t>
            </a:r>
            <a:r>
              <a:rPr lang="cs-CZ" dirty="0" err="1"/>
              <a:t>evil</a:t>
            </a:r>
            <a:r>
              <a:rPr lang="cs-CZ" dirty="0"/>
              <a:t>, </a:t>
            </a:r>
            <a:r>
              <a:rPr lang="cs-CZ" dirty="0" err="1"/>
              <a:t>knowing</a:t>
            </a:r>
            <a:r>
              <a:rPr lang="cs-CZ" dirty="0"/>
              <a:t> </a:t>
            </a:r>
            <a:r>
              <a:rPr lang="cs-CZ" dirty="0" err="1"/>
              <a:t>it</a:t>
            </a:r>
            <a:r>
              <a:rPr lang="cs-CZ" dirty="0"/>
              <a:t> to </a:t>
            </a:r>
            <a:r>
              <a:rPr lang="cs-CZ" dirty="0" err="1"/>
              <a:t>be</a:t>
            </a:r>
            <a:r>
              <a:rPr lang="cs-CZ" dirty="0"/>
              <a:t> </a:t>
            </a:r>
            <a:r>
              <a:rPr lang="cs-CZ" dirty="0" err="1"/>
              <a:t>evil</a:t>
            </a:r>
            <a:endParaRPr lang="cs-CZ" dirty="0"/>
          </a:p>
          <a:p>
            <a:pPr>
              <a:buNone/>
            </a:pPr>
            <a:r>
              <a:rPr lang="cs-CZ" dirty="0"/>
              <a:t>(</a:t>
            </a:r>
            <a:r>
              <a:rPr lang="cs-CZ" dirty="0" err="1"/>
              <a:t>Aristotle</a:t>
            </a:r>
            <a:r>
              <a:rPr lang="cs-CZ" dirty="0"/>
              <a:t>: </a:t>
            </a:r>
            <a:r>
              <a:rPr lang="cs-CZ" dirty="0" err="1"/>
              <a:t>only</a:t>
            </a:r>
            <a:r>
              <a:rPr lang="cs-CZ" dirty="0"/>
              <a:t> </a:t>
            </a:r>
            <a:r>
              <a:rPr lang="cs-CZ" dirty="0" err="1"/>
              <a:t>the</a:t>
            </a:r>
            <a:r>
              <a:rPr lang="cs-CZ" dirty="0"/>
              <a:t> </a:t>
            </a:r>
            <a:r>
              <a:rPr lang="cs-CZ" dirty="0" err="1"/>
              <a:t>incontinent</a:t>
            </a:r>
            <a:r>
              <a:rPr lang="cs-CZ" dirty="0"/>
              <a:t> man, </a:t>
            </a:r>
            <a:r>
              <a:rPr lang="cs-CZ" dirty="0" err="1"/>
              <a:t>knowing</a:t>
            </a:r>
            <a:r>
              <a:rPr lang="cs-CZ" dirty="0"/>
              <a:t> </a:t>
            </a:r>
            <a:r>
              <a:rPr lang="cs-CZ" dirty="0" err="1"/>
              <a:t>evil</a:t>
            </a:r>
            <a:r>
              <a:rPr lang="cs-CZ" dirty="0"/>
              <a:t> to </a:t>
            </a:r>
            <a:r>
              <a:rPr lang="cs-CZ" dirty="0" err="1"/>
              <a:t>be</a:t>
            </a:r>
            <a:r>
              <a:rPr lang="cs-CZ" dirty="0"/>
              <a:t> </a:t>
            </a:r>
            <a:r>
              <a:rPr lang="cs-CZ" dirty="0" err="1"/>
              <a:t>evil</a:t>
            </a:r>
            <a:r>
              <a:rPr lang="cs-CZ" dirty="0"/>
              <a:t>, </a:t>
            </a:r>
            <a:r>
              <a:rPr lang="cs-CZ" dirty="0" err="1"/>
              <a:t>does</a:t>
            </a:r>
            <a:r>
              <a:rPr lang="cs-CZ" dirty="0"/>
              <a:t> </a:t>
            </a:r>
            <a:r>
              <a:rPr lang="cs-CZ" dirty="0" err="1"/>
              <a:t>it</a:t>
            </a:r>
            <a:r>
              <a:rPr lang="cs-CZ" dirty="0"/>
              <a:t> </a:t>
            </a:r>
            <a:r>
              <a:rPr lang="cs-CZ" dirty="0" err="1"/>
              <a:t>with</a:t>
            </a:r>
            <a:r>
              <a:rPr lang="cs-CZ" dirty="0"/>
              <a:t> his </a:t>
            </a:r>
            <a:r>
              <a:rPr lang="cs-CZ" dirty="0" err="1"/>
              <a:t>own</a:t>
            </a:r>
            <a:r>
              <a:rPr lang="cs-CZ" dirty="0"/>
              <a:t> </a:t>
            </a:r>
            <a:r>
              <a:rPr lang="cs-CZ" dirty="0" err="1"/>
              <a:t>wish</a:t>
            </a:r>
            <a:r>
              <a:rPr lang="cs-CZ" dirty="0"/>
              <a:t>)</a:t>
            </a:r>
          </a:p>
          <a:p>
            <a:r>
              <a:rPr lang="cs-CZ" dirty="0" err="1"/>
              <a:t>the</a:t>
            </a:r>
            <a:r>
              <a:rPr lang="cs-CZ" dirty="0"/>
              <a:t> </a:t>
            </a:r>
            <a:r>
              <a:rPr lang="cs-CZ" dirty="0" err="1"/>
              <a:t>act</a:t>
            </a:r>
            <a:r>
              <a:rPr lang="cs-CZ" dirty="0"/>
              <a:t> </a:t>
            </a:r>
            <a:r>
              <a:rPr lang="cs-CZ" dirty="0" err="1"/>
              <a:t>done</a:t>
            </a:r>
            <a:r>
              <a:rPr lang="cs-CZ" dirty="0"/>
              <a:t> on </a:t>
            </a:r>
            <a:r>
              <a:rPr lang="cs-CZ" b="1" dirty="0" err="1"/>
              <a:t>purpose</a:t>
            </a:r>
            <a:r>
              <a:rPr lang="cs-CZ" dirty="0"/>
              <a:t> </a:t>
            </a:r>
            <a:r>
              <a:rPr lang="cs-CZ" dirty="0" err="1"/>
              <a:t>is</a:t>
            </a:r>
            <a:r>
              <a:rPr lang="cs-CZ" dirty="0"/>
              <a:t> </a:t>
            </a:r>
            <a:r>
              <a:rPr lang="cs-CZ" b="1" dirty="0" err="1"/>
              <a:t>voluntary</a:t>
            </a:r>
            <a:endParaRPr lang="cs-CZ" b="1" dirty="0"/>
          </a:p>
          <a:p>
            <a:r>
              <a:rPr lang="cs-CZ" b="1" dirty="0" err="1"/>
              <a:t>purpose</a:t>
            </a:r>
            <a:r>
              <a:rPr lang="cs-CZ" dirty="0"/>
              <a:t> </a:t>
            </a:r>
            <a:r>
              <a:rPr lang="cs-CZ" dirty="0" err="1"/>
              <a:t>lies</a:t>
            </a:r>
            <a:r>
              <a:rPr lang="cs-CZ" dirty="0"/>
              <a:t> in </a:t>
            </a:r>
            <a:r>
              <a:rPr lang="cs-CZ" dirty="0" err="1"/>
              <a:t>matters</a:t>
            </a:r>
            <a:r>
              <a:rPr lang="cs-CZ" dirty="0"/>
              <a:t> </a:t>
            </a:r>
            <a:r>
              <a:rPr lang="cs-CZ" dirty="0" err="1"/>
              <a:t>of</a:t>
            </a:r>
            <a:r>
              <a:rPr lang="cs-CZ" dirty="0"/>
              <a:t> </a:t>
            </a:r>
            <a:r>
              <a:rPr lang="cs-CZ" dirty="0" err="1"/>
              <a:t>action</a:t>
            </a:r>
            <a:r>
              <a:rPr lang="cs-CZ" dirty="0"/>
              <a:t> </a:t>
            </a:r>
            <a:r>
              <a:rPr lang="cs-CZ" dirty="0" err="1"/>
              <a:t>and</a:t>
            </a:r>
            <a:r>
              <a:rPr lang="cs-CZ" dirty="0"/>
              <a:t> in </a:t>
            </a:r>
            <a:r>
              <a:rPr lang="cs-CZ" dirty="0" err="1"/>
              <a:t>those</a:t>
            </a:r>
            <a:r>
              <a:rPr lang="cs-CZ" dirty="0"/>
              <a:t> in </a:t>
            </a:r>
            <a:r>
              <a:rPr lang="cs-CZ" dirty="0" err="1"/>
              <a:t>which</a:t>
            </a:r>
            <a:r>
              <a:rPr lang="cs-CZ" dirty="0"/>
              <a:t> </a:t>
            </a:r>
            <a:r>
              <a:rPr lang="cs-CZ" dirty="0" err="1"/>
              <a:t>it</a:t>
            </a:r>
            <a:r>
              <a:rPr lang="cs-CZ" dirty="0"/>
              <a:t> </a:t>
            </a:r>
            <a:r>
              <a:rPr lang="cs-CZ" dirty="0" err="1"/>
              <a:t>is</a:t>
            </a:r>
            <a:r>
              <a:rPr lang="cs-CZ" dirty="0"/>
              <a:t> in </a:t>
            </a:r>
            <a:r>
              <a:rPr lang="cs-CZ" dirty="0" err="1"/>
              <a:t>our</a:t>
            </a:r>
            <a:r>
              <a:rPr lang="cs-CZ" dirty="0"/>
              <a:t> </a:t>
            </a:r>
            <a:r>
              <a:rPr lang="cs-CZ" dirty="0" err="1"/>
              <a:t>power</a:t>
            </a:r>
            <a:r>
              <a:rPr lang="cs-CZ" dirty="0"/>
              <a:t> to do </a:t>
            </a:r>
            <a:r>
              <a:rPr lang="cs-CZ" dirty="0" err="1"/>
              <a:t>or</a:t>
            </a:r>
            <a:r>
              <a:rPr lang="cs-CZ" dirty="0"/>
              <a:t> not to do, </a:t>
            </a:r>
            <a:r>
              <a:rPr lang="cs-CZ" dirty="0" err="1"/>
              <a:t>and</a:t>
            </a:r>
            <a:r>
              <a:rPr lang="cs-CZ" dirty="0"/>
              <a:t> to </a:t>
            </a:r>
            <a:r>
              <a:rPr lang="cs-CZ" dirty="0" err="1"/>
              <a:t>act</a:t>
            </a:r>
            <a:r>
              <a:rPr lang="cs-CZ" dirty="0"/>
              <a:t> in </a:t>
            </a:r>
            <a:r>
              <a:rPr lang="cs-CZ" dirty="0" err="1"/>
              <a:t>this</a:t>
            </a:r>
            <a:r>
              <a:rPr lang="cs-CZ" dirty="0"/>
              <a:t> </a:t>
            </a:r>
            <a:r>
              <a:rPr lang="cs-CZ" dirty="0" err="1"/>
              <a:t>way</a:t>
            </a:r>
            <a:r>
              <a:rPr lang="cs-CZ" dirty="0"/>
              <a:t> </a:t>
            </a:r>
            <a:r>
              <a:rPr lang="cs-CZ" dirty="0" err="1"/>
              <a:t>or</a:t>
            </a:r>
            <a:r>
              <a:rPr lang="cs-CZ" dirty="0"/>
              <a:t> in </a:t>
            </a:r>
            <a:r>
              <a:rPr lang="cs-CZ" dirty="0" err="1"/>
              <a:t>that</a:t>
            </a:r>
            <a:r>
              <a:rPr lang="cs-CZ" dirty="0"/>
              <a:t>, </a:t>
            </a:r>
            <a:r>
              <a:rPr lang="cs-CZ" dirty="0" err="1"/>
              <a:t>and</a:t>
            </a:r>
            <a:r>
              <a:rPr lang="cs-CZ" dirty="0"/>
              <a:t> </a:t>
            </a:r>
            <a:r>
              <a:rPr lang="cs-CZ" dirty="0" err="1"/>
              <a:t>where</a:t>
            </a:r>
            <a:r>
              <a:rPr lang="cs-CZ" dirty="0"/>
              <a:t> </a:t>
            </a:r>
            <a:r>
              <a:rPr lang="cs-CZ" dirty="0" err="1"/>
              <a:t>we</a:t>
            </a:r>
            <a:r>
              <a:rPr lang="cs-CZ" dirty="0"/>
              <a:t> </a:t>
            </a:r>
            <a:r>
              <a:rPr lang="cs-CZ" dirty="0" err="1"/>
              <a:t>can</a:t>
            </a:r>
            <a:r>
              <a:rPr lang="cs-CZ" dirty="0"/>
              <a:t> </a:t>
            </a:r>
            <a:r>
              <a:rPr lang="cs-CZ" dirty="0" err="1"/>
              <a:t>know</a:t>
            </a:r>
            <a:r>
              <a:rPr lang="cs-CZ" dirty="0"/>
              <a:t> </a:t>
            </a:r>
            <a:r>
              <a:rPr lang="cs-CZ" dirty="0" err="1"/>
              <a:t>the</a:t>
            </a:r>
            <a:r>
              <a:rPr lang="cs-CZ" dirty="0"/>
              <a:t> </a:t>
            </a:r>
            <a:r>
              <a:rPr lang="cs-CZ" dirty="0" err="1"/>
              <a:t>reason</a:t>
            </a:r>
            <a:r>
              <a:rPr lang="cs-CZ" dirty="0"/>
              <a:t> </a:t>
            </a:r>
            <a:r>
              <a:rPr lang="cs-CZ" b="1" dirty="0" err="1"/>
              <a:t>why</a:t>
            </a:r>
            <a:endParaRPr lang="cs-CZ" b="1" dirty="0"/>
          </a:p>
          <a:p>
            <a:r>
              <a:rPr lang="cs-CZ" dirty="0" err="1"/>
              <a:t>the</a:t>
            </a:r>
            <a:r>
              <a:rPr lang="cs-CZ" dirty="0"/>
              <a:t> </a:t>
            </a:r>
            <a:r>
              <a:rPr lang="cs-CZ" dirty="0" err="1"/>
              <a:t>end</a:t>
            </a:r>
            <a:r>
              <a:rPr lang="cs-CZ" dirty="0"/>
              <a:t> </a:t>
            </a:r>
            <a:r>
              <a:rPr lang="cs-CZ" dirty="0" err="1"/>
              <a:t>of</a:t>
            </a:r>
            <a:r>
              <a:rPr lang="cs-CZ" dirty="0"/>
              <a:t> </a:t>
            </a:r>
            <a:r>
              <a:rPr lang="cs-CZ" b="1" dirty="0" err="1"/>
              <a:t>virtue</a:t>
            </a:r>
            <a:r>
              <a:rPr lang="cs-CZ" dirty="0"/>
              <a:t> </a:t>
            </a:r>
            <a:r>
              <a:rPr lang="cs-CZ" dirty="0" err="1"/>
              <a:t>is</a:t>
            </a:r>
            <a:r>
              <a:rPr lang="cs-CZ" dirty="0"/>
              <a:t> </a:t>
            </a:r>
            <a:r>
              <a:rPr lang="cs-CZ" dirty="0" err="1"/>
              <a:t>the</a:t>
            </a:r>
            <a:r>
              <a:rPr lang="cs-CZ" dirty="0"/>
              <a:t> </a:t>
            </a:r>
            <a:r>
              <a:rPr lang="cs-CZ" b="1" dirty="0" err="1"/>
              <a:t>right</a:t>
            </a:r>
            <a:r>
              <a:rPr lang="cs-CZ" b="1" dirty="0"/>
              <a:t> </a:t>
            </a:r>
            <a:r>
              <a:rPr lang="cs-CZ" sz="2600" dirty="0"/>
              <a:t>(</a:t>
            </a:r>
            <a:r>
              <a:rPr lang="cs-CZ" sz="2600" dirty="0" err="1"/>
              <a:t>Aristotle</a:t>
            </a:r>
            <a:r>
              <a:rPr lang="cs-CZ" sz="2600" dirty="0"/>
              <a:t>, MM 1190a 19)</a:t>
            </a:r>
          </a:p>
          <a:p>
            <a:endParaRPr lang="cs-CZ"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practice</a:t>
            </a:r>
            <a:r>
              <a:rPr lang="cs-CZ" dirty="0"/>
              <a:t> – </a:t>
            </a:r>
            <a:r>
              <a:rPr lang="cs-CZ" dirty="0" err="1"/>
              <a:t>ethos</a:t>
            </a:r>
            <a:r>
              <a:rPr lang="cs-CZ" dirty="0"/>
              <a:t> – </a:t>
            </a:r>
            <a:r>
              <a:rPr lang="cs-CZ" dirty="0" err="1"/>
              <a:t>éthos</a:t>
            </a:r>
            <a:r>
              <a:rPr lang="cs-CZ" dirty="0"/>
              <a:t> – </a:t>
            </a:r>
            <a:r>
              <a:rPr lang="cs-CZ" dirty="0" err="1"/>
              <a:t>moral</a:t>
            </a:r>
            <a:r>
              <a:rPr lang="cs-CZ" dirty="0"/>
              <a:t> </a:t>
            </a:r>
            <a:r>
              <a:rPr lang="cs-CZ" dirty="0" err="1"/>
              <a:t>virtue</a:t>
            </a:r>
            <a:r>
              <a:rPr lang="cs-CZ" dirty="0"/>
              <a:t> </a:t>
            </a:r>
          </a:p>
        </p:txBody>
      </p:sp>
      <p:sp>
        <p:nvSpPr>
          <p:cNvPr id="3" name="Zástupný symbol pro obsah 2"/>
          <p:cNvSpPr>
            <a:spLocks noGrp="1"/>
          </p:cNvSpPr>
          <p:nvPr>
            <p:ph idx="1"/>
          </p:nvPr>
        </p:nvSpPr>
        <p:spPr/>
        <p:txBody>
          <a:bodyPr/>
          <a:lstStyle/>
          <a:p>
            <a:r>
              <a:rPr lang="cs-CZ" dirty="0"/>
              <a:t>„</a:t>
            </a:r>
            <a:r>
              <a:rPr lang="cs-CZ" dirty="0" err="1"/>
              <a:t>From</a:t>
            </a:r>
            <a:r>
              <a:rPr lang="cs-CZ" dirty="0"/>
              <a:t> </a:t>
            </a:r>
            <a:r>
              <a:rPr lang="cs-CZ" dirty="0" err="1"/>
              <a:t>ethos</a:t>
            </a:r>
            <a:r>
              <a:rPr lang="cs-CZ" dirty="0"/>
              <a:t> [by </a:t>
            </a:r>
            <a:r>
              <a:rPr lang="cs-CZ" dirty="0" err="1"/>
              <a:t>practice</a:t>
            </a:r>
            <a:r>
              <a:rPr lang="cs-CZ" dirty="0"/>
              <a:t>] </a:t>
            </a:r>
            <a:r>
              <a:rPr lang="cs-CZ" dirty="0" err="1"/>
              <a:t>comes</a:t>
            </a:r>
            <a:r>
              <a:rPr lang="cs-CZ" dirty="0"/>
              <a:t> </a:t>
            </a:r>
            <a:r>
              <a:rPr lang="cs-CZ" dirty="0" err="1"/>
              <a:t>éthos</a:t>
            </a:r>
            <a:r>
              <a:rPr lang="cs-CZ" dirty="0"/>
              <a:t>, </a:t>
            </a:r>
            <a:r>
              <a:rPr lang="cs-CZ" dirty="0" err="1"/>
              <a:t>and</a:t>
            </a:r>
            <a:r>
              <a:rPr lang="cs-CZ" dirty="0"/>
              <a:t> </a:t>
            </a:r>
            <a:r>
              <a:rPr lang="cs-CZ" dirty="0" err="1"/>
              <a:t>so</a:t>
            </a:r>
            <a:r>
              <a:rPr lang="cs-CZ" dirty="0"/>
              <a:t> </a:t>
            </a:r>
            <a:r>
              <a:rPr lang="cs-CZ" dirty="0" err="1"/>
              <a:t>moral</a:t>
            </a:r>
            <a:r>
              <a:rPr lang="cs-CZ" dirty="0"/>
              <a:t> </a:t>
            </a:r>
            <a:r>
              <a:rPr lang="cs-CZ" dirty="0" err="1"/>
              <a:t>virtue</a:t>
            </a:r>
            <a:r>
              <a:rPr lang="cs-CZ" dirty="0"/>
              <a:t> </a:t>
            </a:r>
            <a:r>
              <a:rPr lang="cs-CZ" dirty="0" err="1"/>
              <a:t>is</a:t>
            </a:r>
            <a:r>
              <a:rPr lang="cs-CZ" dirty="0"/>
              <a:t> </a:t>
            </a:r>
            <a:r>
              <a:rPr lang="cs-CZ" dirty="0" err="1"/>
              <a:t>called</a:t>
            </a:r>
            <a:r>
              <a:rPr lang="cs-CZ" dirty="0"/>
              <a:t> </a:t>
            </a:r>
            <a:r>
              <a:rPr lang="cs-CZ" dirty="0">
                <a:cs typeface="Times New Roman"/>
              </a:rPr>
              <a:t>'</a:t>
            </a:r>
            <a:r>
              <a:rPr lang="cs-CZ" dirty="0" err="1">
                <a:cs typeface="Times New Roman"/>
              </a:rPr>
              <a:t>ethical</a:t>
            </a:r>
            <a:r>
              <a:rPr lang="cs-CZ" dirty="0">
                <a:cs typeface="Times New Roman"/>
              </a:rPr>
              <a:t>', as </a:t>
            </a:r>
            <a:r>
              <a:rPr lang="cs-CZ" dirty="0" err="1">
                <a:cs typeface="Times New Roman"/>
              </a:rPr>
              <a:t>being</a:t>
            </a:r>
            <a:r>
              <a:rPr lang="cs-CZ" dirty="0">
                <a:cs typeface="Times New Roman"/>
              </a:rPr>
              <a:t> </a:t>
            </a:r>
            <a:r>
              <a:rPr lang="cs-CZ" dirty="0" err="1">
                <a:cs typeface="Times New Roman"/>
              </a:rPr>
              <a:t>attained</a:t>
            </a:r>
            <a:r>
              <a:rPr lang="cs-CZ" dirty="0">
                <a:cs typeface="Times New Roman"/>
              </a:rPr>
              <a:t> by </a:t>
            </a:r>
            <a:r>
              <a:rPr lang="cs-CZ" dirty="0" err="1">
                <a:cs typeface="Times New Roman"/>
              </a:rPr>
              <a:t>practice</a:t>
            </a:r>
            <a:r>
              <a:rPr lang="cs-CZ" dirty="0">
                <a:cs typeface="Times New Roman"/>
              </a:rPr>
              <a:t>.“ (</a:t>
            </a:r>
            <a:r>
              <a:rPr lang="cs-CZ" dirty="0" err="1">
                <a:cs typeface="Times New Roman"/>
              </a:rPr>
              <a:t>Aristotle</a:t>
            </a:r>
            <a:r>
              <a:rPr lang="cs-CZ" dirty="0">
                <a:cs typeface="Times New Roman"/>
              </a:rPr>
              <a:t>, MM 1184b 6)</a:t>
            </a:r>
          </a:p>
          <a:p>
            <a:r>
              <a:rPr lang="cs-CZ" dirty="0">
                <a:cs typeface="Times New Roman"/>
              </a:rPr>
              <a:t>„</a:t>
            </a:r>
            <a:r>
              <a:rPr lang="cs-CZ" dirty="0" err="1">
                <a:cs typeface="Times New Roman"/>
              </a:rPr>
              <a:t>The</a:t>
            </a:r>
            <a:r>
              <a:rPr lang="cs-CZ" dirty="0">
                <a:cs typeface="Times New Roman"/>
              </a:rPr>
              <a:t> </a:t>
            </a:r>
            <a:r>
              <a:rPr lang="cs-CZ" dirty="0" err="1">
                <a:cs typeface="Times New Roman"/>
              </a:rPr>
              <a:t>virtues</a:t>
            </a:r>
            <a:r>
              <a:rPr lang="cs-CZ" dirty="0">
                <a:cs typeface="Times New Roman"/>
              </a:rPr>
              <a:t> are </a:t>
            </a:r>
            <a:r>
              <a:rPr lang="cs-CZ" dirty="0" err="1">
                <a:cs typeface="Times New Roman"/>
              </a:rPr>
              <a:t>some</a:t>
            </a:r>
            <a:r>
              <a:rPr lang="cs-CZ" dirty="0">
                <a:cs typeface="Times New Roman"/>
              </a:rPr>
              <a:t> </a:t>
            </a:r>
            <a:r>
              <a:rPr lang="cs-CZ" dirty="0" err="1">
                <a:cs typeface="Times New Roman"/>
              </a:rPr>
              <a:t>goods</a:t>
            </a:r>
            <a:r>
              <a:rPr lang="cs-CZ" dirty="0">
                <a:cs typeface="Times New Roman"/>
              </a:rPr>
              <a:t> in </a:t>
            </a:r>
            <a:r>
              <a:rPr lang="cs-CZ" dirty="0" err="1">
                <a:cs typeface="Times New Roman"/>
              </a:rPr>
              <a:t>the</a:t>
            </a:r>
            <a:r>
              <a:rPr lang="cs-CZ" dirty="0">
                <a:cs typeface="Times New Roman"/>
              </a:rPr>
              <a:t> soul – </a:t>
            </a:r>
            <a:r>
              <a:rPr lang="cs-CZ" dirty="0" err="1">
                <a:cs typeface="Times New Roman"/>
              </a:rPr>
              <a:t>and</a:t>
            </a:r>
            <a:r>
              <a:rPr lang="cs-CZ" dirty="0">
                <a:cs typeface="Times New Roman"/>
              </a:rPr>
              <a:t> </a:t>
            </a:r>
            <a:r>
              <a:rPr lang="cs-CZ" dirty="0" err="1">
                <a:cs typeface="Times New Roman"/>
              </a:rPr>
              <a:t>the</a:t>
            </a:r>
            <a:r>
              <a:rPr lang="cs-CZ" dirty="0">
                <a:cs typeface="Times New Roman"/>
              </a:rPr>
              <a:t> </a:t>
            </a:r>
            <a:r>
              <a:rPr lang="cs-CZ" dirty="0" err="1">
                <a:cs typeface="Times New Roman"/>
              </a:rPr>
              <a:t>goods</a:t>
            </a:r>
            <a:r>
              <a:rPr lang="cs-CZ" dirty="0">
                <a:cs typeface="Times New Roman"/>
              </a:rPr>
              <a:t> in </a:t>
            </a:r>
            <a:r>
              <a:rPr lang="cs-CZ" dirty="0" err="1">
                <a:cs typeface="Times New Roman"/>
              </a:rPr>
              <a:t>the</a:t>
            </a:r>
            <a:r>
              <a:rPr lang="cs-CZ" dirty="0">
                <a:cs typeface="Times New Roman"/>
              </a:rPr>
              <a:t> soul are </a:t>
            </a:r>
            <a:r>
              <a:rPr lang="cs-CZ" dirty="0" err="1">
                <a:cs typeface="Times New Roman"/>
              </a:rPr>
              <a:t>divided</a:t>
            </a:r>
            <a:r>
              <a:rPr lang="cs-CZ" dirty="0">
                <a:cs typeface="Times New Roman"/>
              </a:rPr>
              <a:t> </a:t>
            </a:r>
            <a:r>
              <a:rPr lang="cs-CZ" dirty="0" err="1">
                <a:cs typeface="Times New Roman"/>
              </a:rPr>
              <a:t>into</a:t>
            </a:r>
            <a:r>
              <a:rPr lang="cs-CZ" dirty="0">
                <a:cs typeface="Times New Roman"/>
              </a:rPr>
              <a:t> </a:t>
            </a:r>
            <a:r>
              <a:rPr lang="cs-CZ" dirty="0" err="1">
                <a:cs typeface="Times New Roman"/>
              </a:rPr>
              <a:t>three</a:t>
            </a:r>
            <a:r>
              <a:rPr lang="cs-CZ" dirty="0">
                <a:cs typeface="Times New Roman"/>
              </a:rPr>
              <a:t> – </a:t>
            </a:r>
            <a:r>
              <a:rPr lang="cs-CZ" dirty="0" err="1">
                <a:cs typeface="Times New Roman"/>
              </a:rPr>
              <a:t>wisdom</a:t>
            </a:r>
            <a:r>
              <a:rPr lang="cs-CZ" dirty="0">
                <a:cs typeface="Times New Roman"/>
              </a:rPr>
              <a:t>, </a:t>
            </a:r>
            <a:r>
              <a:rPr lang="cs-CZ" dirty="0" err="1">
                <a:cs typeface="Times New Roman"/>
              </a:rPr>
              <a:t>virtue</a:t>
            </a:r>
            <a:r>
              <a:rPr lang="cs-CZ" dirty="0">
                <a:cs typeface="Times New Roman"/>
              </a:rPr>
              <a:t>, </a:t>
            </a:r>
            <a:r>
              <a:rPr lang="cs-CZ" dirty="0" err="1">
                <a:cs typeface="Times New Roman"/>
              </a:rPr>
              <a:t>and</a:t>
            </a:r>
            <a:r>
              <a:rPr lang="cs-CZ" dirty="0">
                <a:cs typeface="Times New Roman"/>
              </a:rPr>
              <a:t> </a:t>
            </a:r>
            <a:r>
              <a:rPr lang="cs-CZ" dirty="0" err="1">
                <a:cs typeface="Times New Roman"/>
              </a:rPr>
              <a:t>pleasure</a:t>
            </a:r>
            <a:r>
              <a:rPr lang="cs-CZ" dirty="0">
                <a:cs typeface="Times New Roman"/>
              </a:rPr>
              <a:t>. … </a:t>
            </a:r>
            <a:r>
              <a:rPr lang="cs-CZ" dirty="0" err="1">
                <a:cs typeface="Times New Roman"/>
              </a:rPr>
              <a:t>Virtue</a:t>
            </a:r>
            <a:r>
              <a:rPr lang="cs-CZ" dirty="0">
                <a:cs typeface="Times New Roman"/>
              </a:rPr>
              <a:t> </a:t>
            </a:r>
            <a:r>
              <a:rPr lang="cs-CZ" dirty="0" err="1">
                <a:cs typeface="Times New Roman"/>
              </a:rPr>
              <a:t>is</a:t>
            </a:r>
            <a:r>
              <a:rPr lang="cs-CZ" dirty="0">
                <a:cs typeface="Times New Roman"/>
              </a:rPr>
              <a:t> a </a:t>
            </a:r>
            <a:r>
              <a:rPr lang="cs-CZ" dirty="0" err="1">
                <a:cs typeface="Times New Roman"/>
              </a:rPr>
              <a:t>habit</a:t>
            </a:r>
            <a:r>
              <a:rPr lang="cs-CZ" dirty="0">
                <a:cs typeface="Times New Roman"/>
              </a:rPr>
              <a:t> </a:t>
            </a:r>
            <a:r>
              <a:rPr lang="cs-CZ" dirty="0" err="1">
                <a:cs typeface="Times New Roman"/>
              </a:rPr>
              <a:t>of</a:t>
            </a:r>
            <a:r>
              <a:rPr lang="cs-CZ" dirty="0">
                <a:cs typeface="Times New Roman"/>
              </a:rPr>
              <a:t> </a:t>
            </a:r>
            <a:r>
              <a:rPr lang="cs-CZ" dirty="0" err="1">
                <a:cs typeface="Times New Roman"/>
              </a:rPr>
              <a:t>the</a:t>
            </a:r>
            <a:r>
              <a:rPr lang="cs-CZ" dirty="0">
                <a:cs typeface="Times New Roman"/>
              </a:rPr>
              <a:t> soul.“(</a:t>
            </a:r>
            <a:r>
              <a:rPr lang="cs-CZ" dirty="0" err="1">
                <a:cs typeface="Times New Roman"/>
              </a:rPr>
              <a:t>Aristotle</a:t>
            </a:r>
            <a:r>
              <a:rPr lang="cs-CZ" dirty="0">
                <a:cs typeface="Times New Roman"/>
              </a:rPr>
              <a:t>, MM 1184b 4)</a:t>
            </a:r>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3512" y="274638"/>
            <a:ext cx="8712968" cy="1143000"/>
          </a:xfrm>
        </p:spPr>
        <p:txBody>
          <a:bodyPr>
            <a:normAutofit/>
          </a:bodyPr>
          <a:lstStyle/>
          <a:p>
            <a:r>
              <a:rPr lang="cs-CZ" sz="3600" b="1" dirty="0" err="1"/>
              <a:t>Freedom</a:t>
            </a:r>
            <a:r>
              <a:rPr lang="cs-CZ" sz="3600" b="1" dirty="0"/>
              <a:t> – </a:t>
            </a:r>
            <a:r>
              <a:rPr lang="cs-CZ" sz="3600" b="1" dirty="0" err="1"/>
              <a:t>Responsibility</a:t>
            </a:r>
            <a:r>
              <a:rPr lang="cs-CZ" sz="3600" b="1" dirty="0"/>
              <a:t> – Love – </a:t>
            </a:r>
            <a:r>
              <a:rPr lang="cs-CZ" sz="3600" b="1" dirty="0" err="1"/>
              <a:t>Thinking</a:t>
            </a:r>
            <a:r>
              <a:rPr lang="cs-CZ" sz="3600" b="1" dirty="0"/>
              <a:t>  </a:t>
            </a:r>
          </a:p>
        </p:txBody>
      </p:sp>
      <p:sp>
        <p:nvSpPr>
          <p:cNvPr id="3" name="Zástupný symbol pro obsah 2"/>
          <p:cNvSpPr>
            <a:spLocks noGrp="1"/>
          </p:cNvSpPr>
          <p:nvPr>
            <p:ph idx="1"/>
          </p:nvPr>
        </p:nvSpPr>
        <p:spPr>
          <a:xfrm>
            <a:off x="1775520" y="1556793"/>
            <a:ext cx="8568952" cy="4525963"/>
          </a:xfrm>
        </p:spPr>
        <p:txBody>
          <a:bodyPr/>
          <a:lstStyle/>
          <a:p>
            <a:pPr>
              <a:buNone/>
            </a:pPr>
            <a:r>
              <a:rPr lang="en-US" i="1" dirty="0"/>
              <a:t>The aim of art, </a:t>
            </a:r>
            <a:r>
              <a:rPr lang="en-US" b="1" i="1" dirty="0"/>
              <a:t>the aim of a life can only be to increase the sum of freedom and responsibility </a:t>
            </a:r>
            <a:r>
              <a:rPr lang="en-US" i="1" dirty="0"/>
              <a:t>to be found in every man and in the world.</a:t>
            </a:r>
            <a:endParaRPr lang="cs-CZ" i="1" dirty="0"/>
          </a:p>
          <a:p>
            <a:pPr>
              <a:buNone/>
            </a:pPr>
            <a:r>
              <a:rPr lang="en-US" i="1" dirty="0"/>
              <a:t>It takes time to live. Like any work of art, </a:t>
            </a:r>
            <a:r>
              <a:rPr lang="en-US" b="1" i="1" dirty="0"/>
              <a:t>life needs to be thought about</a:t>
            </a:r>
            <a:r>
              <a:rPr lang="en-US" i="1" dirty="0"/>
              <a:t>.</a:t>
            </a:r>
            <a:endParaRPr lang="cs-CZ" i="1" dirty="0"/>
          </a:p>
          <a:p>
            <a:pPr>
              <a:buNone/>
            </a:pPr>
            <a:r>
              <a:rPr lang="en-US" b="1" i="1" dirty="0"/>
              <a:t>The opposite of an idealist is too often a man without love.</a:t>
            </a:r>
            <a:endParaRPr lang="cs-CZ" i="1" dirty="0"/>
          </a:p>
          <a:p>
            <a:pPr algn="r">
              <a:buNone/>
            </a:pPr>
            <a:r>
              <a:rPr lang="cs-CZ" i="1" dirty="0"/>
              <a:t>(Albert </a:t>
            </a:r>
            <a:r>
              <a:rPr lang="cs-CZ" i="1" dirty="0" err="1"/>
              <a:t>Camus</a:t>
            </a:r>
            <a:r>
              <a:rPr lang="cs-CZ" i="1"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33gqm9lw3yglq.cloudfront.net/ProductImages/TellUs/TellUs_7057_23_large.jpg"/>
          <p:cNvPicPr>
            <a:picLocks noChangeAspect="1" noChangeArrowheads="1"/>
          </p:cNvPicPr>
          <p:nvPr/>
        </p:nvPicPr>
        <p:blipFill>
          <a:blip r:embed="rId2" cstate="print"/>
          <a:srcRect/>
          <a:stretch>
            <a:fillRect/>
          </a:stretch>
        </p:blipFill>
        <p:spPr bwMode="auto">
          <a:xfrm>
            <a:off x="3359697" y="0"/>
            <a:ext cx="5419355" cy="6858000"/>
          </a:xfrm>
          <a:prstGeom prst="rect">
            <a:avLst/>
          </a:prstGeom>
          <a:noFill/>
        </p:spPr>
      </p:pic>
      <p:sp>
        <p:nvSpPr>
          <p:cNvPr id="4" name="TextovéPole 3"/>
          <p:cNvSpPr txBox="1"/>
          <p:nvPr/>
        </p:nvSpPr>
        <p:spPr>
          <a:xfrm>
            <a:off x="8904312" y="476672"/>
            <a:ext cx="1656184" cy="1569660"/>
          </a:xfrm>
          <a:prstGeom prst="rect">
            <a:avLst/>
          </a:prstGeom>
          <a:noFill/>
        </p:spPr>
        <p:txBody>
          <a:bodyPr wrap="square" rtlCol="0">
            <a:spAutoFit/>
          </a:bodyPr>
          <a:lstStyle/>
          <a:p>
            <a:r>
              <a:rPr lang="cs-CZ" sz="2400" dirty="0"/>
              <a:t>Edvard </a:t>
            </a:r>
            <a:r>
              <a:rPr lang="cs-CZ" sz="2400" dirty="0" err="1"/>
              <a:t>Munch</a:t>
            </a:r>
            <a:r>
              <a:rPr lang="cs-CZ" sz="2400" dirty="0"/>
              <a:t>:</a:t>
            </a:r>
          </a:p>
          <a:p>
            <a:r>
              <a:rPr lang="cs-CZ" sz="2400" i="1" dirty="0" err="1"/>
              <a:t>The</a:t>
            </a:r>
            <a:r>
              <a:rPr lang="cs-CZ" sz="2400" i="1" dirty="0"/>
              <a:t> </a:t>
            </a:r>
            <a:r>
              <a:rPr lang="cs-CZ" sz="2400" i="1" dirty="0" err="1"/>
              <a:t>Scream</a:t>
            </a:r>
            <a:r>
              <a:rPr lang="cs-CZ" sz="2400" i="1" dirty="0"/>
              <a:t> </a:t>
            </a:r>
            <a:r>
              <a:rPr lang="cs-CZ" sz="2400" dirty="0"/>
              <a:t>(1893)</a:t>
            </a:r>
          </a:p>
        </p:txBody>
      </p:sp>
      <p:sp>
        <p:nvSpPr>
          <p:cNvPr id="5" name="TextovéPole 4"/>
          <p:cNvSpPr txBox="1"/>
          <p:nvPr/>
        </p:nvSpPr>
        <p:spPr>
          <a:xfrm>
            <a:off x="1524000" y="476672"/>
            <a:ext cx="1763688" cy="553998"/>
          </a:xfrm>
          <a:prstGeom prst="rect">
            <a:avLst/>
          </a:prstGeom>
          <a:noFill/>
        </p:spPr>
        <p:txBody>
          <a:bodyPr wrap="square" rtlCol="0">
            <a:spAutoFit/>
          </a:bodyPr>
          <a:lstStyle/>
          <a:p>
            <a:r>
              <a:rPr lang="cs-CZ" sz="3000" b="1" dirty="0"/>
              <a:t>Integrity?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F94DBC-2088-A5B2-4444-B7DE7885E1C0}"/>
              </a:ext>
            </a:extLst>
          </p:cNvPr>
          <p:cNvSpPr>
            <a:spLocks noGrp="1"/>
          </p:cNvSpPr>
          <p:nvPr>
            <p:ph type="title"/>
          </p:nvPr>
        </p:nvSpPr>
        <p:spPr/>
        <p:txBody>
          <a:bodyPr/>
          <a:lstStyle/>
          <a:p>
            <a:r>
              <a:rPr lang="cs-CZ" dirty="0" err="1"/>
              <a:t>Dilemma</a:t>
            </a:r>
            <a:endParaRPr lang="en-CA" dirty="0"/>
          </a:p>
        </p:txBody>
      </p:sp>
      <p:sp>
        <p:nvSpPr>
          <p:cNvPr id="3" name="Zástupný obsah 2">
            <a:extLst>
              <a:ext uri="{FF2B5EF4-FFF2-40B4-BE49-F238E27FC236}">
                <a16:creationId xmlns:a16="http://schemas.microsoft.com/office/drawing/2014/main" id="{B1965764-E433-D440-3525-BEEC2DC607B0}"/>
              </a:ext>
            </a:extLst>
          </p:cNvPr>
          <p:cNvSpPr>
            <a:spLocks noGrp="1"/>
          </p:cNvSpPr>
          <p:nvPr>
            <p:ph idx="1"/>
          </p:nvPr>
        </p:nvSpPr>
        <p:spPr>
          <a:xfrm>
            <a:off x="609600" y="1600201"/>
            <a:ext cx="10972800" cy="4983161"/>
          </a:xfrm>
        </p:spPr>
        <p:txBody>
          <a:bodyPr>
            <a:normAutofit fontScale="92500" lnSpcReduction="10000"/>
          </a:bodyPr>
          <a:lstStyle/>
          <a:p>
            <a:pPr marL="0" indent="0">
              <a:buNone/>
            </a:pPr>
            <a:r>
              <a:rPr lang="cs-CZ" dirty="0"/>
              <a:t>In </a:t>
            </a:r>
            <a:r>
              <a:rPr lang="cs-CZ" dirty="0" err="1"/>
              <a:t>logic</a:t>
            </a:r>
            <a:r>
              <a:rPr lang="cs-CZ" dirty="0"/>
              <a:t>: </a:t>
            </a:r>
            <a:r>
              <a:rPr lang="en-US" dirty="0"/>
              <a:t>a form of syllogism in which the major premise is formed of two or more conditional propositions and the minor premise is a disjunctive proposition, as</a:t>
            </a:r>
            <a:r>
              <a:rPr lang="cs-CZ" dirty="0"/>
              <a:t>:</a:t>
            </a:r>
          </a:p>
          <a:p>
            <a:pPr marL="0" indent="0">
              <a:buNone/>
            </a:pPr>
            <a:r>
              <a:rPr lang="en-US" dirty="0"/>
              <a:t>If A, then B</a:t>
            </a:r>
            <a:r>
              <a:rPr lang="cs-CZ" dirty="0"/>
              <a:t>.</a:t>
            </a:r>
          </a:p>
          <a:p>
            <a:pPr marL="0" indent="0">
              <a:buNone/>
            </a:pPr>
            <a:r>
              <a:rPr lang="cs-CZ" u="sng" dirty="0"/>
              <a:t>I</a:t>
            </a:r>
            <a:r>
              <a:rPr lang="en-US" u="sng" dirty="0"/>
              <a:t>f C then D</a:t>
            </a:r>
            <a:r>
              <a:rPr lang="cs-CZ" u="sng" dirty="0"/>
              <a:t>.</a:t>
            </a:r>
          </a:p>
          <a:p>
            <a:pPr marL="0" indent="0">
              <a:buNone/>
            </a:pPr>
            <a:r>
              <a:rPr lang="en-US" dirty="0"/>
              <a:t>Either A or C</a:t>
            </a:r>
            <a:r>
              <a:rPr lang="cs-CZ" dirty="0"/>
              <a:t>.</a:t>
            </a:r>
          </a:p>
          <a:p>
            <a:pPr marL="0" indent="0">
              <a:buNone/>
            </a:pPr>
            <a:r>
              <a:rPr lang="en-US" dirty="0"/>
              <a:t>Therefore, either B or D.</a:t>
            </a:r>
            <a:endParaRPr lang="cs-CZ" dirty="0"/>
          </a:p>
          <a:p>
            <a:pPr marL="0" indent="0">
              <a:buNone/>
            </a:pPr>
            <a:endParaRPr lang="cs-CZ" dirty="0"/>
          </a:p>
          <a:p>
            <a:pPr marL="0" indent="0">
              <a:buNone/>
            </a:pPr>
            <a:r>
              <a:rPr lang="en-US" dirty="0"/>
              <a:t>An argument that presents two alternatives, each of which has the same consequence.</a:t>
            </a:r>
            <a:endParaRPr lang="cs-CZ" dirty="0"/>
          </a:p>
          <a:p>
            <a:pPr marL="0" indent="0">
              <a:buNone/>
            </a:pPr>
            <a:endParaRPr lang="en-CA" dirty="0"/>
          </a:p>
        </p:txBody>
      </p:sp>
    </p:spTree>
    <p:extLst>
      <p:ext uri="{BB962C8B-B14F-4D97-AF65-F5344CB8AC3E}">
        <p14:creationId xmlns:p14="http://schemas.microsoft.com/office/powerpoint/2010/main" val="1301255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cs-CZ" sz="4000" dirty="0" err="1"/>
              <a:t>Thinking</a:t>
            </a:r>
            <a:r>
              <a:rPr lang="cs-CZ" sz="4000" dirty="0"/>
              <a:t> </a:t>
            </a:r>
            <a:r>
              <a:rPr lang="cs-CZ" sz="4000" dirty="0" err="1"/>
              <a:t>reed</a:t>
            </a:r>
            <a:endParaRPr lang="cs-CZ" sz="4000" dirty="0"/>
          </a:p>
        </p:txBody>
      </p:sp>
      <p:sp>
        <p:nvSpPr>
          <p:cNvPr id="6147" name="Rectangle 3"/>
          <p:cNvSpPr>
            <a:spLocks noGrp="1" noChangeArrowheads="1"/>
          </p:cNvSpPr>
          <p:nvPr>
            <p:ph type="body" idx="1"/>
          </p:nvPr>
        </p:nvSpPr>
        <p:spPr>
          <a:xfrm>
            <a:off x="1981200" y="1412776"/>
            <a:ext cx="8229600" cy="5256312"/>
          </a:xfrm>
        </p:spPr>
        <p:txBody>
          <a:bodyPr>
            <a:normAutofit/>
          </a:bodyPr>
          <a:lstStyle/>
          <a:p>
            <a:pPr>
              <a:lnSpc>
                <a:spcPct val="90000"/>
              </a:lnSpc>
              <a:buNone/>
            </a:pPr>
            <a:r>
              <a:rPr lang="cs-CZ" sz="2400" dirty="0">
                <a:cs typeface="Arial" charset="0"/>
              </a:rPr>
              <a:t>(</a:t>
            </a:r>
            <a:r>
              <a:rPr lang="cs-CZ" sz="2400" dirty="0" err="1">
                <a:cs typeface="Arial" charset="0"/>
              </a:rPr>
              <a:t>Blaise</a:t>
            </a:r>
            <a:r>
              <a:rPr lang="cs-CZ" sz="2400" dirty="0">
                <a:cs typeface="Arial" charset="0"/>
              </a:rPr>
              <a:t> </a:t>
            </a:r>
            <a:r>
              <a:rPr lang="cs-CZ" sz="2400" dirty="0">
                <a:cs typeface="Arial" charset="0"/>
                <a:hlinkClick r:id="rId3"/>
              </a:rPr>
              <a:t>Pascal</a:t>
            </a:r>
            <a:r>
              <a:rPr lang="cs-CZ" sz="2400" dirty="0">
                <a:cs typeface="Arial" charset="0"/>
              </a:rPr>
              <a:t> 1623-62, </a:t>
            </a:r>
            <a:r>
              <a:rPr lang="cs-CZ" sz="2400" i="1" dirty="0" err="1">
                <a:cs typeface="Arial" charset="0"/>
              </a:rPr>
              <a:t>Pensées</a:t>
            </a:r>
            <a:r>
              <a:rPr lang="cs-CZ" sz="2400" dirty="0">
                <a:cs typeface="Arial" charset="0"/>
              </a:rPr>
              <a:t>):</a:t>
            </a:r>
          </a:p>
          <a:p>
            <a:pPr eaLnBrk="1" hangingPunct="1">
              <a:lnSpc>
                <a:spcPct val="90000"/>
              </a:lnSpc>
              <a:buNone/>
            </a:pPr>
            <a:endParaRPr lang="cs-CZ" sz="900" dirty="0">
              <a:cs typeface="Arial" charset="0"/>
            </a:endParaRPr>
          </a:p>
          <a:p>
            <a:pPr>
              <a:lnSpc>
                <a:spcPct val="90000"/>
              </a:lnSpc>
              <a:buNone/>
            </a:pPr>
            <a:r>
              <a:rPr lang="fr-FR" sz="2200" i="1" dirty="0"/>
              <a:t>L'homme n'est qu'un roseau, le plus faible de la nature; mais c'est un roseau pensant. </a:t>
            </a:r>
            <a:r>
              <a:rPr lang="cs-CZ" sz="2200" i="1" dirty="0"/>
              <a:t>…</a:t>
            </a:r>
            <a:r>
              <a:rPr lang="fr-FR" sz="2200" i="1" dirty="0"/>
              <a:t> une vapeur, une goutte d’eau suffit pour le tuer. Mais </a:t>
            </a:r>
            <a:r>
              <a:rPr lang="cs-CZ" sz="2200" i="1" dirty="0"/>
              <a:t>...</a:t>
            </a:r>
            <a:r>
              <a:rPr lang="fr-FR" sz="2200" i="1" dirty="0"/>
              <a:t> parce qu’il sait qu’il meurt, et l’avantage que l’univers a sur lui, l’univers n’en sait rien. Ainsi toute notre dignité consiste dans la pensée. C'est de là qu'il faut nous relever, non de l'espace et de la durée. Travaillons donc à bien penser. voilà le principe de la morale.</a:t>
            </a:r>
            <a:r>
              <a:rPr lang="fr-FR" sz="2200" dirty="0"/>
              <a:t> </a:t>
            </a:r>
            <a:endParaRPr lang="cs-CZ" sz="2200" i="1" dirty="0">
              <a:cs typeface="Arial" charset="0"/>
            </a:endParaRPr>
          </a:p>
          <a:p>
            <a:pPr>
              <a:lnSpc>
                <a:spcPct val="90000"/>
              </a:lnSpc>
              <a:buNone/>
            </a:pPr>
            <a:r>
              <a:rPr lang="en-US" sz="2200" b="1" dirty="0"/>
              <a:t>Man is but a reed, the most feeble thing in nature; but he is a thinking reed. </a:t>
            </a:r>
            <a:r>
              <a:rPr lang="cs-CZ" sz="2200" b="1" dirty="0"/>
              <a:t>…</a:t>
            </a:r>
            <a:r>
              <a:rPr lang="en-US" sz="2200" b="1" dirty="0"/>
              <a:t> A </a:t>
            </a:r>
            <a:r>
              <a:rPr lang="en-US" sz="2200" b="1" dirty="0" err="1"/>
              <a:t>vapour</a:t>
            </a:r>
            <a:r>
              <a:rPr lang="en-US" sz="2200" b="1" dirty="0"/>
              <a:t>, a drop of water suffices to kill him. But, </a:t>
            </a:r>
            <a:r>
              <a:rPr lang="cs-CZ" sz="2200" b="1" dirty="0"/>
              <a:t>…</a:t>
            </a:r>
            <a:r>
              <a:rPr lang="en-US" sz="2200" b="1" dirty="0"/>
              <a:t>man would still be more noble than that which killed him, because he knows that he dies and the advantage which the universe has over him; the universe knows nothing of this. All our dignity consists, then, in thought. By it we must elevate ourselves, and not by space and time which we cannot fill. Let us </a:t>
            </a:r>
            <a:r>
              <a:rPr lang="en-US" sz="2200" b="1" dirty="0" err="1"/>
              <a:t>endeavour</a:t>
            </a:r>
            <a:r>
              <a:rPr lang="en-US" sz="2200" b="1" dirty="0"/>
              <a:t>, then, to think well; this is the principle of morality.</a:t>
            </a:r>
            <a:r>
              <a:rPr lang="en-US" sz="2200" dirty="0"/>
              <a:t> </a:t>
            </a:r>
            <a:r>
              <a:rPr lang="cs-CZ" sz="2200" dirty="0"/>
              <a:t>(347)</a:t>
            </a:r>
          </a:p>
          <a:p>
            <a:pPr>
              <a:lnSpc>
                <a:spcPct val="90000"/>
              </a:lnSpc>
              <a:buNone/>
            </a:pPr>
            <a:endParaRPr lang="cs-CZ" sz="2400" i="1" dirty="0">
              <a:cs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cs-CZ" sz="4000" dirty="0" err="1"/>
              <a:t>Thinking</a:t>
            </a:r>
            <a:r>
              <a:rPr lang="cs-CZ" sz="4000" dirty="0"/>
              <a:t> man – </a:t>
            </a:r>
            <a:r>
              <a:rPr lang="cs-CZ" sz="4000" dirty="0" err="1"/>
              <a:t>loving</a:t>
            </a:r>
            <a:r>
              <a:rPr lang="cs-CZ" sz="4000" dirty="0"/>
              <a:t> </a:t>
            </a:r>
            <a:r>
              <a:rPr lang="cs-CZ" sz="4000" dirty="0" err="1"/>
              <a:t>being</a:t>
            </a:r>
            <a:endParaRPr lang="cs-CZ" sz="4000" dirty="0"/>
          </a:p>
        </p:txBody>
      </p:sp>
      <p:sp>
        <p:nvSpPr>
          <p:cNvPr id="6147" name="Rectangle 3"/>
          <p:cNvSpPr>
            <a:spLocks noGrp="1" noChangeArrowheads="1"/>
          </p:cNvSpPr>
          <p:nvPr>
            <p:ph type="body" idx="1"/>
          </p:nvPr>
        </p:nvSpPr>
        <p:spPr>
          <a:xfrm>
            <a:off x="1775520" y="1340768"/>
            <a:ext cx="8568952" cy="5328320"/>
          </a:xfrm>
        </p:spPr>
        <p:txBody>
          <a:bodyPr>
            <a:normAutofit/>
          </a:bodyPr>
          <a:lstStyle/>
          <a:p>
            <a:pPr>
              <a:lnSpc>
                <a:spcPct val="90000"/>
              </a:lnSpc>
              <a:buNone/>
            </a:pPr>
            <a:r>
              <a:rPr lang="cs-CZ" sz="2200" b="1" i="1" dirty="0" err="1">
                <a:cs typeface="Arial" charset="0"/>
              </a:rPr>
              <a:t>Le</a:t>
            </a:r>
            <a:r>
              <a:rPr lang="cs-CZ" sz="2200" b="1" i="1" dirty="0">
                <a:cs typeface="Arial" charset="0"/>
              </a:rPr>
              <a:t> silence </a:t>
            </a:r>
            <a:r>
              <a:rPr lang="cs-CZ" sz="2200" b="1" i="1" dirty="0" err="1">
                <a:cs typeface="Arial" charset="0"/>
              </a:rPr>
              <a:t>éternel</a:t>
            </a:r>
            <a:r>
              <a:rPr lang="cs-CZ" sz="2200" b="1" i="1" dirty="0">
                <a:cs typeface="Arial" charset="0"/>
              </a:rPr>
              <a:t> de ces </a:t>
            </a:r>
            <a:r>
              <a:rPr lang="cs-CZ" sz="2200" b="1" i="1" dirty="0" err="1">
                <a:cs typeface="Arial" charset="0"/>
              </a:rPr>
              <a:t>espaces</a:t>
            </a:r>
            <a:r>
              <a:rPr lang="cs-CZ" sz="2200" b="1" i="1" dirty="0">
                <a:cs typeface="Arial" charset="0"/>
              </a:rPr>
              <a:t> </a:t>
            </a:r>
            <a:r>
              <a:rPr lang="cs-CZ" sz="2200" b="1" i="1" dirty="0" err="1">
                <a:cs typeface="Arial" charset="0"/>
              </a:rPr>
              <a:t>infinis</a:t>
            </a:r>
            <a:r>
              <a:rPr lang="cs-CZ" sz="2200" b="1" i="1" dirty="0">
                <a:cs typeface="Arial" charset="0"/>
              </a:rPr>
              <a:t> m´</a:t>
            </a:r>
            <a:r>
              <a:rPr lang="cs-CZ" sz="2200" b="1" i="1" dirty="0" err="1">
                <a:cs typeface="Arial" charset="0"/>
              </a:rPr>
              <a:t>effraie</a:t>
            </a:r>
            <a:r>
              <a:rPr lang="cs-CZ" sz="2200" b="1" i="1" dirty="0">
                <a:cs typeface="Arial" charset="0"/>
              </a:rPr>
              <a:t>.</a:t>
            </a:r>
            <a:r>
              <a:rPr lang="cs-CZ" sz="2200" b="1" dirty="0">
                <a:cs typeface="Arial" charset="0"/>
              </a:rPr>
              <a:t> </a:t>
            </a:r>
            <a:r>
              <a:rPr lang="en-US" sz="2200" b="1" dirty="0"/>
              <a:t>The eternal silence of these infinite spaces terrifies me.</a:t>
            </a:r>
            <a:r>
              <a:rPr lang="cs-CZ" sz="2200" b="1" dirty="0"/>
              <a:t> (206)</a:t>
            </a:r>
            <a:endParaRPr lang="cs-CZ" sz="2200" b="1" dirty="0">
              <a:cs typeface="Arial" charset="0"/>
            </a:endParaRPr>
          </a:p>
          <a:p>
            <a:pPr>
              <a:lnSpc>
                <a:spcPct val="90000"/>
              </a:lnSpc>
              <a:buNone/>
            </a:pPr>
            <a:r>
              <a:rPr lang="cs-CZ" sz="2200" i="1" dirty="0"/>
              <a:t>L</a:t>
            </a:r>
            <a:r>
              <a:rPr lang="fr-FR" sz="2200" i="1" dirty="0"/>
              <a:t>a vraie morale se moque de la morale</a:t>
            </a:r>
            <a:r>
              <a:rPr lang="cs-CZ" sz="2200" i="1" dirty="0"/>
              <a:t>. </a:t>
            </a:r>
            <a:r>
              <a:rPr lang="en-US" sz="2200" dirty="0"/>
              <a:t>True morality makes fun of morality.</a:t>
            </a:r>
            <a:r>
              <a:rPr lang="cs-CZ" sz="2200" dirty="0"/>
              <a:t> (4)</a:t>
            </a:r>
            <a:endParaRPr lang="cs-CZ" sz="2200" dirty="0">
              <a:cs typeface="Arial" charset="0"/>
            </a:endParaRPr>
          </a:p>
          <a:p>
            <a:pPr>
              <a:lnSpc>
                <a:spcPct val="90000"/>
              </a:lnSpc>
              <a:buNone/>
            </a:pPr>
            <a:r>
              <a:rPr lang="en-US" sz="2200" b="1" dirty="0"/>
              <a:t>Man is obviously made to think. It is his whole dignity and his whole merit; and his whole duty is to think as he ought. Now, the order of thought is to begin with self, and with its Author and its end. Now, of what does the world think? Never of this, but of dancing, playing the lute, singing, making verses, running at the ring, etc., fighting, making oneself king, without thinking what it is to be a king and what to be a man.</a:t>
            </a:r>
            <a:r>
              <a:rPr lang="cs-CZ" sz="2200" b="1" dirty="0"/>
              <a:t> (146)</a:t>
            </a:r>
          </a:p>
          <a:p>
            <a:pPr>
              <a:lnSpc>
                <a:spcPct val="90000"/>
              </a:lnSpc>
              <a:buNone/>
            </a:pPr>
            <a:r>
              <a:rPr lang="en-US" sz="2200" dirty="0"/>
              <a:t>I cannot imagine a man without thought; he would be a stone or an animal.</a:t>
            </a:r>
            <a:r>
              <a:rPr lang="cs-CZ" sz="2200" dirty="0"/>
              <a:t> (339)</a:t>
            </a:r>
          </a:p>
          <a:p>
            <a:pPr>
              <a:lnSpc>
                <a:spcPct val="90000"/>
              </a:lnSpc>
              <a:buNone/>
            </a:pPr>
            <a:r>
              <a:rPr lang="en-US" sz="2200" b="1" dirty="0"/>
              <a:t> </a:t>
            </a:r>
            <a:r>
              <a:rPr lang="fr-FR" sz="2200" b="1" i="1" dirty="0"/>
              <a:t>Le cœur a ses raisons, que la raison ne connaît point.</a:t>
            </a:r>
            <a:r>
              <a:rPr lang="cs-CZ" sz="2200" b="1" i="1" dirty="0"/>
              <a:t> </a:t>
            </a:r>
            <a:r>
              <a:rPr lang="en-US" sz="2200" b="1" dirty="0"/>
              <a:t>The heart has its reasons, which reason does not know.</a:t>
            </a:r>
            <a:r>
              <a:rPr lang="cs-CZ" sz="2200" b="1" dirty="0"/>
              <a:t> (227)</a:t>
            </a:r>
            <a:endParaRPr lang="cs-CZ" sz="2200" b="1" dirty="0">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Friedrich </a:t>
            </a:r>
            <a:r>
              <a:rPr lang="cs-CZ" dirty="0" err="1"/>
              <a:t>Nietzsche</a:t>
            </a:r>
            <a:r>
              <a:rPr lang="cs-CZ" dirty="0"/>
              <a:t> (1844-1900)</a:t>
            </a:r>
          </a:p>
        </p:txBody>
      </p:sp>
      <p:sp>
        <p:nvSpPr>
          <p:cNvPr id="3" name="Zástupný symbol pro obsah 2"/>
          <p:cNvSpPr>
            <a:spLocks noGrp="1"/>
          </p:cNvSpPr>
          <p:nvPr>
            <p:ph idx="1"/>
          </p:nvPr>
        </p:nvSpPr>
        <p:spPr/>
        <p:txBody>
          <a:bodyPr>
            <a:normAutofit lnSpcReduction="10000"/>
          </a:bodyPr>
          <a:lstStyle/>
          <a:p>
            <a:r>
              <a:rPr lang="cs-CZ" dirty="0" err="1"/>
              <a:t>All</a:t>
            </a:r>
            <a:r>
              <a:rPr lang="cs-CZ" dirty="0"/>
              <a:t> </a:t>
            </a:r>
            <a:r>
              <a:rPr lang="cs-CZ" dirty="0" err="1"/>
              <a:t>men</a:t>
            </a:r>
            <a:r>
              <a:rPr lang="cs-CZ" dirty="0"/>
              <a:t> </a:t>
            </a:r>
            <a:r>
              <a:rPr lang="cs-CZ" dirty="0" err="1"/>
              <a:t>should</a:t>
            </a:r>
            <a:r>
              <a:rPr lang="cs-CZ" dirty="0"/>
              <a:t> </a:t>
            </a:r>
            <a:r>
              <a:rPr lang="cs-CZ" dirty="0" err="1"/>
              <a:t>be</a:t>
            </a:r>
            <a:r>
              <a:rPr lang="cs-CZ" dirty="0"/>
              <a:t> free to </a:t>
            </a:r>
            <a:r>
              <a:rPr lang="cs-CZ" dirty="0" err="1"/>
              <a:t>realize</a:t>
            </a:r>
            <a:r>
              <a:rPr lang="cs-CZ" dirty="0"/>
              <a:t> </a:t>
            </a:r>
            <a:r>
              <a:rPr lang="cs-CZ" dirty="0" err="1"/>
              <a:t>their</a:t>
            </a:r>
            <a:r>
              <a:rPr lang="cs-CZ" dirty="0"/>
              <a:t> </a:t>
            </a:r>
            <a:r>
              <a:rPr lang="cs-CZ" dirty="0" err="1"/>
              <a:t>potential</a:t>
            </a:r>
            <a:r>
              <a:rPr lang="cs-CZ" dirty="0"/>
              <a:t> – </a:t>
            </a:r>
            <a:r>
              <a:rPr lang="cs-CZ" dirty="0" err="1"/>
              <a:t>their</a:t>
            </a:r>
            <a:r>
              <a:rPr lang="cs-CZ" dirty="0"/>
              <a:t> „</a:t>
            </a:r>
            <a:r>
              <a:rPr lang="cs-CZ" dirty="0" err="1"/>
              <a:t>will</a:t>
            </a:r>
            <a:r>
              <a:rPr lang="cs-CZ" dirty="0"/>
              <a:t> to </a:t>
            </a:r>
            <a:r>
              <a:rPr lang="cs-CZ" dirty="0" err="1"/>
              <a:t>power</a:t>
            </a:r>
            <a:r>
              <a:rPr lang="cs-CZ" dirty="0"/>
              <a:t>“,  free to live </a:t>
            </a:r>
            <a:r>
              <a:rPr lang="cs-CZ" dirty="0" err="1"/>
              <a:t>life</a:t>
            </a:r>
            <a:r>
              <a:rPr lang="cs-CZ" dirty="0"/>
              <a:t> to </a:t>
            </a:r>
            <a:r>
              <a:rPr lang="cs-CZ" dirty="0" err="1"/>
              <a:t>the</a:t>
            </a:r>
            <a:r>
              <a:rPr lang="cs-CZ" dirty="0"/>
              <a:t> </a:t>
            </a:r>
            <a:r>
              <a:rPr lang="cs-CZ" dirty="0" err="1"/>
              <a:t>full</a:t>
            </a:r>
            <a:r>
              <a:rPr lang="cs-CZ" dirty="0"/>
              <a:t>, to </a:t>
            </a:r>
            <a:r>
              <a:rPr lang="cs-CZ" dirty="0" err="1"/>
              <a:t>fulfil</a:t>
            </a:r>
            <a:r>
              <a:rPr lang="cs-CZ" dirty="0"/>
              <a:t> </a:t>
            </a:r>
            <a:r>
              <a:rPr lang="cs-CZ" dirty="0" err="1"/>
              <a:t>themselves</a:t>
            </a:r>
            <a:r>
              <a:rPr lang="cs-CZ" dirty="0"/>
              <a:t>. A </a:t>
            </a:r>
            <a:r>
              <a:rPr lang="cs-CZ" dirty="0" err="1"/>
              <a:t>human</a:t>
            </a:r>
            <a:r>
              <a:rPr lang="cs-CZ" dirty="0"/>
              <a:t> </a:t>
            </a:r>
            <a:r>
              <a:rPr lang="cs-CZ" dirty="0" err="1"/>
              <a:t>being</a:t>
            </a:r>
            <a:r>
              <a:rPr lang="cs-CZ" dirty="0"/>
              <a:t> </a:t>
            </a:r>
            <a:r>
              <a:rPr lang="cs-CZ" dirty="0" err="1"/>
              <a:t>who</a:t>
            </a:r>
            <a:r>
              <a:rPr lang="cs-CZ" dirty="0"/>
              <a:t> </a:t>
            </a:r>
            <a:r>
              <a:rPr lang="cs-CZ" dirty="0" err="1"/>
              <a:t>thus</a:t>
            </a:r>
            <a:r>
              <a:rPr lang="cs-CZ" dirty="0"/>
              <a:t> </a:t>
            </a:r>
            <a:r>
              <a:rPr lang="cs-CZ" dirty="0" err="1"/>
              <a:t>develops</a:t>
            </a:r>
            <a:r>
              <a:rPr lang="cs-CZ" dirty="0"/>
              <a:t> his </a:t>
            </a:r>
            <a:r>
              <a:rPr lang="cs-CZ" dirty="0" err="1"/>
              <a:t>maximumpotential</a:t>
            </a:r>
            <a:r>
              <a:rPr lang="cs-CZ" dirty="0"/>
              <a:t> </a:t>
            </a:r>
            <a:r>
              <a:rPr lang="cs-CZ" dirty="0" err="1"/>
              <a:t>becomes</a:t>
            </a:r>
            <a:r>
              <a:rPr lang="cs-CZ" dirty="0"/>
              <a:t> a sort </a:t>
            </a:r>
            <a:r>
              <a:rPr lang="cs-CZ" dirty="0" err="1"/>
              <a:t>of</a:t>
            </a:r>
            <a:r>
              <a:rPr lang="cs-CZ" dirty="0"/>
              <a:t> super-</a:t>
            </a:r>
            <a:r>
              <a:rPr lang="cs-CZ" dirty="0" err="1"/>
              <a:t>human</a:t>
            </a:r>
            <a:r>
              <a:rPr lang="cs-CZ" dirty="0"/>
              <a:t>-</a:t>
            </a:r>
            <a:r>
              <a:rPr lang="cs-CZ" dirty="0" err="1"/>
              <a:t>being</a:t>
            </a:r>
            <a:r>
              <a:rPr lang="cs-CZ" dirty="0"/>
              <a:t>, „superman“  („</a:t>
            </a:r>
            <a:r>
              <a:rPr lang="cs-CZ" dirty="0" err="1"/>
              <a:t>overman</a:t>
            </a:r>
            <a:r>
              <a:rPr lang="cs-CZ" dirty="0"/>
              <a:t>“) (</a:t>
            </a:r>
            <a:r>
              <a:rPr lang="cs-CZ" dirty="0" err="1"/>
              <a:t>Nieztsche</a:t>
            </a:r>
            <a:r>
              <a:rPr lang="cs-CZ" dirty="0"/>
              <a:t> </a:t>
            </a:r>
            <a:r>
              <a:rPr lang="cs-CZ" dirty="0" err="1"/>
              <a:t>meant</a:t>
            </a:r>
            <a:r>
              <a:rPr lang="cs-CZ" dirty="0"/>
              <a:t> </a:t>
            </a:r>
            <a:r>
              <a:rPr lang="cs-CZ" dirty="0" err="1"/>
              <a:t>people</a:t>
            </a:r>
            <a:r>
              <a:rPr lang="cs-CZ" dirty="0"/>
              <a:t> </a:t>
            </a:r>
            <a:r>
              <a:rPr lang="cs-CZ" dirty="0" err="1"/>
              <a:t>like</a:t>
            </a:r>
            <a:r>
              <a:rPr lang="cs-CZ" dirty="0"/>
              <a:t>: </a:t>
            </a:r>
            <a:r>
              <a:rPr lang="cs-CZ" dirty="0" err="1"/>
              <a:t>Socrates</a:t>
            </a:r>
            <a:r>
              <a:rPr lang="cs-CZ" dirty="0"/>
              <a:t>, </a:t>
            </a:r>
            <a:r>
              <a:rPr lang="cs-CZ" dirty="0" err="1"/>
              <a:t>Luther</a:t>
            </a:r>
            <a:r>
              <a:rPr lang="cs-CZ" dirty="0"/>
              <a:t>, </a:t>
            </a:r>
            <a:r>
              <a:rPr lang="cs-CZ" dirty="0" err="1"/>
              <a:t>Goethe</a:t>
            </a:r>
            <a:r>
              <a:rPr lang="cs-CZ" dirty="0"/>
              <a:t>, Napoleon)</a:t>
            </a:r>
          </a:p>
          <a:p>
            <a:r>
              <a:rPr lang="cs-CZ" dirty="0" err="1"/>
              <a:t>Personal</a:t>
            </a:r>
            <a:r>
              <a:rPr lang="cs-CZ" dirty="0"/>
              <a:t> </a:t>
            </a:r>
            <a:r>
              <a:rPr lang="cs-CZ" dirty="0" err="1"/>
              <a:t>happiness</a:t>
            </a:r>
            <a:r>
              <a:rPr lang="cs-CZ" dirty="0"/>
              <a:t> = </a:t>
            </a:r>
            <a:r>
              <a:rPr lang="cs-CZ" dirty="0" err="1"/>
              <a:t>self</a:t>
            </a:r>
            <a:r>
              <a:rPr lang="cs-CZ" dirty="0"/>
              <a:t>-</a:t>
            </a:r>
            <a:r>
              <a:rPr lang="cs-CZ" dirty="0" err="1"/>
              <a:t>fulfilment</a:t>
            </a:r>
            <a:endParaRPr lang="cs-CZ" dirty="0"/>
          </a:p>
          <a:p>
            <a:r>
              <a:rPr lang="cs-CZ" dirty="0"/>
              <a:t>„Dare to </a:t>
            </a:r>
            <a:r>
              <a:rPr lang="cs-CZ" dirty="0" err="1"/>
              <a:t>become</a:t>
            </a:r>
            <a:r>
              <a:rPr lang="cs-CZ" dirty="0"/>
              <a:t> </a:t>
            </a:r>
            <a:r>
              <a:rPr lang="cs-CZ" dirty="0" err="1"/>
              <a:t>what</a:t>
            </a:r>
            <a:r>
              <a:rPr lang="cs-CZ" dirty="0"/>
              <a:t> </a:t>
            </a:r>
            <a:r>
              <a:rPr lang="cs-CZ" dirty="0" err="1"/>
              <a:t>you</a:t>
            </a:r>
            <a:r>
              <a:rPr lang="cs-CZ" dirty="0"/>
              <a:t> are.“</a:t>
            </a:r>
          </a:p>
          <a:p>
            <a:r>
              <a:rPr lang="cs-CZ" dirty="0" err="1"/>
              <a:t>We</a:t>
            </a:r>
            <a:r>
              <a:rPr lang="cs-CZ" dirty="0"/>
              <a:t> are </a:t>
            </a:r>
            <a:r>
              <a:rPr lang="cs-CZ" dirty="0" err="1"/>
              <a:t>under</a:t>
            </a:r>
            <a:r>
              <a:rPr lang="cs-CZ" dirty="0"/>
              <a:t> </a:t>
            </a:r>
            <a:r>
              <a:rPr lang="cs-CZ" dirty="0" err="1"/>
              <a:t>an</a:t>
            </a:r>
            <a:r>
              <a:rPr lang="cs-CZ" dirty="0"/>
              <a:t> </a:t>
            </a:r>
            <a:r>
              <a:rPr lang="cs-CZ" dirty="0" err="1"/>
              <a:t>obligation</a:t>
            </a:r>
            <a:r>
              <a:rPr lang="cs-CZ" dirty="0"/>
              <a:t> to re-</a:t>
            </a:r>
            <a:r>
              <a:rPr lang="cs-CZ" dirty="0" err="1"/>
              <a:t>evaluate</a:t>
            </a:r>
            <a:r>
              <a:rPr lang="cs-CZ" dirty="0"/>
              <a:t> </a:t>
            </a:r>
            <a:r>
              <a:rPr lang="cs-CZ" dirty="0" err="1"/>
              <a:t>our</a:t>
            </a:r>
            <a:r>
              <a:rPr lang="cs-CZ" dirty="0"/>
              <a:t> </a:t>
            </a:r>
            <a:r>
              <a:rPr lang="cs-CZ" dirty="0" err="1"/>
              <a:t>values</a:t>
            </a:r>
            <a:r>
              <a:rPr lang="cs-CZ" dirty="0"/>
              <a:t>.</a:t>
            </a:r>
          </a:p>
          <a:p>
            <a:endParaRPr lang="cs-CZ"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algn="l"/>
            <a:r>
              <a:rPr lang="cs-CZ" sz="4000" dirty="0"/>
              <a:t>Man as a </a:t>
            </a:r>
            <a:r>
              <a:rPr lang="cs-CZ" sz="4000" dirty="0" err="1"/>
              <a:t>problematic</a:t>
            </a:r>
            <a:r>
              <a:rPr lang="cs-CZ" sz="4000" dirty="0"/>
              <a:t> </a:t>
            </a:r>
            <a:r>
              <a:rPr lang="cs-CZ" sz="4000" dirty="0" err="1"/>
              <a:t>being</a:t>
            </a:r>
            <a:r>
              <a:rPr lang="cs-CZ" sz="4000" dirty="0"/>
              <a:t> </a:t>
            </a:r>
          </a:p>
        </p:txBody>
      </p:sp>
      <p:sp>
        <p:nvSpPr>
          <p:cNvPr id="14339" name="Rectangle 3"/>
          <p:cNvSpPr>
            <a:spLocks noGrp="1" noChangeArrowheads="1"/>
          </p:cNvSpPr>
          <p:nvPr>
            <p:ph type="body" idx="1"/>
          </p:nvPr>
        </p:nvSpPr>
        <p:spPr>
          <a:xfrm>
            <a:off x="1981200" y="1600200"/>
            <a:ext cx="8229600" cy="5068888"/>
          </a:xfrm>
        </p:spPr>
        <p:txBody>
          <a:bodyPr>
            <a:normAutofit fontScale="92500" lnSpcReduction="10000"/>
          </a:bodyPr>
          <a:lstStyle/>
          <a:p>
            <a:pPr eaLnBrk="1" hangingPunct="1">
              <a:lnSpc>
                <a:spcPct val="80000"/>
              </a:lnSpc>
              <a:buNone/>
            </a:pPr>
            <a:r>
              <a:rPr lang="cs-CZ" sz="2800" dirty="0"/>
              <a:t>Friedrich </a:t>
            </a:r>
            <a:r>
              <a:rPr lang="cs-CZ" sz="2800" dirty="0" err="1">
                <a:hlinkClick r:id="rId3"/>
              </a:rPr>
              <a:t>Nietzsche</a:t>
            </a:r>
            <a:r>
              <a:rPr lang="cs-CZ" sz="2800" dirty="0"/>
              <a:t> (1844-1900)</a:t>
            </a:r>
          </a:p>
          <a:p>
            <a:pPr>
              <a:lnSpc>
                <a:spcPct val="80000"/>
              </a:lnSpc>
              <a:buNone/>
            </a:pPr>
            <a:r>
              <a:rPr lang="en-US" sz="2800" dirty="0"/>
              <a:t>"How can </a:t>
            </a:r>
            <a:r>
              <a:rPr lang="cs-CZ" sz="2800" dirty="0"/>
              <a:t>a </a:t>
            </a:r>
            <a:r>
              <a:rPr lang="en-US" sz="2800" dirty="0"/>
              <a:t>man know</a:t>
            </a:r>
            <a:r>
              <a:rPr lang="cs-CZ" sz="2800" dirty="0"/>
              <a:t> </a:t>
            </a:r>
            <a:r>
              <a:rPr lang="cs-CZ" sz="2800" dirty="0" err="1"/>
              <a:t>himself</a:t>
            </a:r>
            <a:r>
              <a:rPr lang="en-US" sz="2800" dirty="0"/>
              <a:t>?" - „</a:t>
            </a:r>
            <a:r>
              <a:rPr lang="cs-CZ" sz="2800" dirty="0"/>
              <a:t>He</a:t>
            </a:r>
            <a:r>
              <a:rPr lang="en-US" sz="2800" dirty="0"/>
              <a:t> is </a:t>
            </a:r>
            <a:r>
              <a:rPr lang="cs-CZ" sz="2800" dirty="0"/>
              <a:t>a </a:t>
            </a:r>
            <a:r>
              <a:rPr lang="cs-CZ" sz="2800" dirty="0" err="1"/>
              <a:t>thing</a:t>
            </a:r>
            <a:r>
              <a:rPr lang="cs-CZ" sz="2800" dirty="0"/>
              <a:t> </a:t>
            </a:r>
            <a:r>
              <a:rPr lang="en-US" sz="2800" dirty="0"/>
              <a:t>dark and </a:t>
            </a:r>
            <a:r>
              <a:rPr lang="cs-CZ" sz="2800" dirty="0" err="1"/>
              <a:t>veiled</a:t>
            </a:r>
            <a:r>
              <a:rPr lang="en-US" sz="2800" dirty="0"/>
              <a:t>…" </a:t>
            </a:r>
            <a:r>
              <a:rPr lang="cs-CZ" sz="2800" dirty="0"/>
              <a:t>(1)</a:t>
            </a:r>
          </a:p>
          <a:p>
            <a:pPr>
              <a:lnSpc>
                <a:spcPct val="80000"/>
              </a:lnSpc>
              <a:buNone/>
            </a:pPr>
            <a:r>
              <a:rPr lang="cs-CZ" sz="2800" dirty="0"/>
              <a:t>He i</a:t>
            </a:r>
            <a:r>
              <a:rPr lang="en-US" sz="2800" dirty="0"/>
              <a:t>s "yet indeterminate animal", an eccentric animal species.</a:t>
            </a:r>
            <a:endParaRPr lang="cs-CZ" sz="2800" dirty="0"/>
          </a:p>
          <a:p>
            <a:pPr>
              <a:lnSpc>
                <a:spcPct val="80000"/>
              </a:lnSpc>
              <a:buNone/>
            </a:pPr>
            <a:r>
              <a:rPr lang="en-US" sz="2800" dirty="0"/>
              <a:t>As a result of "forcible separation from the animal past" man suffers himself, the problem of its purpose. This is the beginning, the transition, in fact, a person is "almost human embryo of the future" - the first </a:t>
            </a:r>
            <a:r>
              <a:rPr lang="cs-CZ" sz="2800" dirty="0" err="1"/>
              <a:t>of</a:t>
            </a:r>
            <a:r>
              <a:rPr lang="cs-CZ" sz="2800" dirty="0"/>
              <a:t> </a:t>
            </a:r>
            <a:r>
              <a:rPr lang="cs-CZ" sz="2800" dirty="0" err="1"/>
              <a:t>the</a:t>
            </a:r>
            <a:r>
              <a:rPr lang="cs-CZ" sz="2800" dirty="0"/>
              <a:t> genus </a:t>
            </a:r>
            <a:r>
              <a:rPr lang="en-US" sz="2800" dirty="0"/>
              <a:t>of man. "Man is something fluid and pliable – it</a:t>
            </a:r>
            <a:r>
              <a:rPr lang="cs-CZ" sz="2800" dirty="0"/>
              <a:t> </a:t>
            </a:r>
            <a:r>
              <a:rPr lang="en-US" sz="2800" dirty="0"/>
              <a:t>can do what </a:t>
            </a:r>
            <a:r>
              <a:rPr lang="cs-CZ" sz="2800" dirty="0" err="1"/>
              <a:t>it</a:t>
            </a:r>
            <a:r>
              <a:rPr lang="en-US" sz="2800" dirty="0"/>
              <a:t> wants." Life is the "will to power" (Schopenhauer: the will to live), not austerity.</a:t>
            </a:r>
            <a:endParaRPr lang="cs-CZ" sz="2800" dirty="0"/>
          </a:p>
          <a:p>
            <a:pPr>
              <a:lnSpc>
                <a:spcPct val="80000"/>
              </a:lnSpc>
              <a:buNone/>
            </a:pPr>
            <a:r>
              <a:rPr lang="en-US" sz="2800" i="1" dirty="0"/>
              <a:t>Was </a:t>
            </a:r>
            <a:r>
              <a:rPr lang="en-US" sz="2800" i="1" dirty="0" err="1"/>
              <a:t>sagt</a:t>
            </a:r>
            <a:r>
              <a:rPr lang="en-US" sz="2800" i="1" dirty="0"/>
              <a:t> </a:t>
            </a:r>
            <a:r>
              <a:rPr lang="en-US" sz="2800" i="1" dirty="0" err="1"/>
              <a:t>dein</a:t>
            </a:r>
            <a:r>
              <a:rPr lang="en-US" sz="2800" i="1" dirty="0"/>
              <a:t> </a:t>
            </a:r>
            <a:r>
              <a:rPr lang="en-US" sz="2800" i="1" dirty="0" err="1"/>
              <a:t>Gewissen</a:t>
            </a:r>
            <a:r>
              <a:rPr lang="en-US" sz="2800" i="1" dirty="0"/>
              <a:t>? — 'Du </a:t>
            </a:r>
            <a:r>
              <a:rPr lang="en-US" sz="2800" i="1" dirty="0" err="1"/>
              <a:t>sollst</a:t>
            </a:r>
            <a:r>
              <a:rPr lang="en-US" sz="2800" i="1" dirty="0"/>
              <a:t> </a:t>
            </a:r>
            <a:r>
              <a:rPr lang="en-US" sz="2800" i="1" dirty="0" err="1"/>
              <a:t>der</a:t>
            </a:r>
            <a:r>
              <a:rPr lang="en-US" sz="2800" i="1" dirty="0"/>
              <a:t> </a:t>
            </a:r>
            <a:r>
              <a:rPr lang="en-US" sz="2800" i="1" dirty="0" err="1"/>
              <a:t>werden</a:t>
            </a:r>
            <a:r>
              <a:rPr lang="en-US" sz="2800" i="1" dirty="0"/>
              <a:t>, </a:t>
            </a:r>
            <a:r>
              <a:rPr lang="en-US" sz="2800" i="1" dirty="0" err="1"/>
              <a:t>der</a:t>
            </a:r>
            <a:r>
              <a:rPr lang="en-US" sz="2800" i="1" dirty="0"/>
              <a:t> du </a:t>
            </a:r>
            <a:r>
              <a:rPr lang="en-US" sz="2800" i="1" dirty="0" err="1"/>
              <a:t>bist</a:t>
            </a:r>
            <a:r>
              <a:rPr lang="en-US" sz="2800" i="1" dirty="0"/>
              <a:t>.</a:t>
            </a:r>
            <a:endParaRPr lang="cs-CZ" sz="2800" dirty="0"/>
          </a:p>
          <a:p>
            <a:pPr>
              <a:lnSpc>
                <a:spcPct val="80000"/>
              </a:lnSpc>
              <a:buNone/>
            </a:pPr>
            <a:r>
              <a:rPr lang="en-US" sz="2800" dirty="0"/>
              <a:t>What does your conscience say? — "You shall become the person you are.</a:t>
            </a:r>
            <a:r>
              <a:rPr lang="cs-CZ" sz="2800" dirty="0"/>
              <a:t>“(2)</a:t>
            </a:r>
            <a:endParaRPr lang="en-US" sz="2800" dirty="0"/>
          </a:p>
          <a:p>
            <a:pPr>
              <a:lnSpc>
                <a:spcPct val="80000"/>
              </a:lnSpc>
              <a:buNone/>
            </a:pPr>
            <a:endParaRPr lang="cs-CZ" sz="2800" dirty="0"/>
          </a:p>
        </p:txBody>
      </p:sp>
      <p:pic>
        <p:nvPicPr>
          <p:cNvPr id="4" name="Picture 2" descr="C:\Documents and Settings\Olga Moldanová\Dokumenty\Obrázky\friedrich-nietzsche.jpg"/>
          <p:cNvPicPr>
            <a:picLocks noChangeAspect="1" noChangeArrowheads="1"/>
          </p:cNvPicPr>
          <p:nvPr/>
        </p:nvPicPr>
        <p:blipFill>
          <a:blip r:embed="rId4" cstate="print"/>
          <a:srcRect/>
          <a:stretch>
            <a:fillRect/>
          </a:stretch>
        </p:blipFill>
        <p:spPr bwMode="auto">
          <a:xfrm>
            <a:off x="8916832" y="0"/>
            <a:ext cx="1751169" cy="198884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847528" y="274638"/>
            <a:ext cx="8640960" cy="1143000"/>
          </a:xfrm>
        </p:spPr>
        <p:txBody>
          <a:bodyPr>
            <a:noAutofit/>
          </a:bodyPr>
          <a:lstStyle/>
          <a:p>
            <a:pPr algn="l"/>
            <a:r>
              <a:rPr lang="en-US" sz="3600" i="1" dirty="0"/>
              <a:t>Man is a disease of the </a:t>
            </a:r>
            <a:r>
              <a:rPr lang="cs-CZ" sz="3600" i="1" dirty="0" err="1"/>
              <a:t>eart</a:t>
            </a:r>
            <a:r>
              <a:rPr lang="en-US" sz="3600" i="1" dirty="0"/>
              <a:t>.</a:t>
            </a:r>
            <a:br>
              <a:rPr lang="cs-CZ" sz="3600" i="1" dirty="0"/>
            </a:br>
            <a:r>
              <a:rPr lang="en-US" sz="3600" i="1" dirty="0"/>
              <a:t>The </a:t>
            </a:r>
            <a:r>
              <a:rPr lang="en-US" sz="3600" i="1" dirty="0" err="1"/>
              <a:t>overman</a:t>
            </a:r>
            <a:r>
              <a:rPr lang="en-US" sz="3600" i="1" dirty="0"/>
              <a:t> is the meaning of the earth.</a:t>
            </a:r>
            <a:endParaRPr lang="cs-CZ" sz="3600" i="1" dirty="0"/>
          </a:p>
        </p:txBody>
      </p:sp>
      <p:sp>
        <p:nvSpPr>
          <p:cNvPr id="15363" name="Rectangle 3"/>
          <p:cNvSpPr>
            <a:spLocks noGrp="1" noChangeArrowheads="1"/>
          </p:cNvSpPr>
          <p:nvPr>
            <p:ph type="body" idx="1"/>
          </p:nvPr>
        </p:nvSpPr>
        <p:spPr>
          <a:xfrm>
            <a:off x="1919288" y="1556792"/>
            <a:ext cx="8229600" cy="5040560"/>
          </a:xfrm>
        </p:spPr>
        <p:txBody>
          <a:bodyPr>
            <a:normAutofit/>
          </a:bodyPr>
          <a:lstStyle/>
          <a:p>
            <a:pPr eaLnBrk="1" hangingPunct="1">
              <a:lnSpc>
                <a:spcPct val="80000"/>
              </a:lnSpc>
              <a:buNone/>
            </a:pPr>
            <a:r>
              <a:rPr lang="cs-CZ" sz="2400" dirty="0" err="1"/>
              <a:t>Nietzsche</a:t>
            </a:r>
            <a:r>
              <a:rPr lang="cs-CZ" sz="2400" dirty="0"/>
              <a:t>:</a:t>
            </a:r>
          </a:p>
          <a:p>
            <a:pPr>
              <a:lnSpc>
                <a:spcPct val="80000"/>
              </a:lnSpc>
              <a:buNone/>
            </a:pPr>
            <a:r>
              <a:rPr lang="en-US" sz="2400" dirty="0"/>
              <a:t>Man is an animal that may promise</a:t>
            </a:r>
            <a:r>
              <a:rPr lang="cs-CZ" sz="2400" dirty="0"/>
              <a:t> – </a:t>
            </a:r>
            <a:r>
              <a:rPr lang="en-US" sz="2400" dirty="0"/>
              <a:t>is connected with the future, something guarantees.</a:t>
            </a:r>
            <a:endParaRPr lang="cs-CZ" sz="2400" dirty="0"/>
          </a:p>
          <a:p>
            <a:pPr>
              <a:lnSpc>
                <a:spcPct val="80000"/>
              </a:lnSpc>
              <a:buNone/>
            </a:pPr>
            <a:r>
              <a:rPr lang="en-US" sz="2400" dirty="0"/>
              <a:t>„</a:t>
            </a:r>
            <a:r>
              <a:rPr lang="cs-CZ" sz="2400" dirty="0" err="1"/>
              <a:t>We</a:t>
            </a:r>
            <a:r>
              <a:rPr lang="cs-CZ" sz="2400" dirty="0"/>
              <a:t> d</a:t>
            </a:r>
            <a:r>
              <a:rPr lang="en-US" sz="2400" dirty="0" err="1"/>
              <a:t>erive</a:t>
            </a:r>
            <a:r>
              <a:rPr lang="en-US" sz="2400" dirty="0"/>
              <a:t> </a:t>
            </a:r>
            <a:r>
              <a:rPr lang="cs-CZ" sz="2400" dirty="0"/>
              <a:t>a</a:t>
            </a:r>
            <a:r>
              <a:rPr lang="en-US" sz="2400" dirty="0"/>
              <a:t> man </a:t>
            </a:r>
            <a:r>
              <a:rPr lang="cs-CZ" sz="2400" dirty="0"/>
              <a:t>not </a:t>
            </a:r>
            <a:r>
              <a:rPr lang="en-US" sz="2400" dirty="0"/>
              <a:t>of spirit</a:t>
            </a:r>
            <a:r>
              <a:rPr lang="cs-CZ" sz="2400" dirty="0"/>
              <a:t>“, </a:t>
            </a:r>
            <a:r>
              <a:rPr lang="en-US" sz="2400" dirty="0"/>
              <a:t>we have placed him back among the animals." Man is a disease of the </a:t>
            </a:r>
            <a:r>
              <a:rPr lang="cs-CZ" sz="2400" dirty="0" err="1"/>
              <a:t>world</a:t>
            </a:r>
            <a:r>
              <a:rPr lang="en-US" sz="2400" dirty="0"/>
              <a:t>.</a:t>
            </a:r>
            <a:endParaRPr lang="cs-CZ" sz="2400" dirty="0"/>
          </a:p>
          <a:p>
            <a:pPr>
              <a:lnSpc>
                <a:spcPct val="80000"/>
              </a:lnSpc>
              <a:buNone/>
            </a:pPr>
            <a:r>
              <a:rPr lang="cs-CZ" sz="2400" dirty="0"/>
              <a:t>„</a:t>
            </a:r>
            <a:r>
              <a:rPr lang="en-US" sz="2400" dirty="0"/>
              <a:t>I teach you the </a:t>
            </a:r>
            <a:r>
              <a:rPr lang="en-US" sz="2400" dirty="0" err="1"/>
              <a:t>overman</a:t>
            </a:r>
            <a:r>
              <a:rPr lang="en-US" sz="2400" dirty="0"/>
              <a:t>. Man is something that shall be overcome. </a:t>
            </a:r>
            <a:r>
              <a:rPr lang="cs-CZ" sz="2400" dirty="0"/>
              <a:t>… </a:t>
            </a:r>
            <a:r>
              <a:rPr lang="en-US" sz="2400" dirty="0"/>
              <a:t>The </a:t>
            </a:r>
            <a:r>
              <a:rPr lang="en-US" sz="2400" dirty="0" err="1"/>
              <a:t>overman</a:t>
            </a:r>
            <a:r>
              <a:rPr lang="en-US" sz="2400" dirty="0"/>
              <a:t> is the meaning of the earth. Let your will say: the </a:t>
            </a:r>
            <a:r>
              <a:rPr lang="en-US" sz="2400" dirty="0" err="1"/>
              <a:t>overman</a:t>
            </a:r>
            <a:r>
              <a:rPr lang="en-US" sz="2400" dirty="0"/>
              <a:t> shall be the meaning of the earth... Man is a rope, tied between beast and </a:t>
            </a:r>
            <a:r>
              <a:rPr lang="en-US" sz="2400" dirty="0" err="1"/>
              <a:t>overman</a:t>
            </a:r>
            <a:r>
              <a:rPr lang="cs-CZ" sz="2400" dirty="0"/>
              <a:t> </a:t>
            </a:r>
            <a:r>
              <a:rPr lang="en-US" sz="2400" dirty="0"/>
              <a:t>— a rope over an abyss ...</a:t>
            </a:r>
            <a:r>
              <a:rPr lang="cs-CZ" sz="2400" dirty="0"/>
              <a:t> W</a:t>
            </a:r>
            <a:r>
              <a:rPr lang="en-US" sz="2400" dirty="0"/>
              <a:t>hat is great in man is that he is a bridge and not an end</a:t>
            </a:r>
            <a:r>
              <a:rPr lang="cs-CZ" sz="2400" dirty="0"/>
              <a:t>.“ (1)</a:t>
            </a:r>
          </a:p>
          <a:p>
            <a:pPr>
              <a:lnSpc>
                <a:spcPct val="80000"/>
              </a:lnSpc>
              <a:buNone/>
            </a:pPr>
            <a:r>
              <a:rPr lang="en-US" sz="2400" dirty="0"/>
              <a:t>Man is </a:t>
            </a:r>
            <a:r>
              <a:rPr lang="cs-CZ" sz="2400" dirty="0"/>
              <a:t>a </a:t>
            </a:r>
            <a:r>
              <a:rPr lang="en-US" sz="2400" dirty="0"/>
              <a:t>road, great promise</a:t>
            </a:r>
            <a:r>
              <a:rPr lang="cs-CZ" sz="2400" dirty="0"/>
              <a:t>.</a:t>
            </a:r>
          </a:p>
          <a:p>
            <a:pPr>
              <a:lnSpc>
                <a:spcPct val="80000"/>
              </a:lnSpc>
              <a:buNone/>
            </a:pPr>
            <a:r>
              <a:rPr lang="cs-CZ" sz="2400" dirty="0"/>
              <a:t>M</a:t>
            </a:r>
            <a:r>
              <a:rPr lang="en-US" sz="2400" dirty="0"/>
              <a:t>an does not promise the fulfillment of obligations</a:t>
            </a:r>
            <a:r>
              <a:rPr lang="cs-CZ" sz="2400" dirty="0"/>
              <a:t> to </a:t>
            </a:r>
            <a:r>
              <a:rPr lang="cs-CZ" sz="2400" dirty="0" err="1"/>
              <a:t>the</a:t>
            </a:r>
            <a:r>
              <a:rPr lang="cs-CZ" sz="2400" dirty="0"/>
              <a:t> </a:t>
            </a:r>
            <a:r>
              <a:rPr lang="cs-CZ" sz="2400" dirty="0" err="1"/>
              <a:t>other</a:t>
            </a:r>
            <a:r>
              <a:rPr lang="en-US" sz="2400" dirty="0"/>
              <a:t>, but to himself the fulfillment of human</a:t>
            </a:r>
            <a:r>
              <a:rPr lang="cs-CZ" sz="2400" dirty="0"/>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1991544" y="2204864"/>
            <a:ext cx="8229600" cy="1143000"/>
          </a:xfrm>
        </p:spPr>
        <p:txBody>
          <a:bodyPr>
            <a:normAutofit fontScale="90000"/>
          </a:bodyPr>
          <a:lstStyle/>
          <a:p>
            <a:r>
              <a:rPr lang="cs-CZ" dirty="0" err="1"/>
              <a:t>How</a:t>
            </a:r>
            <a:r>
              <a:rPr lang="cs-CZ" dirty="0"/>
              <a:t> </a:t>
            </a:r>
            <a:r>
              <a:rPr lang="cs-CZ" dirty="0" err="1"/>
              <a:t>does</a:t>
            </a:r>
            <a:r>
              <a:rPr lang="cs-CZ" dirty="0"/>
              <a:t> </a:t>
            </a:r>
            <a:r>
              <a:rPr lang="cs-CZ" dirty="0" err="1"/>
              <a:t>the</a:t>
            </a:r>
            <a:r>
              <a:rPr lang="cs-CZ" dirty="0"/>
              <a:t> </a:t>
            </a:r>
            <a:r>
              <a:rPr lang="cs-CZ" dirty="0" err="1"/>
              <a:t>difference</a:t>
            </a:r>
            <a:r>
              <a:rPr lang="cs-CZ" dirty="0"/>
              <a:t> in </a:t>
            </a:r>
            <a:r>
              <a:rPr lang="cs-CZ" dirty="0" err="1"/>
              <a:t>traditions</a:t>
            </a:r>
            <a:r>
              <a:rPr lang="cs-CZ" dirty="0"/>
              <a:t> </a:t>
            </a:r>
            <a:r>
              <a:rPr lang="cs-CZ" dirty="0" err="1"/>
              <a:t>affect</a:t>
            </a:r>
            <a:r>
              <a:rPr lang="cs-CZ" dirty="0"/>
              <a:t> </a:t>
            </a:r>
            <a:r>
              <a:rPr lang="cs-CZ" dirty="0" err="1"/>
              <a:t>our</a:t>
            </a:r>
            <a:r>
              <a:rPr lang="cs-CZ" dirty="0"/>
              <a:t> </a:t>
            </a:r>
            <a:r>
              <a:rPr lang="cs-CZ" dirty="0" err="1"/>
              <a:t>moral</a:t>
            </a:r>
            <a:r>
              <a:rPr lang="cs-CZ" dirty="0"/>
              <a:t> </a:t>
            </a:r>
            <a:r>
              <a:rPr lang="cs-CZ" dirty="0" err="1"/>
              <a:t>reasoning</a:t>
            </a:r>
            <a:r>
              <a:rPr lang="cs-CZ"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dirty="0" err="1"/>
              <a:t>Cultural</a:t>
            </a:r>
            <a:r>
              <a:rPr lang="cs-CZ" dirty="0"/>
              <a:t> </a:t>
            </a:r>
            <a:r>
              <a:rPr lang="cs-CZ" dirty="0" err="1"/>
              <a:t>Conflict</a:t>
            </a:r>
            <a:r>
              <a:rPr lang="cs-CZ" dirty="0"/>
              <a:t> </a:t>
            </a:r>
            <a:r>
              <a:rPr lang="cs-CZ" dirty="0" err="1"/>
              <a:t>or</a:t>
            </a:r>
            <a:r>
              <a:rPr lang="cs-CZ" dirty="0"/>
              <a:t> Dialog? </a:t>
            </a:r>
            <a:r>
              <a:rPr lang="cs-CZ" dirty="0" err="1"/>
              <a:t>Critiques</a:t>
            </a:r>
            <a:r>
              <a:rPr lang="cs-CZ" dirty="0"/>
              <a:t>.</a:t>
            </a:r>
          </a:p>
        </p:txBody>
      </p:sp>
      <p:sp>
        <p:nvSpPr>
          <p:cNvPr id="4" name="Zástupný symbol pro obsah 3"/>
          <p:cNvSpPr>
            <a:spLocks noGrp="1"/>
          </p:cNvSpPr>
          <p:nvPr>
            <p:ph idx="1"/>
          </p:nvPr>
        </p:nvSpPr>
        <p:spPr/>
        <p:txBody>
          <a:bodyPr>
            <a:normAutofit fontScale="92500" lnSpcReduction="10000"/>
          </a:bodyPr>
          <a:lstStyle/>
          <a:p>
            <a:r>
              <a:rPr lang="cs-CZ" dirty="0"/>
              <a:t>Martin </a:t>
            </a:r>
            <a:r>
              <a:rPr lang="cs-CZ" dirty="0" err="1"/>
              <a:t>Luther</a:t>
            </a:r>
            <a:r>
              <a:rPr lang="cs-CZ" dirty="0"/>
              <a:t> King </a:t>
            </a:r>
            <a:r>
              <a:rPr lang="cs-CZ" dirty="0" err="1"/>
              <a:t>Jr</a:t>
            </a:r>
            <a:r>
              <a:rPr lang="cs-CZ" dirty="0"/>
              <a:t>. </a:t>
            </a:r>
            <a:r>
              <a:rPr lang="cs-CZ" dirty="0" err="1"/>
              <a:t>embraced</a:t>
            </a:r>
            <a:r>
              <a:rPr lang="cs-CZ" dirty="0"/>
              <a:t> many </a:t>
            </a:r>
            <a:r>
              <a:rPr lang="cs-CZ" dirty="0" err="1"/>
              <a:t>traditional</a:t>
            </a:r>
            <a:r>
              <a:rPr lang="cs-CZ" dirty="0"/>
              <a:t> Western </a:t>
            </a:r>
            <a:r>
              <a:rPr lang="cs-CZ" dirty="0" err="1"/>
              <a:t>moral</a:t>
            </a:r>
            <a:r>
              <a:rPr lang="cs-CZ" dirty="0"/>
              <a:t> </a:t>
            </a:r>
            <a:r>
              <a:rPr lang="cs-CZ" dirty="0" err="1"/>
              <a:t>views</a:t>
            </a:r>
            <a:r>
              <a:rPr lang="cs-CZ" dirty="0"/>
              <a:t> </a:t>
            </a:r>
            <a:r>
              <a:rPr lang="cs-CZ" dirty="0" err="1"/>
              <a:t>while</a:t>
            </a:r>
            <a:r>
              <a:rPr lang="cs-CZ" dirty="0"/>
              <a:t> </a:t>
            </a:r>
            <a:r>
              <a:rPr lang="cs-CZ" dirty="0" err="1"/>
              <a:t>at</a:t>
            </a:r>
            <a:r>
              <a:rPr lang="cs-CZ" dirty="0"/>
              <a:t> </a:t>
            </a:r>
            <a:r>
              <a:rPr lang="cs-CZ" dirty="0" err="1"/>
              <a:t>the</a:t>
            </a:r>
            <a:r>
              <a:rPr lang="cs-CZ" dirty="0"/>
              <a:t> </a:t>
            </a:r>
            <a:r>
              <a:rPr lang="cs-CZ" dirty="0" err="1"/>
              <a:t>same</a:t>
            </a:r>
            <a:r>
              <a:rPr lang="cs-CZ" dirty="0"/>
              <a:t> </a:t>
            </a:r>
            <a:r>
              <a:rPr lang="cs-CZ" dirty="0" err="1"/>
              <a:t>tim</a:t>
            </a:r>
            <a:r>
              <a:rPr lang="en-US" dirty="0"/>
              <a:t>e</a:t>
            </a:r>
            <a:r>
              <a:rPr lang="cs-CZ" dirty="0"/>
              <a:t> </a:t>
            </a:r>
            <a:r>
              <a:rPr lang="cs-CZ" b="1" dirty="0" err="1"/>
              <a:t>criticizing</a:t>
            </a:r>
            <a:r>
              <a:rPr lang="cs-CZ" dirty="0"/>
              <a:t> </a:t>
            </a:r>
            <a:r>
              <a:rPr lang="cs-CZ" dirty="0" err="1"/>
              <a:t>the</a:t>
            </a:r>
            <a:r>
              <a:rPr lang="cs-CZ" dirty="0"/>
              <a:t> </a:t>
            </a:r>
            <a:r>
              <a:rPr lang="cs-CZ" dirty="0" err="1"/>
              <a:t>West</a:t>
            </a:r>
            <a:r>
              <a:rPr lang="cs-CZ" dirty="0"/>
              <a:t> </a:t>
            </a:r>
            <a:r>
              <a:rPr lang="cs-CZ" b="1" dirty="0" err="1"/>
              <a:t>for</a:t>
            </a:r>
            <a:r>
              <a:rPr lang="cs-CZ" b="1" dirty="0"/>
              <a:t> not </a:t>
            </a:r>
            <a:r>
              <a:rPr lang="cs-CZ" b="1" dirty="0" err="1"/>
              <a:t>honoring</a:t>
            </a:r>
            <a:r>
              <a:rPr lang="cs-CZ" dirty="0"/>
              <a:t> </a:t>
            </a:r>
            <a:r>
              <a:rPr lang="cs-CZ" b="1" dirty="0" err="1"/>
              <a:t>traditions</a:t>
            </a:r>
            <a:r>
              <a:rPr lang="cs-CZ" dirty="0"/>
              <a:t>. – </a:t>
            </a:r>
            <a:r>
              <a:rPr lang="cs-CZ" dirty="0" err="1"/>
              <a:t>ideals</a:t>
            </a:r>
            <a:r>
              <a:rPr lang="cs-CZ" dirty="0"/>
              <a:t> </a:t>
            </a:r>
            <a:r>
              <a:rPr lang="cs-CZ" dirty="0" err="1"/>
              <a:t>of</a:t>
            </a:r>
            <a:r>
              <a:rPr lang="cs-CZ" dirty="0"/>
              <a:t> </a:t>
            </a:r>
            <a:r>
              <a:rPr lang="cs-CZ" b="1" dirty="0" err="1"/>
              <a:t>brotherly</a:t>
            </a:r>
            <a:r>
              <a:rPr lang="cs-CZ" b="1" dirty="0"/>
              <a:t> love</a:t>
            </a:r>
            <a:r>
              <a:rPr lang="cs-CZ" dirty="0"/>
              <a:t>, </a:t>
            </a:r>
            <a:r>
              <a:rPr lang="cs-CZ" dirty="0" err="1"/>
              <a:t>ideals</a:t>
            </a:r>
            <a:r>
              <a:rPr lang="cs-CZ" dirty="0"/>
              <a:t> </a:t>
            </a:r>
            <a:r>
              <a:rPr lang="cs-CZ" dirty="0" err="1"/>
              <a:t>of</a:t>
            </a:r>
            <a:r>
              <a:rPr lang="cs-CZ" dirty="0"/>
              <a:t> </a:t>
            </a:r>
            <a:r>
              <a:rPr lang="cs-CZ" dirty="0" err="1"/>
              <a:t>community</a:t>
            </a:r>
            <a:endParaRPr lang="cs-CZ" dirty="0"/>
          </a:p>
          <a:p>
            <a:r>
              <a:rPr lang="cs-CZ" dirty="0" err="1"/>
              <a:t>Mahatma</a:t>
            </a:r>
            <a:r>
              <a:rPr lang="cs-CZ" dirty="0"/>
              <a:t> </a:t>
            </a:r>
            <a:r>
              <a:rPr lang="cs-CZ" dirty="0" err="1"/>
              <a:t>Gandhi</a:t>
            </a:r>
            <a:r>
              <a:rPr lang="cs-CZ" dirty="0"/>
              <a:t> (</a:t>
            </a:r>
            <a:r>
              <a:rPr lang="cs-CZ" dirty="0" err="1"/>
              <a:t>from</a:t>
            </a:r>
            <a:r>
              <a:rPr lang="cs-CZ" dirty="0"/>
              <a:t> Hindu </a:t>
            </a:r>
            <a:r>
              <a:rPr lang="cs-CZ" dirty="0" err="1"/>
              <a:t>tradition</a:t>
            </a:r>
            <a:r>
              <a:rPr lang="cs-CZ" dirty="0"/>
              <a:t>) </a:t>
            </a:r>
            <a:r>
              <a:rPr lang="cs-CZ" dirty="0" err="1"/>
              <a:t>used</a:t>
            </a:r>
            <a:r>
              <a:rPr lang="cs-CZ" dirty="0"/>
              <a:t> a </a:t>
            </a:r>
            <a:r>
              <a:rPr lang="cs-CZ" dirty="0" err="1"/>
              <a:t>similar</a:t>
            </a:r>
            <a:r>
              <a:rPr lang="cs-CZ" dirty="0"/>
              <a:t> </a:t>
            </a:r>
            <a:r>
              <a:rPr lang="cs-CZ" dirty="0" err="1"/>
              <a:t>strategy</a:t>
            </a:r>
            <a:r>
              <a:rPr lang="cs-CZ" dirty="0"/>
              <a:t> (</a:t>
            </a:r>
            <a:r>
              <a:rPr lang="cs-CZ" i="1" dirty="0" err="1"/>
              <a:t>What</a:t>
            </a:r>
            <a:r>
              <a:rPr lang="cs-CZ" i="1" dirty="0"/>
              <a:t> do </a:t>
            </a:r>
            <a:r>
              <a:rPr lang="cs-CZ" i="1" dirty="0" err="1"/>
              <a:t>you</a:t>
            </a:r>
            <a:r>
              <a:rPr lang="cs-CZ" i="1" dirty="0"/>
              <a:t> </a:t>
            </a:r>
            <a:r>
              <a:rPr lang="cs-CZ" i="1" dirty="0" err="1"/>
              <a:t>think</a:t>
            </a:r>
            <a:r>
              <a:rPr lang="cs-CZ" i="1" dirty="0"/>
              <a:t> </a:t>
            </a:r>
            <a:r>
              <a:rPr lang="cs-CZ" i="1" dirty="0" err="1"/>
              <a:t>of</a:t>
            </a:r>
            <a:r>
              <a:rPr lang="cs-CZ" i="1" dirty="0"/>
              <a:t> Western </a:t>
            </a:r>
            <a:r>
              <a:rPr lang="cs-CZ" i="1" dirty="0" err="1"/>
              <a:t>civilization</a:t>
            </a:r>
            <a:r>
              <a:rPr lang="cs-CZ" i="1" dirty="0"/>
              <a:t>? – I </a:t>
            </a:r>
            <a:r>
              <a:rPr lang="cs-CZ" i="1" dirty="0" err="1"/>
              <a:t>think</a:t>
            </a:r>
            <a:r>
              <a:rPr lang="cs-CZ" i="1" dirty="0"/>
              <a:t> </a:t>
            </a:r>
            <a:r>
              <a:rPr lang="cs-CZ" i="1" dirty="0" err="1"/>
              <a:t>it</a:t>
            </a:r>
            <a:r>
              <a:rPr lang="cs-CZ" i="1" dirty="0"/>
              <a:t> </a:t>
            </a:r>
            <a:r>
              <a:rPr lang="cs-CZ" i="1" dirty="0" err="1"/>
              <a:t>would</a:t>
            </a:r>
            <a:r>
              <a:rPr lang="cs-CZ" i="1" dirty="0"/>
              <a:t> </a:t>
            </a:r>
            <a:r>
              <a:rPr lang="cs-CZ" i="1" dirty="0" err="1"/>
              <a:t>be</a:t>
            </a:r>
            <a:r>
              <a:rPr lang="cs-CZ" i="1" dirty="0"/>
              <a:t> a </a:t>
            </a:r>
            <a:r>
              <a:rPr lang="cs-CZ" i="1" dirty="0" err="1"/>
              <a:t>good</a:t>
            </a:r>
            <a:r>
              <a:rPr lang="cs-CZ" i="1" dirty="0"/>
              <a:t> idea.</a:t>
            </a:r>
            <a:r>
              <a:rPr lang="cs-CZ" dirty="0"/>
              <a:t>) – </a:t>
            </a:r>
            <a:r>
              <a:rPr lang="cs-CZ" i="1" dirty="0" err="1"/>
              <a:t>ahimsa</a:t>
            </a:r>
            <a:r>
              <a:rPr lang="cs-CZ" dirty="0"/>
              <a:t> – </a:t>
            </a:r>
            <a:r>
              <a:rPr lang="cs-CZ" dirty="0" err="1"/>
              <a:t>the</a:t>
            </a:r>
            <a:r>
              <a:rPr lang="cs-CZ" dirty="0"/>
              <a:t> </a:t>
            </a:r>
            <a:r>
              <a:rPr lang="cs-CZ" dirty="0" err="1"/>
              <a:t>lives</a:t>
            </a:r>
            <a:r>
              <a:rPr lang="cs-CZ" dirty="0"/>
              <a:t> </a:t>
            </a:r>
            <a:r>
              <a:rPr lang="cs-CZ" dirty="0" err="1"/>
              <a:t>of</a:t>
            </a:r>
            <a:r>
              <a:rPr lang="cs-CZ" dirty="0"/>
              <a:t> </a:t>
            </a:r>
            <a:r>
              <a:rPr lang="cs-CZ" dirty="0" err="1"/>
              <a:t>your</a:t>
            </a:r>
            <a:r>
              <a:rPr lang="cs-CZ" dirty="0"/>
              <a:t> </a:t>
            </a:r>
            <a:r>
              <a:rPr lang="cs-CZ" dirty="0" err="1"/>
              <a:t>enemies</a:t>
            </a:r>
            <a:r>
              <a:rPr lang="cs-CZ" dirty="0"/>
              <a:t> „as </a:t>
            </a:r>
            <a:r>
              <a:rPr lang="cs-CZ" dirty="0" err="1"/>
              <a:t>sacred</a:t>
            </a:r>
            <a:r>
              <a:rPr lang="cs-CZ" dirty="0"/>
              <a:t> as </a:t>
            </a:r>
            <a:r>
              <a:rPr lang="cs-CZ" dirty="0" err="1"/>
              <a:t>those</a:t>
            </a:r>
            <a:r>
              <a:rPr lang="cs-CZ" dirty="0"/>
              <a:t> </a:t>
            </a:r>
            <a:r>
              <a:rPr lang="cs-CZ" dirty="0" err="1"/>
              <a:t>of</a:t>
            </a:r>
            <a:r>
              <a:rPr lang="cs-CZ" dirty="0"/>
              <a:t> </a:t>
            </a:r>
            <a:r>
              <a:rPr lang="cs-CZ" dirty="0" err="1"/>
              <a:t>our</a:t>
            </a:r>
            <a:r>
              <a:rPr lang="cs-CZ" dirty="0"/>
              <a:t> </a:t>
            </a:r>
            <a:r>
              <a:rPr lang="cs-CZ" dirty="0" err="1"/>
              <a:t>own</a:t>
            </a:r>
            <a:r>
              <a:rPr lang="cs-CZ" dirty="0"/>
              <a:t> </a:t>
            </a:r>
            <a:r>
              <a:rPr lang="cs-CZ" dirty="0" err="1"/>
              <a:t>dear</a:t>
            </a:r>
            <a:r>
              <a:rPr lang="cs-CZ" dirty="0"/>
              <a:t> </a:t>
            </a:r>
            <a:r>
              <a:rPr lang="cs-CZ" dirty="0" err="1"/>
              <a:t>ones</a:t>
            </a:r>
            <a:r>
              <a:rPr lang="cs-CZ" dirty="0"/>
              <a:t>“</a:t>
            </a:r>
          </a:p>
          <a:p>
            <a:r>
              <a:rPr lang="cs-CZ" dirty="0" err="1"/>
              <a:t>Both</a:t>
            </a:r>
            <a:r>
              <a:rPr lang="cs-CZ" dirty="0"/>
              <a:t> </a:t>
            </a:r>
            <a:r>
              <a:rPr lang="cs-CZ" dirty="0" err="1"/>
              <a:t>Ghandi</a:t>
            </a:r>
            <a:r>
              <a:rPr lang="cs-CZ" dirty="0"/>
              <a:t> </a:t>
            </a:r>
            <a:r>
              <a:rPr lang="cs-CZ" dirty="0" err="1"/>
              <a:t>and</a:t>
            </a:r>
            <a:r>
              <a:rPr lang="cs-CZ" dirty="0"/>
              <a:t> King </a:t>
            </a:r>
            <a:r>
              <a:rPr lang="cs-CZ" dirty="0" err="1"/>
              <a:t>jr</a:t>
            </a:r>
            <a:r>
              <a:rPr lang="cs-CZ" dirty="0"/>
              <a:t>. </a:t>
            </a:r>
            <a:r>
              <a:rPr lang="cs-CZ" dirty="0" err="1"/>
              <a:t>adopted</a:t>
            </a:r>
            <a:r>
              <a:rPr lang="cs-CZ" dirty="0"/>
              <a:t> </a:t>
            </a:r>
            <a:r>
              <a:rPr lang="cs-CZ" b="1" dirty="0" err="1"/>
              <a:t>nonviolence</a:t>
            </a:r>
            <a:r>
              <a:rPr lang="cs-CZ" dirty="0"/>
              <a:t> </a:t>
            </a:r>
            <a:r>
              <a:rPr lang="cs-CZ" dirty="0" err="1"/>
              <a:t>and</a:t>
            </a:r>
            <a:r>
              <a:rPr lang="cs-CZ" dirty="0"/>
              <a:t> in </a:t>
            </a:r>
            <a:r>
              <a:rPr lang="cs-CZ" dirty="0" err="1"/>
              <a:t>so</a:t>
            </a:r>
            <a:r>
              <a:rPr lang="cs-CZ" dirty="0"/>
              <a:t> </a:t>
            </a:r>
            <a:r>
              <a:rPr lang="cs-CZ" dirty="0" err="1"/>
              <a:t>doing</a:t>
            </a:r>
            <a:r>
              <a:rPr lang="cs-CZ" dirty="0"/>
              <a:t> </a:t>
            </a:r>
            <a:r>
              <a:rPr lang="cs-CZ" dirty="0" err="1"/>
              <a:t>appealed</a:t>
            </a:r>
            <a:r>
              <a:rPr lang="cs-CZ" dirty="0"/>
              <a:t> to </a:t>
            </a:r>
            <a:r>
              <a:rPr lang="cs-CZ" dirty="0" err="1"/>
              <a:t>both</a:t>
            </a:r>
            <a:r>
              <a:rPr lang="cs-CZ" dirty="0"/>
              <a:t> Western </a:t>
            </a:r>
            <a:r>
              <a:rPr lang="cs-CZ" dirty="0" err="1"/>
              <a:t>and</a:t>
            </a:r>
            <a:r>
              <a:rPr lang="cs-CZ" dirty="0"/>
              <a:t> non-Western </a:t>
            </a:r>
            <a:r>
              <a:rPr lang="cs-CZ" dirty="0" err="1"/>
              <a:t>ideas</a:t>
            </a:r>
            <a:r>
              <a:rPr lang="cs-CZ" dirty="0"/>
              <a:t>.</a:t>
            </a:r>
          </a:p>
          <a:p>
            <a:r>
              <a:rPr lang="cs-CZ" dirty="0"/>
              <a:t>(re)g</a:t>
            </a:r>
            <a:r>
              <a:rPr lang="en-US" dirty="0"/>
              <a:t>a</a:t>
            </a:r>
            <a:r>
              <a:rPr lang="cs-CZ" dirty="0"/>
              <a:t>in </a:t>
            </a:r>
            <a:r>
              <a:rPr lang="cs-CZ" dirty="0" err="1"/>
              <a:t>the</a:t>
            </a:r>
            <a:r>
              <a:rPr lang="cs-CZ" dirty="0"/>
              <a:t> </a:t>
            </a:r>
            <a:r>
              <a:rPr lang="cs-CZ" dirty="0" err="1"/>
              <a:t>sens</a:t>
            </a:r>
            <a:r>
              <a:rPr lang="cs-CZ" dirty="0"/>
              <a:t> </a:t>
            </a:r>
            <a:r>
              <a:rPr lang="cs-CZ" dirty="0" err="1"/>
              <a:t>of</a:t>
            </a:r>
            <a:r>
              <a:rPr lang="cs-CZ" dirty="0"/>
              <a:t> </a:t>
            </a:r>
            <a:r>
              <a:rPr lang="cs-CZ" b="1" dirty="0" err="1"/>
              <a:t>respect</a:t>
            </a:r>
            <a:endParaRPr lang="cs-CZ"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Cultural</a:t>
            </a:r>
            <a:r>
              <a:rPr lang="cs-CZ" dirty="0"/>
              <a:t> </a:t>
            </a:r>
            <a:r>
              <a:rPr lang="cs-CZ" dirty="0" err="1"/>
              <a:t>Conflict</a:t>
            </a:r>
            <a:r>
              <a:rPr lang="cs-CZ" dirty="0"/>
              <a:t> – </a:t>
            </a:r>
            <a:r>
              <a:rPr lang="cs-CZ" dirty="0" err="1"/>
              <a:t>or</a:t>
            </a:r>
            <a:r>
              <a:rPr lang="cs-CZ" dirty="0"/>
              <a:t> Dialog?</a:t>
            </a:r>
          </a:p>
        </p:txBody>
      </p:sp>
      <p:sp>
        <p:nvSpPr>
          <p:cNvPr id="3" name="Zástupný symbol pro obsah 2"/>
          <p:cNvSpPr>
            <a:spLocks noGrp="1"/>
          </p:cNvSpPr>
          <p:nvPr>
            <p:ph idx="1"/>
          </p:nvPr>
        </p:nvSpPr>
        <p:spPr/>
        <p:txBody>
          <a:bodyPr>
            <a:normAutofit fontScale="92500" lnSpcReduction="20000"/>
          </a:bodyPr>
          <a:lstStyle/>
          <a:p>
            <a:r>
              <a:rPr lang="cs-CZ" dirty="0"/>
              <a:t>Do </a:t>
            </a:r>
            <a:r>
              <a:rPr lang="cs-CZ" dirty="0" err="1"/>
              <a:t>we</a:t>
            </a:r>
            <a:r>
              <a:rPr lang="cs-CZ" dirty="0"/>
              <a:t> </a:t>
            </a:r>
            <a:r>
              <a:rPr lang="cs-CZ" dirty="0" err="1"/>
              <a:t>have</a:t>
            </a:r>
            <a:r>
              <a:rPr lang="cs-CZ" dirty="0"/>
              <a:t> a </a:t>
            </a:r>
            <a:r>
              <a:rPr lang="cs-CZ" dirty="0" err="1"/>
              <a:t>deal</a:t>
            </a:r>
            <a:r>
              <a:rPr lang="cs-CZ" dirty="0"/>
              <a:t> in </a:t>
            </a:r>
            <a:r>
              <a:rPr lang="cs-CZ" dirty="0" err="1"/>
              <a:t>common</a:t>
            </a:r>
            <a:r>
              <a:rPr lang="cs-CZ" dirty="0"/>
              <a:t> as </a:t>
            </a:r>
            <a:r>
              <a:rPr lang="cs-CZ" dirty="0" err="1"/>
              <a:t>humans</a:t>
            </a:r>
            <a:r>
              <a:rPr lang="cs-CZ" dirty="0"/>
              <a:t>?</a:t>
            </a:r>
          </a:p>
          <a:p>
            <a:r>
              <a:rPr lang="cs-CZ" dirty="0"/>
              <a:t>Do </a:t>
            </a:r>
            <a:r>
              <a:rPr lang="cs-CZ" dirty="0" err="1"/>
              <a:t>we</a:t>
            </a:r>
            <a:r>
              <a:rPr lang="cs-CZ" dirty="0"/>
              <a:t> </a:t>
            </a:r>
            <a:r>
              <a:rPr lang="cs-CZ" dirty="0" err="1"/>
              <a:t>have</a:t>
            </a:r>
            <a:r>
              <a:rPr lang="cs-CZ" dirty="0"/>
              <a:t> </a:t>
            </a:r>
            <a:r>
              <a:rPr lang="cs-CZ" dirty="0" err="1"/>
              <a:t>similar</a:t>
            </a:r>
            <a:r>
              <a:rPr lang="cs-CZ" dirty="0"/>
              <a:t> </a:t>
            </a:r>
            <a:r>
              <a:rPr lang="cs-CZ" dirty="0" err="1"/>
              <a:t>needs</a:t>
            </a:r>
            <a:r>
              <a:rPr lang="cs-CZ" dirty="0"/>
              <a:t>, </a:t>
            </a:r>
            <a:r>
              <a:rPr lang="cs-CZ" dirty="0" err="1"/>
              <a:t>desires</a:t>
            </a:r>
            <a:r>
              <a:rPr lang="cs-CZ" dirty="0"/>
              <a:t>, </a:t>
            </a:r>
            <a:r>
              <a:rPr lang="cs-CZ" dirty="0" err="1"/>
              <a:t>abilities</a:t>
            </a:r>
            <a:r>
              <a:rPr lang="cs-CZ" dirty="0"/>
              <a:t>?</a:t>
            </a:r>
          </a:p>
          <a:p>
            <a:r>
              <a:rPr lang="cs-CZ" dirty="0"/>
              <a:t>Do </a:t>
            </a:r>
            <a:r>
              <a:rPr lang="cs-CZ" dirty="0" err="1"/>
              <a:t>we</a:t>
            </a:r>
            <a:r>
              <a:rPr lang="cs-CZ" dirty="0"/>
              <a:t> </a:t>
            </a:r>
            <a:r>
              <a:rPr lang="cs-CZ" dirty="0" err="1"/>
              <a:t>face</a:t>
            </a:r>
            <a:r>
              <a:rPr lang="cs-CZ" dirty="0"/>
              <a:t> </a:t>
            </a:r>
            <a:r>
              <a:rPr lang="cs-CZ" dirty="0" err="1"/>
              <a:t>similar</a:t>
            </a:r>
            <a:r>
              <a:rPr lang="cs-CZ" dirty="0"/>
              <a:t> </a:t>
            </a:r>
            <a:r>
              <a:rPr lang="cs-CZ" dirty="0" err="1"/>
              <a:t>challenges</a:t>
            </a:r>
            <a:r>
              <a:rPr lang="cs-CZ" dirty="0"/>
              <a:t>?</a:t>
            </a:r>
          </a:p>
          <a:p>
            <a:endParaRPr lang="cs-CZ" dirty="0"/>
          </a:p>
          <a:p>
            <a:r>
              <a:rPr lang="cs-CZ" dirty="0" err="1"/>
              <a:t>discover</a:t>
            </a:r>
            <a:r>
              <a:rPr lang="cs-CZ" dirty="0"/>
              <a:t> </a:t>
            </a:r>
            <a:r>
              <a:rPr lang="cs-CZ" dirty="0" err="1"/>
              <a:t>important</a:t>
            </a:r>
            <a:r>
              <a:rPr lang="cs-CZ" dirty="0"/>
              <a:t> </a:t>
            </a:r>
            <a:r>
              <a:rPr lang="cs-CZ" dirty="0" err="1"/>
              <a:t>shared</a:t>
            </a:r>
            <a:r>
              <a:rPr lang="cs-CZ" dirty="0"/>
              <a:t> </a:t>
            </a:r>
            <a:r>
              <a:rPr lang="cs-CZ" dirty="0" err="1"/>
              <a:t>commitment</a:t>
            </a:r>
            <a:r>
              <a:rPr lang="cs-CZ" dirty="0"/>
              <a:t> (</a:t>
            </a:r>
            <a:r>
              <a:rPr lang="cs-CZ" dirty="0" err="1"/>
              <a:t>e.g</a:t>
            </a:r>
            <a:r>
              <a:rPr lang="cs-CZ" dirty="0"/>
              <a:t>. not </a:t>
            </a:r>
            <a:r>
              <a:rPr lang="cs-CZ" dirty="0" err="1"/>
              <a:t>harming</a:t>
            </a:r>
            <a:r>
              <a:rPr lang="cs-CZ" dirty="0"/>
              <a:t> </a:t>
            </a:r>
            <a:r>
              <a:rPr lang="cs-CZ" dirty="0" err="1"/>
              <a:t>persons</a:t>
            </a:r>
            <a:r>
              <a:rPr lang="cs-CZ" dirty="0"/>
              <a:t>)</a:t>
            </a:r>
          </a:p>
          <a:p>
            <a:r>
              <a:rPr lang="cs-CZ" dirty="0" err="1"/>
              <a:t>understand</a:t>
            </a:r>
            <a:r>
              <a:rPr lang="cs-CZ" dirty="0"/>
              <a:t> </a:t>
            </a:r>
            <a:r>
              <a:rPr lang="cs-CZ" dirty="0" err="1"/>
              <a:t>the</a:t>
            </a:r>
            <a:r>
              <a:rPr lang="cs-CZ" dirty="0"/>
              <a:t> </a:t>
            </a:r>
            <a:r>
              <a:rPr lang="cs-CZ" dirty="0" err="1"/>
              <a:t>other</a:t>
            </a:r>
            <a:r>
              <a:rPr lang="cs-CZ" dirty="0"/>
              <a:t>´s point </a:t>
            </a:r>
            <a:r>
              <a:rPr lang="cs-CZ" dirty="0" err="1"/>
              <a:t>of</a:t>
            </a:r>
            <a:r>
              <a:rPr lang="cs-CZ" dirty="0"/>
              <a:t> </a:t>
            </a:r>
            <a:r>
              <a:rPr lang="cs-CZ" dirty="0" err="1"/>
              <a:t>view</a:t>
            </a:r>
            <a:r>
              <a:rPr lang="cs-CZ" dirty="0"/>
              <a:t> – </a:t>
            </a:r>
            <a:r>
              <a:rPr lang="cs-CZ" dirty="0" err="1"/>
              <a:t>be</a:t>
            </a:r>
            <a:r>
              <a:rPr lang="cs-CZ" dirty="0"/>
              <a:t> </a:t>
            </a:r>
            <a:r>
              <a:rPr lang="cs-CZ" dirty="0" err="1"/>
              <a:t>patient</a:t>
            </a:r>
            <a:r>
              <a:rPr lang="cs-CZ" dirty="0"/>
              <a:t> </a:t>
            </a:r>
            <a:r>
              <a:rPr lang="cs-CZ" dirty="0" err="1"/>
              <a:t>and</a:t>
            </a:r>
            <a:r>
              <a:rPr lang="cs-CZ" dirty="0"/>
              <a:t> </a:t>
            </a:r>
            <a:r>
              <a:rPr lang="cs-CZ" dirty="0" err="1"/>
              <a:t>respectful</a:t>
            </a:r>
            <a:r>
              <a:rPr lang="cs-CZ" dirty="0"/>
              <a:t> in </a:t>
            </a:r>
            <a:r>
              <a:rPr lang="cs-CZ" dirty="0" err="1"/>
              <a:t>trying</a:t>
            </a:r>
            <a:r>
              <a:rPr lang="cs-CZ" dirty="0"/>
              <a:t> to </a:t>
            </a:r>
            <a:r>
              <a:rPr lang="cs-CZ" dirty="0" err="1"/>
              <a:t>come</a:t>
            </a:r>
            <a:r>
              <a:rPr lang="cs-CZ" dirty="0"/>
              <a:t> to </a:t>
            </a:r>
            <a:r>
              <a:rPr lang="cs-CZ" dirty="0" err="1"/>
              <a:t>an</a:t>
            </a:r>
            <a:r>
              <a:rPr lang="cs-CZ" dirty="0"/>
              <a:t> </a:t>
            </a:r>
            <a:r>
              <a:rPr lang="cs-CZ" dirty="0" err="1"/>
              <a:t>understanding</a:t>
            </a:r>
            <a:r>
              <a:rPr lang="cs-CZ" dirty="0"/>
              <a:t> </a:t>
            </a:r>
            <a:r>
              <a:rPr lang="cs-CZ" dirty="0" err="1"/>
              <a:t>about</a:t>
            </a:r>
            <a:r>
              <a:rPr lang="cs-CZ" dirty="0"/>
              <a:t> </a:t>
            </a:r>
            <a:r>
              <a:rPr lang="cs-CZ" dirty="0" err="1"/>
              <a:t>another</a:t>
            </a:r>
            <a:r>
              <a:rPr lang="cs-CZ" dirty="0"/>
              <a:t> person´s </a:t>
            </a:r>
            <a:r>
              <a:rPr lang="cs-CZ" dirty="0" err="1"/>
              <a:t>position</a:t>
            </a:r>
            <a:r>
              <a:rPr lang="cs-CZ" dirty="0"/>
              <a:t> on a </a:t>
            </a:r>
            <a:r>
              <a:rPr lang="cs-CZ" dirty="0" err="1"/>
              <a:t>moral</a:t>
            </a:r>
            <a:r>
              <a:rPr lang="cs-CZ" dirty="0"/>
              <a:t> </a:t>
            </a:r>
            <a:r>
              <a:rPr lang="cs-CZ" dirty="0" err="1"/>
              <a:t>issue</a:t>
            </a:r>
            <a:endParaRPr lang="cs-CZ" dirty="0"/>
          </a:p>
          <a:p>
            <a:r>
              <a:rPr lang="cs-CZ" dirty="0" err="1"/>
              <a:t>decide</a:t>
            </a:r>
            <a:r>
              <a:rPr lang="cs-CZ" dirty="0"/>
              <a:t> </a:t>
            </a:r>
            <a:r>
              <a:rPr lang="cs-CZ" dirty="0" err="1"/>
              <a:t>what</a:t>
            </a:r>
            <a:r>
              <a:rPr lang="cs-CZ" dirty="0"/>
              <a:t> </a:t>
            </a:r>
            <a:r>
              <a:rPr lang="cs-CZ" dirty="0" err="1"/>
              <a:t>is</a:t>
            </a:r>
            <a:r>
              <a:rPr lang="cs-CZ" dirty="0"/>
              <a:t> </a:t>
            </a:r>
            <a:r>
              <a:rPr lang="cs-CZ" dirty="0" err="1"/>
              <a:t>negotiable</a:t>
            </a:r>
            <a:r>
              <a:rPr lang="cs-CZ" dirty="0"/>
              <a:t> </a:t>
            </a:r>
            <a:r>
              <a:rPr lang="cs-CZ" dirty="0" err="1"/>
              <a:t>and</a:t>
            </a:r>
            <a:r>
              <a:rPr lang="cs-CZ" dirty="0"/>
              <a:t> </a:t>
            </a:r>
            <a:r>
              <a:rPr lang="cs-CZ" dirty="0" err="1"/>
              <a:t>what</a:t>
            </a:r>
            <a:r>
              <a:rPr lang="cs-CZ" dirty="0"/>
              <a:t> </a:t>
            </a:r>
            <a:r>
              <a:rPr lang="cs-CZ" dirty="0" err="1"/>
              <a:t>is</a:t>
            </a:r>
            <a:r>
              <a:rPr lang="cs-CZ" dirty="0"/>
              <a:t> not </a:t>
            </a:r>
          </a:p>
          <a:p>
            <a:r>
              <a:rPr lang="cs-CZ" dirty="0" err="1"/>
              <a:t>consider</a:t>
            </a:r>
            <a:r>
              <a:rPr lang="cs-CZ" dirty="0"/>
              <a:t> </a:t>
            </a:r>
            <a:r>
              <a:rPr lang="cs-CZ" dirty="0" err="1"/>
              <a:t>what</a:t>
            </a:r>
            <a:r>
              <a:rPr lang="cs-CZ" dirty="0"/>
              <a:t> </a:t>
            </a:r>
            <a:r>
              <a:rPr lang="cs-CZ" dirty="0" err="1"/>
              <a:t>is</a:t>
            </a:r>
            <a:r>
              <a:rPr lang="cs-CZ" dirty="0"/>
              <a:t> </a:t>
            </a:r>
            <a:r>
              <a:rPr lang="cs-CZ" dirty="0" err="1"/>
              <a:t>at</a:t>
            </a:r>
            <a:r>
              <a:rPr lang="cs-CZ" dirty="0"/>
              <a:t> </a:t>
            </a:r>
            <a:r>
              <a:rPr lang="cs-CZ" dirty="0" err="1"/>
              <a:t>stake</a:t>
            </a:r>
            <a:endParaRPr lang="cs-C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74638"/>
            <a:ext cx="9144000" cy="850106"/>
          </a:xfrm>
        </p:spPr>
        <p:txBody>
          <a:bodyPr>
            <a:noAutofit/>
          </a:bodyPr>
          <a:lstStyle/>
          <a:p>
            <a:r>
              <a:rPr lang="en-US" sz="3100" b="1" dirty="0"/>
              <a:t>Charter of Fundamental Rights</a:t>
            </a:r>
            <a:r>
              <a:rPr lang="cs-CZ" sz="3100" b="1" dirty="0"/>
              <a:t> </a:t>
            </a:r>
            <a:r>
              <a:rPr lang="en-US" sz="3100" b="1" dirty="0"/>
              <a:t>of the European Union</a:t>
            </a:r>
            <a:endParaRPr lang="cs-CZ" sz="3100" b="1" dirty="0"/>
          </a:p>
        </p:txBody>
      </p:sp>
      <p:sp>
        <p:nvSpPr>
          <p:cNvPr id="3" name="Zástupný symbol pro obsah 2"/>
          <p:cNvSpPr>
            <a:spLocks noGrp="1"/>
          </p:cNvSpPr>
          <p:nvPr>
            <p:ph idx="1"/>
          </p:nvPr>
        </p:nvSpPr>
        <p:spPr>
          <a:xfrm>
            <a:off x="335360" y="1268760"/>
            <a:ext cx="11593288" cy="5400600"/>
          </a:xfrm>
        </p:spPr>
        <p:txBody>
          <a:bodyPr>
            <a:normAutofit/>
          </a:bodyPr>
          <a:lstStyle/>
          <a:p>
            <a:pPr>
              <a:buNone/>
            </a:pPr>
            <a:r>
              <a:rPr lang="en-US" dirty="0"/>
              <a:t>The Charter contains some 54 articles divided into seven titles.</a:t>
            </a:r>
            <a:endParaRPr lang="cs-CZ" dirty="0"/>
          </a:p>
          <a:p>
            <a:pPr>
              <a:buNone/>
            </a:pPr>
            <a:r>
              <a:rPr lang="en-US" dirty="0"/>
              <a:t>The first six titles deal with substantive rights under the headings: </a:t>
            </a:r>
            <a:r>
              <a:rPr lang="en-US" b="1" dirty="0"/>
              <a:t>dignity, freedoms, equality, solidarity, citizens' rights and justice</a:t>
            </a:r>
            <a:r>
              <a:rPr lang="en-US" dirty="0"/>
              <a:t>, while the last title deals with the interpretation and application of the Charter. Much of Charter is based on the </a:t>
            </a:r>
            <a:r>
              <a:rPr lang="en-US" i="1" dirty="0"/>
              <a:t>European Convention on Human Rights (ECHR)</a:t>
            </a:r>
            <a:r>
              <a:rPr lang="en-US" dirty="0"/>
              <a:t>, </a:t>
            </a:r>
            <a:r>
              <a:rPr lang="en-US" i="1" dirty="0"/>
              <a:t>European Social Charter</a:t>
            </a:r>
            <a:r>
              <a:rPr lang="en-US" dirty="0"/>
              <a:t>, the case-law of the </a:t>
            </a:r>
            <a:r>
              <a:rPr lang="en-US" i="1" dirty="0"/>
              <a:t>European Court of Justice </a:t>
            </a:r>
            <a:r>
              <a:rPr lang="en-US" dirty="0"/>
              <a:t>and pre-existing provisions of </a:t>
            </a:r>
            <a:r>
              <a:rPr lang="en-US" i="1" dirty="0"/>
              <a:t>European Union law</a:t>
            </a:r>
            <a:r>
              <a:rPr lang="en-US" dirty="0"/>
              <a:t>.</a:t>
            </a:r>
            <a:endParaRPr lang="cs-CZ"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74638"/>
            <a:ext cx="9144000" cy="850106"/>
          </a:xfrm>
        </p:spPr>
        <p:txBody>
          <a:bodyPr>
            <a:noAutofit/>
          </a:bodyPr>
          <a:lstStyle/>
          <a:p>
            <a:r>
              <a:rPr lang="en-US" sz="3100" b="1" dirty="0"/>
              <a:t>Charter of Fundamental Rights</a:t>
            </a:r>
            <a:r>
              <a:rPr lang="cs-CZ" sz="3100" b="1" dirty="0"/>
              <a:t> </a:t>
            </a:r>
            <a:r>
              <a:rPr lang="en-US" sz="3100" b="1" dirty="0"/>
              <a:t>of the European Union</a:t>
            </a:r>
            <a:endParaRPr lang="cs-CZ" sz="3100" dirty="0"/>
          </a:p>
        </p:txBody>
      </p:sp>
      <p:sp>
        <p:nvSpPr>
          <p:cNvPr id="3" name="Zástupný symbol pro obsah 2"/>
          <p:cNvSpPr>
            <a:spLocks noGrp="1"/>
          </p:cNvSpPr>
          <p:nvPr>
            <p:ph idx="1"/>
          </p:nvPr>
        </p:nvSpPr>
        <p:spPr>
          <a:xfrm>
            <a:off x="407368" y="980728"/>
            <a:ext cx="11593288" cy="5400600"/>
          </a:xfrm>
        </p:spPr>
        <p:txBody>
          <a:bodyPr>
            <a:normAutofit fontScale="25000" lnSpcReduction="20000"/>
          </a:bodyPr>
          <a:lstStyle/>
          <a:p>
            <a:endParaRPr lang="en-US" dirty="0"/>
          </a:p>
          <a:p>
            <a:pPr marL="0" indent="0">
              <a:buNone/>
            </a:pPr>
            <a:r>
              <a:rPr lang="en-US" sz="8800" dirty="0"/>
              <a:t>The first title, </a:t>
            </a:r>
            <a:r>
              <a:rPr lang="en-US" sz="8800" b="1" dirty="0"/>
              <a:t>dignity</a:t>
            </a:r>
            <a:r>
              <a:rPr lang="en-US" sz="8800" dirty="0"/>
              <a:t>, guarantees the </a:t>
            </a:r>
            <a:r>
              <a:rPr lang="en-US" sz="8800" b="1" dirty="0"/>
              <a:t>right to life </a:t>
            </a:r>
            <a:r>
              <a:rPr lang="en-US" sz="8800" dirty="0"/>
              <a:t>and </a:t>
            </a:r>
            <a:r>
              <a:rPr lang="en-US" sz="8800" b="1" dirty="0"/>
              <a:t>prohibits torture, slavery, the death penalty, eugenic practices and human cloning</a:t>
            </a:r>
            <a:r>
              <a:rPr lang="en-US" sz="8800" dirty="0"/>
              <a:t>. </a:t>
            </a:r>
          </a:p>
          <a:p>
            <a:pPr marL="0" indent="0">
              <a:buNone/>
            </a:pPr>
            <a:r>
              <a:rPr lang="en-US" sz="8800" dirty="0"/>
              <a:t>The second title covers </a:t>
            </a:r>
            <a:r>
              <a:rPr lang="en-US" sz="8800" b="1" dirty="0"/>
              <a:t>liberty</a:t>
            </a:r>
            <a:r>
              <a:rPr lang="en-US" sz="8800" dirty="0"/>
              <a:t>, </a:t>
            </a:r>
            <a:r>
              <a:rPr lang="en-US" sz="8800" b="1" dirty="0"/>
              <a:t>personal integrity</a:t>
            </a:r>
            <a:r>
              <a:rPr lang="en-US" sz="8800" dirty="0"/>
              <a:t>, </a:t>
            </a:r>
            <a:r>
              <a:rPr lang="en-US" sz="8800" b="1" dirty="0"/>
              <a:t>privacy</a:t>
            </a:r>
            <a:r>
              <a:rPr lang="en-US" sz="8800" dirty="0"/>
              <a:t>, </a:t>
            </a:r>
            <a:r>
              <a:rPr lang="en-US" sz="8800" b="1" dirty="0"/>
              <a:t>protection of personal data, marriage, thought, religion, expression, assembly, education, work, property and asylum</a:t>
            </a:r>
            <a:r>
              <a:rPr lang="en-US" sz="8800" dirty="0"/>
              <a:t>.</a:t>
            </a:r>
          </a:p>
          <a:p>
            <a:pPr marL="0" indent="0">
              <a:buNone/>
            </a:pPr>
            <a:r>
              <a:rPr lang="en-US" sz="8800" dirty="0"/>
              <a:t>The third title covers </a:t>
            </a:r>
            <a:r>
              <a:rPr lang="en-US" sz="8800" b="1" dirty="0"/>
              <a:t>equality before the law</a:t>
            </a:r>
            <a:r>
              <a:rPr lang="en-US" sz="8800" dirty="0"/>
              <a:t>, </a:t>
            </a:r>
            <a:r>
              <a:rPr lang="en-US" sz="8800" b="1" dirty="0"/>
              <a:t>prohibition of all discrimination including on basis of disability</a:t>
            </a:r>
            <a:r>
              <a:rPr lang="en-US" sz="8800" dirty="0"/>
              <a:t>, age and sexual orientation, cultural, religious and linguistic diversity, the </a:t>
            </a:r>
            <a:r>
              <a:rPr lang="en-US" sz="8800" b="1" dirty="0"/>
              <a:t>rights of children and the elderly</a:t>
            </a:r>
            <a:r>
              <a:rPr lang="en-US" sz="8800" dirty="0"/>
              <a:t>.</a:t>
            </a:r>
            <a:endParaRPr lang="cs-CZ" sz="8800" dirty="0"/>
          </a:p>
          <a:p>
            <a:pPr marL="0" indent="0">
              <a:buNone/>
            </a:pPr>
            <a:r>
              <a:rPr lang="en-US" sz="8800" dirty="0"/>
              <a:t>The fourth title covers </a:t>
            </a:r>
            <a:r>
              <a:rPr lang="en-US" sz="8800" b="1" dirty="0"/>
              <a:t>social and workers' rights</a:t>
            </a:r>
            <a:r>
              <a:rPr lang="en-US" sz="8800" dirty="0"/>
              <a:t> including the right to fair working conditions, protection against unjustified dismissal, and </a:t>
            </a:r>
            <a:r>
              <a:rPr lang="en-US" sz="8800" b="1" dirty="0"/>
              <a:t>access to health care</a:t>
            </a:r>
            <a:r>
              <a:rPr lang="en-US" sz="8800" dirty="0"/>
              <a:t>, social and housing assistance.</a:t>
            </a:r>
            <a:endParaRPr lang="cs-CZ" sz="8800" dirty="0"/>
          </a:p>
          <a:p>
            <a:pPr marL="0" indent="0">
              <a:buNone/>
            </a:pPr>
            <a:r>
              <a:rPr lang="en-US" sz="8800" dirty="0"/>
              <a:t>The fifth title covers the rights of the EU citizens such as the </a:t>
            </a:r>
            <a:r>
              <a:rPr lang="en-US" sz="8800" b="1" dirty="0"/>
              <a:t>right to vote</a:t>
            </a:r>
            <a:r>
              <a:rPr lang="en-US" sz="8800" dirty="0"/>
              <a:t> in election to the European Parliament and to </a:t>
            </a:r>
            <a:r>
              <a:rPr lang="en-US" sz="8800" b="1" dirty="0"/>
              <a:t>move freely within the EU</a:t>
            </a:r>
            <a:r>
              <a:rPr lang="en-US" sz="8800" dirty="0"/>
              <a:t>. It also includes several administrative rights such as a right to good administration, to access documents and to petition the European Parliament.</a:t>
            </a:r>
          </a:p>
          <a:p>
            <a:pPr marL="0" indent="0">
              <a:buNone/>
            </a:pPr>
            <a:r>
              <a:rPr lang="en-US" sz="8800" dirty="0"/>
              <a:t>The sixth title covers </a:t>
            </a:r>
            <a:r>
              <a:rPr lang="en-US" sz="8800" b="1" dirty="0"/>
              <a:t>justice issues </a:t>
            </a:r>
            <a:r>
              <a:rPr lang="en-US" sz="8800" dirty="0"/>
              <a:t>such as the right to an effective remedy, a fair trial, to the </a:t>
            </a:r>
            <a:r>
              <a:rPr lang="en-US" sz="8800" b="1" dirty="0"/>
              <a:t>presumption of innocence, the principle of legality</a:t>
            </a:r>
            <a:r>
              <a:rPr lang="en-US" sz="8800" dirty="0"/>
              <a:t>, non-retrospectivity and double jeopardy.</a:t>
            </a:r>
          </a:p>
          <a:p>
            <a:pPr marL="0" indent="0">
              <a:buNone/>
            </a:pPr>
            <a:r>
              <a:rPr lang="en-US" sz="8800" dirty="0"/>
              <a:t>The seventh title concerns the interpretation and application of the Charter. These issues are dealt with above.</a:t>
            </a:r>
          </a:p>
          <a:p>
            <a:pPr>
              <a:buNone/>
            </a:pPr>
            <a:endParaRPr lang="cs-CZ"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2A38B3-EA65-9D7C-D6D6-010EF1FE0E79}"/>
              </a:ext>
            </a:extLst>
          </p:cNvPr>
          <p:cNvSpPr>
            <a:spLocks noGrp="1"/>
          </p:cNvSpPr>
          <p:nvPr>
            <p:ph type="title"/>
          </p:nvPr>
        </p:nvSpPr>
        <p:spPr/>
        <p:txBody>
          <a:bodyPr/>
          <a:lstStyle/>
          <a:p>
            <a:r>
              <a:rPr lang="en-CA" dirty="0"/>
              <a:t>Dilemmatic situation</a:t>
            </a:r>
          </a:p>
        </p:txBody>
      </p:sp>
      <p:sp>
        <p:nvSpPr>
          <p:cNvPr id="3" name="Zástupný obsah 2">
            <a:extLst>
              <a:ext uri="{FF2B5EF4-FFF2-40B4-BE49-F238E27FC236}">
                <a16:creationId xmlns:a16="http://schemas.microsoft.com/office/drawing/2014/main" id="{9D27B395-547B-E85F-14E0-EE4A7A03E1F4}"/>
              </a:ext>
            </a:extLst>
          </p:cNvPr>
          <p:cNvSpPr>
            <a:spLocks noGrp="1"/>
          </p:cNvSpPr>
          <p:nvPr>
            <p:ph idx="1"/>
          </p:nvPr>
        </p:nvSpPr>
        <p:spPr/>
        <p:txBody>
          <a:bodyPr/>
          <a:lstStyle/>
          <a:p>
            <a:r>
              <a:rPr lang="en-US" dirty="0"/>
              <a:t>a situation requiring a choice between equally undesirable alternatives</a:t>
            </a:r>
            <a:endParaRPr lang="cs-CZ" dirty="0"/>
          </a:p>
          <a:p>
            <a:r>
              <a:rPr lang="en-US" dirty="0"/>
              <a:t>A problem that seems to defy a satisfactory solution.</a:t>
            </a:r>
            <a:endParaRPr lang="cs-CZ" dirty="0"/>
          </a:p>
          <a:p>
            <a:r>
              <a:rPr lang="cs-CZ" dirty="0" err="1"/>
              <a:t>Solution</a:t>
            </a:r>
            <a:r>
              <a:rPr lang="cs-CZ" dirty="0"/>
              <a:t> vs. </a:t>
            </a:r>
            <a:r>
              <a:rPr lang="cs-CZ" dirty="0" err="1"/>
              <a:t>choice</a:t>
            </a:r>
            <a:endParaRPr lang="cs-CZ" dirty="0"/>
          </a:p>
          <a:p>
            <a:r>
              <a:rPr lang="en-US" dirty="0"/>
              <a:t>A situation that requires a choice between options that are or seem equally unfavorable or unsatisfactory.</a:t>
            </a:r>
            <a:endParaRPr lang="en-CA" dirty="0"/>
          </a:p>
        </p:txBody>
      </p:sp>
    </p:spTree>
    <p:extLst>
      <p:ext uri="{BB962C8B-B14F-4D97-AF65-F5344CB8AC3E}">
        <p14:creationId xmlns:p14="http://schemas.microsoft.com/office/powerpoint/2010/main" val="3636151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74638"/>
            <a:ext cx="9144000" cy="850106"/>
          </a:xfrm>
        </p:spPr>
        <p:txBody>
          <a:bodyPr>
            <a:noAutofit/>
          </a:bodyPr>
          <a:lstStyle/>
          <a:p>
            <a:r>
              <a:rPr lang="en-US" sz="3100" b="1" dirty="0"/>
              <a:t>Charter of Fundamental Rights</a:t>
            </a:r>
            <a:r>
              <a:rPr lang="cs-CZ" sz="3100" b="1" dirty="0"/>
              <a:t> </a:t>
            </a:r>
            <a:r>
              <a:rPr lang="en-US" sz="3100" b="1" dirty="0"/>
              <a:t>of the European Union</a:t>
            </a:r>
            <a:endParaRPr lang="cs-CZ" sz="3100" b="1" dirty="0"/>
          </a:p>
        </p:txBody>
      </p:sp>
      <p:sp>
        <p:nvSpPr>
          <p:cNvPr id="3" name="Zástupný symbol pro obsah 2"/>
          <p:cNvSpPr>
            <a:spLocks noGrp="1"/>
          </p:cNvSpPr>
          <p:nvPr>
            <p:ph idx="1"/>
          </p:nvPr>
        </p:nvSpPr>
        <p:spPr>
          <a:xfrm>
            <a:off x="407368" y="1268760"/>
            <a:ext cx="11449272" cy="5400600"/>
          </a:xfrm>
        </p:spPr>
        <p:txBody>
          <a:bodyPr>
            <a:normAutofit fontScale="77500" lnSpcReduction="20000"/>
          </a:bodyPr>
          <a:lstStyle/>
          <a:p>
            <a:pPr>
              <a:buNone/>
            </a:pPr>
            <a:r>
              <a:rPr lang="cs-CZ" dirty="0" err="1"/>
              <a:t>Preamble</a:t>
            </a:r>
            <a:r>
              <a:rPr lang="cs-CZ" dirty="0"/>
              <a:t>:</a:t>
            </a:r>
          </a:p>
          <a:p>
            <a:pPr>
              <a:buNone/>
            </a:pPr>
            <a:r>
              <a:rPr lang="en-US" dirty="0"/>
              <a:t>The peoples of Europe, in creating an ever closer union among them, are resolved </a:t>
            </a:r>
            <a:r>
              <a:rPr lang="en-US" b="1" dirty="0"/>
              <a:t>to share a peaceful</a:t>
            </a:r>
            <a:r>
              <a:rPr lang="cs-CZ" b="1" dirty="0"/>
              <a:t> </a:t>
            </a:r>
            <a:r>
              <a:rPr lang="en-US" b="1" dirty="0"/>
              <a:t>future based on common values</a:t>
            </a:r>
            <a:r>
              <a:rPr lang="en-US" dirty="0"/>
              <a:t>.</a:t>
            </a:r>
          </a:p>
          <a:p>
            <a:pPr>
              <a:buNone/>
            </a:pPr>
            <a:r>
              <a:rPr lang="en-US" dirty="0"/>
              <a:t>Conscious of its spiritual and moral heritage, the Union is founded on the indivisible, </a:t>
            </a:r>
            <a:r>
              <a:rPr lang="en-US" b="1" dirty="0"/>
              <a:t>universal values</a:t>
            </a:r>
            <a:r>
              <a:rPr lang="cs-CZ" b="1" dirty="0"/>
              <a:t> </a:t>
            </a:r>
            <a:r>
              <a:rPr lang="en-US" dirty="0"/>
              <a:t>of </a:t>
            </a:r>
            <a:r>
              <a:rPr lang="en-US" b="1" dirty="0"/>
              <a:t>human dignity</a:t>
            </a:r>
            <a:r>
              <a:rPr lang="en-US" dirty="0"/>
              <a:t>, </a:t>
            </a:r>
            <a:r>
              <a:rPr lang="en-US" b="1" dirty="0"/>
              <a:t>freedom</a:t>
            </a:r>
            <a:r>
              <a:rPr lang="en-US" dirty="0"/>
              <a:t>, </a:t>
            </a:r>
            <a:r>
              <a:rPr lang="en-US" b="1" dirty="0"/>
              <a:t>equality</a:t>
            </a:r>
            <a:r>
              <a:rPr lang="en-US" dirty="0"/>
              <a:t> and </a:t>
            </a:r>
            <a:r>
              <a:rPr lang="en-US" b="1" dirty="0"/>
              <a:t>solidarity</a:t>
            </a:r>
            <a:r>
              <a:rPr lang="en-US" dirty="0"/>
              <a:t>; it is based on the principles of democracy and the</a:t>
            </a:r>
            <a:r>
              <a:rPr lang="cs-CZ" dirty="0"/>
              <a:t> </a:t>
            </a:r>
            <a:r>
              <a:rPr lang="en-US" dirty="0"/>
              <a:t>rule of law. It places the individual at the heart of its activities, by establishing the citizenship of the</a:t>
            </a:r>
            <a:r>
              <a:rPr lang="cs-CZ" dirty="0"/>
              <a:t> </a:t>
            </a:r>
            <a:r>
              <a:rPr lang="en-US" dirty="0"/>
              <a:t>Union and by creating an area of </a:t>
            </a:r>
            <a:r>
              <a:rPr lang="en-US" b="1" dirty="0"/>
              <a:t>freedom</a:t>
            </a:r>
            <a:r>
              <a:rPr lang="en-US" dirty="0"/>
              <a:t>, </a:t>
            </a:r>
            <a:r>
              <a:rPr lang="en-US" b="1" dirty="0"/>
              <a:t>security</a:t>
            </a:r>
            <a:r>
              <a:rPr lang="en-US" dirty="0"/>
              <a:t> and </a:t>
            </a:r>
            <a:r>
              <a:rPr lang="en-US" b="1" dirty="0"/>
              <a:t>justice</a:t>
            </a:r>
            <a:r>
              <a:rPr lang="en-US" dirty="0"/>
              <a:t>.</a:t>
            </a:r>
          </a:p>
          <a:p>
            <a:pPr>
              <a:buNone/>
            </a:pPr>
            <a:r>
              <a:rPr lang="en-US" dirty="0"/>
              <a:t>The Union contributes to the preservation and to the development of </a:t>
            </a:r>
            <a:r>
              <a:rPr lang="en-US" b="1" dirty="0"/>
              <a:t>these common values while</a:t>
            </a:r>
            <a:r>
              <a:rPr lang="cs-CZ" b="1" dirty="0"/>
              <a:t> </a:t>
            </a:r>
            <a:r>
              <a:rPr lang="en-US" b="1" dirty="0"/>
              <a:t>respecting the diversity of the cultures and traditions of the peoples of Europe as well as the national</a:t>
            </a:r>
            <a:r>
              <a:rPr lang="cs-CZ" b="1" dirty="0"/>
              <a:t> </a:t>
            </a:r>
            <a:r>
              <a:rPr lang="en-US" b="1" dirty="0"/>
              <a:t>identities of the Member States </a:t>
            </a:r>
            <a:r>
              <a:rPr lang="en-US" dirty="0"/>
              <a:t>and the </a:t>
            </a:r>
            <a:r>
              <a:rPr lang="en-US" dirty="0" err="1"/>
              <a:t>organisation</a:t>
            </a:r>
            <a:r>
              <a:rPr lang="en-US" dirty="0"/>
              <a:t> of their public authorities at national, regional and</a:t>
            </a:r>
            <a:r>
              <a:rPr lang="cs-CZ" dirty="0"/>
              <a:t> </a:t>
            </a:r>
            <a:r>
              <a:rPr lang="en-US" dirty="0"/>
              <a:t>local levels; it seeks to promote balanced and sustainable development and ensures free movement of</a:t>
            </a:r>
            <a:r>
              <a:rPr lang="cs-CZ" dirty="0"/>
              <a:t> </a:t>
            </a:r>
            <a:r>
              <a:rPr lang="en-US" dirty="0"/>
              <a:t>persons, services, goods and capital, and the freedom of establishment.</a:t>
            </a:r>
            <a:endParaRPr lang="cs-CZ" dirty="0"/>
          </a:p>
          <a:p>
            <a:pPr>
              <a:buNone/>
            </a:pPr>
            <a:r>
              <a:rPr lang="cs-CZ" dirty="0"/>
              <a:t>…</a:t>
            </a:r>
            <a:r>
              <a:rPr lang="en-US" dirty="0"/>
              <a:t>Enjoyment of these rights entails </a:t>
            </a:r>
            <a:r>
              <a:rPr lang="en-US" b="1" dirty="0"/>
              <a:t>responsibilities and duties with regard to other persons, to the human</a:t>
            </a:r>
            <a:r>
              <a:rPr lang="cs-CZ" b="1" dirty="0"/>
              <a:t> </a:t>
            </a:r>
            <a:r>
              <a:rPr lang="en-US" b="1" dirty="0"/>
              <a:t>community and to future generations</a:t>
            </a:r>
            <a:r>
              <a:rPr lang="en-US" dirty="0"/>
              <a:t>.</a:t>
            </a:r>
            <a:endParaRPr lang="cs-CZ"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74638"/>
            <a:ext cx="9144000" cy="850106"/>
          </a:xfrm>
        </p:spPr>
        <p:txBody>
          <a:bodyPr>
            <a:noAutofit/>
          </a:bodyPr>
          <a:lstStyle/>
          <a:p>
            <a:r>
              <a:rPr lang="en-US" sz="3100" b="1" dirty="0"/>
              <a:t>Charter of Fundamental Rights</a:t>
            </a:r>
            <a:r>
              <a:rPr lang="cs-CZ" sz="3100" b="1" dirty="0"/>
              <a:t> </a:t>
            </a:r>
            <a:r>
              <a:rPr lang="en-US" sz="3100" b="1" dirty="0"/>
              <a:t>of the European Union</a:t>
            </a:r>
            <a:endParaRPr lang="cs-CZ" sz="3100" b="1" dirty="0"/>
          </a:p>
        </p:txBody>
      </p:sp>
      <p:sp>
        <p:nvSpPr>
          <p:cNvPr id="3" name="Zástupný symbol pro obsah 2"/>
          <p:cNvSpPr>
            <a:spLocks noGrp="1"/>
          </p:cNvSpPr>
          <p:nvPr>
            <p:ph idx="1"/>
          </p:nvPr>
        </p:nvSpPr>
        <p:spPr>
          <a:xfrm>
            <a:off x="407368" y="1268760"/>
            <a:ext cx="11521280" cy="5400600"/>
          </a:xfrm>
        </p:spPr>
        <p:txBody>
          <a:bodyPr>
            <a:normAutofit fontScale="47500" lnSpcReduction="20000"/>
          </a:bodyPr>
          <a:lstStyle/>
          <a:p>
            <a:pPr>
              <a:buNone/>
            </a:pPr>
            <a:r>
              <a:rPr lang="en-US" sz="3600" b="1" u="sng" dirty="0"/>
              <a:t>TITLE</a:t>
            </a:r>
            <a:r>
              <a:rPr lang="en-US" sz="3600" b="1" dirty="0"/>
              <a:t> I – DIGNITY</a:t>
            </a:r>
          </a:p>
          <a:p>
            <a:pPr>
              <a:buNone/>
            </a:pPr>
            <a:r>
              <a:rPr lang="en-US" sz="3600" b="1" dirty="0"/>
              <a:t>Article 1 – </a:t>
            </a:r>
            <a:r>
              <a:rPr lang="en-US" sz="3600" b="1" u="sng" dirty="0">
                <a:solidFill>
                  <a:srgbClr val="FF0000"/>
                </a:solidFill>
              </a:rPr>
              <a:t>Human dignity</a:t>
            </a:r>
          </a:p>
          <a:p>
            <a:pPr>
              <a:buNone/>
            </a:pPr>
            <a:r>
              <a:rPr lang="en-US" sz="3600" dirty="0"/>
              <a:t>Human dignity is </a:t>
            </a:r>
            <a:r>
              <a:rPr lang="en-US" sz="3600" dirty="0">
                <a:solidFill>
                  <a:srgbClr val="FF0000"/>
                </a:solidFill>
              </a:rPr>
              <a:t>inviolable</a:t>
            </a:r>
            <a:r>
              <a:rPr lang="en-US" sz="3600" dirty="0"/>
              <a:t>. It </a:t>
            </a:r>
            <a:r>
              <a:rPr lang="en-US" sz="3600" dirty="0">
                <a:solidFill>
                  <a:srgbClr val="FF0000"/>
                </a:solidFill>
              </a:rPr>
              <a:t>must be respected and protected</a:t>
            </a:r>
            <a:r>
              <a:rPr lang="en-US" sz="3600" dirty="0"/>
              <a:t>.</a:t>
            </a:r>
          </a:p>
          <a:p>
            <a:pPr>
              <a:buNone/>
            </a:pPr>
            <a:r>
              <a:rPr lang="en-US" sz="3600" b="1" dirty="0"/>
              <a:t>Article 2 – Right to life</a:t>
            </a:r>
          </a:p>
          <a:p>
            <a:pPr>
              <a:buNone/>
            </a:pPr>
            <a:r>
              <a:rPr lang="en-US" sz="3600" dirty="0"/>
              <a:t>1. Everyone has the right to life.</a:t>
            </a:r>
          </a:p>
          <a:p>
            <a:pPr>
              <a:buNone/>
            </a:pPr>
            <a:r>
              <a:rPr lang="en-US" sz="3600" dirty="0"/>
              <a:t>2. No one shall be condemned to the death penalty, or executed.</a:t>
            </a:r>
          </a:p>
          <a:p>
            <a:pPr>
              <a:buNone/>
            </a:pPr>
            <a:r>
              <a:rPr lang="en-US" sz="3600" b="1" dirty="0"/>
              <a:t>Article 3 – Right to the </a:t>
            </a:r>
            <a:r>
              <a:rPr lang="en-US" sz="3600" b="1" u="sng" dirty="0">
                <a:solidFill>
                  <a:srgbClr val="FF0000"/>
                </a:solidFill>
              </a:rPr>
              <a:t>integrity of the person</a:t>
            </a:r>
          </a:p>
          <a:p>
            <a:pPr>
              <a:buNone/>
            </a:pPr>
            <a:r>
              <a:rPr lang="en-US" sz="3600" dirty="0"/>
              <a:t>1. Everyone has the right to respect for his or her </a:t>
            </a:r>
            <a:r>
              <a:rPr lang="en-US" sz="3600" dirty="0">
                <a:solidFill>
                  <a:srgbClr val="FF0000"/>
                </a:solidFill>
              </a:rPr>
              <a:t>physical and mental integrity</a:t>
            </a:r>
            <a:r>
              <a:rPr lang="en-US" sz="3600" dirty="0"/>
              <a:t>.</a:t>
            </a:r>
          </a:p>
          <a:p>
            <a:pPr>
              <a:buNone/>
            </a:pPr>
            <a:r>
              <a:rPr lang="en-US" sz="3600" dirty="0"/>
              <a:t>2. In the fields of medicine and biology, the following must be respected in particular:</a:t>
            </a:r>
          </a:p>
          <a:p>
            <a:pPr>
              <a:buNone/>
            </a:pPr>
            <a:r>
              <a:rPr lang="en-US" sz="3600" u="sng" dirty="0"/>
              <a:t>(a)</a:t>
            </a:r>
            <a:r>
              <a:rPr lang="en-US" sz="3600" dirty="0"/>
              <a:t> the free and informed consent of the person concerned, according to the procedures laid down by law</a:t>
            </a:r>
            <a:r>
              <a:rPr lang="cs-CZ" sz="3600" dirty="0"/>
              <a:t>;</a:t>
            </a:r>
            <a:endParaRPr lang="en-US" sz="3600" dirty="0"/>
          </a:p>
          <a:p>
            <a:pPr>
              <a:buNone/>
            </a:pPr>
            <a:r>
              <a:rPr lang="en-US" sz="3600" u="sng" dirty="0"/>
              <a:t>(b)</a:t>
            </a:r>
            <a:r>
              <a:rPr lang="en-US" sz="3600" dirty="0"/>
              <a:t> the </a:t>
            </a:r>
            <a:r>
              <a:rPr lang="en-US" sz="3600" dirty="0">
                <a:solidFill>
                  <a:srgbClr val="FF0000"/>
                </a:solidFill>
              </a:rPr>
              <a:t>prohibition of eugenic practices</a:t>
            </a:r>
            <a:r>
              <a:rPr lang="en-US" sz="3600" dirty="0"/>
              <a:t>, in particular those aiming at the </a:t>
            </a:r>
            <a:r>
              <a:rPr lang="en-US" sz="3600" dirty="0">
                <a:solidFill>
                  <a:srgbClr val="FF0000"/>
                </a:solidFill>
              </a:rPr>
              <a:t>selection of persons</a:t>
            </a:r>
            <a:r>
              <a:rPr lang="en-US" sz="3600" dirty="0"/>
              <a:t>;</a:t>
            </a:r>
          </a:p>
          <a:p>
            <a:pPr>
              <a:buNone/>
            </a:pPr>
            <a:r>
              <a:rPr lang="en-US" sz="3600" u="sng" dirty="0"/>
              <a:t>(c)</a:t>
            </a:r>
            <a:r>
              <a:rPr lang="en-US" sz="3600" dirty="0"/>
              <a:t> the </a:t>
            </a:r>
            <a:r>
              <a:rPr lang="en-US" sz="3600" dirty="0">
                <a:solidFill>
                  <a:srgbClr val="FF0000"/>
                </a:solidFill>
              </a:rPr>
              <a:t>prohibition on making the human body and its parts as such a source of financial gain</a:t>
            </a:r>
            <a:r>
              <a:rPr lang="en-US" sz="3600" dirty="0"/>
              <a:t>;</a:t>
            </a:r>
          </a:p>
          <a:p>
            <a:pPr>
              <a:buNone/>
            </a:pPr>
            <a:r>
              <a:rPr lang="en-US" sz="3600" u="sng" dirty="0"/>
              <a:t>(d)</a:t>
            </a:r>
            <a:r>
              <a:rPr lang="en-US" sz="3600" dirty="0"/>
              <a:t> the </a:t>
            </a:r>
            <a:r>
              <a:rPr lang="en-US" sz="3600" dirty="0">
                <a:solidFill>
                  <a:srgbClr val="FF0000"/>
                </a:solidFill>
              </a:rPr>
              <a:t>prohibition of the reproductive cloning of human beings</a:t>
            </a:r>
            <a:r>
              <a:rPr lang="en-US" sz="3600" dirty="0"/>
              <a:t>.</a:t>
            </a:r>
            <a:r>
              <a:rPr lang="cs-CZ" sz="3600" dirty="0"/>
              <a:t> </a:t>
            </a:r>
            <a:endParaRPr lang="en-US" sz="3600" dirty="0"/>
          </a:p>
          <a:p>
            <a:pPr>
              <a:buNone/>
            </a:pPr>
            <a:r>
              <a:rPr lang="en-US" sz="3600" b="1" dirty="0"/>
              <a:t>Article 4 – Prohibition of torture and inhuman or degrading treatment or punishment</a:t>
            </a:r>
          </a:p>
          <a:p>
            <a:pPr>
              <a:buNone/>
            </a:pPr>
            <a:r>
              <a:rPr lang="en-US" sz="3600" dirty="0"/>
              <a:t>No one shall be subjected to torture or to </a:t>
            </a:r>
            <a:r>
              <a:rPr lang="en-US" sz="3600" dirty="0">
                <a:solidFill>
                  <a:srgbClr val="FF0000"/>
                </a:solidFill>
              </a:rPr>
              <a:t>inhuman or degrading treatment </a:t>
            </a:r>
            <a:r>
              <a:rPr lang="en-US" sz="3600" dirty="0"/>
              <a:t>or punishment.</a:t>
            </a:r>
          </a:p>
          <a:p>
            <a:pPr>
              <a:buNone/>
            </a:pPr>
            <a:r>
              <a:rPr lang="en-US" sz="3600" b="1" dirty="0"/>
              <a:t>Article 5 – Prohibition of slavery and forced </a:t>
            </a:r>
            <a:r>
              <a:rPr lang="en-US" sz="3600" b="1" dirty="0" err="1"/>
              <a:t>labour</a:t>
            </a:r>
            <a:endParaRPr lang="en-US" sz="3600" b="1" dirty="0"/>
          </a:p>
          <a:p>
            <a:pPr>
              <a:buNone/>
            </a:pPr>
            <a:r>
              <a:rPr lang="en-US" sz="3600" dirty="0"/>
              <a:t>1. No one shall be held in slavery or servitude.</a:t>
            </a:r>
          </a:p>
          <a:p>
            <a:pPr>
              <a:buNone/>
            </a:pPr>
            <a:r>
              <a:rPr lang="en-US" sz="3600" dirty="0"/>
              <a:t>2. No one shall be required to perform forced or compulsory </a:t>
            </a:r>
            <a:r>
              <a:rPr lang="en-US" sz="3600" dirty="0" err="1"/>
              <a:t>labour</a:t>
            </a:r>
            <a:r>
              <a:rPr lang="en-US" sz="3600" dirty="0"/>
              <a:t>.</a:t>
            </a:r>
          </a:p>
          <a:p>
            <a:pPr>
              <a:buNone/>
            </a:pPr>
            <a:r>
              <a:rPr lang="en-US" sz="3600" dirty="0"/>
              <a:t>3. Trafficking in human beings is prohibited.</a:t>
            </a:r>
          </a:p>
          <a:p>
            <a:pPr>
              <a:buNone/>
            </a:pPr>
            <a:endParaRPr lang="cs-CZ"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395664" y="1376364"/>
            <a:ext cx="5400675" cy="4105275"/>
          </a:xfrm>
          <a:prstGeom prst="rect">
            <a:avLst/>
          </a:prstGeom>
          <a:noFill/>
          <a:ln w="9525">
            <a:noFill/>
            <a:miter lim="800000"/>
            <a:headEnd/>
            <a:tailEnd/>
          </a:ln>
        </p:spPr>
      </p:pic>
      <p:sp>
        <p:nvSpPr>
          <p:cNvPr id="3" name="Obdélník 2"/>
          <p:cNvSpPr/>
          <p:nvPr/>
        </p:nvSpPr>
        <p:spPr>
          <a:xfrm>
            <a:off x="4511825" y="5733258"/>
            <a:ext cx="3341877" cy="1200329"/>
          </a:xfrm>
          <a:prstGeom prst="rect">
            <a:avLst/>
          </a:prstGeom>
        </p:spPr>
        <p:txBody>
          <a:bodyPr wrap="square">
            <a:spAutoFit/>
          </a:bodyPr>
          <a:lstStyle/>
          <a:p>
            <a:r>
              <a:rPr lang="cs-CZ" dirty="0">
                <a:hlinkClick r:id="rId4"/>
              </a:rPr>
              <a:t>https://youtu.be/_6YNIXPGXKo</a:t>
            </a:r>
            <a:endParaRPr lang="cs-CZ" dirty="0"/>
          </a:p>
          <a:p>
            <a:r>
              <a:rPr lang="cs-CZ" dirty="0">
                <a:hlinkClick r:id="rId5"/>
              </a:rPr>
              <a:t>https://youtu.be/sPVWmmVKVk0</a:t>
            </a:r>
            <a:endParaRPr lang="cs-CZ" dirty="0"/>
          </a:p>
          <a:p>
            <a:endParaRPr lang="cs-CZ" dirty="0"/>
          </a:p>
          <a:p>
            <a:endParaRPr lang="cs-CZ"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ECBE412-F89C-82CF-1CEB-B4E28BFC6C55}"/>
              </a:ext>
            </a:extLst>
          </p:cNvPr>
          <p:cNvPicPr>
            <a:picLocks noChangeAspect="1"/>
          </p:cNvPicPr>
          <p:nvPr/>
        </p:nvPicPr>
        <p:blipFill rotWithShape="1">
          <a:blip r:embed="rId2"/>
          <a:srcRect l="5201" t="19425" r="1000" b="18501"/>
          <a:stretch/>
        </p:blipFill>
        <p:spPr>
          <a:xfrm>
            <a:off x="0" y="-13129"/>
            <a:ext cx="7824192" cy="6903950"/>
          </a:xfrm>
          <a:prstGeom prst="rect">
            <a:avLst/>
          </a:prstGeom>
        </p:spPr>
      </p:pic>
      <p:sp>
        <p:nvSpPr>
          <p:cNvPr id="3" name="TextovéPole 2">
            <a:extLst>
              <a:ext uri="{FF2B5EF4-FFF2-40B4-BE49-F238E27FC236}">
                <a16:creationId xmlns:a16="http://schemas.microsoft.com/office/drawing/2014/main" id="{418649C8-F427-5DAF-4D05-7E876F267A06}"/>
              </a:ext>
            </a:extLst>
          </p:cNvPr>
          <p:cNvSpPr txBox="1"/>
          <p:nvPr/>
        </p:nvSpPr>
        <p:spPr>
          <a:xfrm>
            <a:off x="7871520" y="332656"/>
            <a:ext cx="4320480" cy="1477328"/>
          </a:xfrm>
          <a:prstGeom prst="rect">
            <a:avLst/>
          </a:prstGeom>
          <a:noFill/>
        </p:spPr>
        <p:txBody>
          <a:bodyPr wrap="square" rtlCol="0">
            <a:spAutoFit/>
          </a:bodyPr>
          <a:lstStyle/>
          <a:p>
            <a:r>
              <a:rPr lang="en-CA" dirty="0"/>
              <a:t>Source for pictures here and below: </a:t>
            </a:r>
            <a:r>
              <a:rPr lang="en-US" dirty="0"/>
              <a:t>MEYER, Erin, 2015. </a:t>
            </a:r>
            <a:r>
              <a:rPr lang="en-US" i="1" dirty="0"/>
              <a:t>The </a:t>
            </a:r>
            <a:r>
              <a:rPr lang="cs-CZ" i="1" dirty="0"/>
              <a:t>C</a:t>
            </a:r>
            <a:r>
              <a:rPr lang="en-US" i="1" dirty="0" err="1"/>
              <a:t>ulture</a:t>
            </a:r>
            <a:r>
              <a:rPr lang="en-US" i="1" dirty="0"/>
              <a:t> </a:t>
            </a:r>
            <a:r>
              <a:rPr lang="cs-CZ" i="1" dirty="0"/>
              <a:t>M</a:t>
            </a:r>
            <a:r>
              <a:rPr lang="en-US" i="1" dirty="0"/>
              <a:t>ap: decoding how people think, lead, and get things done across cultures</a:t>
            </a:r>
            <a:r>
              <a:rPr lang="en-US" dirty="0"/>
              <a:t>. New York: </a:t>
            </a:r>
            <a:r>
              <a:rPr lang="cs-CZ" dirty="0"/>
              <a:t>Public </a:t>
            </a:r>
            <a:r>
              <a:rPr lang="cs-CZ" dirty="0" err="1"/>
              <a:t>Affairs</a:t>
            </a:r>
            <a:r>
              <a:rPr lang="en-US" dirty="0"/>
              <a:t>. ISBN 978-1-61039-276-1.</a:t>
            </a:r>
            <a:endParaRPr lang="en-CA" dirty="0"/>
          </a:p>
        </p:txBody>
      </p:sp>
      <p:sp>
        <p:nvSpPr>
          <p:cNvPr id="4" name="TextovéPole 3">
            <a:extLst>
              <a:ext uri="{FF2B5EF4-FFF2-40B4-BE49-F238E27FC236}">
                <a16:creationId xmlns:a16="http://schemas.microsoft.com/office/drawing/2014/main" id="{9191A3BF-65E3-6DA4-6FF6-F4E789921F51}"/>
              </a:ext>
            </a:extLst>
          </p:cNvPr>
          <p:cNvSpPr txBox="1"/>
          <p:nvPr/>
        </p:nvSpPr>
        <p:spPr>
          <a:xfrm>
            <a:off x="8040216" y="6165304"/>
            <a:ext cx="2592288" cy="369332"/>
          </a:xfrm>
          <a:prstGeom prst="rect">
            <a:avLst/>
          </a:prstGeom>
          <a:noFill/>
        </p:spPr>
        <p:txBody>
          <a:bodyPr wrap="square" rtlCol="0">
            <a:spAutoFit/>
          </a:bodyPr>
          <a:lstStyle/>
          <a:p>
            <a:r>
              <a:rPr lang="cs-CZ" dirty="0"/>
              <a:t>p. 17</a:t>
            </a:r>
            <a:endParaRPr lang="en-CA" dirty="0"/>
          </a:p>
        </p:txBody>
      </p:sp>
      <p:pic>
        <p:nvPicPr>
          <p:cNvPr id="5" name="Obrázek 4">
            <a:extLst>
              <a:ext uri="{FF2B5EF4-FFF2-40B4-BE49-F238E27FC236}">
                <a16:creationId xmlns:a16="http://schemas.microsoft.com/office/drawing/2014/main" id="{0F74822C-9D71-ACC2-74DA-925D00FF8422}"/>
              </a:ext>
            </a:extLst>
          </p:cNvPr>
          <p:cNvPicPr>
            <a:picLocks noChangeAspect="1"/>
          </p:cNvPicPr>
          <p:nvPr/>
        </p:nvPicPr>
        <p:blipFill>
          <a:blip r:embed="rId3"/>
          <a:stretch>
            <a:fillRect/>
          </a:stretch>
        </p:blipFill>
        <p:spPr>
          <a:xfrm>
            <a:off x="8538059" y="1790599"/>
            <a:ext cx="2987402" cy="4217509"/>
          </a:xfrm>
          <a:prstGeom prst="rect">
            <a:avLst/>
          </a:prstGeom>
        </p:spPr>
      </p:pic>
    </p:spTree>
    <p:extLst>
      <p:ext uri="{BB962C8B-B14F-4D97-AF65-F5344CB8AC3E}">
        <p14:creationId xmlns:p14="http://schemas.microsoft.com/office/powerpoint/2010/main" val="4206225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B2C95EC-726A-FAFD-0401-4146D6B9056A}"/>
              </a:ext>
            </a:extLst>
          </p:cNvPr>
          <p:cNvPicPr>
            <a:picLocks noChangeAspect="1"/>
          </p:cNvPicPr>
          <p:nvPr/>
        </p:nvPicPr>
        <p:blipFill rotWithShape="1">
          <a:blip r:embed="rId2"/>
          <a:srcRect l="3817" t="35300" r="2418" b="21650"/>
          <a:stretch/>
        </p:blipFill>
        <p:spPr>
          <a:xfrm>
            <a:off x="0" y="0"/>
            <a:ext cx="7884001" cy="4824536"/>
          </a:xfrm>
          <a:prstGeom prst="rect">
            <a:avLst/>
          </a:prstGeom>
        </p:spPr>
      </p:pic>
      <p:pic>
        <p:nvPicPr>
          <p:cNvPr id="3" name="Obrázek 2">
            <a:extLst>
              <a:ext uri="{FF2B5EF4-FFF2-40B4-BE49-F238E27FC236}">
                <a16:creationId xmlns:a16="http://schemas.microsoft.com/office/drawing/2014/main" id="{EECCABFA-319F-063A-0C28-08541A647EE3}"/>
              </a:ext>
            </a:extLst>
          </p:cNvPr>
          <p:cNvPicPr>
            <a:picLocks noChangeAspect="1"/>
          </p:cNvPicPr>
          <p:nvPr/>
        </p:nvPicPr>
        <p:blipFill>
          <a:blip r:embed="rId3"/>
          <a:stretch>
            <a:fillRect/>
          </a:stretch>
        </p:blipFill>
        <p:spPr>
          <a:xfrm>
            <a:off x="7436708" y="4626671"/>
            <a:ext cx="4755292" cy="2231329"/>
          </a:xfrm>
          <a:prstGeom prst="rect">
            <a:avLst/>
          </a:prstGeom>
        </p:spPr>
      </p:pic>
    </p:spTree>
    <p:extLst>
      <p:ext uri="{BB962C8B-B14F-4D97-AF65-F5344CB8AC3E}">
        <p14:creationId xmlns:p14="http://schemas.microsoft.com/office/powerpoint/2010/main" val="2986840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3B7CDD9-284A-011C-C976-80A9D3497B02}"/>
              </a:ext>
            </a:extLst>
          </p:cNvPr>
          <p:cNvPicPr>
            <a:picLocks noChangeAspect="1"/>
          </p:cNvPicPr>
          <p:nvPr/>
        </p:nvPicPr>
        <p:blipFill rotWithShape="1">
          <a:blip r:embed="rId2"/>
          <a:srcRect l="20067" t="5900" r="5101" b="4851"/>
          <a:stretch/>
        </p:blipFill>
        <p:spPr>
          <a:xfrm rot="16200000">
            <a:off x="2673502" y="362158"/>
            <a:ext cx="6881000" cy="6156684"/>
          </a:xfrm>
          <a:prstGeom prst="rect">
            <a:avLst/>
          </a:prstGeom>
        </p:spPr>
      </p:pic>
    </p:spTree>
    <p:extLst>
      <p:ext uri="{BB962C8B-B14F-4D97-AF65-F5344CB8AC3E}">
        <p14:creationId xmlns:p14="http://schemas.microsoft.com/office/powerpoint/2010/main" val="24280671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6D5B81A-A40D-AE99-9F49-C13007722BA2}"/>
              </a:ext>
            </a:extLst>
          </p:cNvPr>
          <p:cNvPicPr>
            <a:picLocks noChangeAspect="1"/>
          </p:cNvPicPr>
          <p:nvPr/>
        </p:nvPicPr>
        <p:blipFill rotWithShape="1">
          <a:blip r:embed="rId2"/>
          <a:srcRect l="2418" t="10101" r="3817" b="21650"/>
          <a:stretch/>
        </p:blipFill>
        <p:spPr>
          <a:xfrm>
            <a:off x="2567608" y="15814"/>
            <a:ext cx="7056783" cy="6846131"/>
          </a:xfrm>
          <a:prstGeom prst="rect">
            <a:avLst/>
          </a:prstGeom>
        </p:spPr>
      </p:pic>
    </p:spTree>
    <p:extLst>
      <p:ext uri="{BB962C8B-B14F-4D97-AF65-F5344CB8AC3E}">
        <p14:creationId xmlns:p14="http://schemas.microsoft.com/office/powerpoint/2010/main" val="2295610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DE1FABB-7732-8822-341F-950193A89A14}"/>
              </a:ext>
            </a:extLst>
          </p:cNvPr>
          <p:cNvPicPr>
            <a:picLocks noChangeAspect="1"/>
          </p:cNvPicPr>
          <p:nvPr/>
        </p:nvPicPr>
        <p:blipFill rotWithShape="1">
          <a:blip r:embed="rId2"/>
          <a:srcRect l="2418" t="13251" r="2418" b="33201"/>
          <a:stretch/>
        </p:blipFill>
        <p:spPr>
          <a:xfrm>
            <a:off x="1517745" y="0"/>
            <a:ext cx="9156509" cy="6867382"/>
          </a:xfrm>
          <a:prstGeom prst="rect">
            <a:avLst/>
          </a:prstGeom>
        </p:spPr>
      </p:pic>
    </p:spTree>
    <p:extLst>
      <p:ext uri="{BB962C8B-B14F-4D97-AF65-F5344CB8AC3E}">
        <p14:creationId xmlns:p14="http://schemas.microsoft.com/office/powerpoint/2010/main" val="1171537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4AF9CE0-98CC-60E6-CE06-E56FF0C0EA28}"/>
              </a:ext>
            </a:extLst>
          </p:cNvPr>
          <p:cNvPicPr>
            <a:picLocks noChangeAspect="1"/>
          </p:cNvPicPr>
          <p:nvPr/>
        </p:nvPicPr>
        <p:blipFill rotWithShape="1">
          <a:blip r:embed="rId2"/>
          <a:srcRect l="5216" t="25850" r="3817" b="33200"/>
          <a:stretch/>
        </p:blipFill>
        <p:spPr>
          <a:xfrm>
            <a:off x="382182" y="1420"/>
            <a:ext cx="11427635" cy="6856580"/>
          </a:xfrm>
          <a:prstGeom prst="rect">
            <a:avLst/>
          </a:prstGeom>
        </p:spPr>
      </p:pic>
    </p:spTree>
    <p:extLst>
      <p:ext uri="{BB962C8B-B14F-4D97-AF65-F5344CB8AC3E}">
        <p14:creationId xmlns:p14="http://schemas.microsoft.com/office/powerpoint/2010/main" val="4088240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3E8ED6A-8756-8317-30F1-8D7E6D190603}"/>
              </a:ext>
            </a:extLst>
          </p:cNvPr>
          <p:cNvPicPr>
            <a:picLocks noChangeAspect="1"/>
          </p:cNvPicPr>
          <p:nvPr/>
        </p:nvPicPr>
        <p:blipFill rotWithShape="1">
          <a:blip r:embed="rId2"/>
          <a:srcRect l="29637" t="4850" r="13766" b="1701"/>
          <a:stretch/>
        </p:blipFill>
        <p:spPr>
          <a:xfrm rot="16200000">
            <a:off x="2669287" y="-817914"/>
            <a:ext cx="6853426" cy="8489254"/>
          </a:xfrm>
          <a:prstGeom prst="rect">
            <a:avLst/>
          </a:prstGeom>
        </p:spPr>
      </p:pic>
    </p:spTree>
    <p:extLst>
      <p:ext uri="{BB962C8B-B14F-4D97-AF65-F5344CB8AC3E}">
        <p14:creationId xmlns:p14="http://schemas.microsoft.com/office/powerpoint/2010/main" val="3438242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The Four Levels of Moral Discourse</a:t>
            </a:r>
          </a:p>
        </p:txBody>
      </p:sp>
      <p:graphicFrame>
        <p:nvGraphicFramePr>
          <p:cNvPr id="4" name="Zástupný symbol pro obsah 3"/>
          <p:cNvGraphicFramePr>
            <a:graphicFrameLocks noGrp="1"/>
          </p:cNvGraphicFramePr>
          <p:nvPr>
            <p:ph idx="1"/>
          </p:nvPr>
        </p:nvGraphicFramePr>
        <p:xfrm>
          <a:off x="1981200" y="1600200"/>
          <a:ext cx="8229600" cy="4781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389FEF6-3E45-E882-5CD2-F7456686F11F}"/>
              </a:ext>
            </a:extLst>
          </p:cNvPr>
          <p:cNvPicPr>
            <a:picLocks noChangeAspect="1"/>
          </p:cNvPicPr>
          <p:nvPr/>
        </p:nvPicPr>
        <p:blipFill rotWithShape="1">
          <a:blip r:embed="rId2"/>
          <a:srcRect l="44486" t="4851" r="23218"/>
          <a:stretch/>
        </p:blipFill>
        <p:spPr>
          <a:xfrm rot="16200000">
            <a:off x="3338406" y="-2667880"/>
            <a:ext cx="5516947" cy="12193759"/>
          </a:xfrm>
          <a:prstGeom prst="rect">
            <a:avLst/>
          </a:prstGeom>
        </p:spPr>
      </p:pic>
    </p:spTree>
    <p:extLst>
      <p:ext uri="{BB962C8B-B14F-4D97-AF65-F5344CB8AC3E}">
        <p14:creationId xmlns:p14="http://schemas.microsoft.com/office/powerpoint/2010/main" val="20200148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BA43139-55C1-B925-4C01-F69F6811BE39}"/>
              </a:ext>
            </a:extLst>
          </p:cNvPr>
          <p:cNvPicPr>
            <a:picLocks noChangeAspect="1"/>
          </p:cNvPicPr>
          <p:nvPr/>
        </p:nvPicPr>
        <p:blipFill rotWithShape="1">
          <a:blip r:embed="rId2"/>
          <a:srcRect l="8016" t="3801" r="26209" b="24801"/>
          <a:stretch/>
        </p:blipFill>
        <p:spPr>
          <a:xfrm rot="16376590">
            <a:off x="2876373" y="-1541592"/>
            <a:ext cx="6861563" cy="9927364"/>
          </a:xfrm>
          <a:prstGeom prst="rect">
            <a:avLst/>
          </a:prstGeom>
        </p:spPr>
      </p:pic>
    </p:spTree>
    <p:extLst>
      <p:ext uri="{BB962C8B-B14F-4D97-AF65-F5344CB8AC3E}">
        <p14:creationId xmlns:p14="http://schemas.microsoft.com/office/powerpoint/2010/main" val="1797864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60519CA-EEB5-5F9A-1DDC-EAE5208D7495}"/>
              </a:ext>
            </a:extLst>
          </p:cNvPr>
          <p:cNvPicPr>
            <a:picLocks noChangeAspect="1"/>
          </p:cNvPicPr>
          <p:nvPr/>
        </p:nvPicPr>
        <p:blipFill rotWithShape="1">
          <a:blip r:embed="rId2"/>
          <a:srcRect l="2738" t="25850" r="20068" b="10101"/>
          <a:stretch/>
        </p:blipFill>
        <p:spPr>
          <a:xfrm>
            <a:off x="695400" y="-10018"/>
            <a:ext cx="11049960" cy="6878036"/>
          </a:xfrm>
          <a:prstGeom prst="rect">
            <a:avLst/>
          </a:prstGeom>
        </p:spPr>
      </p:pic>
    </p:spTree>
    <p:extLst>
      <p:ext uri="{BB962C8B-B14F-4D97-AF65-F5344CB8AC3E}">
        <p14:creationId xmlns:p14="http://schemas.microsoft.com/office/powerpoint/2010/main" val="31672940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21911C7-8CA0-304F-8988-A0A09056145E}"/>
              </a:ext>
            </a:extLst>
          </p:cNvPr>
          <p:cNvPicPr>
            <a:picLocks noChangeAspect="1"/>
          </p:cNvPicPr>
          <p:nvPr/>
        </p:nvPicPr>
        <p:blipFill rotWithShape="1">
          <a:blip r:embed="rId2"/>
          <a:srcRect l="1161" t="2751" r="19281" b="11151"/>
          <a:stretch/>
        </p:blipFill>
        <p:spPr>
          <a:xfrm>
            <a:off x="1883532" y="17953"/>
            <a:ext cx="8424936" cy="6840047"/>
          </a:xfrm>
          <a:prstGeom prst="rect">
            <a:avLst/>
          </a:prstGeom>
        </p:spPr>
      </p:pic>
    </p:spTree>
    <p:extLst>
      <p:ext uri="{BB962C8B-B14F-4D97-AF65-F5344CB8AC3E}">
        <p14:creationId xmlns:p14="http://schemas.microsoft.com/office/powerpoint/2010/main" val="347178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CEE3E85-8324-81FE-2769-F5D9E873F300}"/>
              </a:ext>
            </a:extLst>
          </p:cNvPr>
          <p:cNvPicPr>
            <a:picLocks noChangeAspect="1"/>
          </p:cNvPicPr>
          <p:nvPr/>
        </p:nvPicPr>
        <p:blipFill rotWithShape="1">
          <a:blip r:embed="rId2"/>
          <a:srcRect l="5101" t="17451" r="20067" b="22701"/>
          <a:stretch/>
        </p:blipFill>
        <p:spPr>
          <a:xfrm>
            <a:off x="382522" y="0"/>
            <a:ext cx="11426956" cy="6856174"/>
          </a:xfrm>
          <a:prstGeom prst="rect">
            <a:avLst/>
          </a:prstGeom>
        </p:spPr>
      </p:pic>
    </p:spTree>
    <p:extLst>
      <p:ext uri="{BB962C8B-B14F-4D97-AF65-F5344CB8AC3E}">
        <p14:creationId xmlns:p14="http://schemas.microsoft.com/office/powerpoint/2010/main" val="2894227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CD97528-3AD4-3143-DC81-EF8DE59322F1}"/>
              </a:ext>
            </a:extLst>
          </p:cNvPr>
          <p:cNvPicPr>
            <a:picLocks noChangeAspect="1"/>
          </p:cNvPicPr>
          <p:nvPr/>
        </p:nvPicPr>
        <p:blipFill rotWithShape="1">
          <a:blip r:embed="rId2"/>
          <a:srcRect l="3526" t="1701" r="23217" b="10101"/>
          <a:stretch/>
        </p:blipFill>
        <p:spPr>
          <a:xfrm>
            <a:off x="2299607" y="0"/>
            <a:ext cx="7592785" cy="6858000"/>
          </a:xfrm>
          <a:prstGeom prst="rect">
            <a:avLst/>
          </a:prstGeom>
        </p:spPr>
      </p:pic>
    </p:spTree>
    <p:extLst>
      <p:ext uri="{BB962C8B-B14F-4D97-AF65-F5344CB8AC3E}">
        <p14:creationId xmlns:p14="http://schemas.microsoft.com/office/powerpoint/2010/main" val="3902542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Bibliography</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a:hlinkClick r:id=""/>
              </a:rPr>
              <a:t>https://vimeo.com/133805771</a:t>
            </a:r>
          </a:p>
          <a:p>
            <a:r>
              <a:rPr lang="cs-CZ" dirty="0">
                <a:hlinkClick r:id=""/>
              </a:rPr>
              <a:t>https://www.amnesty.org/en/latest/education/</a:t>
            </a:r>
          </a:p>
          <a:p>
            <a:r>
              <a:rPr lang="cs-CZ" dirty="0">
                <a:hlinkClick r:id=""/>
              </a:rPr>
              <a:t>http://www.</a:t>
            </a:r>
            <a:r>
              <a:rPr lang="cs-CZ" dirty="0" err="1">
                <a:hlinkClick r:id="rId2"/>
              </a:rPr>
              <a:t>coe.int</a:t>
            </a:r>
            <a:r>
              <a:rPr lang="cs-CZ" dirty="0">
                <a:hlinkClick r:id="rId2"/>
              </a:rPr>
              <a:t>/</a:t>
            </a:r>
            <a:r>
              <a:rPr lang="cs-CZ" dirty="0" err="1">
                <a:hlinkClick r:id="rId2"/>
              </a:rPr>
              <a:t>en</a:t>
            </a:r>
            <a:r>
              <a:rPr lang="cs-CZ" dirty="0">
                <a:hlinkClick r:id="rId2"/>
              </a:rPr>
              <a:t>/web/</a:t>
            </a:r>
            <a:r>
              <a:rPr lang="cs-CZ" dirty="0" err="1">
                <a:hlinkClick r:id="rId2"/>
              </a:rPr>
              <a:t>compass</a:t>
            </a:r>
            <a:endParaRPr lang="cs-CZ" dirty="0">
              <a:hlinkClick r:id=""/>
            </a:endParaRPr>
          </a:p>
          <a:p>
            <a:r>
              <a:rPr lang="cs-CZ" dirty="0">
                <a:hlinkClick r:id=""/>
              </a:rPr>
              <a:t>http://www.</a:t>
            </a:r>
            <a:r>
              <a:rPr lang="cs-CZ" dirty="0" err="1">
                <a:hlinkClick r:id="rId2"/>
              </a:rPr>
              <a:t>eycb.coe.int</a:t>
            </a:r>
            <a:r>
              <a:rPr lang="cs-CZ" dirty="0">
                <a:hlinkClick r:id="rId2"/>
              </a:rPr>
              <a:t>/</a:t>
            </a:r>
            <a:r>
              <a:rPr lang="cs-CZ" dirty="0" err="1">
                <a:hlinkClick r:id="rId2"/>
              </a:rPr>
              <a:t>compasito</a:t>
            </a:r>
            <a:r>
              <a:rPr lang="cs-CZ" dirty="0">
                <a:hlinkClick r:id=""/>
              </a:rPr>
              <a:t>/</a:t>
            </a:r>
          </a:p>
          <a:p>
            <a:r>
              <a:rPr lang="cs-CZ" dirty="0">
                <a:hlinkClick r:id=""/>
              </a:rPr>
              <a:t>http://www.</a:t>
            </a:r>
            <a:r>
              <a:rPr lang="cs-CZ" dirty="0" err="1">
                <a:hlinkClick r:id="rId2"/>
              </a:rPr>
              <a:t>un.org</a:t>
            </a:r>
            <a:r>
              <a:rPr lang="cs-CZ" dirty="0">
                <a:hlinkClick r:id="rId2"/>
              </a:rPr>
              <a:t>/</a:t>
            </a:r>
            <a:r>
              <a:rPr lang="cs-CZ" dirty="0" err="1">
                <a:hlinkClick r:id="rId2"/>
              </a:rPr>
              <a:t>en</a:t>
            </a:r>
            <a:r>
              <a:rPr lang="cs-CZ" dirty="0">
                <a:hlinkClick r:id="rId2"/>
              </a:rPr>
              <a:t>/</a:t>
            </a:r>
            <a:r>
              <a:rPr lang="cs-CZ" dirty="0" err="1">
                <a:hlinkClick r:id="rId2"/>
              </a:rPr>
              <a:t>universal</a:t>
            </a:r>
            <a:r>
              <a:rPr lang="cs-CZ" dirty="0">
                <a:hlinkClick r:id="rId2"/>
              </a:rPr>
              <a:t>-</a:t>
            </a:r>
            <a:r>
              <a:rPr lang="cs-CZ" dirty="0" err="1">
                <a:hlinkClick r:id="rId2"/>
              </a:rPr>
              <a:t>declaration</a:t>
            </a:r>
            <a:r>
              <a:rPr lang="cs-CZ" dirty="0">
                <a:hlinkClick r:id="rId2"/>
              </a:rPr>
              <a:t>-</a:t>
            </a:r>
            <a:r>
              <a:rPr lang="cs-CZ" dirty="0" err="1">
                <a:hlinkClick r:id="rId2"/>
              </a:rPr>
              <a:t>human</a:t>
            </a:r>
            <a:r>
              <a:rPr lang="cs-CZ" dirty="0">
                <a:hlinkClick r:id="rId2"/>
              </a:rPr>
              <a:t>-</a:t>
            </a:r>
            <a:r>
              <a:rPr lang="cs-CZ" dirty="0" err="1">
                <a:hlinkClick r:id="rId2"/>
              </a:rPr>
              <a:t>rights</a:t>
            </a:r>
            <a:r>
              <a:rPr lang="cs-CZ" dirty="0">
                <a:hlinkClick r:id="rId2"/>
              </a:rPr>
              <a:t>/index.</a:t>
            </a:r>
            <a:r>
              <a:rPr lang="cs-CZ" dirty="0" err="1">
                <a:hlinkClick r:id="rId2"/>
              </a:rPr>
              <a:t>html</a:t>
            </a:r>
            <a:endParaRPr lang="cs-CZ" dirty="0"/>
          </a:p>
          <a:p>
            <a:r>
              <a:rPr lang="en-US" dirty="0"/>
              <a:t>FRANÇOIS-XAVIER BAGNOUD CENTER FOR HEALTH AND HUMAN RIGHTS</a:t>
            </a:r>
            <a:r>
              <a:rPr lang="cs-CZ" dirty="0"/>
              <a:t>: </a:t>
            </a:r>
            <a:r>
              <a:rPr lang="cs-CZ" dirty="0">
                <a:hlinkClick r:id="rId3"/>
              </a:rPr>
              <a:t>https://fxb.harvard.edu/</a:t>
            </a:r>
            <a:endParaRPr lang="cs-CZ" dirty="0"/>
          </a:p>
          <a:p>
            <a:r>
              <a:rPr lang="cs-CZ" i="1" dirty="0" err="1"/>
              <a:t>Health</a:t>
            </a:r>
            <a:r>
              <a:rPr lang="cs-CZ" i="1" dirty="0"/>
              <a:t> </a:t>
            </a:r>
            <a:r>
              <a:rPr lang="cs-CZ" i="1" dirty="0" err="1"/>
              <a:t>and</a:t>
            </a:r>
            <a:r>
              <a:rPr lang="cs-CZ" i="1" dirty="0"/>
              <a:t> </a:t>
            </a:r>
            <a:r>
              <a:rPr lang="cs-CZ" i="1" dirty="0" err="1"/>
              <a:t>Human</a:t>
            </a:r>
            <a:r>
              <a:rPr lang="cs-CZ" i="1" dirty="0"/>
              <a:t> </a:t>
            </a:r>
            <a:r>
              <a:rPr lang="cs-CZ" i="1" dirty="0" err="1"/>
              <a:t>Rights</a:t>
            </a:r>
            <a:r>
              <a:rPr lang="cs-CZ" i="1" dirty="0"/>
              <a:t> </a:t>
            </a:r>
            <a:r>
              <a:rPr lang="cs-CZ" i="1" dirty="0" err="1"/>
              <a:t>Journal</a:t>
            </a:r>
            <a:r>
              <a:rPr lang="cs-CZ" i="1" dirty="0"/>
              <a:t>: </a:t>
            </a:r>
            <a:r>
              <a:rPr lang="cs-CZ" dirty="0">
                <a:hlinkClick r:id="rId4"/>
              </a:rPr>
              <a:t>https://www.hhrjournal.org/</a:t>
            </a:r>
            <a:endParaRPr lang="cs-CZ" dirty="0"/>
          </a:p>
          <a:p>
            <a:pPr>
              <a:buNone/>
            </a:pPr>
            <a:r>
              <a:rPr lang="cs-CZ" dirty="0">
                <a:hlinkClick r:id="rId5"/>
              </a:rPr>
              <a:t>https://cdn2.sph.harvard.edu/wp-content/uploads/sites/13/2016/12/HHRJ-18.2-full-content.pdf</a:t>
            </a:r>
            <a:endParaRPr lang="cs-CZ" dirty="0"/>
          </a:p>
          <a:p>
            <a:r>
              <a:rPr lang="en-US" dirty="0">
                <a:hlinkClick r:id="rId6"/>
              </a:rPr>
              <a:t>Public Responsibility in Medicine and Research</a:t>
            </a:r>
            <a:r>
              <a:rPr lang="cs-CZ" dirty="0"/>
              <a:t>: </a:t>
            </a:r>
            <a:r>
              <a:rPr lang="en-US" dirty="0"/>
              <a:t>People &amp; Perspectives: George </a:t>
            </a:r>
            <a:r>
              <a:rPr lang="en-US" dirty="0" err="1"/>
              <a:t>Annas</a:t>
            </a:r>
            <a:r>
              <a:rPr lang="en-US" dirty="0"/>
              <a:t> - Human Rights</a:t>
            </a:r>
            <a:r>
              <a:rPr lang="cs-CZ" dirty="0"/>
              <a:t>: </a:t>
            </a:r>
            <a:r>
              <a:rPr lang="cs-CZ" dirty="0">
                <a:hlinkClick r:id="rId7"/>
              </a:rPr>
              <a:t>https://youtu.be/0L2NVFcYqkM</a:t>
            </a:r>
            <a:endParaRPr lang="cs-CZ" dirty="0"/>
          </a:p>
          <a:p>
            <a:r>
              <a:rPr lang="cs-CZ" dirty="0" err="1"/>
              <a:t>Islamic</a:t>
            </a:r>
            <a:r>
              <a:rPr lang="cs-CZ" dirty="0"/>
              <a:t> </a:t>
            </a:r>
            <a:r>
              <a:rPr lang="cs-CZ" dirty="0" err="1"/>
              <a:t>Bioethics</a:t>
            </a:r>
            <a:r>
              <a:rPr lang="cs-CZ" dirty="0"/>
              <a:t>: </a:t>
            </a:r>
            <a:r>
              <a:rPr lang="cs-CZ" dirty="0">
                <a:hlinkClick r:id="rId8"/>
              </a:rPr>
              <a:t>https://youtu.be/HnweBU8UOOE</a:t>
            </a:r>
            <a:endParaRPr lang="cs-CZ" dirty="0"/>
          </a:p>
          <a:p>
            <a:r>
              <a:rPr lang="cs-CZ" dirty="0" err="1">
                <a:hlinkClick r:id="rId9"/>
              </a:rPr>
              <a:t>Physicians</a:t>
            </a:r>
            <a:r>
              <a:rPr lang="cs-CZ" dirty="0">
                <a:hlinkClick r:id="rId9"/>
              </a:rPr>
              <a:t> </a:t>
            </a:r>
            <a:r>
              <a:rPr lang="cs-CZ" dirty="0" err="1">
                <a:hlinkClick r:id="rId9"/>
              </a:rPr>
              <a:t>for</a:t>
            </a:r>
            <a:r>
              <a:rPr lang="cs-CZ" dirty="0">
                <a:hlinkClick r:id="rId9"/>
              </a:rPr>
              <a:t> </a:t>
            </a:r>
            <a:r>
              <a:rPr lang="cs-CZ" dirty="0" err="1">
                <a:hlinkClick r:id="rId9"/>
              </a:rPr>
              <a:t>Human</a:t>
            </a:r>
            <a:r>
              <a:rPr lang="cs-CZ" dirty="0">
                <a:hlinkClick r:id="rId9"/>
              </a:rPr>
              <a:t> </a:t>
            </a:r>
            <a:r>
              <a:rPr lang="cs-CZ" dirty="0" err="1">
                <a:hlinkClick r:id="rId9"/>
              </a:rPr>
              <a:t>Rights</a:t>
            </a:r>
            <a:r>
              <a:rPr lang="cs-CZ" dirty="0">
                <a:hlinkClick r:id="rId9"/>
              </a:rPr>
              <a:t> </a:t>
            </a:r>
            <a:r>
              <a:rPr lang="en-US" dirty="0"/>
              <a:t>:</a:t>
            </a:r>
            <a:endParaRPr lang="cs-CZ" dirty="0"/>
          </a:p>
          <a:p>
            <a:pPr lvl="1">
              <a:buNone/>
            </a:pPr>
            <a:r>
              <a:rPr lang="en-US" dirty="0"/>
              <a:t>A Snapshot of Our Work Around the World</a:t>
            </a:r>
            <a:r>
              <a:rPr lang="cs-CZ" dirty="0"/>
              <a:t>: </a:t>
            </a:r>
            <a:r>
              <a:rPr lang="cs-CZ" dirty="0">
                <a:hlinkClick r:id="rId10"/>
              </a:rPr>
              <a:t>https://youtu.be/aKallbyio8Q</a:t>
            </a:r>
            <a:endParaRPr lang="cs-CZ" dirty="0"/>
          </a:p>
          <a:p>
            <a:pPr lvl="1">
              <a:buNone/>
            </a:pPr>
            <a:r>
              <a:rPr lang="en-US" dirty="0"/>
              <a:t>The Principle</a:t>
            </a:r>
            <a:r>
              <a:rPr lang="cs-CZ" dirty="0"/>
              <a:t> </a:t>
            </a:r>
            <a:r>
              <a:rPr lang="en-US" dirty="0"/>
              <a:t>of Medical Neutrality</a:t>
            </a:r>
            <a:r>
              <a:rPr lang="cs-CZ" dirty="0"/>
              <a:t>: </a:t>
            </a:r>
            <a:r>
              <a:rPr lang="cs-CZ" dirty="0">
                <a:hlinkClick r:id="rId11"/>
              </a:rPr>
              <a:t>https://youtu.be/PFHg3jjjsEM</a:t>
            </a:r>
            <a:endParaRPr lang="cs-CZ" dirty="0"/>
          </a:p>
          <a:p>
            <a:r>
              <a:rPr lang="cs-CZ" dirty="0" err="1">
                <a:hlinkClick r:id="rId12"/>
              </a:rPr>
              <a:t>Doctors</a:t>
            </a:r>
            <a:r>
              <a:rPr lang="cs-CZ" dirty="0">
                <a:hlinkClick r:id="rId12"/>
              </a:rPr>
              <a:t> </a:t>
            </a:r>
            <a:r>
              <a:rPr lang="cs-CZ" dirty="0" err="1">
                <a:hlinkClick r:id="rId12"/>
              </a:rPr>
              <a:t>Without</a:t>
            </a:r>
            <a:r>
              <a:rPr lang="cs-CZ" dirty="0">
                <a:hlinkClick r:id="rId12"/>
              </a:rPr>
              <a:t> </a:t>
            </a:r>
            <a:r>
              <a:rPr lang="cs-CZ" dirty="0" err="1">
                <a:hlinkClick r:id="rId12"/>
              </a:rPr>
              <a:t>Borders</a:t>
            </a:r>
            <a:r>
              <a:rPr lang="cs-CZ" dirty="0"/>
              <a:t> (MSF)</a:t>
            </a:r>
          </a:p>
          <a:p>
            <a:r>
              <a:rPr lang="cs-CZ" dirty="0" err="1"/>
              <a:t>About</a:t>
            </a:r>
            <a:r>
              <a:rPr lang="cs-CZ" dirty="0"/>
              <a:t> </a:t>
            </a:r>
            <a:r>
              <a:rPr lang="en-US" dirty="0"/>
              <a:t>Dr. Denis </a:t>
            </a:r>
            <a:r>
              <a:rPr lang="en-US" dirty="0" err="1"/>
              <a:t>Mukwege</a:t>
            </a:r>
            <a:r>
              <a:rPr lang="cs-CZ" dirty="0"/>
              <a:t> (</a:t>
            </a:r>
            <a:r>
              <a:rPr lang="en-US" dirty="0"/>
              <a:t>2013 Human Rights First Award</a:t>
            </a:r>
            <a:r>
              <a:rPr lang="cs-CZ" dirty="0"/>
              <a:t>): </a:t>
            </a:r>
            <a:r>
              <a:rPr lang="en-US" dirty="0">
                <a:hlinkClick r:id="rId13"/>
              </a:rPr>
              <a:t>https://youtu.be/VT5nsIAyCuI</a:t>
            </a:r>
            <a:endParaRPr lang="cs-CZ" dirty="0"/>
          </a:p>
          <a:p>
            <a:endParaRPr lang="cs-CZ" dirty="0"/>
          </a:p>
          <a:p>
            <a:endParaRPr lang="cs-CZ" dirty="0"/>
          </a:p>
          <a:p>
            <a:endParaRPr lang="cs-CZ" dirty="0"/>
          </a:p>
          <a:p>
            <a:endParaRPr lang="cs-CZ"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Bibliography</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hlinkClick r:id="rId2"/>
              </a:rPr>
              <a:t>http://www.</a:t>
            </a:r>
            <a:r>
              <a:rPr lang="cs-CZ" dirty="0" err="1">
                <a:hlinkClick r:id="rId2"/>
              </a:rPr>
              <a:t>wma.net</a:t>
            </a:r>
            <a:r>
              <a:rPr lang="cs-CZ" dirty="0">
                <a:hlinkClick r:id="rId2"/>
              </a:rPr>
              <a:t>/</a:t>
            </a:r>
            <a:r>
              <a:rPr lang="cs-CZ" dirty="0" err="1">
                <a:hlinkClick r:id="rId2"/>
              </a:rPr>
              <a:t>en</a:t>
            </a:r>
            <a:r>
              <a:rPr lang="cs-CZ" dirty="0">
                <a:hlinkClick r:id="rId2"/>
              </a:rPr>
              <a:t>/20activities/20humanrights/index.</a:t>
            </a:r>
            <a:r>
              <a:rPr lang="cs-CZ" dirty="0" err="1">
                <a:hlinkClick r:id="rId2"/>
              </a:rPr>
              <a:t>html</a:t>
            </a:r>
            <a:endParaRPr lang="cs-CZ" dirty="0"/>
          </a:p>
          <a:p>
            <a:r>
              <a:rPr lang="cs-CZ" dirty="0">
                <a:hlinkClick r:id="rId3"/>
              </a:rPr>
              <a:t>http://www.</a:t>
            </a:r>
            <a:r>
              <a:rPr lang="cs-CZ" dirty="0" err="1">
                <a:hlinkClick r:id="rId3"/>
              </a:rPr>
              <a:t>wma.net</a:t>
            </a:r>
            <a:r>
              <a:rPr lang="cs-CZ" dirty="0">
                <a:hlinkClick r:id="rId3"/>
              </a:rPr>
              <a:t>/</a:t>
            </a:r>
            <a:r>
              <a:rPr lang="cs-CZ" dirty="0" err="1">
                <a:hlinkClick r:id="rId3"/>
              </a:rPr>
              <a:t>en</a:t>
            </a:r>
            <a:r>
              <a:rPr lang="cs-CZ" dirty="0">
                <a:hlinkClick r:id="rId3"/>
              </a:rPr>
              <a:t>/20activities/10ethics/index.</a:t>
            </a:r>
            <a:r>
              <a:rPr lang="cs-CZ" dirty="0" err="1">
                <a:hlinkClick r:id="rId3"/>
              </a:rPr>
              <a:t>html</a:t>
            </a:r>
            <a:endParaRPr lang="cs-CZ" dirty="0"/>
          </a:p>
          <a:p>
            <a:r>
              <a:rPr lang="cs-CZ" dirty="0">
                <a:hlinkClick r:id="rId4"/>
              </a:rPr>
              <a:t>http://www.</a:t>
            </a:r>
            <a:r>
              <a:rPr lang="cs-CZ" dirty="0" err="1">
                <a:hlinkClick r:id="rId4"/>
              </a:rPr>
              <a:t>unesco.org</a:t>
            </a:r>
            <a:r>
              <a:rPr lang="cs-CZ" dirty="0">
                <a:hlinkClick r:id="rId4"/>
              </a:rPr>
              <a:t>/</a:t>
            </a:r>
            <a:r>
              <a:rPr lang="cs-CZ" dirty="0" err="1">
                <a:hlinkClick r:id="rId4"/>
              </a:rPr>
              <a:t>new</a:t>
            </a:r>
            <a:r>
              <a:rPr lang="cs-CZ" dirty="0">
                <a:hlinkClick r:id="rId4"/>
              </a:rPr>
              <a:t>/</a:t>
            </a:r>
            <a:r>
              <a:rPr lang="cs-CZ" dirty="0" err="1">
                <a:hlinkClick r:id="rId4"/>
              </a:rPr>
              <a:t>en</a:t>
            </a:r>
            <a:r>
              <a:rPr lang="cs-CZ" dirty="0">
                <a:hlinkClick r:id="rId4"/>
              </a:rPr>
              <a:t>/</a:t>
            </a:r>
            <a:r>
              <a:rPr lang="cs-CZ" dirty="0" err="1">
                <a:hlinkClick r:id="rId4"/>
              </a:rPr>
              <a:t>social</a:t>
            </a:r>
            <a:r>
              <a:rPr lang="cs-CZ" dirty="0">
                <a:hlinkClick r:id="rId4"/>
              </a:rPr>
              <a:t>-</a:t>
            </a:r>
            <a:r>
              <a:rPr lang="cs-CZ" dirty="0" err="1">
                <a:hlinkClick r:id="rId4"/>
              </a:rPr>
              <a:t>and</a:t>
            </a:r>
            <a:r>
              <a:rPr lang="cs-CZ" dirty="0">
                <a:hlinkClick r:id="rId4"/>
              </a:rPr>
              <a:t>-</a:t>
            </a:r>
            <a:r>
              <a:rPr lang="cs-CZ" dirty="0" err="1">
                <a:hlinkClick r:id="rId4"/>
              </a:rPr>
              <a:t>human</a:t>
            </a:r>
            <a:r>
              <a:rPr lang="cs-CZ" dirty="0">
                <a:hlinkClick r:id="rId4"/>
              </a:rPr>
              <a:t>-</a:t>
            </a:r>
            <a:r>
              <a:rPr lang="cs-CZ" dirty="0" err="1">
                <a:hlinkClick r:id="rId4"/>
              </a:rPr>
              <a:t>sciences</a:t>
            </a:r>
            <a:r>
              <a:rPr lang="cs-CZ" dirty="0">
                <a:hlinkClick r:id="rId4"/>
              </a:rPr>
              <a:t>/</a:t>
            </a:r>
            <a:r>
              <a:rPr lang="cs-CZ" dirty="0" err="1">
                <a:hlinkClick r:id="rId4"/>
              </a:rPr>
              <a:t>themes</a:t>
            </a:r>
            <a:r>
              <a:rPr lang="cs-CZ" dirty="0">
                <a:hlinkClick r:id="rId4"/>
              </a:rPr>
              <a:t>/</a:t>
            </a:r>
            <a:r>
              <a:rPr lang="cs-CZ" dirty="0" err="1">
                <a:hlinkClick r:id="rId4"/>
              </a:rPr>
              <a:t>bioethics</a:t>
            </a:r>
            <a:r>
              <a:rPr lang="cs-CZ" dirty="0">
                <a:hlinkClick r:id=""/>
              </a:rPr>
              <a:t>/</a:t>
            </a:r>
          </a:p>
          <a:p>
            <a:r>
              <a:rPr lang="cs-CZ" dirty="0">
                <a:hlinkClick r:id=""/>
              </a:rPr>
              <a:t>http://www.</a:t>
            </a:r>
            <a:r>
              <a:rPr lang="cs-CZ" dirty="0" err="1">
                <a:hlinkClick r:id="rId4"/>
              </a:rPr>
              <a:t>unesco.org</a:t>
            </a:r>
            <a:r>
              <a:rPr lang="cs-CZ" dirty="0">
                <a:hlinkClick r:id="rId4"/>
              </a:rPr>
              <a:t>/</a:t>
            </a:r>
            <a:r>
              <a:rPr lang="cs-CZ" dirty="0" err="1">
                <a:hlinkClick r:id="rId4"/>
              </a:rPr>
              <a:t>new</a:t>
            </a:r>
            <a:r>
              <a:rPr lang="cs-CZ" dirty="0">
                <a:hlinkClick r:id="rId4"/>
              </a:rPr>
              <a:t>/</a:t>
            </a:r>
            <a:r>
              <a:rPr lang="cs-CZ" dirty="0" err="1">
                <a:hlinkClick r:id="rId4"/>
              </a:rPr>
              <a:t>en</a:t>
            </a:r>
            <a:r>
              <a:rPr lang="cs-CZ" dirty="0">
                <a:hlinkClick r:id="rId4"/>
              </a:rPr>
              <a:t>/</a:t>
            </a:r>
            <a:r>
              <a:rPr lang="cs-CZ" dirty="0" err="1">
                <a:hlinkClick r:id="rId4"/>
              </a:rPr>
              <a:t>social</a:t>
            </a:r>
            <a:r>
              <a:rPr lang="cs-CZ" dirty="0">
                <a:hlinkClick r:id="rId4"/>
              </a:rPr>
              <a:t>-</a:t>
            </a:r>
            <a:r>
              <a:rPr lang="cs-CZ" dirty="0" err="1">
                <a:hlinkClick r:id="rId4"/>
              </a:rPr>
              <a:t>and</a:t>
            </a:r>
            <a:r>
              <a:rPr lang="cs-CZ" dirty="0">
                <a:hlinkClick r:id="rId4"/>
              </a:rPr>
              <a:t>-</a:t>
            </a:r>
            <a:r>
              <a:rPr lang="cs-CZ" dirty="0" err="1">
                <a:hlinkClick r:id="rId4"/>
              </a:rPr>
              <a:t>human</a:t>
            </a:r>
            <a:r>
              <a:rPr lang="cs-CZ" dirty="0">
                <a:hlinkClick r:id="rId4"/>
              </a:rPr>
              <a:t>-</a:t>
            </a:r>
            <a:r>
              <a:rPr lang="cs-CZ" dirty="0" err="1">
                <a:hlinkClick r:id="rId4"/>
              </a:rPr>
              <a:t>sciences</a:t>
            </a:r>
            <a:r>
              <a:rPr lang="cs-CZ" dirty="0">
                <a:hlinkClick r:id="rId4"/>
              </a:rPr>
              <a:t>/</a:t>
            </a:r>
            <a:r>
              <a:rPr lang="cs-CZ" dirty="0" err="1">
                <a:hlinkClick r:id="rId4"/>
              </a:rPr>
              <a:t>themes</a:t>
            </a:r>
            <a:r>
              <a:rPr lang="cs-CZ" dirty="0">
                <a:hlinkClick r:id="rId4"/>
              </a:rPr>
              <a:t>/</a:t>
            </a:r>
            <a:r>
              <a:rPr lang="cs-CZ" dirty="0" err="1">
                <a:hlinkClick r:id="rId4"/>
              </a:rPr>
              <a:t>bioethics</a:t>
            </a:r>
            <a:r>
              <a:rPr lang="cs-CZ" dirty="0">
                <a:hlinkClick r:id="rId4"/>
              </a:rPr>
              <a:t>/</a:t>
            </a:r>
            <a:r>
              <a:rPr lang="cs-CZ" dirty="0" err="1">
                <a:hlinkClick r:id="rId4"/>
              </a:rPr>
              <a:t>ethics</a:t>
            </a:r>
            <a:r>
              <a:rPr lang="cs-CZ" dirty="0">
                <a:hlinkClick r:id="rId4"/>
              </a:rPr>
              <a:t>-</a:t>
            </a:r>
            <a:r>
              <a:rPr lang="cs-CZ" dirty="0" err="1">
                <a:hlinkClick r:id="rId4"/>
              </a:rPr>
              <a:t>education</a:t>
            </a:r>
            <a:r>
              <a:rPr lang="cs-CZ" dirty="0">
                <a:hlinkClick r:id="rId4"/>
              </a:rPr>
              <a:t>-</a:t>
            </a:r>
            <a:r>
              <a:rPr lang="cs-CZ" dirty="0" err="1">
                <a:hlinkClick r:id="rId4"/>
              </a:rPr>
              <a:t>programme</a:t>
            </a:r>
            <a:r>
              <a:rPr lang="cs-CZ" dirty="0">
                <a:hlinkClick r:id="rId4"/>
              </a:rPr>
              <a:t>/</a:t>
            </a:r>
            <a:endParaRPr lang="cs-CZ" dirty="0"/>
          </a:p>
          <a:p>
            <a:r>
              <a:rPr lang="cs-CZ" dirty="0">
                <a:hlinkClick r:id="rId5"/>
              </a:rPr>
              <a:t>http://www.</a:t>
            </a:r>
            <a:r>
              <a:rPr lang="cs-CZ" dirty="0" err="1">
                <a:hlinkClick r:id="rId5"/>
              </a:rPr>
              <a:t>unesco.org</a:t>
            </a:r>
            <a:r>
              <a:rPr lang="cs-CZ" dirty="0">
                <a:hlinkClick r:id="rId5"/>
              </a:rPr>
              <a:t>/</a:t>
            </a:r>
            <a:r>
              <a:rPr lang="cs-CZ" dirty="0" err="1">
                <a:hlinkClick r:id="rId5"/>
              </a:rPr>
              <a:t>new</a:t>
            </a:r>
            <a:r>
              <a:rPr lang="cs-CZ" dirty="0">
                <a:hlinkClick r:id="rId5"/>
              </a:rPr>
              <a:t>/</a:t>
            </a:r>
            <a:r>
              <a:rPr lang="cs-CZ" dirty="0" err="1">
                <a:hlinkClick r:id="rId5"/>
              </a:rPr>
              <a:t>en</a:t>
            </a:r>
            <a:r>
              <a:rPr lang="cs-CZ" dirty="0">
                <a:hlinkClick r:id="rId5"/>
              </a:rPr>
              <a:t>/</a:t>
            </a:r>
            <a:r>
              <a:rPr lang="cs-CZ" dirty="0" err="1">
                <a:hlinkClick r:id="rId5"/>
              </a:rPr>
              <a:t>social</a:t>
            </a:r>
            <a:r>
              <a:rPr lang="cs-CZ" dirty="0">
                <a:hlinkClick r:id="rId5"/>
              </a:rPr>
              <a:t>-</a:t>
            </a:r>
            <a:r>
              <a:rPr lang="cs-CZ" dirty="0" err="1">
                <a:hlinkClick r:id="rId5"/>
              </a:rPr>
              <a:t>and</a:t>
            </a:r>
            <a:r>
              <a:rPr lang="cs-CZ" dirty="0">
                <a:hlinkClick r:id="rId5"/>
              </a:rPr>
              <a:t>-</a:t>
            </a:r>
            <a:r>
              <a:rPr lang="cs-CZ" dirty="0" err="1">
                <a:hlinkClick r:id="rId5"/>
              </a:rPr>
              <a:t>human</a:t>
            </a:r>
            <a:r>
              <a:rPr lang="cs-CZ" dirty="0">
                <a:hlinkClick r:id="rId5"/>
              </a:rPr>
              <a:t>-</a:t>
            </a:r>
            <a:r>
              <a:rPr lang="cs-CZ" dirty="0" err="1">
                <a:hlinkClick r:id="rId5"/>
              </a:rPr>
              <a:t>sciences</a:t>
            </a:r>
            <a:r>
              <a:rPr lang="cs-CZ" dirty="0">
                <a:hlinkClick r:id="rId5"/>
              </a:rPr>
              <a:t>/</a:t>
            </a:r>
            <a:r>
              <a:rPr lang="cs-CZ" dirty="0" err="1">
                <a:hlinkClick r:id="rId5"/>
              </a:rPr>
              <a:t>themes</a:t>
            </a:r>
            <a:r>
              <a:rPr lang="cs-CZ" dirty="0">
                <a:hlinkClick r:id="rId5"/>
              </a:rPr>
              <a:t>/</a:t>
            </a:r>
            <a:r>
              <a:rPr lang="cs-CZ" dirty="0" err="1">
                <a:hlinkClick r:id="rId5"/>
              </a:rPr>
              <a:t>bioethics</a:t>
            </a:r>
            <a:r>
              <a:rPr lang="cs-CZ" dirty="0">
                <a:hlinkClick r:id="rId5"/>
              </a:rPr>
              <a:t>/</a:t>
            </a:r>
            <a:r>
              <a:rPr lang="cs-CZ" dirty="0" err="1">
                <a:hlinkClick r:id="rId5"/>
              </a:rPr>
              <a:t>human</a:t>
            </a:r>
            <a:r>
              <a:rPr lang="cs-CZ" dirty="0">
                <a:hlinkClick r:id="rId5"/>
              </a:rPr>
              <a:t>-genome-</a:t>
            </a:r>
            <a:r>
              <a:rPr lang="cs-CZ" dirty="0" err="1">
                <a:hlinkClick r:id="rId5"/>
              </a:rPr>
              <a:t>and</a:t>
            </a:r>
            <a:r>
              <a:rPr lang="cs-CZ" dirty="0">
                <a:hlinkClick r:id="rId5"/>
              </a:rPr>
              <a:t>-</a:t>
            </a:r>
            <a:r>
              <a:rPr lang="cs-CZ" dirty="0" err="1">
                <a:hlinkClick r:id="rId5"/>
              </a:rPr>
              <a:t>human</a:t>
            </a:r>
            <a:r>
              <a:rPr lang="cs-CZ" dirty="0">
                <a:hlinkClick r:id="rId5"/>
              </a:rPr>
              <a:t>-</a:t>
            </a:r>
            <a:r>
              <a:rPr lang="cs-CZ" dirty="0" err="1">
                <a:hlinkClick r:id="rId5"/>
              </a:rPr>
              <a:t>rights</a:t>
            </a:r>
            <a:r>
              <a:rPr lang="cs-CZ" dirty="0">
                <a:hlinkClick r:id="rId5"/>
              </a:rPr>
              <a:t>/</a:t>
            </a:r>
            <a:endParaRPr lang="cs-CZ" dirty="0"/>
          </a:p>
          <a:p>
            <a:r>
              <a:rPr lang="cs-CZ" dirty="0" err="1"/>
              <a:t>Universal</a:t>
            </a:r>
            <a:r>
              <a:rPr lang="cs-CZ" dirty="0"/>
              <a:t> </a:t>
            </a:r>
            <a:r>
              <a:rPr lang="cs-CZ" dirty="0" err="1"/>
              <a:t>Declaration</a:t>
            </a:r>
            <a:r>
              <a:rPr lang="cs-CZ" dirty="0"/>
              <a:t> on </a:t>
            </a:r>
            <a:r>
              <a:rPr lang="cs-CZ" dirty="0" err="1"/>
              <a:t>Bioethics</a:t>
            </a:r>
            <a:r>
              <a:rPr lang="cs-CZ" dirty="0"/>
              <a:t> </a:t>
            </a:r>
            <a:r>
              <a:rPr lang="cs-CZ" dirty="0" err="1"/>
              <a:t>and</a:t>
            </a:r>
            <a:r>
              <a:rPr lang="cs-CZ" dirty="0"/>
              <a:t> </a:t>
            </a:r>
            <a:r>
              <a:rPr lang="cs-CZ" dirty="0" err="1"/>
              <a:t>Human</a:t>
            </a:r>
            <a:r>
              <a:rPr lang="cs-CZ" dirty="0"/>
              <a:t> </a:t>
            </a:r>
            <a:r>
              <a:rPr lang="cs-CZ" dirty="0" err="1"/>
              <a:t>Rights</a:t>
            </a:r>
            <a:r>
              <a:rPr lang="cs-CZ" dirty="0"/>
              <a:t>. 19 </a:t>
            </a:r>
            <a:r>
              <a:rPr lang="cs-CZ" dirty="0" err="1"/>
              <a:t>October</a:t>
            </a:r>
            <a:r>
              <a:rPr lang="cs-CZ" dirty="0"/>
              <a:t> 2005: </a:t>
            </a:r>
            <a:r>
              <a:rPr lang="cs-CZ" dirty="0">
                <a:hlinkClick r:id="rId6"/>
              </a:rPr>
              <a:t>http://unesdoc.unesco.org/images/0014/001428/142825e.pdf#page=80</a:t>
            </a:r>
            <a:endParaRPr lang="cs-CZ" dirty="0"/>
          </a:p>
          <a:p>
            <a:r>
              <a:rPr lang="en-US" dirty="0"/>
              <a:t>WMA Declaration of Sydney on the Determination of Death and the Recovery of Organs</a:t>
            </a:r>
            <a:r>
              <a:rPr lang="cs-CZ" dirty="0"/>
              <a:t>:</a:t>
            </a:r>
          </a:p>
          <a:p>
            <a:pPr lvl="1"/>
            <a:r>
              <a:rPr lang="cs-CZ" dirty="0"/>
              <a:t> </a:t>
            </a:r>
            <a:r>
              <a:rPr lang="cs-CZ" dirty="0">
                <a:hlinkClick r:id="rId7"/>
              </a:rPr>
              <a:t>http://www.</a:t>
            </a:r>
            <a:r>
              <a:rPr lang="cs-CZ" dirty="0" err="1">
                <a:hlinkClick r:id="rId7"/>
              </a:rPr>
              <a:t>wma.net</a:t>
            </a:r>
            <a:r>
              <a:rPr lang="cs-CZ" dirty="0">
                <a:hlinkClick r:id="rId7"/>
              </a:rPr>
              <a:t>/</a:t>
            </a:r>
            <a:r>
              <a:rPr lang="cs-CZ" dirty="0" err="1">
                <a:hlinkClick r:id="rId7"/>
              </a:rPr>
              <a:t>en</a:t>
            </a:r>
            <a:r>
              <a:rPr lang="cs-CZ" dirty="0">
                <a:hlinkClick r:id="rId7"/>
              </a:rPr>
              <a:t>/30publications/10policies/d2/index.</a:t>
            </a:r>
            <a:r>
              <a:rPr lang="cs-CZ" dirty="0" err="1">
                <a:hlinkClick r:id="rId7"/>
              </a:rPr>
              <a:t>html</a:t>
            </a:r>
            <a:endParaRPr lang="cs-CZ" dirty="0"/>
          </a:p>
          <a:p>
            <a:pPr lvl="1"/>
            <a:r>
              <a:rPr lang="cs-CZ" dirty="0">
                <a:hlinkClick r:id="rId8"/>
              </a:rPr>
              <a:t>http://www.</a:t>
            </a:r>
            <a:r>
              <a:rPr lang="cs-CZ" dirty="0" err="1">
                <a:hlinkClick r:id="rId8"/>
              </a:rPr>
              <a:t>wma.net</a:t>
            </a:r>
            <a:r>
              <a:rPr lang="cs-CZ" dirty="0">
                <a:hlinkClick r:id="rId8"/>
              </a:rPr>
              <a:t>/</a:t>
            </a:r>
            <a:r>
              <a:rPr lang="cs-CZ" dirty="0" err="1">
                <a:hlinkClick r:id="rId8"/>
              </a:rPr>
              <a:t>en</a:t>
            </a:r>
            <a:r>
              <a:rPr lang="cs-CZ" dirty="0">
                <a:hlinkClick r:id="rId8"/>
              </a:rPr>
              <a:t>/30publications/10policies/o3/</a:t>
            </a:r>
            <a:endParaRPr lang="cs-CZ" dirty="0"/>
          </a:p>
          <a:p>
            <a:r>
              <a:rPr lang="cs-CZ" dirty="0" err="1"/>
              <a:t>Bioethics</a:t>
            </a:r>
            <a:r>
              <a:rPr lang="cs-CZ" dirty="0"/>
              <a:t> </a:t>
            </a:r>
            <a:r>
              <a:rPr lang="cs-CZ" dirty="0" err="1"/>
              <a:t>and</a:t>
            </a:r>
            <a:r>
              <a:rPr lang="cs-CZ" dirty="0"/>
              <a:t> </a:t>
            </a:r>
            <a:r>
              <a:rPr lang="cs-CZ" dirty="0" err="1"/>
              <a:t>Human</a:t>
            </a:r>
            <a:r>
              <a:rPr lang="cs-CZ" dirty="0"/>
              <a:t> Dignity: </a:t>
            </a:r>
            <a:r>
              <a:rPr lang="cs-CZ" dirty="0">
                <a:hlinkClick r:id="rId9"/>
              </a:rPr>
              <a:t>http://www3.nd.edu/~</a:t>
            </a:r>
            <a:r>
              <a:rPr lang="cs-CZ" dirty="0" err="1">
                <a:hlinkClick r:id="rId9"/>
              </a:rPr>
              <a:t>undpress</a:t>
            </a:r>
            <a:r>
              <a:rPr lang="cs-CZ" dirty="0">
                <a:hlinkClick r:id="rId9"/>
              </a:rPr>
              <a:t>/</a:t>
            </a:r>
            <a:r>
              <a:rPr lang="cs-CZ" dirty="0" err="1">
                <a:hlinkClick r:id="rId9"/>
              </a:rPr>
              <a:t>excerpts</a:t>
            </a:r>
            <a:r>
              <a:rPr lang="cs-CZ" dirty="0">
                <a:hlinkClick r:id="rId9"/>
              </a:rPr>
              <a:t>/P01307-ex.</a:t>
            </a:r>
            <a:r>
              <a:rPr lang="cs-CZ" dirty="0" err="1">
                <a:hlinkClick r:id="rId9"/>
              </a:rPr>
              <a:t>pdf</a:t>
            </a:r>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Bibliography</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err="1"/>
              <a:t>Human</a:t>
            </a:r>
            <a:r>
              <a:rPr lang="cs-CZ" dirty="0"/>
              <a:t> Dignity </a:t>
            </a:r>
            <a:r>
              <a:rPr lang="cs-CZ" dirty="0" err="1"/>
              <a:t>and</a:t>
            </a:r>
            <a:r>
              <a:rPr lang="cs-CZ" dirty="0"/>
              <a:t> </a:t>
            </a:r>
            <a:r>
              <a:rPr lang="cs-CZ" dirty="0" err="1"/>
              <a:t>Bioethics</a:t>
            </a:r>
            <a:r>
              <a:rPr lang="cs-CZ" dirty="0"/>
              <a:t>: </a:t>
            </a:r>
            <a:r>
              <a:rPr lang="cs-CZ" dirty="0">
                <a:hlinkClick r:id="rId2"/>
              </a:rPr>
              <a:t>http://www.</a:t>
            </a:r>
            <a:r>
              <a:rPr lang="cs-CZ" dirty="0" err="1">
                <a:hlinkClick r:id="rId2"/>
              </a:rPr>
              <a:t>thenewatlantis.com</a:t>
            </a:r>
            <a:r>
              <a:rPr lang="cs-CZ" dirty="0">
                <a:hlinkClick r:id="rId2"/>
              </a:rPr>
              <a:t>/</a:t>
            </a:r>
            <a:r>
              <a:rPr lang="cs-CZ" dirty="0" err="1">
                <a:hlinkClick r:id="rId2"/>
              </a:rPr>
              <a:t>docLib</a:t>
            </a:r>
            <a:r>
              <a:rPr lang="cs-CZ" dirty="0">
                <a:hlinkClick r:id="rId2"/>
              </a:rPr>
              <a:t>/20091130_</a:t>
            </a:r>
            <a:r>
              <a:rPr lang="cs-CZ" dirty="0" err="1">
                <a:hlinkClick r:id="rId2"/>
              </a:rPr>
              <a:t>human</a:t>
            </a:r>
            <a:r>
              <a:rPr lang="cs-CZ" dirty="0">
                <a:hlinkClick r:id="rId2"/>
              </a:rPr>
              <a:t>_dignity.</a:t>
            </a:r>
            <a:r>
              <a:rPr lang="cs-CZ" dirty="0" err="1">
                <a:hlinkClick r:id="rId2"/>
              </a:rPr>
              <a:t>pdf</a:t>
            </a:r>
            <a:endParaRPr lang="cs-CZ" dirty="0"/>
          </a:p>
          <a:p>
            <a:r>
              <a:rPr lang="cs-CZ" dirty="0">
                <a:hlinkClick r:id="rId3"/>
              </a:rPr>
              <a:t>https://www.ncbi.nlm.nih.gov/pmc/articles/PMC300789/pdf/32701419.pdf</a:t>
            </a:r>
            <a:endParaRPr lang="cs-CZ" dirty="0"/>
          </a:p>
          <a:p>
            <a:r>
              <a:rPr lang="cs-CZ" dirty="0">
                <a:hlinkClick r:id="rId4"/>
              </a:rPr>
              <a:t>http://bmcmedethics.biomedcentral.com/articles/10.1186/1472-6939-7-2</a:t>
            </a:r>
            <a:endParaRPr lang="cs-CZ" dirty="0"/>
          </a:p>
          <a:p>
            <a:r>
              <a:rPr lang="cs-CZ" dirty="0" err="1"/>
              <a:t>About</a:t>
            </a:r>
            <a:r>
              <a:rPr lang="cs-CZ" dirty="0"/>
              <a:t> dignity: </a:t>
            </a:r>
            <a:r>
              <a:rPr lang="cs-CZ" dirty="0">
                <a:hlinkClick r:id="rId5"/>
              </a:rPr>
              <a:t>https://www.ncbi.nlm.nih.gov/pmc/articles/PMC300789/citedby/</a:t>
            </a:r>
            <a:endParaRPr lang="cs-CZ" dirty="0"/>
          </a:p>
          <a:p>
            <a:r>
              <a:rPr lang="en-US" dirty="0"/>
              <a:t>Peel, Michael. “Human Rights and Medical Ethics.” </a:t>
            </a:r>
            <a:r>
              <a:rPr lang="en-US" i="1" dirty="0"/>
              <a:t>Journal of the Royal Society of Medicine</a:t>
            </a:r>
            <a:r>
              <a:rPr lang="en-US" dirty="0"/>
              <a:t> 98.4 (2005): 171–173. Print.</a:t>
            </a:r>
            <a:endParaRPr lang="cs-CZ" dirty="0"/>
          </a:p>
          <a:p>
            <a:r>
              <a:rPr lang="en-US" dirty="0" err="1"/>
              <a:t>Mohanti</a:t>
            </a:r>
            <a:r>
              <a:rPr lang="en-US" dirty="0"/>
              <a:t>, </a:t>
            </a:r>
            <a:r>
              <a:rPr lang="en-US" dirty="0" err="1"/>
              <a:t>Bidhu</a:t>
            </a:r>
            <a:r>
              <a:rPr lang="en-US" dirty="0"/>
              <a:t> K. “Ethics in Palliative Care.” </a:t>
            </a:r>
            <a:r>
              <a:rPr lang="en-US" i="1" dirty="0"/>
              <a:t>Indian Journal of Palliative Care</a:t>
            </a:r>
            <a:r>
              <a:rPr lang="en-US" dirty="0"/>
              <a:t> 15.2 (2009): 89–92. </a:t>
            </a:r>
            <a:r>
              <a:rPr lang="en-US" i="1" dirty="0"/>
              <a:t>PMC</a:t>
            </a:r>
            <a:r>
              <a:rPr lang="en-US" dirty="0"/>
              <a:t>. Web. 17 Feb. 2017.</a:t>
            </a:r>
            <a:endParaRPr lang="cs-CZ" dirty="0"/>
          </a:p>
          <a:p>
            <a:r>
              <a:rPr lang="en-US" dirty="0"/>
              <a:t>Sharma, </a:t>
            </a:r>
            <a:r>
              <a:rPr lang="en-US" dirty="0" err="1"/>
              <a:t>Himanshu</a:t>
            </a:r>
            <a:r>
              <a:rPr lang="en-US" dirty="0"/>
              <a:t> et al. “End-of-Life Care: Indian Perspective.” </a:t>
            </a:r>
            <a:r>
              <a:rPr lang="en-US" i="1" dirty="0"/>
              <a:t>Indian Journal of Psychiatry</a:t>
            </a:r>
            <a:r>
              <a:rPr lang="en-US" dirty="0"/>
              <a:t> 55.Suppl 2 (2013): S293–S298. </a:t>
            </a:r>
            <a:r>
              <a:rPr lang="en-US" i="1" dirty="0"/>
              <a:t>PMC</a:t>
            </a:r>
            <a:r>
              <a:rPr lang="en-US" dirty="0"/>
              <a:t>. Web. 17 Feb. 2017.</a:t>
            </a:r>
            <a:endParaRPr lang="cs-CZ" dirty="0"/>
          </a:p>
          <a:p>
            <a:r>
              <a:rPr lang="cs-CZ" dirty="0">
                <a:hlinkClick r:id="rId6"/>
              </a:rPr>
              <a:t>https://www.amnesty.org/en/</a:t>
            </a:r>
            <a:endParaRPr lang="cs-CZ" dirty="0">
              <a:hlinkClick r:id=""/>
            </a:endParaRPr>
          </a:p>
          <a:p>
            <a:r>
              <a:rPr lang="cs-CZ" dirty="0">
                <a:hlinkClick r:id=""/>
              </a:rPr>
              <a:t>https://www.hrw.org/</a:t>
            </a:r>
            <a:endParaRPr lang="cs-CZ" dirty="0"/>
          </a:p>
          <a:p>
            <a:pPr>
              <a:buNone/>
            </a:pPr>
            <a:endParaRPr 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err="1"/>
              <a:t>Sources</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err="1"/>
              <a:t>Banks</a:t>
            </a:r>
            <a:r>
              <a:rPr lang="cs-CZ" dirty="0"/>
              <a:t>, A., </a:t>
            </a:r>
            <a:r>
              <a:rPr lang="cs-CZ" dirty="0" err="1"/>
              <a:t>Gallagher</a:t>
            </a:r>
            <a:r>
              <a:rPr lang="cs-CZ" dirty="0"/>
              <a:t>, A. </a:t>
            </a:r>
            <a:r>
              <a:rPr lang="cs-CZ" i="1" dirty="0" err="1"/>
              <a:t>Ethics</a:t>
            </a:r>
            <a:r>
              <a:rPr lang="cs-CZ" i="1" dirty="0"/>
              <a:t> in </a:t>
            </a:r>
            <a:r>
              <a:rPr lang="cs-CZ" i="1" dirty="0" err="1"/>
              <a:t>professional</a:t>
            </a:r>
            <a:r>
              <a:rPr lang="cs-CZ" i="1" dirty="0"/>
              <a:t> </a:t>
            </a:r>
            <a:r>
              <a:rPr lang="cs-CZ" i="1" dirty="0" err="1"/>
              <a:t>life</a:t>
            </a:r>
            <a:r>
              <a:rPr lang="cs-CZ" i="1" dirty="0"/>
              <a:t>: </a:t>
            </a:r>
            <a:r>
              <a:rPr lang="cs-CZ" i="1" dirty="0" err="1"/>
              <a:t>Virtues</a:t>
            </a:r>
            <a:r>
              <a:rPr lang="cs-CZ" i="1" dirty="0"/>
              <a:t> </a:t>
            </a:r>
            <a:r>
              <a:rPr lang="cs-CZ" i="1" dirty="0" err="1"/>
              <a:t>for</a:t>
            </a:r>
            <a:r>
              <a:rPr lang="cs-CZ" i="1" dirty="0"/>
              <a:t> </a:t>
            </a:r>
            <a:r>
              <a:rPr lang="cs-CZ" i="1" dirty="0" err="1"/>
              <a:t>health</a:t>
            </a:r>
            <a:r>
              <a:rPr lang="cs-CZ" i="1" dirty="0"/>
              <a:t> </a:t>
            </a:r>
            <a:r>
              <a:rPr lang="cs-CZ" i="1" dirty="0" err="1"/>
              <a:t>and</a:t>
            </a:r>
            <a:r>
              <a:rPr lang="cs-CZ" i="1" dirty="0"/>
              <a:t> </a:t>
            </a:r>
            <a:r>
              <a:rPr lang="cs-CZ" i="1" dirty="0" err="1"/>
              <a:t>social</a:t>
            </a:r>
            <a:r>
              <a:rPr lang="cs-CZ" i="1" dirty="0"/>
              <a:t> care</a:t>
            </a:r>
            <a:r>
              <a:rPr lang="cs-CZ" dirty="0"/>
              <a:t>. London 2009. ISBN 978-0-230-507-19-7.</a:t>
            </a:r>
          </a:p>
          <a:p>
            <a:r>
              <a:rPr lang="cs-CZ" dirty="0" err="1"/>
              <a:t>Beauchamp</a:t>
            </a:r>
            <a:r>
              <a:rPr lang="cs-CZ" dirty="0"/>
              <a:t>, T.L., </a:t>
            </a:r>
            <a:r>
              <a:rPr lang="cs-CZ" dirty="0" err="1"/>
              <a:t>Childress</a:t>
            </a:r>
            <a:r>
              <a:rPr lang="cs-CZ" dirty="0"/>
              <a:t>, J.F. </a:t>
            </a:r>
            <a:r>
              <a:rPr lang="cs-CZ" i="1" dirty="0" err="1"/>
              <a:t>Principles</a:t>
            </a:r>
            <a:r>
              <a:rPr lang="cs-CZ" i="1" dirty="0"/>
              <a:t> </a:t>
            </a:r>
            <a:r>
              <a:rPr lang="cs-CZ" i="1" dirty="0" err="1"/>
              <a:t>of</a:t>
            </a:r>
            <a:r>
              <a:rPr lang="cs-CZ" i="1" dirty="0"/>
              <a:t> </a:t>
            </a:r>
            <a:r>
              <a:rPr lang="cs-CZ" i="1" dirty="0" err="1"/>
              <a:t>Biomedical</a:t>
            </a:r>
            <a:r>
              <a:rPr lang="cs-CZ" i="1" dirty="0"/>
              <a:t> </a:t>
            </a:r>
            <a:r>
              <a:rPr lang="cs-CZ" i="1" dirty="0" err="1"/>
              <a:t>Ethics</a:t>
            </a:r>
            <a:r>
              <a:rPr lang="cs-CZ" dirty="0"/>
              <a:t>. Oxford 2009. ISBN 978-0-19-533570-5.</a:t>
            </a:r>
          </a:p>
          <a:p>
            <a:r>
              <a:rPr lang="cs-CZ" dirty="0" err="1"/>
              <a:t>Hugman</a:t>
            </a:r>
            <a:r>
              <a:rPr lang="cs-CZ" dirty="0"/>
              <a:t>, R. </a:t>
            </a:r>
            <a:r>
              <a:rPr lang="cs-CZ" i="1" dirty="0"/>
              <a:t>New </a:t>
            </a:r>
            <a:r>
              <a:rPr lang="cs-CZ" i="1" dirty="0" err="1"/>
              <a:t>Approaches</a:t>
            </a:r>
            <a:r>
              <a:rPr lang="cs-CZ" i="1" dirty="0"/>
              <a:t> in </a:t>
            </a:r>
            <a:r>
              <a:rPr lang="cs-CZ" i="1" dirty="0" err="1"/>
              <a:t>Ethics</a:t>
            </a:r>
            <a:r>
              <a:rPr lang="cs-CZ" i="1" dirty="0"/>
              <a:t> </a:t>
            </a:r>
            <a:r>
              <a:rPr lang="cs-CZ" i="1" dirty="0" err="1"/>
              <a:t>for</a:t>
            </a:r>
            <a:r>
              <a:rPr lang="cs-CZ" i="1" dirty="0"/>
              <a:t> </a:t>
            </a:r>
            <a:r>
              <a:rPr lang="cs-CZ" i="1" dirty="0" err="1"/>
              <a:t>the</a:t>
            </a:r>
            <a:r>
              <a:rPr lang="cs-CZ" i="1" dirty="0"/>
              <a:t> </a:t>
            </a:r>
            <a:r>
              <a:rPr lang="cs-CZ" i="1" dirty="0" err="1"/>
              <a:t>Caring</a:t>
            </a:r>
            <a:r>
              <a:rPr lang="cs-CZ" i="1" dirty="0"/>
              <a:t> </a:t>
            </a:r>
            <a:r>
              <a:rPr lang="cs-CZ" i="1" dirty="0" err="1"/>
              <a:t>Professions</a:t>
            </a:r>
            <a:r>
              <a:rPr lang="cs-CZ" dirty="0"/>
              <a:t>. London 2005. ISBN 978-14039-1471-2.</a:t>
            </a:r>
          </a:p>
          <a:p>
            <a:r>
              <a:rPr lang="cs-CZ" dirty="0" err="1"/>
              <a:t>Rowson</a:t>
            </a:r>
            <a:r>
              <a:rPr lang="cs-CZ" dirty="0"/>
              <a:t>, R. </a:t>
            </a:r>
            <a:r>
              <a:rPr lang="cs-CZ" i="1" dirty="0" err="1"/>
              <a:t>Working</a:t>
            </a:r>
            <a:r>
              <a:rPr lang="cs-CZ" i="1" dirty="0"/>
              <a:t> </a:t>
            </a:r>
            <a:r>
              <a:rPr lang="cs-CZ" i="1" dirty="0" err="1"/>
              <a:t>Ethics</a:t>
            </a:r>
            <a:r>
              <a:rPr lang="cs-CZ" i="1" dirty="0"/>
              <a:t>: </a:t>
            </a:r>
            <a:r>
              <a:rPr lang="cs-CZ" i="1" dirty="0" err="1"/>
              <a:t>How</a:t>
            </a:r>
            <a:r>
              <a:rPr lang="cs-CZ" i="1" dirty="0"/>
              <a:t> to </a:t>
            </a:r>
            <a:r>
              <a:rPr lang="cs-CZ" i="1" dirty="0" err="1"/>
              <a:t>be</a:t>
            </a:r>
            <a:r>
              <a:rPr lang="cs-CZ" i="1" dirty="0"/>
              <a:t> Fair in a </a:t>
            </a:r>
            <a:r>
              <a:rPr lang="cs-CZ" i="1" dirty="0" err="1"/>
              <a:t>Culturally</a:t>
            </a:r>
            <a:r>
              <a:rPr lang="cs-CZ" i="1" dirty="0"/>
              <a:t> </a:t>
            </a:r>
            <a:r>
              <a:rPr lang="cs-CZ" i="1" dirty="0" err="1"/>
              <a:t>Complex</a:t>
            </a:r>
            <a:r>
              <a:rPr lang="cs-CZ" i="1" dirty="0"/>
              <a:t> </a:t>
            </a:r>
            <a:r>
              <a:rPr lang="cs-CZ" i="1" dirty="0" err="1"/>
              <a:t>World</a:t>
            </a:r>
            <a:r>
              <a:rPr lang="cs-CZ" dirty="0"/>
              <a:t>. London 2006. ISBN 978-1-85302-750-5.</a:t>
            </a:r>
          </a:p>
          <a:p>
            <a:pPr>
              <a:buNone/>
            </a:pPr>
            <a:r>
              <a:rPr lang="en-US" b="1" dirty="0">
                <a:hlinkClick r:id="rId2"/>
              </a:rPr>
              <a:t>Convention on Human Rights and Biomedicine</a:t>
            </a:r>
            <a:endParaRPr lang="en-US" b="1" dirty="0"/>
          </a:p>
          <a:p>
            <a:pPr>
              <a:buNone/>
            </a:pPr>
            <a:r>
              <a:rPr lang="cs-CZ" b="1" dirty="0" err="1">
                <a:hlinkClick r:id="rId3"/>
              </a:rPr>
              <a:t>Ethics</a:t>
            </a:r>
            <a:r>
              <a:rPr lang="cs-CZ" b="1" dirty="0">
                <a:hlinkClick r:id="rId3"/>
              </a:rPr>
              <a:t> </a:t>
            </a:r>
            <a:r>
              <a:rPr lang="cs-CZ" b="1" dirty="0" err="1">
                <a:hlinkClick r:id="rId3"/>
              </a:rPr>
              <a:t>Cases</a:t>
            </a:r>
            <a:r>
              <a:rPr lang="cs-CZ" b="1" dirty="0">
                <a:hlinkClick r:id="rId3"/>
              </a:rPr>
              <a:t> Index</a:t>
            </a:r>
            <a:endParaRPr lang="cs-CZ" b="1" dirty="0"/>
          </a:p>
          <a:p>
            <a:pPr>
              <a:buNone/>
            </a:pPr>
            <a:r>
              <a:rPr lang="cs-CZ" b="1" dirty="0" err="1">
                <a:hlinkClick r:id="rId4"/>
              </a:rPr>
              <a:t>History</a:t>
            </a:r>
            <a:r>
              <a:rPr lang="cs-CZ" b="1" dirty="0">
                <a:hlinkClick r:id="rId4"/>
              </a:rPr>
              <a:t> </a:t>
            </a:r>
            <a:r>
              <a:rPr lang="cs-CZ" b="1" dirty="0" err="1">
                <a:hlinkClick r:id="rId4"/>
              </a:rPr>
              <a:t>of</a:t>
            </a:r>
            <a:r>
              <a:rPr lang="cs-CZ" b="1" dirty="0">
                <a:hlinkClick r:id="rId4"/>
              </a:rPr>
              <a:t> AMA </a:t>
            </a:r>
            <a:r>
              <a:rPr lang="cs-CZ" b="1" dirty="0" err="1">
                <a:hlinkClick r:id="rId4"/>
              </a:rPr>
              <a:t>Ethics</a:t>
            </a:r>
            <a:endParaRPr lang="cs-CZ"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Metaethics</a:t>
            </a:r>
          </a:p>
        </p:txBody>
      </p:sp>
      <p:sp>
        <p:nvSpPr>
          <p:cNvPr id="3" name="Zástupný symbol pro obsah 2"/>
          <p:cNvSpPr>
            <a:spLocks noGrp="1"/>
          </p:cNvSpPr>
          <p:nvPr>
            <p:ph idx="1"/>
          </p:nvPr>
        </p:nvSpPr>
        <p:spPr/>
        <p:txBody>
          <a:bodyPr/>
          <a:lstStyle/>
          <a:p>
            <a:r>
              <a:rPr lang="en-GB" dirty="0"/>
              <a:t>The branch of ethics having to do with the </a:t>
            </a:r>
            <a:r>
              <a:rPr lang="en-GB" b="1" dirty="0"/>
              <a:t>meaning</a:t>
            </a:r>
            <a:r>
              <a:rPr lang="en-GB" dirty="0"/>
              <a:t> and </a:t>
            </a:r>
            <a:r>
              <a:rPr lang="en-GB" b="1" dirty="0"/>
              <a:t>justification</a:t>
            </a:r>
            <a:r>
              <a:rPr lang="en-GB" dirty="0"/>
              <a:t> of ethical terms and norms.</a:t>
            </a:r>
          </a:p>
          <a:p>
            <a:r>
              <a:rPr lang="en-GB" dirty="0"/>
              <a:t>Two </a:t>
            </a:r>
            <a:r>
              <a:rPr lang="en-US" dirty="0"/>
              <a:t>main</a:t>
            </a:r>
            <a:r>
              <a:rPr lang="cs-CZ" dirty="0"/>
              <a:t> </a:t>
            </a:r>
            <a:r>
              <a:rPr lang="en-GB" dirty="0"/>
              <a:t>questions</a:t>
            </a:r>
            <a:r>
              <a:rPr lang="cs-CZ" dirty="0"/>
              <a:t> </a:t>
            </a:r>
            <a:r>
              <a:rPr lang="en-US" dirty="0"/>
              <a:t>of</a:t>
            </a:r>
            <a:r>
              <a:rPr lang="cs-CZ" dirty="0"/>
              <a:t> </a:t>
            </a:r>
            <a:r>
              <a:rPr lang="en-US" dirty="0"/>
              <a:t>metaethics</a:t>
            </a:r>
            <a:r>
              <a:rPr lang="en-GB" dirty="0"/>
              <a:t>:</a:t>
            </a:r>
          </a:p>
          <a:p>
            <a:pPr lvl="1"/>
            <a:r>
              <a:rPr lang="en-GB" dirty="0"/>
              <a:t>What is the source of ethics?</a:t>
            </a:r>
          </a:p>
          <a:p>
            <a:pPr lvl="1"/>
            <a:r>
              <a:rPr lang="en-GB" dirty="0"/>
              <a:t>How do we know what is ethical?</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dirty="0" err="1"/>
              <a:t>Sources</a:t>
            </a:r>
            <a:endParaRPr lang="cs-CZ" dirty="0"/>
          </a:p>
        </p:txBody>
      </p:sp>
      <p:sp>
        <p:nvSpPr>
          <p:cNvPr id="3" name="Zástupný symbol pro obsah 2"/>
          <p:cNvSpPr>
            <a:spLocks noGrp="1"/>
          </p:cNvSpPr>
          <p:nvPr>
            <p:ph idx="1"/>
          </p:nvPr>
        </p:nvSpPr>
        <p:spPr/>
        <p:txBody>
          <a:bodyPr/>
          <a:lstStyle/>
          <a:p>
            <a:r>
              <a:rPr lang="cs-CZ" dirty="0" err="1"/>
              <a:t>Manning</a:t>
            </a:r>
            <a:r>
              <a:rPr lang="cs-CZ" dirty="0"/>
              <a:t>, R., </a:t>
            </a:r>
            <a:r>
              <a:rPr lang="cs-CZ" dirty="0" err="1"/>
              <a:t>Stroud</a:t>
            </a:r>
            <a:r>
              <a:rPr lang="cs-CZ" dirty="0"/>
              <a:t>, S. R. </a:t>
            </a:r>
            <a:r>
              <a:rPr lang="cs-CZ" i="1" dirty="0"/>
              <a:t>A </a:t>
            </a:r>
            <a:r>
              <a:rPr lang="cs-CZ" i="1" dirty="0" err="1"/>
              <a:t>Practical</a:t>
            </a:r>
            <a:r>
              <a:rPr lang="cs-CZ" i="1" dirty="0"/>
              <a:t> </a:t>
            </a:r>
            <a:r>
              <a:rPr lang="cs-CZ" i="1" dirty="0" err="1"/>
              <a:t>Guide</a:t>
            </a:r>
            <a:r>
              <a:rPr lang="cs-CZ" i="1" dirty="0"/>
              <a:t> to </a:t>
            </a:r>
            <a:r>
              <a:rPr lang="cs-CZ" i="1" dirty="0" err="1"/>
              <a:t>Ethics</a:t>
            </a:r>
            <a:r>
              <a:rPr lang="cs-CZ" i="1" dirty="0"/>
              <a:t>: </a:t>
            </a:r>
            <a:r>
              <a:rPr lang="cs-CZ" i="1" dirty="0" err="1"/>
              <a:t>Living</a:t>
            </a:r>
            <a:r>
              <a:rPr lang="cs-CZ" i="1" dirty="0"/>
              <a:t> </a:t>
            </a:r>
            <a:r>
              <a:rPr lang="cs-CZ" i="1" dirty="0" err="1"/>
              <a:t>and</a:t>
            </a:r>
            <a:r>
              <a:rPr lang="cs-CZ" i="1" dirty="0"/>
              <a:t> </a:t>
            </a:r>
            <a:r>
              <a:rPr lang="cs-CZ" i="1" dirty="0" err="1"/>
              <a:t>Leading</a:t>
            </a:r>
            <a:r>
              <a:rPr lang="cs-CZ" i="1" dirty="0"/>
              <a:t> </a:t>
            </a:r>
            <a:r>
              <a:rPr lang="cs-CZ" i="1" dirty="0" err="1"/>
              <a:t>with</a:t>
            </a:r>
            <a:r>
              <a:rPr lang="cs-CZ" i="1" dirty="0"/>
              <a:t> Integrity</a:t>
            </a:r>
            <a:r>
              <a:rPr lang="cs-CZ" dirty="0"/>
              <a:t>. </a:t>
            </a:r>
            <a:r>
              <a:rPr lang="cs-CZ" dirty="0" err="1"/>
              <a:t>Westview</a:t>
            </a:r>
            <a:r>
              <a:rPr lang="cs-CZ" dirty="0"/>
              <a:t> </a:t>
            </a:r>
            <a:r>
              <a:rPr lang="cs-CZ" dirty="0" err="1"/>
              <a:t>Press</a:t>
            </a:r>
            <a:r>
              <a:rPr lang="cs-CZ" dirty="0"/>
              <a:t>, 2008. ISBN 978-0-8133-4382-2. </a:t>
            </a:r>
            <a:r>
              <a:rPr lang="cs-CZ" dirty="0" err="1"/>
              <a:t>Pp</a:t>
            </a:r>
            <a:r>
              <a:rPr lang="cs-CZ" dirty="0"/>
              <a:t>. 89-111.</a:t>
            </a:r>
          </a:p>
          <a:p>
            <a:r>
              <a:rPr lang="cs-CZ" dirty="0" err="1"/>
              <a:t>Finnis</a:t>
            </a:r>
            <a:r>
              <a:rPr lang="cs-CZ" dirty="0"/>
              <a:t>, J. </a:t>
            </a:r>
            <a:r>
              <a:rPr lang="cs-CZ" i="1" dirty="0" err="1"/>
              <a:t>Human</a:t>
            </a:r>
            <a:r>
              <a:rPr lang="cs-CZ" i="1" dirty="0"/>
              <a:t> </a:t>
            </a:r>
            <a:r>
              <a:rPr lang="cs-CZ" i="1" dirty="0" err="1"/>
              <a:t>Right</a:t>
            </a:r>
            <a:r>
              <a:rPr lang="cs-CZ" i="1" dirty="0"/>
              <a:t> </a:t>
            </a:r>
            <a:r>
              <a:rPr lang="cs-CZ" i="1" dirty="0" err="1"/>
              <a:t>and</a:t>
            </a:r>
            <a:r>
              <a:rPr lang="cs-CZ" i="1" dirty="0"/>
              <a:t> </a:t>
            </a:r>
            <a:r>
              <a:rPr lang="cs-CZ" i="1" dirty="0" err="1"/>
              <a:t>Common</a:t>
            </a:r>
            <a:r>
              <a:rPr lang="cs-CZ" i="1" dirty="0"/>
              <a:t> </a:t>
            </a:r>
            <a:r>
              <a:rPr lang="cs-CZ" i="1" dirty="0" err="1"/>
              <a:t>Good</a:t>
            </a:r>
            <a:r>
              <a:rPr lang="cs-CZ" dirty="0"/>
              <a:t>. Oxford 2011. ISBN 978-0-19-958007-1.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err="1"/>
              <a:t>References</a:t>
            </a:r>
            <a:endParaRPr lang="cs-CZ"/>
          </a:p>
        </p:txBody>
      </p:sp>
      <p:sp>
        <p:nvSpPr>
          <p:cNvPr id="3" name="Zástupný symbol pro obsah 2"/>
          <p:cNvSpPr>
            <a:spLocks noGrp="1"/>
          </p:cNvSpPr>
          <p:nvPr>
            <p:ph idx="1"/>
          </p:nvPr>
        </p:nvSpPr>
        <p:spPr/>
        <p:txBody>
          <a:bodyPr>
            <a:normAutofit fontScale="92500" lnSpcReduction="10000"/>
          </a:bodyPr>
          <a:lstStyle/>
          <a:p>
            <a:r>
              <a:rPr lang="cs-CZ" err="1"/>
              <a:t>Aristotle</a:t>
            </a:r>
            <a:r>
              <a:rPr lang="cs-CZ"/>
              <a:t>. </a:t>
            </a:r>
            <a:r>
              <a:rPr lang="cs-CZ" i="1" err="1">
                <a:hlinkClick r:id="rId2"/>
              </a:rPr>
              <a:t>Ethics</a:t>
            </a:r>
            <a:r>
              <a:rPr lang="cs-CZ" i="1">
                <a:hlinkClick r:id="rId2"/>
              </a:rPr>
              <a:t> – </a:t>
            </a:r>
            <a:r>
              <a:rPr lang="cs-CZ" i="1" err="1">
                <a:hlinkClick r:id="rId2"/>
              </a:rPr>
              <a:t>Magna</a:t>
            </a:r>
            <a:r>
              <a:rPr lang="cs-CZ" i="1">
                <a:hlinkClick r:id="rId2"/>
              </a:rPr>
              <a:t> </a:t>
            </a:r>
            <a:r>
              <a:rPr lang="cs-CZ" i="1" err="1">
                <a:hlinkClick r:id="rId2"/>
              </a:rPr>
              <a:t>Moralia</a:t>
            </a:r>
            <a:r>
              <a:rPr lang="cs-CZ" i="1">
                <a:hlinkClick r:id="rId2"/>
              </a:rPr>
              <a:t>. </a:t>
            </a:r>
            <a:r>
              <a:rPr lang="cs-CZ" i="1" err="1">
                <a:hlinkClick r:id="rId2"/>
              </a:rPr>
              <a:t>Ethica</a:t>
            </a:r>
            <a:r>
              <a:rPr lang="cs-CZ" i="1">
                <a:hlinkClick r:id="rId2"/>
              </a:rPr>
              <a:t> </a:t>
            </a:r>
            <a:r>
              <a:rPr lang="cs-CZ" i="1" err="1">
                <a:hlinkClick r:id="rId2"/>
              </a:rPr>
              <a:t>Eudemia</a:t>
            </a:r>
            <a:r>
              <a:rPr lang="cs-CZ" i="1">
                <a:hlinkClick r:id="rId2"/>
              </a:rPr>
              <a:t>. De </a:t>
            </a:r>
            <a:r>
              <a:rPr lang="cs-CZ" i="1" err="1">
                <a:hlinkClick r:id="rId2"/>
              </a:rPr>
              <a:t>Virtutibus</a:t>
            </a:r>
            <a:r>
              <a:rPr lang="cs-CZ" i="1">
                <a:hlinkClick r:id="rId2"/>
              </a:rPr>
              <a:t> </a:t>
            </a:r>
            <a:r>
              <a:rPr lang="cs-CZ" i="1" err="1">
                <a:hlinkClick r:id="rId2"/>
              </a:rPr>
              <a:t>et</a:t>
            </a:r>
            <a:r>
              <a:rPr lang="cs-CZ" i="1">
                <a:hlinkClick r:id="rId2"/>
              </a:rPr>
              <a:t> </a:t>
            </a:r>
            <a:r>
              <a:rPr lang="cs-CZ" i="1" err="1">
                <a:hlinkClick r:id="rId2"/>
              </a:rPr>
              <a:t>Vitiis</a:t>
            </a:r>
            <a:r>
              <a:rPr lang="cs-CZ"/>
              <a:t>.</a:t>
            </a:r>
          </a:p>
          <a:p>
            <a:r>
              <a:rPr lang="cs-CZ" err="1"/>
              <a:t>Aristotle</a:t>
            </a:r>
            <a:r>
              <a:rPr lang="cs-CZ"/>
              <a:t>. </a:t>
            </a:r>
            <a:r>
              <a:rPr lang="cs-CZ" i="1" err="1">
                <a:hlinkClick r:id="rId3"/>
              </a:rPr>
              <a:t>Politics</a:t>
            </a:r>
            <a:r>
              <a:rPr lang="cs-CZ"/>
              <a:t>.</a:t>
            </a:r>
          </a:p>
          <a:p>
            <a:r>
              <a:rPr lang="cs-CZ"/>
              <a:t>Plato. </a:t>
            </a:r>
            <a:r>
              <a:rPr lang="cs-CZ" i="1" err="1"/>
              <a:t>Meno</a:t>
            </a:r>
            <a:r>
              <a:rPr lang="cs-CZ"/>
              <a:t>. </a:t>
            </a:r>
            <a:r>
              <a:rPr lang="cs-CZ">
                <a:hlinkClick r:id="rId4"/>
              </a:rPr>
              <a:t>https://archive.org/details/meno_cc_librivox</a:t>
            </a:r>
            <a:endParaRPr lang="cs-CZ"/>
          </a:p>
          <a:p>
            <a:pPr marL="0" indent="0">
              <a:buNone/>
            </a:pPr>
            <a:r>
              <a:rPr lang="cs-CZ">
                <a:hlinkClick r:id="rId5"/>
              </a:rPr>
              <a:t>http://classics.mit.edu/Plato/meno.html</a:t>
            </a:r>
            <a:endParaRPr lang="cs-CZ"/>
          </a:p>
          <a:p>
            <a:r>
              <a:rPr lang="cs-CZ" err="1"/>
              <a:t>Alasdair</a:t>
            </a:r>
            <a:r>
              <a:rPr lang="cs-CZ"/>
              <a:t> </a:t>
            </a:r>
            <a:r>
              <a:rPr lang="cs-CZ" err="1"/>
              <a:t>MacIntyre</a:t>
            </a:r>
            <a:r>
              <a:rPr lang="cs-CZ"/>
              <a:t>. </a:t>
            </a:r>
            <a:r>
              <a:rPr lang="en-US" i="1">
                <a:hlinkClick r:id="rId6"/>
              </a:rPr>
              <a:t>Ethics and Politics: Selected Essays Vol. II</a:t>
            </a:r>
            <a:r>
              <a:rPr lang="en-US"/>
              <a:t>.</a:t>
            </a:r>
            <a:endParaRPr lang="cs-CZ"/>
          </a:p>
          <a:p>
            <a:r>
              <a:rPr lang="en-GB"/>
              <a:t>Robert M. Veatch</a:t>
            </a:r>
            <a:r>
              <a:rPr lang="cs-CZ"/>
              <a:t>.</a:t>
            </a:r>
            <a:r>
              <a:rPr lang="en-GB"/>
              <a:t> </a:t>
            </a:r>
            <a:r>
              <a:rPr lang="cs-CZ" i="1" err="1"/>
              <a:t>The</a:t>
            </a:r>
            <a:r>
              <a:rPr lang="cs-CZ" i="1"/>
              <a:t> </a:t>
            </a:r>
            <a:r>
              <a:rPr lang="cs-CZ" i="1" err="1"/>
              <a:t>Basics</a:t>
            </a:r>
            <a:r>
              <a:rPr lang="cs-CZ" i="1"/>
              <a:t> </a:t>
            </a:r>
            <a:r>
              <a:rPr lang="cs-CZ" i="1" err="1"/>
              <a:t>of</a:t>
            </a:r>
            <a:r>
              <a:rPr lang="cs-CZ" i="1"/>
              <a:t> </a:t>
            </a:r>
            <a:r>
              <a:rPr lang="cs-CZ" i="1" err="1"/>
              <a:t>Bioethics</a:t>
            </a:r>
            <a:r>
              <a:rPr lang="cs-CZ"/>
              <a:t>. ISBN 0-13-099161-9.</a:t>
            </a:r>
          </a:p>
          <a:p>
            <a:r>
              <a:rPr lang="cs-CZ">
                <a:hlinkClick r:id="rId7"/>
              </a:rPr>
              <a:t>https://www.smashingmagazine.com/2018/03/using-ethics-in-web-design/</a:t>
            </a:r>
            <a:endParaRPr lang="cs-CZ"/>
          </a:p>
          <a:p>
            <a:pPr>
              <a:buNone/>
            </a:pPr>
            <a:endParaRPr lang="cs-CZ"/>
          </a:p>
          <a:p>
            <a:pPr>
              <a:buNone/>
            </a:pPr>
            <a:endParaRPr lang="cs-CZ"/>
          </a:p>
          <a:p>
            <a:endParaRPr lang="cs-CZ"/>
          </a:p>
        </p:txBody>
      </p:sp>
      <p:sp>
        <p:nvSpPr>
          <p:cNvPr id="4" name="Zástupný symbol pro číslo snímku 3"/>
          <p:cNvSpPr>
            <a:spLocks noGrp="1"/>
          </p:cNvSpPr>
          <p:nvPr>
            <p:ph type="sldNum" sz="quarter" idx="12"/>
          </p:nvPr>
        </p:nvSpPr>
        <p:spPr/>
        <p:txBody>
          <a:bodyPr/>
          <a:lstStyle/>
          <a:p>
            <a:fld id="{A9F7E50A-D1A4-4A4C-8B06-E97E0F8B3291}" type="slidenum">
              <a:rPr lang="cs-CZ" smtClean="0"/>
              <a:pPr/>
              <a:t>61</a:t>
            </a:fld>
            <a:endParaRPr lang="cs-CZ"/>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cs-CZ"/>
              <a:t>Reference</a:t>
            </a:r>
          </a:p>
        </p:txBody>
      </p:sp>
      <p:sp>
        <p:nvSpPr>
          <p:cNvPr id="3" name="Zástupný symbol pro obsah 2"/>
          <p:cNvSpPr>
            <a:spLocks noGrp="1"/>
          </p:cNvSpPr>
          <p:nvPr>
            <p:ph idx="1"/>
          </p:nvPr>
        </p:nvSpPr>
        <p:spPr/>
        <p:txBody>
          <a:bodyPr>
            <a:normAutofit fontScale="70000" lnSpcReduction="20000"/>
          </a:bodyPr>
          <a:lstStyle/>
          <a:p>
            <a:r>
              <a:rPr lang="cs-CZ" dirty="0" err="1"/>
              <a:t>Aull</a:t>
            </a:r>
            <a:r>
              <a:rPr lang="cs-CZ" dirty="0"/>
              <a:t> F. New York University </a:t>
            </a:r>
            <a:r>
              <a:rPr lang="cs-CZ" dirty="0" err="1"/>
              <a:t>School</a:t>
            </a:r>
            <a:r>
              <a:rPr lang="cs-CZ" dirty="0"/>
              <a:t> </a:t>
            </a:r>
            <a:r>
              <a:rPr lang="cs-CZ" dirty="0" err="1"/>
              <a:t>of</a:t>
            </a:r>
            <a:r>
              <a:rPr lang="cs-CZ" dirty="0"/>
              <a:t> </a:t>
            </a:r>
            <a:r>
              <a:rPr lang="cs-CZ" dirty="0" err="1"/>
              <a:t>Medicine</a:t>
            </a:r>
            <a:r>
              <a:rPr lang="cs-CZ" dirty="0"/>
              <a:t> </a:t>
            </a:r>
            <a:r>
              <a:rPr lang="cs-CZ" dirty="0" err="1"/>
              <a:t>medical</a:t>
            </a:r>
            <a:r>
              <a:rPr lang="cs-CZ" dirty="0"/>
              <a:t> </a:t>
            </a:r>
            <a:r>
              <a:rPr lang="cs-CZ" dirty="0" err="1"/>
              <a:t>humanities</a:t>
            </a:r>
            <a:r>
              <a:rPr lang="cs-CZ" dirty="0"/>
              <a:t> </a:t>
            </a:r>
            <a:r>
              <a:rPr lang="cs-CZ" dirty="0" err="1"/>
              <a:t>mission</a:t>
            </a:r>
            <a:r>
              <a:rPr lang="cs-CZ" dirty="0"/>
              <a:t> </a:t>
            </a:r>
            <a:r>
              <a:rPr lang="cs-CZ" dirty="0" err="1"/>
              <a:t>statement</a:t>
            </a:r>
            <a:r>
              <a:rPr lang="cs-CZ" dirty="0"/>
              <a:t>. </a:t>
            </a:r>
            <a:r>
              <a:rPr lang="cs-CZ" dirty="0" err="1"/>
              <a:t>Available</a:t>
            </a:r>
            <a:r>
              <a:rPr lang="cs-CZ" dirty="0"/>
              <a:t> </a:t>
            </a:r>
            <a:r>
              <a:rPr lang="cs-CZ" dirty="0" err="1"/>
              <a:t>at</a:t>
            </a:r>
            <a:r>
              <a:rPr lang="cs-CZ" dirty="0"/>
              <a:t>: </a:t>
            </a:r>
            <a:r>
              <a:rPr lang="cs-CZ" dirty="0">
                <a:hlinkClick r:id="rId3"/>
              </a:rPr>
              <a:t>http://medhum.med.nyu.edu/</a:t>
            </a:r>
            <a:endParaRPr lang="cs-CZ" dirty="0"/>
          </a:p>
          <a:p>
            <a:pPr lvl="1"/>
            <a:r>
              <a:rPr lang="cs-CZ" dirty="0" err="1"/>
              <a:t>Also</a:t>
            </a:r>
            <a:r>
              <a:rPr lang="cs-CZ" dirty="0"/>
              <a:t> </a:t>
            </a:r>
            <a:r>
              <a:rPr lang="cs-CZ" dirty="0" err="1"/>
              <a:t>at</a:t>
            </a:r>
            <a:r>
              <a:rPr lang="cs-CZ" dirty="0"/>
              <a:t>: </a:t>
            </a:r>
            <a:r>
              <a:rPr lang="cs-CZ" dirty="0">
                <a:hlinkClick r:id="rId4"/>
              </a:rPr>
              <a:t>http://www.artsci.uc.edu/programs-degrees/minors.html?cid=15CERT2-MEDH</a:t>
            </a:r>
            <a:endParaRPr lang="cs-CZ" dirty="0"/>
          </a:p>
          <a:p>
            <a:pPr lvl="1"/>
            <a:r>
              <a:rPr lang="cs-CZ" dirty="0" err="1"/>
              <a:t>or</a:t>
            </a:r>
            <a:r>
              <a:rPr lang="cs-CZ" dirty="0"/>
              <a:t> </a:t>
            </a:r>
            <a:r>
              <a:rPr lang="cs-CZ" dirty="0" err="1"/>
              <a:t>at</a:t>
            </a:r>
            <a:r>
              <a:rPr lang="cs-CZ" dirty="0"/>
              <a:t>: </a:t>
            </a:r>
            <a:r>
              <a:rPr lang="cs-CZ" dirty="0">
                <a:hlinkClick r:id="rId5"/>
              </a:rPr>
              <a:t>http://www.nyitcomsga.org/sga-initiatives/humanities-in-medicine/</a:t>
            </a:r>
            <a:endParaRPr lang="cs-CZ" dirty="0"/>
          </a:p>
          <a:p>
            <a:pPr lvl="1"/>
            <a:r>
              <a:rPr lang="cs-CZ" dirty="0" err="1"/>
              <a:t>or</a:t>
            </a:r>
            <a:r>
              <a:rPr lang="cs-CZ" dirty="0"/>
              <a:t> </a:t>
            </a:r>
            <a:r>
              <a:rPr lang="cs-CZ" dirty="0" err="1"/>
              <a:t>at</a:t>
            </a:r>
            <a:r>
              <a:rPr lang="cs-CZ" dirty="0"/>
              <a:t>….</a:t>
            </a:r>
          </a:p>
          <a:p>
            <a:r>
              <a:rPr lang="cs-CZ" dirty="0">
                <a:hlinkClick r:id="rId6"/>
              </a:rPr>
              <a:t>http://en.wikisource.org/wiki/1911_Encyclop%C3%A6dia_Britannica/Ethics</a:t>
            </a:r>
            <a:endParaRPr lang="cs-CZ" dirty="0"/>
          </a:p>
          <a:p>
            <a:r>
              <a:rPr lang="cs-CZ" dirty="0">
                <a:hlinkClick r:id="rId7"/>
              </a:rPr>
              <a:t>http://en.wikisource.org/wiki/Works_of_Aristotle</a:t>
            </a:r>
            <a:endParaRPr lang="cs-CZ" dirty="0"/>
          </a:p>
          <a:p>
            <a:r>
              <a:rPr lang="cs-CZ" dirty="0">
                <a:hlinkClick r:id="rId8"/>
              </a:rPr>
              <a:t>https://quadriformisratio.wordpress.com/2013/07/01/to-the-tetrapharmacon/</a:t>
            </a:r>
            <a:endParaRPr lang="cs-CZ" dirty="0"/>
          </a:p>
          <a:p>
            <a:r>
              <a:rPr lang="cs-CZ" dirty="0">
                <a:hlinkClick r:id="rId9"/>
              </a:rPr>
              <a:t>https://www2.naz.edu/dept/philosophy/liberal-arts-resources/classical-images-gallery/</a:t>
            </a:r>
            <a:endParaRPr lang="cs-CZ" dirty="0"/>
          </a:p>
          <a:p>
            <a:r>
              <a:rPr lang="cs-CZ" dirty="0"/>
              <a:t>Plato. Republic, </a:t>
            </a:r>
            <a:r>
              <a:rPr lang="cs-CZ" dirty="0" err="1">
                <a:hlinkClick r:id="rId10"/>
              </a:rPr>
              <a:t>book</a:t>
            </a:r>
            <a:r>
              <a:rPr lang="cs-CZ" dirty="0">
                <a:hlinkClick r:id="rId10"/>
              </a:rPr>
              <a:t> VII</a:t>
            </a:r>
            <a:endParaRPr lang="cs-CZ" dirty="0"/>
          </a:p>
          <a:p>
            <a:r>
              <a:rPr lang="cs-CZ" dirty="0" err="1"/>
              <a:t>Aristotle</a:t>
            </a:r>
            <a:r>
              <a:rPr lang="cs-CZ" dirty="0"/>
              <a:t>. </a:t>
            </a:r>
            <a:r>
              <a:rPr lang="cs-CZ" dirty="0" err="1">
                <a:hlinkClick r:id="rId11"/>
              </a:rPr>
              <a:t>Metaphysics</a:t>
            </a:r>
            <a:r>
              <a:rPr lang="cs-CZ" dirty="0"/>
              <a:t>.</a:t>
            </a:r>
          </a:p>
          <a:p>
            <a:r>
              <a:rPr lang="cs-CZ" dirty="0"/>
              <a:t>Svobodová, Z. </a:t>
            </a:r>
            <a:r>
              <a:rPr lang="en-US" i="1" dirty="0"/>
              <a:t>Become a </a:t>
            </a:r>
            <a:r>
              <a:rPr lang="cs-CZ" i="1" dirty="0"/>
              <a:t>F</a:t>
            </a:r>
            <a:r>
              <a:rPr lang="en-US" i="1" dirty="0" err="1"/>
              <a:t>riend</a:t>
            </a:r>
            <a:r>
              <a:rPr lang="en-US" i="1" dirty="0"/>
              <a:t> of </a:t>
            </a:r>
            <a:r>
              <a:rPr lang="cs-CZ" i="1" dirty="0"/>
              <a:t>E</a:t>
            </a:r>
            <a:r>
              <a:rPr lang="en-US" i="1" dirty="0" err="1"/>
              <a:t>thics</a:t>
            </a:r>
            <a:r>
              <a:rPr lang="en-US" i="1" dirty="0"/>
              <a:t>: The </a:t>
            </a:r>
            <a:r>
              <a:rPr lang="cs-CZ" i="1" dirty="0"/>
              <a:t>E</a:t>
            </a:r>
            <a:r>
              <a:rPr lang="en-US" i="1" dirty="0" err="1"/>
              <a:t>ssentials</a:t>
            </a:r>
            <a:r>
              <a:rPr lang="en-US" i="1" dirty="0"/>
              <a:t> of </a:t>
            </a:r>
            <a:r>
              <a:rPr lang="cs-CZ" i="1" dirty="0"/>
              <a:t>P</a:t>
            </a:r>
            <a:r>
              <a:rPr lang="en-US" i="1" dirty="0" err="1"/>
              <a:t>ractical</a:t>
            </a:r>
            <a:r>
              <a:rPr lang="en-US" i="1" dirty="0"/>
              <a:t> </a:t>
            </a:r>
            <a:r>
              <a:rPr lang="cs-CZ" i="1" dirty="0"/>
              <a:t>P</a:t>
            </a:r>
            <a:r>
              <a:rPr lang="en-US" i="1" dirty="0" err="1"/>
              <a:t>hilosophy</a:t>
            </a:r>
            <a:r>
              <a:rPr lang="cs-CZ" dirty="0"/>
              <a:t>. </a:t>
            </a:r>
            <a:r>
              <a:rPr lang="cs-CZ" dirty="0" err="1"/>
              <a:t>Available</a:t>
            </a:r>
            <a:r>
              <a:rPr lang="cs-CZ" dirty="0"/>
              <a:t> </a:t>
            </a:r>
            <a:r>
              <a:rPr lang="cs-CZ" dirty="0" err="1"/>
              <a:t>at</a:t>
            </a:r>
            <a:r>
              <a:rPr lang="cs-CZ" dirty="0"/>
              <a:t>: </a:t>
            </a:r>
          </a:p>
          <a:p>
            <a:pPr marL="0" indent="0">
              <a:buNone/>
            </a:pPr>
            <a:r>
              <a:rPr lang="cs-CZ" dirty="0">
                <a:hlinkClick r:id="rId12"/>
              </a:rPr>
              <a:t>www.academia.edu/</a:t>
            </a:r>
            <a:r>
              <a:rPr lang="cs-CZ" dirty="0" err="1">
                <a:hlinkClick r:id="rId12"/>
              </a:rPr>
              <a:t>learn</a:t>
            </a:r>
            <a:r>
              <a:rPr lang="cs-CZ" dirty="0">
                <a:hlinkClick r:id="rId12"/>
              </a:rPr>
              <a:t>/</a:t>
            </a:r>
            <a:r>
              <a:rPr lang="cs-CZ" dirty="0" err="1">
                <a:hlinkClick r:id="rId12"/>
              </a:rPr>
              <a:t>ZuzanaSvobodová</a:t>
            </a:r>
            <a:endParaRPr lang="cs-CZ" dirty="0"/>
          </a:p>
          <a:p>
            <a:pPr marL="0" indent="0">
              <a:buNone/>
            </a:pPr>
            <a:endParaRPr lang="cs-CZ" dirty="0"/>
          </a:p>
          <a:p>
            <a:endParaRPr lang="cs-CZ" dirty="0"/>
          </a:p>
          <a:p>
            <a:pPr>
              <a:buNone/>
            </a:pPr>
            <a:endParaRPr lang="cs-CZ" dirty="0"/>
          </a:p>
          <a:p>
            <a:endParaRPr lang="cs-CZ"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4294967295"/>
          </p:nvPr>
        </p:nvGraphicFramePr>
        <p:xfrm>
          <a:off x="1524000" y="908720"/>
          <a:ext cx="9144000" cy="5473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ovéPole 1">
            <a:extLst>
              <a:ext uri="{FF2B5EF4-FFF2-40B4-BE49-F238E27FC236}">
                <a16:creationId xmlns:a16="http://schemas.microsoft.com/office/drawing/2014/main" id="{E9D50C98-C6A6-4643-B0B0-4D68A21AA0B5}"/>
              </a:ext>
            </a:extLst>
          </p:cNvPr>
          <p:cNvSpPr txBox="1"/>
          <p:nvPr/>
        </p:nvSpPr>
        <p:spPr>
          <a:xfrm>
            <a:off x="1775520" y="188640"/>
            <a:ext cx="5256584" cy="369332"/>
          </a:xfrm>
          <a:prstGeom prst="rect">
            <a:avLst/>
          </a:prstGeom>
          <a:noFill/>
        </p:spPr>
        <p:txBody>
          <a:bodyPr wrap="square" rtlCol="0">
            <a:spAutoFit/>
          </a:bodyPr>
          <a:lstStyle/>
          <a:p>
            <a:r>
              <a:rPr lang="en-US" dirty="0"/>
              <a:t>The first main question of metaethics: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4294967295"/>
          </p:nvPr>
        </p:nvGraphicFramePr>
        <p:xfrm>
          <a:off x="1524000" y="908720"/>
          <a:ext cx="9144000" cy="5473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ovéPole 4"/>
          <p:cNvSpPr txBox="1"/>
          <p:nvPr/>
        </p:nvSpPr>
        <p:spPr>
          <a:xfrm rot="16906051">
            <a:off x="878793" y="4946942"/>
            <a:ext cx="2096828" cy="461665"/>
          </a:xfrm>
          <a:prstGeom prst="rect">
            <a:avLst/>
          </a:prstGeom>
          <a:noFill/>
        </p:spPr>
        <p:txBody>
          <a:bodyPr wrap="square" rtlCol="0">
            <a:spAutoFit/>
          </a:bodyPr>
          <a:lstStyle/>
          <a:p>
            <a:pPr lvl="0"/>
            <a:r>
              <a:rPr lang="cs-CZ" sz="2400" b="1" dirty="0"/>
              <a:t>R</a:t>
            </a:r>
            <a:r>
              <a:rPr lang="en-US" sz="2400" b="1" dirty="0" err="1"/>
              <a:t>evelation</a:t>
            </a:r>
            <a:endParaRPr lang="en-US" sz="2400" dirty="0"/>
          </a:p>
        </p:txBody>
      </p:sp>
      <p:sp>
        <p:nvSpPr>
          <p:cNvPr id="6" name="TextovéPole 5"/>
          <p:cNvSpPr txBox="1"/>
          <p:nvPr/>
        </p:nvSpPr>
        <p:spPr>
          <a:xfrm rot="16938890">
            <a:off x="1723557" y="5142054"/>
            <a:ext cx="1812835" cy="461665"/>
          </a:xfrm>
          <a:prstGeom prst="rect">
            <a:avLst/>
          </a:prstGeom>
          <a:noFill/>
        </p:spPr>
        <p:txBody>
          <a:bodyPr wrap="square" rtlCol="0">
            <a:spAutoFit/>
          </a:bodyPr>
          <a:lstStyle/>
          <a:p>
            <a:pPr lvl="0"/>
            <a:r>
              <a:rPr lang="cs-CZ" sz="2400" b="1" dirty="0"/>
              <a:t>S</a:t>
            </a:r>
            <a:r>
              <a:rPr lang="en-US" sz="2400" b="1" dirty="0" err="1"/>
              <a:t>criptures</a:t>
            </a:r>
            <a:endParaRPr lang="en-US" sz="2400" b="1" dirty="0"/>
          </a:p>
        </p:txBody>
      </p:sp>
      <p:sp>
        <p:nvSpPr>
          <p:cNvPr id="7" name="TextovéPole 6"/>
          <p:cNvSpPr txBox="1"/>
          <p:nvPr/>
        </p:nvSpPr>
        <p:spPr>
          <a:xfrm rot="16748653">
            <a:off x="2169937" y="4845402"/>
            <a:ext cx="2595699" cy="446276"/>
          </a:xfrm>
          <a:prstGeom prst="rect">
            <a:avLst/>
          </a:prstGeom>
          <a:noFill/>
        </p:spPr>
        <p:txBody>
          <a:bodyPr wrap="square" rtlCol="0">
            <a:spAutoFit/>
          </a:bodyPr>
          <a:lstStyle/>
          <a:p>
            <a:pPr lvl="0"/>
            <a:r>
              <a:rPr lang="cs-CZ" sz="2300" b="1" dirty="0"/>
              <a:t>R</a:t>
            </a:r>
            <a:r>
              <a:rPr lang="en-US" sz="2300" b="1" dirty="0" err="1"/>
              <a:t>eligious</a:t>
            </a:r>
            <a:r>
              <a:rPr lang="en-US" sz="2300" b="1" dirty="0"/>
              <a:t> </a:t>
            </a:r>
            <a:r>
              <a:rPr lang="cs-CZ" sz="2300" b="1" dirty="0"/>
              <a:t>t</a:t>
            </a:r>
            <a:r>
              <a:rPr lang="en-US" sz="2300" b="1" dirty="0" err="1"/>
              <a:t>radition</a:t>
            </a:r>
            <a:endParaRPr lang="en-US" sz="2300" b="1" dirty="0"/>
          </a:p>
        </p:txBody>
      </p:sp>
      <p:sp>
        <p:nvSpPr>
          <p:cNvPr id="8" name="TextovéPole 7"/>
          <p:cNvSpPr txBox="1"/>
          <p:nvPr/>
        </p:nvSpPr>
        <p:spPr>
          <a:xfrm rot="16850935">
            <a:off x="2799146" y="4740888"/>
            <a:ext cx="2893400" cy="461665"/>
          </a:xfrm>
          <a:prstGeom prst="rect">
            <a:avLst/>
          </a:prstGeom>
          <a:noFill/>
        </p:spPr>
        <p:txBody>
          <a:bodyPr wrap="square" rtlCol="0">
            <a:spAutoFit/>
          </a:bodyPr>
          <a:lstStyle/>
          <a:p>
            <a:pPr lvl="0"/>
            <a:r>
              <a:rPr lang="cs-CZ" sz="2400" b="1" dirty="0" err="1"/>
              <a:t>Religious</a:t>
            </a:r>
            <a:r>
              <a:rPr lang="cs-CZ" sz="2400" b="1" dirty="0"/>
              <a:t> e</a:t>
            </a:r>
            <a:r>
              <a:rPr lang="en-US" sz="2400" b="1" dirty="0" err="1"/>
              <a:t>xperience</a:t>
            </a:r>
            <a:endParaRPr lang="en-US" sz="2400" b="1" dirty="0"/>
          </a:p>
        </p:txBody>
      </p:sp>
      <p:sp>
        <p:nvSpPr>
          <p:cNvPr id="9" name="TextovéPole 8"/>
          <p:cNvSpPr txBox="1"/>
          <p:nvPr/>
        </p:nvSpPr>
        <p:spPr>
          <a:xfrm>
            <a:off x="4799856" y="4293097"/>
            <a:ext cx="1152128" cy="461665"/>
          </a:xfrm>
          <a:prstGeom prst="rect">
            <a:avLst/>
          </a:prstGeom>
          <a:noFill/>
        </p:spPr>
        <p:txBody>
          <a:bodyPr wrap="square" rtlCol="0">
            <a:spAutoFit/>
          </a:bodyPr>
          <a:lstStyle/>
          <a:p>
            <a:pPr lvl="0"/>
            <a:r>
              <a:rPr lang="en-US" sz="2400" b="1" dirty="0"/>
              <a:t>Reason</a:t>
            </a:r>
            <a:endParaRPr lang="en-US" sz="2400" dirty="0"/>
          </a:p>
        </p:txBody>
      </p:sp>
      <p:sp>
        <p:nvSpPr>
          <p:cNvPr id="2" name="TextovéPole 1">
            <a:extLst>
              <a:ext uri="{FF2B5EF4-FFF2-40B4-BE49-F238E27FC236}">
                <a16:creationId xmlns:a16="http://schemas.microsoft.com/office/drawing/2014/main" id="{F72CBBEC-6150-4BB2-B6C3-29B50B5343C4}"/>
              </a:ext>
            </a:extLst>
          </p:cNvPr>
          <p:cNvSpPr txBox="1"/>
          <p:nvPr/>
        </p:nvSpPr>
        <p:spPr>
          <a:xfrm>
            <a:off x="1703512" y="188640"/>
            <a:ext cx="4752528" cy="369332"/>
          </a:xfrm>
          <a:prstGeom prst="rect">
            <a:avLst/>
          </a:prstGeom>
          <a:noFill/>
        </p:spPr>
        <p:txBody>
          <a:bodyPr wrap="square" rtlCol="0">
            <a:spAutoFit/>
          </a:bodyPr>
          <a:lstStyle/>
          <a:p>
            <a:r>
              <a:rPr lang="en-US" dirty="0"/>
              <a:t>The second main question of metaethics: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obsahu 3"/>
          <p:cNvGraphicFramePr>
            <a:graphicFrameLocks noGrp="1"/>
          </p:cNvGraphicFramePr>
          <p:nvPr>
            <p:ph idx="1"/>
          </p:nvPr>
        </p:nvGraphicFramePr>
        <p:xfrm>
          <a:off x="391886" y="592183"/>
          <a:ext cx="11536762" cy="5933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ovéPole 1">
            <a:extLst>
              <a:ext uri="{FF2B5EF4-FFF2-40B4-BE49-F238E27FC236}">
                <a16:creationId xmlns:a16="http://schemas.microsoft.com/office/drawing/2014/main" id="{F58EA74E-6E43-4EC4-A142-AD687C87D80D}"/>
              </a:ext>
            </a:extLst>
          </p:cNvPr>
          <p:cNvSpPr txBox="1"/>
          <p:nvPr/>
        </p:nvSpPr>
        <p:spPr>
          <a:xfrm>
            <a:off x="3647728" y="36964"/>
            <a:ext cx="6192688" cy="369332"/>
          </a:xfrm>
          <a:prstGeom prst="rect">
            <a:avLst/>
          </a:prstGeom>
          <a:noFill/>
        </p:spPr>
        <p:txBody>
          <a:bodyPr wrap="square" rtlCol="0">
            <a:spAutoFit/>
          </a:bodyPr>
          <a:lstStyle/>
          <a:p>
            <a:r>
              <a:rPr lang="en-US" b="1" dirty="0"/>
              <a:t>Set of laws in the Middle Ages (Thomas </a:t>
            </a:r>
            <a:r>
              <a:rPr lang="cs-CZ" b="1" dirty="0"/>
              <a:t>A</a:t>
            </a:r>
            <a:r>
              <a:rPr lang="en-US" b="1" dirty="0"/>
              <a:t>q.)</a:t>
            </a:r>
            <a:endParaRPr lang="cs-CZ" b="1" dirty="0"/>
          </a:p>
        </p:txBody>
      </p:sp>
    </p:spTree>
    <p:extLst>
      <p:ext uri="{BB962C8B-B14F-4D97-AF65-F5344CB8AC3E}">
        <p14:creationId xmlns:p14="http://schemas.microsoft.com/office/powerpoint/2010/main" val="4041150975"/>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3124</TotalTime>
  <Words>4922</Words>
  <Application>Microsoft Office PowerPoint</Application>
  <PresentationFormat>Širokoúhlá obrazovka</PresentationFormat>
  <Paragraphs>406</Paragraphs>
  <Slides>62</Slides>
  <Notes>15</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62</vt:i4>
      </vt:variant>
    </vt:vector>
  </HeadingPairs>
  <TitlesOfParts>
    <vt:vector size="66" baseType="lpstr">
      <vt:lpstr>AdvPSMEL-B</vt:lpstr>
      <vt:lpstr>Arial</vt:lpstr>
      <vt:lpstr>Calibri</vt:lpstr>
      <vt:lpstr>Motiv sady Office</vt:lpstr>
      <vt:lpstr>Ethics for Social Work Seminar 4</vt:lpstr>
      <vt:lpstr>Dilemma</vt:lpstr>
      <vt:lpstr>Dilemma</vt:lpstr>
      <vt:lpstr>Dilemmatic situation</vt:lpstr>
      <vt:lpstr>The Four Levels of Moral Discourse</vt:lpstr>
      <vt:lpstr>Metaethics</vt:lpstr>
      <vt:lpstr>Prezentace aplikace PowerPoint</vt:lpstr>
      <vt:lpstr>Prezentace aplikace PowerPoint</vt:lpstr>
      <vt:lpstr>Prezentace aplikace PowerPoint</vt:lpstr>
      <vt:lpstr>Prezentace aplikace PowerPoint</vt:lpstr>
      <vt:lpstr>Prezentace aplikace PowerPoint</vt:lpstr>
      <vt:lpstr>Why should be before How</vt:lpstr>
      <vt:lpstr>How Rigidly Do Rules Apply?</vt:lpstr>
      <vt:lpstr>The positions in metaethics</vt:lpstr>
      <vt:lpstr>Maxims</vt:lpstr>
      <vt:lpstr>Categorical imperative </vt:lpstr>
      <vt:lpstr> </vt:lpstr>
      <vt:lpstr>Theory of stages of moral development Lawrence Kohlberg</vt:lpstr>
      <vt:lpstr>Ethics of care</vt:lpstr>
      <vt:lpstr>Comparison between the ethics of justice and the ethics of care</vt:lpstr>
      <vt:lpstr>„Ethical turn“. Ethics of responsibility</vt:lpstr>
      <vt:lpstr>Jacques Derrida</vt:lpstr>
      <vt:lpstr>Jacques Derrida</vt:lpstr>
      <vt:lpstr>Care (epimeleia)</vt:lpstr>
      <vt:lpstr>Voluntariness</vt:lpstr>
      <vt:lpstr>voluntary – purpose – virtue – right </vt:lpstr>
      <vt:lpstr>practice – ethos – éthos – moral virtue </vt:lpstr>
      <vt:lpstr>Freedom – Responsibility – Love – Thinking  </vt:lpstr>
      <vt:lpstr>Prezentace aplikace PowerPoint</vt:lpstr>
      <vt:lpstr>Thinking reed</vt:lpstr>
      <vt:lpstr>Thinking man – loving being</vt:lpstr>
      <vt:lpstr>Friedrich Nietzsche (1844-1900)</vt:lpstr>
      <vt:lpstr>Man as a problematic being </vt:lpstr>
      <vt:lpstr>Man is a disease of the eart. The overman is the meaning of the earth.</vt:lpstr>
      <vt:lpstr>How does the difference in traditions affect our moral reasoning?</vt:lpstr>
      <vt:lpstr>Cultural Conflict or Dialog? Critiques.</vt:lpstr>
      <vt:lpstr>Cultural Conflict – or Dialog?</vt:lpstr>
      <vt:lpstr>Charter of Fundamental Rights of the European Union</vt:lpstr>
      <vt:lpstr>Charter of Fundamental Rights of the European Union</vt:lpstr>
      <vt:lpstr>Charter of Fundamental Rights of the European Union</vt:lpstr>
      <vt:lpstr>Charter of Fundamental Rights of the European Union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Bibliography</vt:lpstr>
      <vt:lpstr>Bibliography</vt:lpstr>
      <vt:lpstr>Bibliography</vt:lpstr>
      <vt:lpstr>Sources</vt:lpstr>
      <vt:lpstr>Sources</vt:lpstr>
      <vt:lpstr>References</vt:lpstr>
      <vt:lpstr>Reference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Medical Humanities</dc:title>
  <dc:creator>ZS</dc:creator>
  <cp:lastModifiedBy>Svobodová Zuzana PhDr. Ph.D.</cp:lastModifiedBy>
  <cp:revision>182</cp:revision>
  <dcterms:created xsi:type="dcterms:W3CDTF">2014-02-10T14:19:31Z</dcterms:created>
  <dcterms:modified xsi:type="dcterms:W3CDTF">2023-04-18T14:27:55Z</dcterms:modified>
</cp:coreProperties>
</file>