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embeddedFontLst>
    <p:embeddedFont>
      <p:font typeface="Amatic SC"/>
      <p:regular r:id="rId44"/>
      <p:bold r:id="rId45"/>
    </p:embeddedFont>
    <p:embeddedFont>
      <p:font typeface="Source Code Pro"/>
      <p:regular r:id="rId46"/>
      <p:bold r:id="rId47"/>
      <p:italic r:id="rId48"/>
      <p:boldItalic r:id="rId4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font" Target="fonts/AmaticSC-regular.fntdata"/><Relationship Id="rId43" Type="http://schemas.openxmlformats.org/officeDocument/2006/relationships/slide" Target="slides/slide38.xml"/><Relationship Id="rId46" Type="http://schemas.openxmlformats.org/officeDocument/2006/relationships/font" Target="fonts/SourceCodePro-regular.fntdata"/><Relationship Id="rId45" Type="http://schemas.openxmlformats.org/officeDocument/2006/relationships/font" Target="fonts/AmaticSC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SourceCodePro-italic.fntdata"/><Relationship Id="rId47" Type="http://schemas.openxmlformats.org/officeDocument/2006/relationships/font" Target="fonts/SourceCodePro-bold.fntdata"/><Relationship Id="rId49" Type="http://schemas.openxmlformats.org/officeDocument/2006/relationships/font" Target="fonts/SourceCodePr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d430daf632_3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d430daf632_3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0e47df6c9_3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0e47df6c9_3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0e47df6c9_3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50e47df6c9_3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50e47df6c9_3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50e47df6c9_3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d430daf632_3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d430daf632_3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d430daf632_3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d430daf632_3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d430daf632_3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d430daf632_3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d430daf632_3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d430daf632_3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d430daf632_3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d430daf632_3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d430daf632_3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d430daf632_3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d430daf632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d430daf632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d430daf632_3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d430daf632_3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d430daf632_3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d430daf632_3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d430daf632_3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d430daf632_3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d430daf632_3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d430daf632_3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d430daf632_3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d430daf632_3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d430daf632_3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d430daf632_3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d430daf632_3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d430daf632_3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d430daf632_3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d430daf632_3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d430daf632_3_1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d430daf632_3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d430daf632_3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d430daf632_3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d430daf632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d430daf632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d430daf632_3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d430daf632_3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d430daf632_3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d430daf632_3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d430daf632_3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d430daf632_3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d430daf632_3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d430daf632_3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d430daf632_3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d430daf632_3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d430daf632_3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d430daf632_3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50e47df6c9_3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50e47df6c9_3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d430daf632_3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d430daf632_3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50e47df6c9_3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50e47df6c9_3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0e47df6c9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50e47df6c9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0e47df6c9_2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0e47df6c9_2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e47df6c9_2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e47df6c9_2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0e47df6c9_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0e47df6c9_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0e47df6c9_3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0e47df6c9_3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d430daf632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d430daf632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www.youtube.com/watch?v=_kj6n9_tEvA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3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2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9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5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8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0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s://www.youtube.com/watch?v=iTvltyl5bBU" TargetMode="External"/><Relationship Id="rId4" Type="http://schemas.openxmlformats.org/officeDocument/2006/relationships/hyperlink" Target="https://www.youtube.com/watch?v=tdqPQ_yrxng" TargetMode="Externa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png"/><Relationship Id="rId4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ww.instagram.com/p/B2MnBXnAISO/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366825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Parkour.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Courier New"/>
                <a:ea typeface="Courier New"/>
                <a:cs typeface="Courier New"/>
                <a:sym typeface="Courier New"/>
              </a:rPr>
              <a:t>The art of movement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type="title"/>
          </p:nvPr>
        </p:nvSpPr>
        <p:spPr>
          <a:xfrm>
            <a:off x="96825" y="57750"/>
            <a:ext cx="2808000" cy="594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youtube.</a:t>
            </a:r>
            <a:endParaRPr/>
          </a:p>
        </p:txBody>
      </p:sp>
      <p:sp>
        <p:nvSpPr>
          <p:cNvPr id="113" name="Google Shape;113;p22"/>
          <p:cNvSpPr txBox="1"/>
          <p:nvPr>
            <p:ph idx="1" type="body"/>
          </p:nvPr>
        </p:nvSpPr>
        <p:spPr>
          <a:xfrm>
            <a:off x="-64325" y="2900775"/>
            <a:ext cx="8914500" cy="213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Based in Brighton.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6 feet underground.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Roof culture Asia.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Currently developing their own parkour game.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Very distinctive british style.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 u="sng">
                <a:solidFill>
                  <a:schemeClr val="hlink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https://www.youtube.com/watch?v=_kj6n9_tEvA</a:t>
            </a: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14" name="Google Shape;11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0575" y="598625"/>
            <a:ext cx="7202840" cy="244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66328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3"/>
          <p:cNvSpPr txBox="1"/>
          <p:nvPr/>
        </p:nvSpPr>
        <p:spPr>
          <a:xfrm>
            <a:off x="5170350" y="4361525"/>
            <a:ext cx="3541800" cy="54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80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Prague Parkour Jam, 2O14</a:t>
            </a:r>
            <a:endParaRPr sz="1800">
              <a:solidFill>
                <a:srgbClr val="FFFFFF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126675" y="-152025"/>
            <a:ext cx="3945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how does parkour look like now.      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324375" y="388325"/>
            <a:ext cx="7872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Parkour is now way more creative using flips and spins similar to gymnastic. (free - running)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It is and always was a non competitive discipline, but</a:t>
            </a: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9144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Since 2016 there 3 types of new challenges: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skill, style and speed challenge.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 2016 there was also established the first parkour gym in Czech republic.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113" y="152400"/>
            <a:ext cx="7255784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5"/>
          <p:cNvSpPr txBox="1"/>
          <p:nvPr/>
        </p:nvSpPr>
        <p:spPr>
          <a:xfrm>
            <a:off x="5613525" y="4552600"/>
            <a:ext cx="2524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8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rPr>
              <a:t>In Motion Academy</a:t>
            </a:r>
            <a:endParaRPr b="1" sz="1800">
              <a:solidFill>
                <a:schemeClr val="l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techniques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Precision jump.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54942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Kong.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6" name="Google Shape;15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66675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Dash.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63" name="Google Shape;16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54942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Cat leap.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0" name="Google Shape;1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107430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Overview.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282750" y="1964100"/>
            <a:ext cx="85785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Origin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Evolution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Nowadays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02124"/>
                </a:solidFill>
                <a:highlight>
                  <a:srgbClr val="F8F9FA"/>
                </a:highlight>
                <a:latin typeface="Courier New"/>
                <a:ea typeface="Courier New"/>
                <a:cs typeface="Courier New"/>
                <a:sym typeface="Courier New"/>
              </a:rPr>
              <a:t>Techniques</a:t>
            </a:r>
            <a:endParaRPr b="1" sz="1800">
              <a:solidFill>
                <a:srgbClr val="202124"/>
              </a:solidFill>
              <a:highlight>
                <a:srgbClr val="F8F9FA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Influences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Videos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Questions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Tic-tac.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3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7" name="Google Shape;17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54942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Balance.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3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54942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Swing.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3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1" name="Google Shape;19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54942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Wall-run.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8" name="Google Shape;19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107430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Roll.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141875"/>
            <a:ext cx="5719500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Speed.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66675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Lazy.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500" y="666750"/>
            <a:ext cx="5715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9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parkour influence in games and movies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Assassins creed.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4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1" name="Google Shape;231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370688"/>
            <a:ext cx="5719501" cy="3217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1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Mirrors edge.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4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38" name="Google Shape;238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370688"/>
            <a:ext cx="5719502" cy="3217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parkour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x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free-running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2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Uncharted.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2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370688"/>
            <a:ext cx="5719501" cy="3217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Dying light.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43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52" name="Google Shape;25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2250" y="1370688"/>
            <a:ext cx="5719500" cy="32172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District 13.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59" name="Google Shape;25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1250" y="1331475"/>
            <a:ext cx="438150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Jump london.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4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66" name="Google Shape;266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1600" y="152400"/>
            <a:ext cx="3360807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Brick mansions.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46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3" name="Google Shape;273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9488" y="152400"/>
            <a:ext cx="3225014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Prince of persia.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80" name="Google Shape;280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4488" y="152400"/>
            <a:ext cx="3655016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8"/>
          <p:cNvSpPr txBox="1"/>
          <p:nvPr>
            <p:ph type="title"/>
          </p:nvPr>
        </p:nvSpPr>
        <p:spPr>
          <a:xfrm>
            <a:off x="311700" y="2389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Videos.</a:t>
            </a:r>
            <a:endParaRPr/>
          </a:p>
        </p:txBody>
      </p:sp>
      <p:sp>
        <p:nvSpPr>
          <p:cNvPr id="286" name="Google Shape;286;p48"/>
          <p:cNvSpPr txBox="1"/>
          <p:nvPr>
            <p:ph idx="1" type="body"/>
          </p:nvPr>
        </p:nvSpPr>
        <p:spPr>
          <a:xfrm>
            <a:off x="311700" y="1389600"/>
            <a:ext cx="63267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David Belle - District 13 escape scene.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lang="c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https://www.youtube.com/watch?v=iTvltyl5bBU</a:t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The Motus Projects - Resurgence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lang="c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https://www.youtube.com/watch?v=tdqPQ_yrxng</a:t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Questions.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49"/>
          <p:cNvSpPr txBox="1"/>
          <p:nvPr>
            <p:ph idx="1" type="body"/>
          </p:nvPr>
        </p:nvSpPr>
        <p:spPr>
          <a:xfrm>
            <a:off x="627275" y="1625100"/>
            <a:ext cx="8176800" cy="3518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Who is the founder of parkour?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Where are the roots of parkour?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When was parkour invented?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Can you name a parkour technique?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Can you name a parkour movie or game?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Do you know any parkour team?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0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Thank you!!!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2127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What is parkour?</a:t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08100"/>
            <a:ext cx="8442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It is a training discipline using complex movement.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Lifestyle, philosophy, community, friendship.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Getting from point A to point B effectively and with using as less energy as possible.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Freedom of movement.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2000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Origin.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427700"/>
            <a:ext cx="8349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Parkour was developed in France, primarily by Raymond Belle, and further by his son David, in early 80´s.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David Belle is the founder of parkour, he grew up in a small city called Lisses.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It is sometimes called ¨The Mecca of parkour¨.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6450" y="152400"/>
            <a:ext cx="3212413" cy="4838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1988" y="152400"/>
            <a:ext cx="3961686" cy="483870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8"/>
          <p:cNvSpPr txBox="1"/>
          <p:nvPr/>
        </p:nvSpPr>
        <p:spPr>
          <a:xfrm>
            <a:off x="5156175" y="4231325"/>
            <a:ext cx="3509100" cy="8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latin typeface="Courier New"/>
                <a:ea typeface="Courier New"/>
                <a:cs typeface="Courier New"/>
                <a:sym typeface="Courier New"/>
              </a:rPr>
              <a:t>¨Be strong, to be useful!¨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latin typeface="Courier New"/>
                <a:ea typeface="Courier New"/>
                <a:cs typeface="Courier New"/>
                <a:sym typeface="Courier New"/>
              </a:rPr>
              <a:t>               David Belle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5112166" cy="483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04291" y="2090350"/>
            <a:ext cx="3574634" cy="2364472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9"/>
          <p:cNvSpPr txBox="1"/>
          <p:nvPr/>
        </p:nvSpPr>
        <p:spPr>
          <a:xfrm>
            <a:off x="5994463" y="709450"/>
            <a:ext cx="2394300" cy="10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800">
                <a:latin typeface="Courier New"/>
                <a:ea typeface="Courier New"/>
                <a:cs typeface="Courier New"/>
                <a:sym typeface="Courier New"/>
              </a:rPr>
              <a:t>Dame du lac </a:t>
            </a:r>
            <a:endParaRPr b="1" sz="18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000">
                <a:latin typeface="Courier New"/>
                <a:ea typeface="Courier New"/>
                <a:cs typeface="Courier New"/>
                <a:sym typeface="Courier New"/>
              </a:rPr>
              <a:t>(Lady of the lake)</a:t>
            </a:r>
            <a:endParaRPr b="1" sz="1000"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evolution.</a:t>
            </a:r>
            <a:endParaRPr/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311700" y="680150"/>
            <a:ext cx="8328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The discipline was popularised in the late 1990s and 2000s through films, documentaries. (commercialized)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District 13, Jump London.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Nowadays parkour is well known and slowly beginning to flow into mainstream.(not underground anymore) 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rgbClr val="222222"/>
                </a:solidFill>
                <a:highlight>
                  <a:srgbClr val="FFFFFF"/>
                </a:highlight>
                <a:latin typeface="Courier New"/>
                <a:ea typeface="Courier New"/>
                <a:cs typeface="Courier New"/>
                <a:sym typeface="Courier New"/>
              </a:rPr>
              <a:t>You can now attend lectures and watch parkour on social media, especially on Youtube or Instagram.</a:t>
            </a:r>
            <a:endParaRPr b="1" sz="1800">
              <a:solidFill>
                <a:srgbClr val="222222"/>
              </a:solidFill>
              <a:highlight>
                <a:srgbClr val="FFFFFF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110275" y="152725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Instagram.</a:t>
            </a:r>
            <a:endParaRPr/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187200" y="3075350"/>
            <a:ext cx="8769600" cy="239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Creative and innovative movement.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Roots in break-dance and tricking.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Sponsored by Red Bull.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Born in Latvia.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ourier New"/>
              <a:buChar char="-"/>
            </a:pPr>
            <a:r>
              <a:rPr b="1" lang="cs" sz="1800" u="sng">
                <a:solidFill>
                  <a:schemeClr val="hlink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https://www.instagram.com/p/B2MnBXnAISO/</a:t>
            </a:r>
            <a:r>
              <a:rPr b="1" lang="cs" sz="1800">
                <a:solidFill>
                  <a:schemeClr val="accent1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  <a:endParaRPr b="1" sz="1800">
              <a:solidFill>
                <a:schemeClr val="accent1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07" name="Google Shape;10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0263" y="908413"/>
            <a:ext cx="81057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