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77" r:id="rId4"/>
    <p:sldId id="278" r:id="rId5"/>
    <p:sldId id="275" r:id="rId6"/>
    <p:sldId id="276" r:id="rId7"/>
    <p:sldId id="27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/>
    <p:restoredTop sz="94608"/>
  </p:normalViewPr>
  <p:slideViewPr>
    <p:cSldViewPr snapToGrid="0" snapToObjects="1">
      <p:cViewPr varScale="1">
        <p:scale>
          <a:sx n="87" d="100"/>
          <a:sy n="87" d="100"/>
        </p:scale>
        <p:origin x="21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221D3-02B5-744A-8B5F-533C52FE3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B036FFA-91A5-7049-9A53-9DF2310E31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D98DEA-3B9D-CE4B-AA7A-851FFBACF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AF2942-E510-BE43-BE71-5837FA0F0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27D44B-1E00-9E4E-BFCC-BCC88D48F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50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3C107-BBE1-1149-A787-3C800CD80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74E153-2EC1-C04E-A74D-5ACB1D157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055EE7-7A22-3F42-93F8-2959B990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0F9392-F5DE-1A44-A88A-9753DCCF2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CFC936-CEF2-4844-A76D-D78B5EE9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40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A47ED1-C53B-4742-ADA3-8630262C80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BE50A0A-E2E5-B54B-85CA-DDA171609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BACDC1-EBF2-2844-A18B-F6F99BE10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0D3FAF-9DBC-1F46-9276-A59544231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41F27-93E1-0E4C-915C-E62F6919D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54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833B0-DB02-4D41-B939-1A9DD89C4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FDE5A0-8A65-B54D-8E72-63B1D0D22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481810-02FA-4348-B54A-3CDCF4749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31BE2C-9105-8248-8842-D28240262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244067-FC4D-164F-A780-1AB29762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74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99237A-D469-D849-8D96-F24B62266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AF64049-2DD5-C84F-A01E-EEC24EFD8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98076F-8E52-3E42-93F5-F3E0F67A6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9D8273-AC60-674A-8281-E5943FE3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EA8567-CF19-E84C-B067-B9D546D5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1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39792-BADA-0945-BB2D-24FEFC3BE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D8769D-F2E0-5E45-AE68-EFFC9B51A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0B87E24-8534-7044-A8DC-40973996B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10F44E-50FB-EA47-B948-19564E8F7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8D3649-1FFF-164C-AAE8-A2177121F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8D1A2E-5BDA-B340-B991-17EE059C8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57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5091FA-14CF-5546-B474-3710E422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1017C96-F32F-FD4E-94E2-6908872B3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D29A900-DD49-CC45-A87D-C91446BAE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8B81CBFF-5CD3-8A4B-B2C8-0179A99C2A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F4CDF7D-67ED-DC46-8879-A95F074F4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7AAD3EF-1007-D843-8DC8-7412FC103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4DE97E-897E-C544-9774-291400FC5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21AA89A-22DD-2841-A5F1-D6E7002B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60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580CF1-A199-9A46-8E8D-A78C334E8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357EE3E-3BA1-3346-8AF8-7C4ADE297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E493D54-2ABA-5D4F-960E-38987724A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6B4304-21EA-3E4C-AF65-EDEE89510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2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DF2E9F0-DE84-524F-A86A-57C9C98A5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EB7E9E3-D638-EE47-B19C-6B5F2A681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32F7E7-20E7-D34D-8654-64A348A60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8F49B-9F36-1B46-A96E-1F40CC41F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D51FA6-BE4D-274D-8945-FFA463F9B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C85AD09-5B03-1246-8AEC-6FA915D74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A6793E-0BF8-A645-AD34-4DB84DE9C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CE2679-881E-E44E-B164-408A3CC7C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63BF51-08B4-F64E-AFFD-4006346A5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68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4DDF3-C27A-AD49-BE8C-172870D97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8ED4A2A-27CB-8041-B97A-14A0C0840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CAE8C2F-7A55-6148-82C0-BD6823D7B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3A4D93-F664-C442-97F1-CCBB21915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252DD2-7F5E-7B41-A369-F9B8ACBEA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167A96-CC6D-A549-83E6-9C9E72D55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74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AB131D-FEDA-024C-B4C1-60FC5EF7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DF8652-7369-E846-8AFA-E89D7E40F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0D88E9-A9FE-1548-8D87-943A091CCC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0CBD4-C39A-1140-8D2F-0B961F96BEC1}" type="datetimeFigureOut">
              <a:rPr lang="cs-CZ" smtClean="0"/>
              <a:t>19.11.22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A496C1-1F8F-D84B-B335-EA7EC5839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989C73-A69E-004D-861F-10E6A7A31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C8DA8-FFFF-7A4E-BD07-DDAC70A7B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99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77FF11-1C59-174F-9C51-2EFA873533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Land Art Project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0C0C9C-1448-6D4A-9765-360E27EA53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CREATIVE TASK 2: INSTRUCTIONS</a:t>
            </a:r>
          </a:p>
        </p:txBody>
      </p:sp>
    </p:spTree>
    <p:extLst>
      <p:ext uri="{BB962C8B-B14F-4D97-AF65-F5344CB8AC3E}">
        <p14:creationId xmlns:p14="http://schemas.microsoft.com/office/powerpoint/2010/main" val="220647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Land Art Project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cs-CZ" dirty="0"/>
              <a:t>Go to a park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woods</a:t>
            </a:r>
            <a:r>
              <a:rPr lang="cs-CZ" dirty="0"/>
              <a:t> and </a:t>
            </a:r>
            <a:r>
              <a:rPr lang="cs-CZ" dirty="0" err="1"/>
              <a:t>create</a:t>
            </a:r>
            <a:r>
              <a:rPr lang="cs-CZ" dirty="0"/>
              <a:t> a </a:t>
            </a:r>
            <a:r>
              <a:rPr lang="cs-CZ" b="1" dirty="0" err="1"/>
              <a:t>land</a:t>
            </a:r>
            <a:r>
              <a:rPr lang="cs-CZ" b="1" dirty="0"/>
              <a:t> art </a:t>
            </a:r>
            <a:r>
              <a:rPr lang="cs-CZ" b="1" dirty="0" err="1"/>
              <a:t>project</a:t>
            </a:r>
            <a:r>
              <a:rPr lang="cs-CZ" dirty="0"/>
              <a:t>.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individually</a:t>
            </a:r>
            <a:r>
              <a:rPr lang="cs-CZ" dirty="0"/>
              <a:t>, in </a:t>
            </a:r>
            <a:r>
              <a:rPr lang="cs-CZ" dirty="0" err="1"/>
              <a:t>pairs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in </a:t>
            </a:r>
            <a:r>
              <a:rPr lang="cs-CZ" dirty="0" err="1"/>
              <a:t>groups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max. 3 </a:t>
            </a:r>
            <a:r>
              <a:rPr lang="cs-CZ" dirty="0" err="1"/>
              <a:t>students</a:t>
            </a:r>
            <a:r>
              <a:rPr lang="cs-CZ" dirty="0"/>
              <a:t>.</a:t>
            </a:r>
          </a:p>
          <a:p>
            <a:pPr marL="457200" indent="-457200">
              <a:buAutoNum type="arabicPeriod"/>
            </a:pPr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b="1" dirty="0"/>
              <a:t>2 </a:t>
            </a:r>
            <a:r>
              <a:rPr lang="cs-CZ" b="1" dirty="0" err="1"/>
              <a:t>photos</a:t>
            </a:r>
            <a:r>
              <a:rPr lang="cs-CZ" b="1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art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middle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(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everybody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making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and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detailed</a:t>
            </a:r>
            <a:r>
              <a:rPr lang="cs-CZ" dirty="0"/>
              <a:t> </a:t>
            </a:r>
            <a:r>
              <a:rPr lang="cs-CZ" dirty="0" err="1"/>
              <a:t>photo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piece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art) and </a:t>
            </a:r>
            <a:r>
              <a:rPr lang="cs-CZ" dirty="0" err="1"/>
              <a:t>upload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Moodle</a:t>
            </a:r>
            <a:r>
              <a:rPr lang="cs-CZ" dirty="0"/>
              <a:t> by </a:t>
            </a:r>
            <a:r>
              <a:rPr lang="cs-CZ" b="1" dirty="0"/>
              <a:t>27th </a:t>
            </a:r>
            <a:r>
              <a:rPr lang="cs-CZ" b="1" dirty="0" err="1"/>
              <a:t>November</a:t>
            </a:r>
            <a:r>
              <a:rPr lang="cs-CZ" dirty="0"/>
              <a:t>.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send</a:t>
            </a:r>
            <a:r>
              <a:rPr lang="cs-CZ" dirty="0"/>
              <a:t> more </a:t>
            </a:r>
            <a:r>
              <a:rPr lang="cs-CZ" dirty="0" err="1"/>
              <a:t>pictures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like</a:t>
            </a:r>
            <a:r>
              <a:rPr lang="cs-CZ" dirty="0"/>
              <a:t> to.</a:t>
            </a:r>
          </a:p>
          <a:p>
            <a:pPr marL="457200" indent="-457200">
              <a:buAutoNum type="arabicPeriod"/>
            </a:pP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photos</a:t>
            </a:r>
            <a:r>
              <a:rPr lang="cs-CZ" dirty="0"/>
              <a:t>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and </a:t>
            </a:r>
            <a:r>
              <a:rPr lang="cs-CZ" dirty="0" err="1"/>
              <a:t>inspire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. </a:t>
            </a:r>
            <a:r>
              <a:rPr lang="cs-CZ" dirty="0" err="1"/>
              <a:t>However</a:t>
            </a:r>
            <a:r>
              <a:rPr lang="cs-CZ" dirty="0"/>
              <a:t>, I </a:t>
            </a:r>
            <a:r>
              <a:rPr lang="cs-CZ" dirty="0" err="1"/>
              <a:t>prefer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come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b="1" dirty="0" err="1"/>
              <a:t>new</a:t>
            </a:r>
            <a:r>
              <a:rPr lang="cs-CZ" b="1" dirty="0"/>
              <a:t> and </a:t>
            </a:r>
            <a:r>
              <a:rPr lang="cs-CZ" b="1" dirty="0" err="1"/>
              <a:t>original</a:t>
            </a:r>
            <a:r>
              <a:rPr lang="cs-CZ" dirty="0"/>
              <a:t>.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walk</a:t>
            </a:r>
            <a:r>
              <a:rPr lang="cs-CZ" dirty="0"/>
              <a:t> in a park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forest</a:t>
            </a:r>
            <a:r>
              <a:rPr lang="cs-CZ" dirty="0"/>
              <a:t>, </a:t>
            </a:r>
            <a:r>
              <a:rPr lang="cs-CZ" dirty="0" err="1"/>
              <a:t>try</a:t>
            </a:r>
            <a:r>
              <a:rPr lang="cs-CZ" dirty="0"/>
              <a:t> to </a:t>
            </a:r>
            <a:r>
              <a:rPr lang="cs-CZ" dirty="0" err="1"/>
              <a:t>look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details</a:t>
            </a:r>
            <a:r>
              <a:rPr lang="cs-CZ" dirty="0"/>
              <a:t> </a:t>
            </a:r>
            <a:r>
              <a:rPr lang="cs-CZ" dirty="0" err="1"/>
              <a:t>carefully</a:t>
            </a:r>
            <a:r>
              <a:rPr lang="cs-CZ" dirty="0"/>
              <a:t> and study </a:t>
            </a:r>
            <a:r>
              <a:rPr lang="cs-CZ" dirty="0" err="1"/>
              <a:t>them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perspectives</a:t>
            </a:r>
            <a:r>
              <a:rPr lang="cs-CZ" dirty="0"/>
              <a:t>. </a:t>
            </a:r>
            <a:r>
              <a:rPr lang="cs-CZ" dirty="0" err="1"/>
              <a:t>Try</a:t>
            </a:r>
            <a:r>
              <a:rPr lang="cs-CZ" dirty="0"/>
              <a:t> to </a:t>
            </a:r>
            <a:r>
              <a:rPr lang="cs-CZ" dirty="0" err="1"/>
              <a:t>discover</a:t>
            </a:r>
            <a:r>
              <a:rPr lang="cs-CZ" dirty="0"/>
              <a:t> </a:t>
            </a:r>
            <a:r>
              <a:rPr lang="cs-CZ" dirty="0" err="1"/>
              <a:t>uncommon</a:t>
            </a:r>
            <a:r>
              <a:rPr lang="cs-CZ" dirty="0"/>
              <a:t> and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connections</a:t>
            </a:r>
            <a:r>
              <a:rPr lang="cs-CZ" dirty="0"/>
              <a:t>.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really</a:t>
            </a:r>
            <a:r>
              <a:rPr lang="cs-CZ" dirty="0"/>
              <a:t> </a:t>
            </a:r>
            <a:r>
              <a:rPr lang="cs-CZ" dirty="0" err="1"/>
              <a:t>original</a:t>
            </a:r>
            <a:r>
              <a:rPr lang="cs-CZ" dirty="0">
                <a:sym typeface="Wingdings" pitchFamily="2" charset="2"/>
              </a:rPr>
              <a:t>.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42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472" y="0"/>
            <a:ext cx="54815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53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522" y="365125"/>
            <a:ext cx="2900336" cy="616064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656" y="382546"/>
            <a:ext cx="4115959" cy="6143223"/>
          </a:xfrm>
          <a:prstGeom prst="rect">
            <a:avLst/>
          </a:prstGeom>
        </p:spPr>
      </p:pic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1A38B66B-1FCD-544F-BDA0-0D29F1B76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1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877" y="632709"/>
            <a:ext cx="5506788" cy="5506788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962" y="735937"/>
            <a:ext cx="3609578" cy="540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791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3211" y="-206062"/>
            <a:ext cx="991673" cy="6727606"/>
          </a:xfr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565" y="315803"/>
            <a:ext cx="4067175" cy="60960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366" y="315803"/>
            <a:ext cx="444817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831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7533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i="1" dirty="0" err="1"/>
              <a:t>Creativity</a:t>
            </a:r>
            <a:r>
              <a:rPr lang="cs-CZ" sz="3200" i="1" dirty="0"/>
              <a:t> </a:t>
            </a:r>
            <a:r>
              <a:rPr lang="cs-CZ" sz="3200" i="1" dirty="0" err="1"/>
              <a:t>is</a:t>
            </a:r>
            <a:r>
              <a:rPr lang="cs-CZ" sz="3200" i="1" dirty="0"/>
              <a:t> not just </a:t>
            </a:r>
            <a:r>
              <a:rPr lang="cs-CZ" sz="3200" i="1" dirty="0" err="1"/>
              <a:t>about</a:t>
            </a:r>
            <a:r>
              <a:rPr lang="cs-CZ" sz="3200" i="1" dirty="0"/>
              <a:t> </a:t>
            </a:r>
            <a:r>
              <a:rPr lang="cs-CZ" sz="3200" i="1" dirty="0" err="1"/>
              <a:t>making</a:t>
            </a:r>
            <a:r>
              <a:rPr lang="cs-CZ" sz="3200" i="1" dirty="0"/>
              <a:t> art, </a:t>
            </a:r>
            <a:r>
              <a:rPr lang="cs-CZ" sz="3200" i="1" dirty="0" err="1"/>
              <a:t>however</a:t>
            </a:r>
            <a:r>
              <a:rPr lang="cs-CZ" sz="3200" i="1" dirty="0"/>
              <a:t>, </a:t>
            </a:r>
          </a:p>
          <a:p>
            <a:pPr marL="0" indent="0" algn="ctr">
              <a:buNone/>
            </a:pPr>
            <a:r>
              <a:rPr lang="cs-CZ" sz="3200" i="1" dirty="0"/>
              <a:t>art </a:t>
            </a:r>
            <a:r>
              <a:rPr lang="cs-CZ" sz="3200" i="1" dirty="0" err="1"/>
              <a:t>may</a:t>
            </a:r>
            <a:r>
              <a:rPr lang="cs-CZ" sz="3200" i="1" dirty="0"/>
              <a:t> </a:t>
            </a:r>
            <a:r>
              <a:rPr lang="cs-CZ" sz="3200" i="1" dirty="0" err="1"/>
              <a:t>help</a:t>
            </a:r>
            <a:r>
              <a:rPr lang="cs-CZ" sz="3200" i="1" dirty="0"/>
              <a:t> </a:t>
            </a:r>
            <a:r>
              <a:rPr lang="cs-CZ" sz="3200" i="1" dirty="0" err="1"/>
              <a:t>you</a:t>
            </a:r>
            <a:r>
              <a:rPr lang="cs-CZ" sz="3200" i="1" dirty="0"/>
              <a:t> to</a:t>
            </a:r>
            <a:r>
              <a:rPr lang="en-US" sz="3200" i="1" dirty="0"/>
              <a:t> unlock, discover and release </a:t>
            </a:r>
            <a:endParaRPr lang="cs-CZ" sz="3200" i="1" dirty="0"/>
          </a:p>
          <a:p>
            <a:pPr marL="0" indent="0" algn="ctr">
              <a:buNone/>
            </a:pPr>
            <a:r>
              <a:rPr lang="cs-CZ" sz="3200" i="1" dirty="0" err="1"/>
              <a:t>your</a:t>
            </a:r>
            <a:r>
              <a:rPr lang="cs-CZ" sz="3200" i="1" dirty="0"/>
              <a:t> </a:t>
            </a:r>
            <a:r>
              <a:rPr lang="cs-CZ" sz="3200" i="1" dirty="0" err="1"/>
              <a:t>creative</a:t>
            </a:r>
            <a:r>
              <a:rPr lang="cs-CZ" sz="3200" i="1" dirty="0"/>
              <a:t> </a:t>
            </a:r>
            <a:r>
              <a:rPr lang="cs-CZ" sz="3200" i="1" dirty="0" err="1"/>
              <a:t>potencial</a:t>
            </a:r>
            <a:r>
              <a:rPr lang="cs-CZ" sz="3200" i="1" dirty="0"/>
              <a:t>!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584492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179</Words>
  <Application>Microsoft Macintosh PowerPoint</Application>
  <PresentationFormat>Širokoúhlá obrazovka</PresentationFormat>
  <Paragraphs>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Land Art Project</vt:lpstr>
      <vt:lpstr> Land Art Project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 Art Project</dc:title>
  <dc:creator>Petra Koukalová</dc:creator>
  <cp:lastModifiedBy>Petra Koukalová</cp:lastModifiedBy>
  <cp:revision>3</cp:revision>
  <dcterms:created xsi:type="dcterms:W3CDTF">2020-10-19T14:52:32Z</dcterms:created>
  <dcterms:modified xsi:type="dcterms:W3CDTF">2022-11-19T10:59:28Z</dcterms:modified>
</cp:coreProperties>
</file>