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1" r:id="rId3"/>
    <p:sldId id="258" r:id="rId4"/>
    <p:sldId id="259" r:id="rId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4FB72-BEF4-4928-8F9F-9E7E3656ABA7}" type="datetimeFigureOut">
              <a:rPr lang="cs-CZ" smtClean="0"/>
              <a:t>29.12.2020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BEF34-C571-4103-B0D4-988F70D5B8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0060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4FB72-BEF4-4928-8F9F-9E7E3656ABA7}" type="datetimeFigureOut">
              <a:rPr lang="cs-CZ" smtClean="0"/>
              <a:t>29.12.2020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BEF34-C571-4103-B0D4-988F70D5B8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2698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4FB72-BEF4-4928-8F9F-9E7E3656ABA7}" type="datetimeFigureOut">
              <a:rPr lang="cs-CZ" smtClean="0"/>
              <a:t>29.12.2020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BEF34-C571-4103-B0D4-988F70D5B8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4222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4FB72-BEF4-4928-8F9F-9E7E3656ABA7}" type="datetimeFigureOut">
              <a:rPr lang="cs-CZ" smtClean="0"/>
              <a:t>29.12.2020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BEF34-C571-4103-B0D4-988F70D5B8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6628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4FB72-BEF4-4928-8F9F-9E7E3656ABA7}" type="datetimeFigureOut">
              <a:rPr lang="cs-CZ" smtClean="0"/>
              <a:t>29.12.2020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BEF34-C571-4103-B0D4-988F70D5B8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8423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4FB72-BEF4-4928-8F9F-9E7E3656ABA7}" type="datetimeFigureOut">
              <a:rPr lang="cs-CZ" smtClean="0"/>
              <a:t>29.12.2020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BEF34-C571-4103-B0D4-988F70D5B8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1258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4FB72-BEF4-4928-8F9F-9E7E3656ABA7}" type="datetimeFigureOut">
              <a:rPr lang="cs-CZ" smtClean="0"/>
              <a:t>29.12.2020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BEF34-C571-4103-B0D4-988F70D5B8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7763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4FB72-BEF4-4928-8F9F-9E7E3656ABA7}" type="datetimeFigureOut">
              <a:rPr lang="cs-CZ" smtClean="0"/>
              <a:t>29.12.2020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BEF34-C571-4103-B0D4-988F70D5B8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8973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4FB72-BEF4-4928-8F9F-9E7E3656ABA7}" type="datetimeFigureOut">
              <a:rPr lang="cs-CZ" smtClean="0"/>
              <a:t>29.12.2020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BEF34-C571-4103-B0D4-988F70D5B8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1238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4FB72-BEF4-4928-8F9F-9E7E3656ABA7}" type="datetimeFigureOut">
              <a:rPr lang="cs-CZ" smtClean="0"/>
              <a:t>29.12.2020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BEF34-C571-4103-B0D4-988F70D5B8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9907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4FB72-BEF4-4928-8F9F-9E7E3656ABA7}" type="datetimeFigureOut">
              <a:rPr lang="cs-CZ" smtClean="0"/>
              <a:t>29.12.2020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BEF34-C571-4103-B0D4-988F70D5B8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5454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34FB72-BEF4-4928-8F9F-9E7E3656ABA7}" type="datetimeFigureOut">
              <a:rPr lang="cs-CZ" smtClean="0"/>
              <a:t>29.12.2020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BEF34-C571-4103-B0D4-988F70D5B8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8555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0" y="228600"/>
            <a:ext cx="7848600" cy="5791200"/>
          </a:xfrm>
        </p:spPr>
        <p:txBody>
          <a:bodyPr anchor="ctr"/>
          <a:lstStyle/>
          <a:p>
            <a:pPr algn="l"/>
            <a:r>
              <a:rPr lang="cs-CZ" altLang="cs-CZ" sz="2800" b="1"/>
              <a:t/>
            </a:r>
            <a:br>
              <a:rPr lang="cs-CZ" altLang="cs-CZ" sz="2800" b="1"/>
            </a:br>
            <a:r>
              <a:rPr lang="cs-CZ" altLang="cs-CZ" sz="2800" b="1"/>
              <a:t/>
            </a:r>
            <a:br>
              <a:rPr lang="cs-CZ" altLang="cs-CZ" sz="2800" b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/>
              <a:t> </a:t>
            </a:r>
          </a:p>
        </p:txBody>
      </p:sp>
      <p:sp>
        <p:nvSpPr>
          <p:cNvPr id="3123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9472" y="228600"/>
            <a:ext cx="7315200" cy="4040909"/>
          </a:xfrm>
        </p:spPr>
        <p:txBody>
          <a:bodyPr>
            <a:normAutofit/>
          </a:bodyPr>
          <a:lstStyle/>
          <a:p>
            <a:pPr marL="609600" indent="-609600" algn="l"/>
            <a:r>
              <a:rPr lang="cs-CZ" altLang="cs-CZ" sz="3600" dirty="0" smtClean="0"/>
              <a:t>Patagonie a Ohňová </a:t>
            </a:r>
            <a:r>
              <a:rPr lang="cs-CZ" altLang="cs-CZ" sz="3600" dirty="0"/>
              <a:t>země</a:t>
            </a:r>
          </a:p>
          <a:p>
            <a:pPr marL="609600" indent="-609600" algn="l"/>
            <a:r>
              <a:rPr lang="cs-CZ" altLang="cs-CZ" sz="3600" dirty="0" smtClean="0"/>
              <a:t> </a:t>
            </a:r>
          </a:p>
          <a:p>
            <a:pPr marL="609600" indent="-609600" algn="l"/>
            <a:r>
              <a:rPr lang="cs-CZ" altLang="cs-CZ" sz="3600" dirty="0" err="1" smtClean="0"/>
              <a:t>Yahgan</a:t>
            </a:r>
            <a:r>
              <a:rPr lang="cs-CZ" altLang="cs-CZ" sz="3600" dirty="0" smtClean="0"/>
              <a:t> </a:t>
            </a:r>
            <a:endParaRPr lang="cs-CZ" altLang="cs-CZ" sz="3600" dirty="0"/>
          </a:p>
          <a:p>
            <a:pPr marL="609600" indent="-609600" algn="l"/>
            <a:r>
              <a:rPr lang="cs-CZ" altLang="cs-CZ" sz="3600" dirty="0" err="1"/>
              <a:t>Alacaluf</a:t>
            </a:r>
            <a:endParaRPr lang="cs-CZ" altLang="cs-CZ" sz="3600" dirty="0"/>
          </a:p>
          <a:p>
            <a:pPr marL="609600" indent="-609600" algn="l"/>
            <a:r>
              <a:rPr lang="cs-CZ" altLang="cs-CZ" sz="3600" dirty="0" err="1"/>
              <a:t>Chona</a:t>
            </a:r>
            <a:r>
              <a:rPr lang="cs-CZ" altLang="cs-CZ" sz="3600" dirty="0">
                <a:cs typeface="Times New Roman" panose="02020603050405020304" pitchFamily="18" charset="0"/>
              </a:rPr>
              <a:t> </a:t>
            </a:r>
            <a:endParaRPr lang="cs-CZ" altLang="cs-CZ" sz="3600" dirty="0" smtClean="0">
              <a:cs typeface="Times New Roman" panose="02020603050405020304" pitchFamily="18" charset="0"/>
            </a:endParaRPr>
          </a:p>
          <a:p>
            <a:pPr marL="609600" indent="-609600" algn="l"/>
            <a:r>
              <a:rPr lang="cs-CZ" altLang="cs-CZ" sz="3600" dirty="0" smtClean="0">
                <a:cs typeface="Times New Roman" panose="02020603050405020304" pitchFamily="18" charset="0"/>
              </a:rPr>
              <a:t>Ona</a:t>
            </a:r>
            <a:endParaRPr lang="cs-CZ" altLang="cs-CZ" sz="3600" dirty="0">
              <a:cs typeface="Times New Roman" panose="02020603050405020304" pitchFamily="18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281" y="71582"/>
            <a:ext cx="4481778" cy="610523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5908" y="2678544"/>
            <a:ext cx="6471112" cy="4179455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434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1945" y="3651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600" dirty="0" err="1" smtClean="0"/>
              <a:t>Cueva</a:t>
            </a:r>
            <a:r>
              <a:rPr lang="cs-CZ" sz="3600" dirty="0" smtClean="0"/>
              <a:t> de los </a:t>
            </a:r>
            <a:r>
              <a:rPr lang="cs-CZ" sz="3600" dirty="0" err="1" smtClean="0"/>
              <a:t>Manos</a:t>
            </a:r>
            <a:endParaRPr lang="cs-CZ" sz="36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22" y="2070822"/>
            <a:ext cx="6382904" cy="478717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0173" y="0"/>
            <a:ext cx="3463137" cy="4716463"/>
          </a:xfrm>
          <a:prstGeom prst="rect">
            <a:avLst/>
          </a:prstGeom>
        </p:spPr>
      </p:pic>
      <p:sp>
        <p:nvSpPr>
          <p:cNvPr id="6" name="Line 7"/>
          <p:cNvSpPr>
            <a:spLocks noChangeShapeType="1"/>
          </p:cNvSpPr>
          <p:nvPr/>
        </p:nvSpPr>
        <p:spPr bwMode="auto">
          <a:xfrm>
            <a:off x="4627418" y="720436"/>
            <a:ext cx="5126182" cy="217054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7" name="Zvu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913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0" y="228600"/>
            <a:ext cx="7848600" cy="5791200"/>
          </a:xfrm>
        </p:spPr>
        <p:txBody>
          <a:bodyPr anchor="ctr"/>
          <a:lstStyle/>
          <a:p>
            <a:pPr algn="l"/>
            <a:r>
              <a:rPr lang="cs-CZ" altLang="cs-CZ" sz="2800" b="1"/>
              <a:t/>
            </a:r>
            <a:br>
              <a:rPr lang="cs-CZ" altLang="cs-CZ" sz="2800" b="1"/>
            </a:br>
            <a:r>
              <a:rPr lang="cs-CZ" altLang="cs-CZ" sz="2800" b="1"/>
              <a:t/>
            </a:r>
            <a:br>
              <a:rPr lang="cs-CZ" altLang="cs-CZ" sz="2800" b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/>
              <a:t> </a:t>
            </a:r>
          </a:p>
        </p:txBody>
      </p:sp>
      <p:sp>
        <p:nvSpPr>
          <p:cNvPr id="3153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27364" y="429490"/>
            <a:ext cx="7315200" cy="2362200"/>
          </a:xfrm>
        </p:spPr>
        <p:txBody>
          <a:bodyPr>
            <a:normAutofit/>
          </a:bodyPr>
          <a:lstStyle/>
          <a:p>
            <a:pPr marL="609600" indent="-609600" algn="l"/>
            <a:endParaRPr lang="cs-CZ" altLang="cs-CZ" sz="3600" dirty="0"/>
          </a:p>
          <a:p>
            <a:pPr marL="609600" indent="-609600" algn="l"/>
            <a:r>
              <a:rPr lang="cs-CZ" altLang="cs-CZ" sz="3600" dirty="0" err="1" smtClean="0">
                <a:cs typeface="Times New Roman" panose="02020603050405020304" pitchFamily="18" charset="0"/>
              </a:rPr>
              <a:t>Pali</a:t>
            </a:r>
            <a:r>
              <a:rPr lang="cs-CZ" altLang="cs-CZ" sz="3600" dirty="0" smtClean="0">
                <a:cs typeface="Times New Roman" panose="02020603050405020304" pitchFamily="18" charset="0"/>
              </a:rPr>
              <a:t> </a:t>
            </a:r>
            <a:r>
              <a:rPr lang="cs-CZ" altLang="cs-CZ" sz="3600" dirty="0" err="1">
                <a:cs typeface="Times New Roman" panose="02020603050405020304" pitchFamily="18" charset="0"/>
              </a:rPr>
              <a:t>Aike</a:t>
            </a:r>
            <a:r>
              <a:rPr lang="cs-CZ" altLang="cs-CZ" sz="3600" dirty="0">
                <a:cs typeface="Times New Roman" panose="02020603050405020304" pitchFamily="18" charset="0"/>
              </a:rPr>
              <a:t> </a:t>
            </a:r>
            <a:endParaRPr lang="cs-CZ" altLang="cs-CZ" sz="3600" dirty="0"/>
          </a:p>
          <a:p>
            <a:pPr marL="609600" indent="-609600" algn="l"/>
            <a:endParaRPr lang="cs-CZ" altLang="cs-CZ" sz="3600" dirty="0"/>
          </a:p>
          <a:p>
            <a:pPr marL="609600" indent="-609600" algn="l"/>
            <a:endParaRPr lang="cs-CZ" altLang="cs-CZ" sz="3600" dirty="0" err="1">
              <a:cs typeface="Times New Roman" panose="020206030504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5035" y="3288144"/>
            <a:ext cx="5449615" cy="3923723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9829" y="429490"/>
            <a:ext cx="4128970" cy="621017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4116" y="-190373"/>
            <a:ext cx="3542315" cy="4827027"/>
          </a:xfrm>
          <a:prstGeom prst="rect">
            <a:avLst/>
          </a:prstGeom>
        </p:spPr>
      </p:pic>
      <p:sp>
        <p:nvSpPr>
          <p:cNvPr id="8" name="Line 7"/>
          <p:cNvSpPr>
            <a:spLocks noChangeShapeType="1"/>
          </p:cNvSpPr>
          <p:nvPr/>
        </p:nvSpPr>
        <p:spPr bwMode="auto">
          <a:xfrm>
            <a:off x="2521527" y="1523999"/>
            <a:ext cx="2586181" cy="194887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588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0" y="228600"/>
            <a:ext cx="7848600" cy="5791200"/>
          </a:xfrm>
        </p:spPr>
        <p:txBody>
          <a:bodyPr anchor="ctr"/>
          <a:lstStyle/>
          <a:p>
            <a:pPr algn="l"/>
            <a:r>
              <a:rPr lang="cs-CZ" altLang="cs-CZ" sz="2800" b="1"/>
              <a:t/>
            </a:r>
            <a:br>
              <a:rPr lang="cs-CZ" altLang="cs-CZ" sz="2800" b="1"/>
            </a:br>
            <a:r>
              <a:rPr lang="cs-CZ" altLang="cs-CZ" sz="2800" b="1"/>
              <a:t/>
            </a:r>
            <a:br>
              <a:rPr lang="cs-CZ" altLang="cs-CZ" sz="2800" b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/>
              <a:t> </a:t>
            </a:r>
          </a:p>
        </p:txBody>
      </p:sp>
      <p:sp>
        <p:nvSpPr>
          <p:cNvPr id="2949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14600" y="762000"/>
            <a:ext cx="7315200" cy="2362200"/>
          </a:xfrm>
        </p:spPr>
        <p:txBody>
          <a:bodyPr/>
          <a:lstStyle/>
          <a:p>
            <a:pPr marL="609600" indent="-609600" algn="l"/>
            <a:endParaRPr lang="cs-CZ" altLang="cs-CZ" sz="3600" dirty="0"/>
          </a:p>
        </p:txBody>
      </p:sp>
      <p:pic>
        <p:nvPicPr>
          <p:cNvPr id="294917" name="Picture 5" descr="D:\Markéta\dokumenty\PREDNASK\SIAS\Indiani_prezentace\conosur_alakalu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519" y="26554"/>
            <a:ext cx="4297363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376" y="-175491"/>
            <a:ext cx="4531849" cy="703349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1108" y="4455322"/>
            <a:ext cx="4113583" cy="4054901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702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15</Words>
  <Application>Microsoft Office PowerPoint</Application>
  <PresentationFormat>Širokoúhlá obrazovka</PresentationFormat>
  <Paragraphs>12</Paragraphs>
  <Slides>4</Slides>
  <Notes>0</Notes>
  <HiddenSlides>0</HiddenSlides>
  <MMClips>4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Times New Roman</vt:lpstr>
      <vt:lpstr>Motiv Office</vt:lpstr>
      <vt:lpstr>            </vt:lpstr>
      <vt:lpstr>Prezentace aplikace PowerPoint</vt:lpstr>
      <vt:lpstr>            </vt:lpstr>
      <vt:lpstr>        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FFUK</dc:creator>
  <cp:lastModifiedBy>FFUK</cp:lastModifiedBy>
  <cp:revision>8</cp:revision>
  <dcterms:created xsi:type="dcterms:W3CDTF">2020-12-07T20:23:56Z</dcterms:created>
  <dcterms:modified xsi:type="dcterms:W3CDTF">2020-12-29T17:32:58Z</dcterms:modified>
</cp:coreProperties>
</file>