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97" d="100"/>
          <a:sy n="97" d="100"/>
        </p:scale>
        <p:origin x="84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1FF-4549-4C97-83DF-E0842B66914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16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1FF-4549-4C97-83DF-E0842B66914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0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1FF-4549-4C97-83DF-E0842B66914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761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1FF-4549-4C97-83DF-E0842B66914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82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1FF-4549-4C97-83DF-E0842B66914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132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1FF-4549-4C97-83DF-E0842B66914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37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1FF-4549-4C97-83DF-E0842B66914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062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1FF-4549-4C97-83DF-E0842B66914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549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1FF-4549-4C97-83DF-E0842B66914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678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1FF-4549-4C97-83DF-E0842B66914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470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4B1FF-4549-4C97-83DF-E0842B66914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36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4B1FF-4549-4C97-83DF-E0842B669149}" type="datetimeFigureOut">
              <a:rPr lang="cs-CZ" smtClean="0"/>
              <a:t>5.11.2018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9AAAA-41F3-48FC-B50D-3A57B055D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04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530942" y="432619"/>
            <a:ext cx="2723535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Vědec</a:t>
            </a:r>
          </a:p>
          <a:p>
            <a:endParaRPr lang="cs-CZ" dirty="0"/>
          </a:p>
          <a:p>
            <a:r>
              <a:rPr lang="cs-CZ" dirty="0" smtClean="0"/>
              <a:t>Humanitní a přírodovědné obory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751007" y="432619"/>
            <a:ext cx="2723535" cy="1200329"/>
          </a:xfrm>
          <a:prstGeom prst="rect">
            <a:avLst/>
          </a:prstGeom>
          <a:solidFill>
            <a:schemeClr val="accent2">
              <a:lumMod val="75000"/>
              <a:alpha val="48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Obecné znalosti a přehled v daném oboru</a:t>
            </a:r>
          </a:p>
          <a:p>
            <a:endParaRPr lang="cs-CZ" dirty="0" smtClean="0"/>
          </a:p>
          <a:p>
            <a:r>
              <a:rPr lang="cs-CZ" dirty="0" smtClean="0"/>
              <a:t>specializace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971072" y="432617"/>
            <a:ext cx="4994786" cy="1200329"/>
          </a:xfrm>
          <a:prstGeom prst="rect">
            <a:avLst/>
          </a:prstGeom>
          <a:solidFill>
            <a:schemeClr val="accent2">
              <a:lumMod val="75000"/>
              <a:alpha val="51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Přehled o vývoji v oboru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Časopisy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Publikace (anotace, abstrakty, resumé, recenze)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konference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rot="16200000">
            <a:off x="-163303" y="3850403"/>
            <a:ext cx="132520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V Ý Z K U M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1076630" y="2633802"/>
            <a:ext cx="3190569" cy="1477328"/>
          </a:xfrm>
          <a:prstGeom prst="rect">
            <a:avLst/>
          </a:prstGeom>
          <a:solidFill>
            <a:schemeClr val="accent4">
              <a:lumMod val="60000"/>
              <a:lumOff val="40000"/>
              <a:alpha val="78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VSTUP/ MOTIVACE VÝZKUMU I.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Nalezení prostoru pro výzkum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Na něco je potřeba reagovat, něco chybí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076629" y="4310202"/>
            <a:ext cx="3190569" cy="17543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VSTUP/ MOTIVACE VÝZKUMU II.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Nalezení nových neprobádaných zdrojů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Archivní dokumenty, nový živočich…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778475" y="3294539"/>
            <a:ext cx="3190569" cy="20313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VÝZKUM – PRŮBĚH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Seznámení se s dosavadním stavem poznání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Stanovení metodologie 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Sběr dat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Analýza dat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Závěry, kontext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8480320" y="3294539"/>
            <a:ext cx="3190569" cy="20313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VÝSTUPY/UKONČENÍ VÝZKUMU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Publikace článků, knih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Konference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Využití výzkumu při výuce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Možnost polemiky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Komunikace mezi výzkumníky</a:t>
            </a:r>
          </a:p>
        </p:txBody>
      </p:sp>
      <p:sp>
        <p:nvSpPr>
          <p:cNvPr id="13" name="Šipka doprava 12"/>
          <p:cNvSpPr/>
          <p:nvPr/>
        </p:nvSpPr>
        <p:spPr>
          <a:xfrm>
            <a:off x="4326188" y="3513959"/>
            <a:ext cx="422787" cy="29496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>
            <a:off x="8057533" y="4304041"/>
            <a:ext cx="422787" cy="29496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14"/>
          <p:cNvSpPr/>
          <p:nvPr/>
        </p:nvSpPr>
        <p:spPr>
          <a:xfrm>
            <a:off x="4355687" y="4991848"/>
            <a:ext cx="422787" cy="29496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/>
          <p:cNvSpPr/>
          <p:nvPr/>
        </p:nvSpPr>
        <p:spPr>
          <a:xfrm>
            <a:off x="3328220" y="965202"/>
            <a:ext cx="422787" cy="29496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/>
          <p:cNvSpPr/>
          <p:nvPr/>
        </p:nvSpPr>
        <p:spPr>
          <a:xfrm>
            <a:off x="6548285" y="965202"/>
            <a:ext cx="422787" cy="29496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3513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104</Words>
  <Application>Microsoft Office PowerPoint</Application>
  <PresentationFormat>Širokoúhlá obrazovka</PresentationFormat>
  <Paragraphs>29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>Správa státních hmotných rezerv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Jasenčáková Miroslava</dc:creator>
  <cp:lastModifiedBy>Jasenčáková Miroslava</cp:lastModifiedBy>
  <cp:revision>3</cp:revision>
  <dcterms:created xsi:type="dcterms:W3CDTF">2018-11-05T08:53:20Z</dcterms:created>
  <dcterms:modified xsi:type="dcterms:W3CDTF">2018-11-05T09:07:26Z</dcterms:modified>
</cp:coreProperties>
</file>