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96" r:id="rId1"/>
  </p:sldMasterIdLst>
  <p:sldIdLst>
    <p:sldId id="256" r:id="rId2"/>
    <p:sldId id="257" r:id="rId3"/>
    <p:sldId id="258" r:id="rId4"/>
    <p:sldId id="259" r:id="rId5"/>
    <p:sldId id="260" r:id="rId6"/>
    <p:sldId id="262" r:id="rId7"/>
    <p:sldId id="261" r:id="rId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FB756EF-153A-4559-B50A-5A395508874F}" v="14" dt="2025-05-12T11:10:25.83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slideViewPr>
    <p:cSldViewPr snapToGrid="0">
      <p:cViewPr>
        <p:scale>
          <a:sx n="1" d="2"/>
          <a:sy n="1" d="2"/>
        </p:scale>
        <p:origin x="0" y="0"/>
      </p:cViewPr>
      <p:guideLst/>
    </p:cSldViewPr>
  </p:slide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microsoft.com/office/2016/11/relationships/changesInfo" Target="changesInfos/changesInfo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Relationship Id="rId14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Uživatel typu Host" providerId="Windows Live" clId="Web-{65BFF3EB-290B-CAC8-CD68-37F420F0EF6C}"/>
    <pc:docChg chg="modSld">
      <pc:chgData name="Uživatel typu Host" userId="" providerId="Windows Live" clId="Web-{65BFF3EB-290B-CAC8-CD68-37F420F0EF6C}" dt="2025-05-05T13:34:50.187" v="8" actId="20577"/>
      <pc:docMkLst>
        <pc:docMk/>
      </pc:docMkLst>
      <pc:sldChg chg="modSp">
        <pc:chgData name="Uživatel typu Host" userId="" providerId="Windows Live" clId="Web-{65BFF3EB-290B-CAC8-CD68-37F420F0EF6C}" dt="2025-05-05T13:34:50.187" v="8" actId="20577"/>
        <pc:sldMkLst>
          <pc:docMk/>
          <pc:sldMk cId="2586205857" sldId="258"/>
        </pc:sldMkLst>
      </pc:sldChg>
    </pc:docChg>
  </pc:docChgLst>
  <pc:docChgLst>
    <pc:chgData name="Uživatel typu Host" providerId="Windows Live" clId="Web-{4A2D842F-9D06-80AD-83D3-EE85EEDFF6DD}"/>
    <pc:docChg chg="addSld">
      <pc:chgData name="Uživatel typu Host" userId="" providerId="Windows Live" clId="Web-{4A2D842F-9D06-80AD-83D3-EE85EEDFF6DD}" dt="2025-05-05T13:05:42.888" v="0"/>
      <pc:docMkLst>
        <pc:docMk/>
      </pc:docMkLst>
      <pc:sldChg chg="new">
        <pc:chgData name="Uživatel typu Host" userId="" providerId="Windows Live" clId="Web-{4A2D842F-9D06-80AD-83D3-EE85EEDFF6DD}" dt="2025-05-05T13:05:42.888" v="0"/>
        <pc:sldMkLst>
          <pc:docMk/>
          <pc:sldMk cId="3580624185" sldId="257"/>
        </pc:sldMkLst>
      </pc:sldChg>
    </pc:docChg>
  </pc:docChgLst>
  <pc:docChgLst>
    <pc:chgData name="Uživatel typu Host" providerId="Windows Live" clId="Web-{1DBEF1AD-4062-710F-570B-996A5C69F7D4}"/>
    <pc:docChg chg="addSld delSld modSld">
      <pc:chgData name="Uživatel typu Host" userId="" providerId="Windows Live" clId="Web-{1DBEF1AD-4062-710F-570B-996A5C69F7D4}" dt="2025-05-09T23:23:48.474" v="185" actId="20577"/>
      <pc:docMkLst>
        <pc:docMk/>
      </pc:docMkLst>
      <pc:sldChg chg="addSp modSp">
        <pc:chgData name="Uživatel typu Host" userId="" providerId="Windows Live" clId="Web-{1DBEF1AD-4062-710F-570B-996A5C69F7D4}" dt="2025-05-09T23:04:43.900" v="156" actId="1076"/>
        <pc:sldMkLst>
          <pc:docMk/>
          <pc:sldMk cId="896384676" sldId="260"/>
        </pc:sldMkLst>
        <pc:spChg chg="mod">
          <ac:chgData name="Uživatel typu Host" userId="" providerId="Windows Live" clId="Web-{1DBEF1AD-4062-710F-570B-996A5C69F7D4}" dt="2025-05-09T23:04:19.806" v="151" actId="20577"/>
          <ac:spMkLst>
            <pc:docMk/>
            <pc:sldMk cId="896384676" sldId="260"/>
            <ac:spMk id="3" creationId="{E5FD4DED-CD4D-3EF6-903A-24A53CA86037}"/>
          </ac:spMkLst>
        </pc:spChg>
        <pc:picChg chg="add mod">
          <ac:chgData name="Uživatel typu Host" userId="" providerId="Windows Live" clId="Web-{1DBEF1AD-4062-710F-570B-996A5C69F7D4}" dt="2025-05-09T23:04:43.900" v="156" actId="1076"/>
          <ac:picMkLst>
            <pc:docMk/>
            <pc:sldMk cId="896384676" sldId="260"/>
            <ac:picMk id="4" creationId="{B876E149-1F72-C075-07F9-F709CC095F50}"/>
          </ac:picMkLst>
        </pc:picChg>
      </pc:sldChg>
      <pc:sldChg chg="modSp">
        <pc:chgData name="Uživatel typu Host" userId="" providerId="Windows Live" clId="Web-{1DBEF1AD-4062-710F-570B-996A5C69F7D4}" dt="2025-05-09T23:23:48.474" v="185" actId="20577"/>
        <pc:sldMkLst>
          <pc:docMk/>
          <pc:sldMk cId="1191385333" sldId="261"/>
        </pc:sldMkLst>
        <pc:spChg chg="mod">
          <ac:chgData name="Uživatel typu Host" userId="" providerId="Windows Live" clId="Web-{1DBEF1AD-4062-710F-570B-996A5C69F7D4}" dt="2025-05-09T23:23:48.474" v="185" actId="20577"/>
          <ac:spMkLst>
            <pc:docMk/>
            <pc:sldMk cId="1191385333" sldId="261"/>
            <ac:spMk id="3" creationId="{5BC9D942-7F4B-301F-F1D1-84C7B52A4045}"/>
          </ac:spMkLst>
        </pc:spChg>
      </pc:sldChg>
      <pc:sldChg chg="delSp modSp add replId modTransition">
        <pc:chgData name="Uživatel typu Host" userId="" providerId="Windows Live" clId="Web-{1DBEF1AD-4062-710F-570B-996A5C69F7D4}" dt="2025-05-09T23:05:52.559" v="164"/>
        <pc:sldMkLst>
          <pc:docMk/>
          <pc:sldMk cId="640347474" sldId="262"/>
        </pc:sldMkLst>
        <pc:picChg chg="mod">
          <ac:chgData name="Uživatel typu Host" userId="" providerId="Windows Live" clId="Web-{1DBEF1AD-4062-710F-570B-996A5C69F7D4}" dt="2025-05-09T23:05:46.418" v="163" actId="1076"/>
          <ac:picMkLst>
            <pc:docMk/>
            <pc:sldMk cId="640347474" sldId="262"/>
            <ac:picMk id="4" creationId="{81078AA6-CB55-984B-46A0-5E35377EF888}"/>
          </ac:picMkLst>
        </pc:picChg>
      </pc:sldChg>
      <pc:sldChg chg="addSp delSp modSp add del replId">
        <pc:chgData name="Uživatel typu Host" userId="" providerId="Windows Live" clId="Web-{1DBEF1AD-4062-710F-570B-996A5C69F7D4}" dt="2025-05-09T23:02:03.874" v="144"/>
        <pc:sldMkLst>
          <pc:docMk/>
          <pc:sldMk cId="727456495" sldId="262"/>
        </pc:sldMkLst>
      </pc:sldChg>
      <pc:sldChg chg="new del">
        <pc:chgData name="Uživatel typu Host" userId="" providerId="Windows Live" clId="Web-{1DBEF1AD-4062-710F-570B-996A5C69F7D4}" dt="2025-05-09T21:07:14.713" v="37"/>
        <pc:sldMkLst>
          <pc:docMk/>
          <pc:sldMk cId="1073228458" sldId="262"/>
        </pc:sldMkLst>
      </pc:sldChg>
      <pc:sldChg chg="new del">
        <pc:chgData name="Uživatel typu Host" userId="" providerId="Windows Live" clId="Web-{1DBEF1AD-4062-710F-570B-996A5C69F7D4}" dt="2025-05-09T21:09:53.078" v="108"/>
        <pc:sldMkLst>
          <pc:docMk/>
          <pc:sldMk cId="3994374976" sldId="262"/>
        </pc:sldMkLst>
      </pc:sldChg>
    </pc:docChg>
  </pc:docChgLst>
  <pc:docChgLst>
    <pc:chgData name="Uživatel typu Host" providerId="Windows Live" clId="Web-{2A620AFF-0FE5-D98C-5EF5-A87356317BE7}"/>
    <pc:docChg chg="addSld modSld">
      <pc:chgData name="Uživatel typu Host" userId="" providerId="Windows Live" clId="Web-{2A620AFF-0FE5-D98C-5EF5-A87356317BE7}" dt="2025-05-08T19:04:44.201" v="579" actId="20577"/>
      <pc:docMkLst>
        <pc:docMk/>
      </pc:docMkLst>
      <pc:sldChg chg="modSp">
        <pc:chgData name="Uživatel typu Host" userId="" providerId="Windows Live" clId="Web-{2A620AFF-0FE5-D98C-5EF5-A87356317BE7}" dt="2025-05-08T19:04:44.201" v="579" actId="20577"/>
        <pc:sldMkLst>
          <pc:docMk/>
          <pc:sldMk cId="757380838" sldId="259"/>
        </pc:sldMkLst>
        <pc:spChg chg="mod">
          <ac:chgData name="Uživatel typu Host" userId="" providerId="Windows Live" clId="Web-{2A620AFF-0FE5-D98C-5EF5-A87356317BE7}" dt="2025-05-08T19:04:32.450" v="554" actId="20577"/>
          <ac:spMkLst>
            <pc:docMk/>
            <pc:sldMk cId="757380838" sldId="259"/>
            <ac:spMk id="2" creationId="{090023D0-7030-ACB3-A835-E90785CEBE58}"/>
          </ac:spMkLst>
        </pc:spChg>
        <pc:spChg chg="mod">
          <ac:chgData name="Uživatel typu Host" userId="" providerId="Windows Live" clId="Web-{2A620AFF-0FE5-D98C-5EF5-A87356317BE7}" dt="2025-05-08T19:04:44.201" v="579" actId="20577"/>
          <ac:spMkLst>
            <pc:docMk/>
            <pc:sldMk cId="757380838" sldId="259"/>
            <ac:spMk id="3" creationId="{DA2DAC43-EBDA-52B4-C579-0A5888DFFE10}"/>
          </ac:spMkLst>
        </pc:spChg>
      </pc:sldChg>
      <pc:sldChg chg="modSp new">
        <pc:chgData name="Uživatel typu Host" userId="" providerId="Windows Live" clId="Web-{2A620AFF-0FE5-D98C-5EF5-A87356317BE7}" dt="2025-05-08T18:54:39.113" v="312" actId="20577"/>
        <pc:sldMkLst>
          <pc:docMk/>
          <pc:sldMk cId="1191385333" sldId="261"/>
        </pc:sldMkLst>
        <pc:spChg chg="mod">
          <ac:chgData name="Uživatel typu Host" userId="" providerId="Windows Live" clId="Web-{2A620AFF-0FE5-D98C-5EF5-A87356317BE7}" dt="2025-05-08T18:54:02.690" v="305" actId="20577"/>
          <ac:spMkLst>
            <pc:docMk/>
            <pc:sldMk cId="1191385333" sldId="261"/>
            <ac:spMk id="2" creationId="{C53C7521-02F8-56FC-BBE9-16F8E704DD38}"/>
          </ac:spMkLst>
        </pc:spChg>
        <pc:spChg chg="mod">
          <ac:chgData name="Uživatel typu Host" userId="" providerId="Windows Live" clId="Web-{2A620AFF-0FE5-D98C-5EF5-A87356317BE7}" dt="2025-05-08T18:54:39.113" v="312" actId="20577"/>
          <ac:spMkLst>
            <pc:docMk/>
            <pc:sldMk cId="1191385333" sldId="261"/>
            <ac:spMk id="3" creationId="{5BC9D942-7F4B-301F-F1D1-84C7B52A4045}"/>
          </ac:spMkLst>
        </pc:spChg>
      </pc:sldChg>
    </pc:docChg>
  </pc:docChgLst>
  <pc:docChgLst>
    <pc:chgData name="Uživatel typu Host" providerId="Windows Live" clId="Web-{22543718-F4C2-2298-8724-3B8A0E5F258A}"/>
    <pc:docChg chg="modSld">
      <pc:chgData name="Uživatel typu Host" userId="" providerId="Windows Live" clId="Web-{22543718-F4C2-2298-8724-3B8A0E5F258A}" dt="2025-05-10T15:14:38.129" v="246" actId="20577"/>
      <pc:docMkLst>
        <pc:docMk/>
      </pc:docMkLst>
      <pc:sldChg chg="modSp">
        <pc:chgData name="Uživatel typu Host" userId="" providerId="Windows Live" clId="Web-{22543718-F4C2-2298-8724-3B8A0E5F258A}" dt="2025-05-10T15:14:38.129" v="246" actId="20577"/>
        <pc:sldMkLst>
          <pc:docMk/>
          <pc:sldMk cId="3580624185" sldId="257"/>
        </pc:sldMkLst>
        <pc:spChg chg="mod">
          <ac:chgData name="Uživatel typu Host" userId="" providerId="Windows Live" clId="Web-{22543718-F4C2-2298-8724-3B8A0E5F258A}" dt="2025-05-10T15:14:38.129" v="246" actId="20577"/>
          <ac:spMkLst>
            <pc:docMk/>
            <pc:sldMk cId="3580624185" sldId="257"/>
            <ac:spMk id="3" creationId="{2E7AB0F8-C0A0-4B1D-E4E8-E84441813A56}"/>
          </ac:spMkLst>
        </pc:spChg>
      </pc:sldChg>
      <pc:sldChg chg="addSp delSp modSp">
        <pc:chgData name="Uživatel typu Host" userId="" providerId="Windows Live" clId="Web-{22543718-F4C2-2298-8724-3B8A0E5F258A}" dt="2025-05-10T15:13:38.283" v="233" actId="1076"/>
        <pc:sldMkLst>
          <pc:docMk/>
          <pc:sldMk cId="2586205857" sldId="258"/>
        </pc:sldMkLst>
        <pc:spChg chg="del">
          <ac:chgData name="Uživatel typu Host" userId="" providerId="Windows Live" clId="Web-{22543718-F4C2-2298-8724-3B8A0E5F258A}" dt="2025-05-10T14:57:25.562" v="0"/>
          <ac:spMkLst>
            <pc:docMk/>
            <pc:sldMk cId="2586205857" sldId="258"/>
            <ac:spMk id="3" creationId="{53D12AAC-8CAB-0C5D-514C-4C1A6A66017D}"/>
          </ac:spMkLst>
        </pc:spChg>
        <pc:spChg chg="add mod">
          <ac:chgData name="Uživatel typu Host" userId="" providerId="Windows Live" clId="Web-{22543718-F4C2-2298-8724-3B8A0E5F258A}" dt="2025-05-10T15:13:33.596" v="232" actId="1076"/>
          <ac:spMkLst>
            <pc:docMk/>
            <pc:sldMk cId="2586205857" sldId="258"/>
            <ac:spMk id="5" creationId="{B637BCBD-CFE4-F84D-D367-D57399FDBCDD}"/>
          </ac:spMkLst>
        </pc:spChg>
        <pc:spChg chg="add mod">
          <ac:chgData name="Uživatel typu Host" userId="" providerId="Windows Live" clId="Web-{22543718-F4C2-2298-8724-3B8A0E5F258A}" dt="2025-05-10T15:13:38.283" v="233" actId="1076"/>
          <ac:spMkLst>
            <pc:docMk/>
            <pc:sldMk cId="2586205857" sldId="258"/>
            <ac:spMk id="6" creationId="{AC1DF18D-E563-31E6-6BEF-10129D70457A}"/>
          </ac:spMkLst>
        </pc:spChg>
        <pc:picChg chg="add mod ord">
          <ac:chgData name="Uživatel typu Host" userId="" providerId="Windows Live" clId="Web-{22543718-F4C2-2298-8724-3B8A0E5F258A}" dt="2025-05-10T15:04:02.013" v="191" actId="1076"/>
          <ac:picMkLst>
            <pc:docMk/>
            <pc:sldMk cId="2586205857" sldId="258"/>
            <ac:picMk id="4" creationId="{D95FEEA8-DFC3-59F2-999F-AEE223C63E8B}"/>
          </ac:picMkLst>
        </pc:picChg>
      </pc:sldChg>
      <pc:sldChg chg="modSp">
        <pc:chgData name="Uživatel typu Host" userId="" providerId="Windows Live" clId="Web-{22543718-F4C2-2298-8724-3B8A0E5F258A}" dt="2025-05-10T15:09:58.995" v="231" actId="20577"/>
        <pc:sldMkLst>
          <pc:docMk/>
          <pc:sldMk cId="1191385333" sldId="261"/>
        </pc:sldMkLst>
        <pc:spChg chg="mod">
          <ac:chgData name="Uživatel typu Host" userId="" providerId="Windows Live" clId="Web-{22543718-F4C2-2298-8724-3B8A0E5F258A}" dt="2025-05-10T15:09:58.995" v="231" actId="20577"/>
          <ac:spMkLst>
            <pc:docMk/>
            <pc:sldMk cId="1191385333" sldId="261"/>
            <ac:spMk id="3" creationId="{5BC9D942-7F4B-301F-F1D1-84C7B52A4045}"/>
          </ac:spMkLst>
        </pc:spChg>
      </pc:sldChg>
    </pc:docChg>
  </pc:docChgLst>
  <pc:docChgLst>
    <pc:chgData name="Klára Kožnarová" userId="4fe574e9245e9690" providerId="LiveId" clId="{5FB756EF-153A-4559-B50A-5A395508874F}"/>
    <pc:docChg chg="undo custSel addSld modSld">
      <pc:chgData name="Klára Kožnarová" userId="4fe574e9245e9690" providerId="LiveId" clId="{5FB756EF-153A-4559-B50A-5A395508874F}" dt="2025-05-12T11:10:25.832" v="136" actId="20577"/>
      <pc:docMkLst>
        <pc:docMk/>
      </pc:docMkLst>
      <pc:sldChg chg="modSp mod">
        <pc:chgData name="Klára Kožnarová" userId="4fe574e9245e9690" providerId="LiveId" clId="{5FB756EF-153A-4559-B50A-5A395508874F}" dt="2025-05-05T13:07:14.150" v="53" actId="20577"/>
        <pc:sldMkLst>
          <pc:docMk/>
          <pc:sldMk cId="3350461304" sldId="256"/>
        </pc:sldMkLst>
        <pc:spChg chg="mod">
          <ac:chgData name="Klára Kožnarová" userId="4fe574e9245e9690" providerId="LiveId" clId="{5FB756EF-153A-4559-B50A-5A395508874F}" dt="2025-05-05T13:07:14.150" v="53" actId="20577"/>
          <ac:spMkLst>
            <pc:docMk/>
            <pc:sldMk cId="3350461304" sldId="256"/>
            <ac:spMk id="3" creationId="{04D015ED-F419-BAEC-0D5B-E3C022714C3D}"/>
          </ac:spMkLst>
        </pc:spChg>
      </pc:sldChg>
      <pc:sldChg chg="addSp delSp modSp mod setBg setClrOvrMap">
        <pc:chgData name="Klára Kožnarová" userId="4fe574e9245e9690" providerId="LiveId" clId="{5FB756EF-153A-4559-B50A-5A395508874F}" dt="2025-05-05T13:11:05.137" v="75" actId="1076"/>
        <pc:sldMkLst>
          <pc:docMk/>
          <pc:sldMk cId="3580624185" sldId="257"/>
        </pc:sldMkLst>
        <pc:spChg chg="mod">
          <ac:chgData name="Klára Kožnarová" userId="4fe574e9245e9690" providerId="LiveId" clId="{5FB756EF-153A-4559-B50A-5A395508874F}" dt="2025-05-05T13:11:05.137" v="75" actId="1076"/>
          <ac:spMkLst>
            <pc:docMk/>
            <pc:sldMk cId="3580624185" sldId="257"/>
            <ac:spMk id="3" creationId="{2E7AB0F8-C0A0-4B1D-E4E8-E84441813A56}"/>
          </ac:spMkLst>
        </pc:spChg>
        <pc:spChg chg="add">
          <ac:chgData name="Klára Kožnarová" userId="4fe574e9245e9690" providerId="LiveId" clId="{5FB756EF-153A-4559-B50A-5A395508874F}" dt="2025-05-05T13:09:20.565" v="61" actId="26606"/>
          <ac:spMkLst>
            <pc:docMk/>
            <pc:sldMk cId="3580624185" sldId="257"/>
            <ac:spMk id="14" creationId="{6C9F9EF0-93D5-4D4B-BAFE-4770028147DD}"/>
          </ac:spMkLst>
        </pc:spChg>
      </pc:sldChg>
      <pc:sldChg chg="modSp new mod">
        <pc:chgData name="Klára Kožnarová" userId="4fe574e9245e9690" providerId="LiveId" clId="{5FB756EF-153A-4559-B50A-5A395508874F}" dt="2025-05-11T19:44:36.243" v="124" actId="20577"/>
        <pc:sldMkLst>
          <pc:docMk/>
          <pc:sldMk cId="2586205857" sldId="258"/>
        </pc:sldMkLst>
        <pc:spChg chg="mod">
          <ac:chgData name="Klára Kožnarová" userId="4fe574e9245e9690" providerId="LiveId" clId="{5FB756EF-153A-4559-B50A-5A395508874F}" dt="2025-05-05T13:11:29.961" v="83" actId="20577"/>
          <ac:spMkLst>
            <pc:docMk/>
            <pc:sldMk cId="2586205857" sldId="258"/>
            <ac:spMk id="2" creationId="{C4741C8B-E755-7D65-2C5D-DAE96E76C934}"/>
          </ac:spMkLst>
        </pc:spChg>
        <pc:spChg chg="mod">
          <ac:chgData name="Klára Kožnarová" userId="4fe574e9245e9690" providerId="LiveId" clId="{5FB756EF-153A-4559-B50A-5A395508874F}" dt="2025-05-11T19:44:36.243" v="124" actId="20577"/>
          <ac:spMkLst>
            <pc:docMk/>
            <pc:sldMk cId="2586205857" sldId="258"/>
            <ac:spMk id="5" creationId="{B637BCBD-CFE4-F84D-D367-D57399FDBCDD}"/>
          </ac:spMkLst>
        </pc:spChg>
      </pc:sldChg>
      <pc:sldChg chg="modSp new mod">
        <pc:chgData name="Klára Kožnarová" userId="4fe574e9245e9690" providerId="LiveId" clId="{5FB756EF-153A-4559-B50A-5A395508874F}" dt="2025-05-12T11:10:25.832" v="136" actId="20577"/>
        <pc:sldMkLst>
          <pc:docMk/>
          <pc:sldMk cId="757380838" sldId="259"/>
        </pc:sldMkLst>
        <pc:spChg chg="mod">
          <ac:chgData name="Klára Kožnarová" userId="4fe574e9245e9690" providerId="LiveId" clId="{5FB756EF-153A-4559-B50A-5A395508874F}" dt="2025-05-05T13:11:38.069" v="95" actId="20577"/>
          <ac:spMkLst>
            <pc:docMk/>
            <pc:sldMk cId="757380838" sldId="259"/>
            <ac:spMk id="2" creationId="{090023D0-7030-ACB3-A835-E90785CEBE58}"/>
          </ac:spMkLst>
        </pc:spChg>
        <pc:spChg chg="mod">
          <ac:chgData name="Klára Kožnarová" userId="4fe574e9245e9690" providerId="LiveId" clId="{5FB756EF-153A-4559-B50A-5A395508874F}" dt="2025-05-12T11:10:25.832" v="136" actId="20577"/>
          <ac:spMkLst>
            <pc:docMk/>
            <pc:sldMk cId="757380838" sldId="259"/>
            <ac:spMk id="3" creationId="{DA2DAC43-EBDA-52B4-C579-0A5888DFFE10}"/>
          </ac:spMkLst>
        </pc:spChg>
      </pc:sldChg>
      <pc:sldChg chg="modSp new mod">
        <pc:chgData name="Klára Kožnarová" userId="4fe574e9245e9690" providerId="LiveId" clId="{5FB756EF-153A-4559-B50A-5A395508874F}" dt="2025-05-05T13:11:49.024" v="117" actId="20577"/>
        <pc:sldMkLst>
          <pc:docMk/>
          <pc:sldMk cId="896384676" sldId="260"/>
        </pc:sldMkLst>
        <pc:spChg chg="mod">
          <ac:chgData name="Klára Kožnarová" userId="4fe574e9245e9690" providerId="LiveId" clId="{5FB756EF-153A-4559-B50A-5A395508874F}" dt="2025-05-05T13:11:49.024" v="117" actId="20577"/>
          <ac:spMkLst>
            <pc:docMk/>
            <pc:sldMk cId="896384676" sldId="260"/>
            <ac:spMk id="2" creationId="{58C400DF-3C04-F2AE-3A66-78E8168C7745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 bwMode="blackWhite">
          <a:xfrm>
            <a:off x="1600200" y="2386744"/>
            <a:ext cx="8991600" cy="1645920"/>
          </a:xfrm>
          <a:solidFill>
            <a:srgbClr val="FFFFFF"/>
          </a:solidFill>
          <a:ln w="38100">
            <a:solidFill>
              <a:srgbClr val="404040"/>
            </a:solidFill>
          </a:ln>
        </p:spPr>
        <p:txBody>
          <a:bodyPr lIns="274320" rIns="274320" anchor="ctr" anchorCtr="1">
            <a:normAutofit/>
          </a:bodyPr>
          <a:lstStyle>
            <a:lvl1pPr algn="ctr">
              <a:defRPr sz="3800">
                <a:solidFill>
                  <a:srgbClr val="262626"/>
                </a:solidFill>
              </a:defRPr>
            </a:lvl1pPr>
          </a:lstStyle>
          <a:p>
            <a:r>
              <a:rPr lang="cs-CZ"/>
              <a:t>Kliknutím lze upravit styl.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5194" y="4352544"/>
            <a:ext cx="6801612" cy="1239894"/>
          </a:xfrm>
          <a:noFill/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cs-CZ"/>
              <a:t>Kliknutím můžete upravit styl předlohy.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60EA64-D806-43AC-9DF2-F8C432F32B4C}" type="datetimeFigureOut">
              <a:rPr lang="en-US" dirty="0"/>
              <a:t>5/12/2025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dirty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F9C37B-1D36-470B-8223-D6C91242EC14}" type="datetimeFigureOut">
              <a:rPr lang="en-US" dirty="0"/>
              <a:t>5/12/2025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dirty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53112" y="937260"/>
            <a:ext cx="1298608" cy="4983480"/>
          </a:xfrm>
        </p:spPr>
        <p:txBody>
          <a:bodyPr vert="eaVert"/>
          <a:lstStyle/>
          <a:p>
            <a:r>
              <a:rPr lang="cs-CZ"/>
              <a:t>Kliknutím lze upravit styl.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31136" y="937260"/>
            <a:ext cx="6198489" cy="4983480"/>
          </a:xfrm>
        </p:spPr>
        <p:txBody>
          <a:bodyPr vert="eaVert"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C6F52A-A82B-47A2-A83A-8C4C91F2D59F}" type="datetimeFigureOut">
              <a:rPr lang="en-US" dirty="0"/>
              <a:t>5/12/2025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dirty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70A7B3-6521-4DCA-87E5-044747A908C1}" type="datetimeFigureOut">
              <a:rPr lang="en-US" dirty="0"/>
              <a:t>5/12/2025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dirty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oddílu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blackWhite">
          <a:xfrm>
            <a:off x="1600200" y="2386744"/>
            <a:ext cx="8991600" cy="1645920"/>
          </a:xfrm>
          <a:solidFill>
            <a:srgbClr val="FFFFFF"/>
          </a:solidFill>
          <a:ln w="38100">
            <a:solidFill>
              <a:srgbClr val="404040"/>
            </a:solidFill>
          </a:ln>
        </p:spPr>
        <p:txBody>
          <a:bodyPr lIns="274320" rIns="274320" anchor="ctr" anchorCtr="1">
            <a:normAutofit/>
          </a:bodyPr>
          <a:lstStyle>
            <a:lvl1pPr>
              <a:defRPr sz="3800">
                <a:solidFill>
                  <a:srgbClr val="262626"/>
                </a:solidFill>
              </a:defRPr>
            </a:lvl1pPr>
          </a:lstStyle>
          <a:p>
            <a:r>
              <a:rPr lang="cs-CZ"/>
              <a:t>Kliknutím lze upravit styl.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695194" y="4352465"/>
            <a:ext cx="6801612" cy="1265082"/>
          </a:xfrm>
        </p:spPr>
        <p:txBody>
          <a:bodyPr anchor="t" anchorCtr="1"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60EA64-D806-43AC-9DF2-F8C432F32B4C}" type="datetimeFigureOut">
              <a:rPr lang="en-US" dirty="0"/>
              <a:t>5/12/2025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dirty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581912" y="2638044"/>
            <a:ext cx="4271771" cy="3101982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38315" y="2638044"/>
            <a:ext cx="4270247" cy="3101982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134690-1557-4C89-A502-4959FE7FAD70}" type="datetimeFigureOut">
              <a:rPr lang="en-US" dirty="0"/>
              <a:t>5/12/2025</a:t>
            </a:fld>
            <a:endParaRPr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dirty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83436" y="2313433"/>
            <a:ext cx="4270248" cy="704087"/>
          </a:xfrm>
        </p:spPr>
        <p:txBody>
          <a:bodyPr anchor="b" anchorCtr="1">
            <a:normAutofit/>
          </a:bodyPr>
          <a:lstStyle>
            <a:lvl1pPr marL="0" indent="0" algn="ctr">
              <a:buNone/>
              <a:defRPr sz="1900" b="0" cap="all" spc="100" baseline="0">
                <a:solidFill>
                  <a:schemeClr val="accent2">
                    <a:lumMod val="75000"/>
                  </a:schemeClr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583436" y="3143250"/>
            <a:ext cx="4270248" cy="2596776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38316" y="3143250"/>
            <a:ext cx="4253484" cy="2596776"/>
          </a:xfrm>
        </p:spPr>
        <p:txBody>
          <a:bodyPr/>
          <a:lstStyle>
            <a:lvl5pPr>
              <a:defRPr/>
            </a:lvl5pPr>
          </a:lstStyle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/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6338316" y="2313433"/>
            <a:ext cx="4270248" cy="704087"/>
          </a:xfrm>
        </p:spPr>
        <p:txBody>
          <a:bodyPr anchor="b" anchorCtr="1">
            <a:normAutofit/>
          </a:bodyPr>
          <a:lstStyle>
            <a:lvl1pPr marL="0" indent="0" algn="ctr">
              <a:buNone/>
              <a:defRPr sz="1900" b="0" cap="all" spc="100" baseline="0">
                <a:solidFill>
                  <a:schemeClr val="accent2">
                    <a:lumMod val="75000"/>
                  </a:schemeClr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D4976-E339-4826-83B7-FBD03F55ECF8}" type="datetimeFigureOut">
              <a:rPr lang="en-US" dirty="0"/>
              <a:t>5/12/2025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dirty="0"/>
              <a:t>‹#›</a:t>
            </a:fld>
            <a:endParaRPr 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Jenom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037C31-9E7A-4F99-8774-A0E530DE1A42}" type="datetimeFigureOut">
              <a:rPr lang="en-US" dirty="0"/>
              <a:t>5/12/2025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dirty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78504F-A551-4DE0-9316-4DCD1D8CC752}" type="datetimeFigureOut">
              <a:rPr lang="en-US" dirty="0"/>
              <a:t>5/12/2025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dirty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/>
          <p:cNvSpPr/>
          <p:nvPr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 bwMode="blackWhite">
          <a:xfrm>
            <a:off x="804672" y="2243828"/>
            <a:ext cx="4486656" cy="1141497"/>
          </a:xfrm>
          <a:solidFill>
            <a:srgbClr val="FFFFFF"/>
          </a:solidFill>
          <a:ln>
            <a:solidFill>
              <a:srgbClr val="404040"/>
            </a:solidFill>
          </a:ln>
        </p:spPr>
        <p:txBody>
          <a:bodyPr anchor="ctr" anchorCtr="1">
            <a:normAutofit/>
          </a:bodyPr>
          <a:lstStyle>
            <a:lvl1pPr>
              <a:defRPr sz="2200">
                <a:solidFill>
                  <a:srgbClr val="262626"/>
                </a:solidFill>
              </a:defRPr>
            </a:lvl1pPr>
          </a:lstStyle>
          <a:p>
            <a:r>
              <a:rPr lang="cs-CZ"/>
              <a:t>Kliknutím lze upravit styl.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36080" y="804672"/>
            <a:ext cx="4815840" cy="5248656"/>
          </a:xfrm>
        </p:spPr>
        <p:txBody>
          <a:bodyPr>
            <a:normAutofit/>
          </a:bodyPr>
          <a:lstStyle>
            <a:lvl1pPr>
              <a:defRPr sz="1900">
                <a:solidFill>
                  <a:schemeClr val="tx1"/>
                </a:solidFill>
              </a:defRPr>
            </a:lvl1pPr>
            <a:lvl2pPr>
              <a:defRPr sz="1600">
                <a:solidFill>
                  <a:schemeClr val="tx1"/>
                </a:solidFill>
              </a:defRPr>
            </a:lvl2pPr>
            <a:lvl3pPr>
              <a:defRPr sz="1600">
                <a:solidFill>
                  <a:schemeClr val="tx1"/>
                </a:solidFill>
              </a:defRPr>
            </a:lvl3pPr>
            <a:lvl4pPr>
              <a:defRPr sz="1600">
                <a:solidFill>
                  <a:schemeClr val="tx1"/>
                </a:solidFill>
              </a:defRPr>
            </a:lvl4pPr>
            <a:lvl5pPr>
              <a:defRPr sz="1600">
                <a:solidFill>
                  <a:schemeClr val="tx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5568" y="3549918"/>
            <a:ext cx="3794760" cy="2194036"/>
          </a:xfrm>
        </p:spPr>
        <p:txBody>
          <a:bodyPr anchor="t" anchorCtr="1">
            <a:normAutofit/>
          </a:bodyPr>
          <a:lstStyle>
            <a:lvl1pPr marL="0" indent="0" algn="ctr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BE4249-C0D0-4B06-8692-E8BB871AF643}" type="datetimeFigureOut">
              <a:rPr lang="en-US" dirty="0"/>
              <a:t>5/12/2025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>
          <a:xfrm>
            <a:off x="804672" y="6236208"/>
            <a:ext cx="5124797" cy="320040"/>
          </a:xfrm>
        </p:spPr>
        <p:txBody>
          <a:bodyPr/>
          <a:lstStyle>
            <a:lvl1pPr>
              <a:defRPr>
                <a:solidFill>
                  <a:srgbClr val="FFFFFF">
                    <a:alpha val="70000"/>
                  </a:srgbClr>
                </a:solidFill>
              </a:defRPr>
            </a:lvl1pPr>
          </a:lstStyle>
          <a:p>
            <a:endParaRPr lang="en-US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dirty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/>
          <p:cNvSpPr/>
          <p:nvPr/>
        </p:nvSpPr>
        <p:spPr>
          <a:xfrm>
            <a:off x="0" y="0"/>
            <a:ext cx="6095999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 bwMode="blackWhite">
          <a:xfrm>
            <a:off x="808523" y="2243828"/>
            <a:ext cx="4494998" cy="1134640"/>
          </a:xfrm>
          <a:solidFill>
            <a:srgbClr val="FFFFFF"/>
          </a:solidFill>
          <a:ln>
            <a:solidFill>
              <a:srgbClr val="404040"/>
            </a:solidFill>
          </a:ln>
        </p:spPr>
        <p:txBody>
          <a:bodyPr anchor="ctr" anchorCtr="1">
            <a:noAutofit/>
          </a:bodyPr>
          <a:lstStyle>
            <a:lvl1pPr>
              <a:defRPr sz="2200">
                <a:solidFill>
                  <a:srgbClr val="262626"/>
                </a:solidFill>
              </a:defRPr>
            </a:lvl1pPr>
          </a:lstStyle>
          <a:p>
            <a:r>
              <a:rPr lang="cs-CZ"/>
              <a:t>Kliknutím lze upravit styl.</a:t>
            </a:r>
            <a:endParaRPr lang="en-US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095999" y="0"/>
            <a:ext cx="6102097" cy="6858000"/>
          </a:xfrm>
          <a:solidFill>
            <a:schemeClr val="bg1">
              <a:lumMod val="75000"/>
            </a:schemeClr>
          </a:solidFill>
        </p:spPr>
        <p:txBody>
          <a:bodyPr anchor="t"/>
          <a:lstStyle>
            <a:lvl1pPr marL="0" indent="0">
              <a:buNone/>
              <a:defRPr sz="3200">
                <a:solidFill>
                  <a:schemeClr val="bg1">
                    <a:lumMod val="85000"/>
                    <a:lumOff val="1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cs-CZ"/>
              <a:t>Kliknutím na ikonu přidáte obrázek.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5568" y="3549918"/>
            <a:ext cx="3794760" cy="2194037"/>
          </a:xfrm>
        </p:spPr>
        <p:txBody>
          <a:bodyPr anchor="t" anchorCtr="1">
            <a:normAutofit/>
          </a:bodyPr>
          <a:lstStyle>
            <a:lvl1pPr marL="0" indent="0" algn="ctr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  <a:effectLst>
                  <a:outerShdw blurRad="50800" dist="38100" dir="2700000" algn="tl" rotWithShape="0">
                    <a:prstClr val="black">
                      <a:alpha val="43000"/>
                    </a:prstClr>
                  </a:outerShdw>
                </a:effectLst>
              </a:defRPr>
            </a:lvl1pPr>
          </a:lstStyle>
          <a:p>
            <a:fld id="{042B0DB6-F5C7-45FB-8CF3-31B45F9C2DAC}" type="datetimeFigureOut">
              <a:rPr lang="en-US" dirty="0"/>
              <a:t>5/12/2025</a:t>
            </a:fld>
            <a:endParaRPr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>
          <a:xfrm>
            <a:off x="804672" y="6236208"/>
            <a:ext cx="5124797" cy="320040"/>
          </a:xfrm>
        </p:spPr>
        <p:txBody>
          <a:bodyPr/>
          <a:lstStyle>
            <a:lvl1pPr>
              <a:defRPr>
                <a:solidFill>
                  <a:srgbClr val="FFFFFF">
                    <a:alpha val="70000"/>
                  </a:srgbClr>
                </a:solidFill>
              </a:defRPr>
            </a:lvl1pPr>
          </a:lstStyle>
          <a:p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dirty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black">
          <a:xfrm>
            <a:off x="2231136" y="964692"/>
            <a:ext cx="7729728" cy="1188720"/>
          </a:xfrm>
          <a:prstGeom prst="rect">
            <a:avLst/>
          </a:prstGeom>
          <a:solidFill>
            <a:srgbClr val="FFFFFF"/>
          </a:solidFill>
          <a:ln w="31750" cap="sq">
            <a:solidFill>
              <a:srgbClr val="404040"/>
            </a:solidFill>
            <a:miter lim="800000"/>
          </a:ln>
        </p:spPr>
        <p:txBody>
          <a:bodyPr vert="horz" lIns="182880" tIns="182880" rIns="182880" bIns="182880" rtlCol="0" anchor="ctr">
            <a:normAutofit/>
          </a:bodyPr>
          <a:lstStyle/>
          <a:p>
            <a:r>
              <a:rPr lang="cs-CZ"/>
              <a:t>Kliknutím lze upravit styl.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31136" y="2638044"/>
            <a:ext cx="7729728" cy="310198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821429" y="6238816"/>
            <a:ext cx="2753746" cy="3239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alpha val="70000"/>
                  </a:schemeClr>
                </a:solidFill>
              </a:defRPr>
            </a:lvl1pPr>
          </a:lstStyle>
          <a:p>
            <a:fld id="{1160EA64-D806-43AC-9DF2-F8C432F32B4C}" type="datetimeFigureOut">
              <a:rPr lang="en-US" dirty="0"/>
              <a:t>5/12/2025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600200" y="6236208"/>
            <a:ext cx="5901189" cy="3200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alpha val="7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758922" y="6217920"/>
            <a:ext cx="365760" cy="365760"/>
          </a:xfrm>
          <a:prstGeom prst="ellipse">
            <a:avLst/>
          </a:prstGeom>
          <a:solidFill>
            <a:srgbClr val="1D1D1D">
              <a:alpha val="70000"/>
            </a:srgbClr>
          </a:solidFill>
        </p:spPr>
        <p:txBody>
          <a:bodyPr vert="horz" lIns="18288" tIns="45720" rIns="18288" bIns="45720" rtlCol="0" anchor="ctr">
            <a:noAutofit/>
          </a:bodyPr>
          <a:lstStyle>
            <a:lvl1pPr algn="ctr">
              <a:defRPr sz="1100" spc="0" baseline="0">
                <a:solidFill>
                  <a:srgbClr val="FFFFFF"/>
                </a:solidFill>
              </a:defRPr>
            </a:lvl1pPr>
          </a:lstStyle>
          <a:p>
            <a:fld id="{8A7A6979-0714-4377-B894-6BE4C2D6E202}" type="slidenum">
              <a:rPr lang="en-US" dirty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hf sldNum="0" hdr="0" ftr="0" dt="0"/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2800" kern="1200" cap="all" spc="200" baseline="0">
          <a:solidFill>
            <a:srgbClr val="262626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4572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6858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9144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1430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1312863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484313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165735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882775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doi.org/10.9707/2307-0919.1116" TargetMode="External"/><Relationship Id="rId2" Type="http://schemas.openxmlformats.org/officeDocument/2006/relationships/hyperlink" Target="https://sparqtools.org/mobility-measure/psychological-wellbeing-scale/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AAF815E0-5588-5876-E201-69EA23AD60B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cs-CZ"/>
              <a:t>ZMĚNY</a:t>
            </a:r>
          </a:p>
        </p:txBody>
      </p:sp>
      <p:sp>
        <p:nvSpPr>
          <p:cNvPr id="3" name="Podnadpis 2">
            <a:extLst>
              <a:ext uri="{FF2B5EF4-FFF2-40B4-BE49-F238E27FC236}">
                <a16:creationId xmlns:a16="http://schemas.microsoft.com/office/drawing/2014/main" id="{04D015ED-F419-BAEC-0D5B-E3C022714C3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cs-CZ"/>
              <a:t>Kmentová, Kožnarová, Lachman, Svatošová, Valentová</a:t>
            </a:r>
          </a:p>
        </p:txBody>
      </p:sp>
    </p:spTree>
    <p:extLst>
      <p:ext uri="{BB962C8B-B14F-4D97-AF65-F5344CB8AC3E}">
        <p14:creationId xmlns:p14="http://schemas.microsoft.com/office/powerpoint/2010/main" val="335046130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4" name="Rectangle 7">
            <a:extLst>
              <a:ext uri="{FF2B5EF4-FFF2-40B4-BE49-F238E27FC236}">
                <a16:creationId xmlns:a16="http://schemas.microsoft.com/office/drawing/2014/main" id="{6C9F9EF0-93D5-4D4B-BAFE-4770028147D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2E7AB0F8-C0A0-4B1D-E4E8-E84441813A5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52100" y="1874969"/>
            <a:ext cx="8887800" cy="3108062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 algn="just">
              <a:buNone/>
            </a:pPr>
            <a:r>
              <a:rPr lang="cs-CZ" sz="2400">
                <a:effectLst/>
                <a:latin typeface="Calibri"/>
                <a:ea typeface="Calibri"/>
                <a:cs typeface="Times New Roman"/>
              </a:rPr>
              <a:t>„Mám ráda </a:t>
            </a:r>
            <a:r>
              <a:rPr lang="cs-CZ" sz="2400" b="1">
                <a:effectLst/>
                <a:latin typeface="Calibri"/>
                <a:ea typeface="Calibri"/>
                <a:cs typeface="Times New Roman"/>
              </a:rPr>
              <a:t>novinky</a:t>
            </a:r>
            <a:r>
              <a:rPr lang="cs-CZ" sz="2400">
                <a:effectLst/>
                <a:latin typeface="Calibri"/>
                <a:ea typeface="Calibri"/>
                <a:cs typeface="Times New Roman"/>
              </a:rPr>
              <a:t>, </a:t>
            </a:r>
            <a:r>
              <a:rPr lang="cs-CZ" sz="2400" b="1">
                <a:effectLst/>
                <a:latin typeface="Calibri"/>
                <a:ea typeface="Calibri"/>
                <a:cs typeface="Times New Roman"/>
              </a:rPr>
              <a:t>nevadí mi změny</a:t>
            </a:r>
            <a:r>
              <a:rPr lang="cs-CZ" sz="2400">
                <a:effectLst/>
                <a:latin typeface="Calibri"/>
                <a:ea typeface="Calibri"/>
                <a:cs typeface="Times New Roman"/>
              </a:rPr>
              <a:t>, naopak mě </a:t>
            </a:r>
            <a:r>
              <a:rPr lang="cs-CZ" sz="2400" b="1">
                <a:effectLst/>
                <a:latin typeface="Calibri"/>
                <a:ea typeface="Calibri"/>
                <a:cs typeface="Times New Roman"/>
              </a:rPr>
              <a:t>ubíjí stereotyp</a:t>
            </a:r>
            <a:r>
              <a:rPr lang="cs-CZ" sz="2400">
                <a:effectLst/>
                <a:latin typeface="Calibri"/>
                <a:ea typeface="Calibri"/>
                <a:cs typeface="Times New Roman"/>
              </a:rPr>
              <a:t>. Například musím </a:t>
            </a:r>
            <a:r>
              <a:rPr lang="cs-CZ" sz="2400" b="1">
                <a:effectLst/>
                <a:latin typeface="Calibri"/>
                <a:ea typeface="Calibri"/>
                <a:cs typeface="Times New Roman"/>
              </a:rPr>
              <a:t>měnit práci každé dva roky</a:t>
            </a:r>
            <a:r>
              <a:rPr lang="cs-CZ" sz="2400">
                <a:effectLst/>
                <a:latin typeface="Calibri"/>
                <a:ea typeface="Calibri"/>
                <a:cs typeface="Times New Roman"/>
              </a:rPr>
              <a:t>. Jakmile jsem v práci rok, rok a půl a cítím, že už je to pro mě </a:t>
            </a:r>
            <a:r>
              <a:rPr lang="cs-CZ" sz="2400" b="1">
                <a:effectLst/>
                <a:latin typeface="Calibri"/>
                <a:ea typeface="Calibri"/>
                <a:cs typeface="Times New Roman"/>
              </a:rPr>
              <a:t>rutina</a:t>
            </a:r>
            <a:r>
              <a:rPr lang="cs-CZ" sz="2400">
                <a:effectLst/>
                <a:latin typeface="Calibri"/>
                <a:ea typeface="Calibri"/>
                <a:cs typeface="Times New Roman"/>
              </a:rPr>
              <a:t>, začnu se poohlížet po něčem novém. Vím, že to není asi úplně dobré, ale prostě </a:t>
            </a:r>
            <a:r>
              <a:rPr lang="cs-CZ" sz="2400" b="1">
                <a:effectLst/>
                <a:latin typeface="Calibri"/>
                <a:ea typeface="Calibri"/>
                <a:cs typeface="Times New Roman"/>
              </a:rPr>
              <a:t>tohle jsem já</a:t>
            </a:r>
            <a:r>
              <a:rPr lang="cs-CZ" sz="2400">
                <a:effectLst/>
                <a:latin typeface="Calibri"/>
                <a:ea typeface="Calibri"/>
                <a:cs typeface="Times New Roman"/>
              </a:rPr>
              <a:t>. Bez nových impulsů si připadám, jako že se nehýbu, umírám, a já chci naopak žít naplno. </a:t>
            </a:r>
            <a:r>
              <a:rPr lang="cs-CZ" sz="2400" b="1">
                <a:effectLst/>
                <a:latin typeface="Calibri"/>
                <a:ea typeface="Calibri"/>
                <a:cs typeface="Times New Roman"/>
              </a:rPr>
              <a:t>Teď a tady</a:t>
            </a:r>
            <a:r>
              <a:rPr lang="cs-CZ" sz="2400">
                <a:effectLst/>
                <a:latin typeface="Calibri"/>
                <a:ea typeface="Calibri"/>
                <a:cs typeface="Times New Roman"/>
              </a:rPr>
              <a:t>. S tím asi nějak souvisí, že jsem dost </a:t>
            </a:r>
            <a:r>
              <a:rPr lang="cs-CZ" sz="2400" b="1">
                <a:effectLst/>
                <a:latin typeface="Calibri"/>
                <a:ea typeface="Calibri"/>
                <a:cs typeface="Times New Roman"/>
              </a:rPr>
              <a:t>spontánní</a:t>
            </a:r>
            <a:r>
              <a:rPr lang="cs-CZ" sz="2400" b="1">
                <a:latin typeface="Calibri"/>
                <a:ea typeface="Calibri"/>
                <a:cs typeface="Times New Roman"/>
              </a:rPr>
              <a:t>,</a:t>
            </a:r>
            <a:r>
              <a:rPr lang="cs-CZ" sz="2400">
                <a:latin typeface="Calibri"/>
                <a:ea typeface="Calibri"/>
                <a:cs typeface="Times New Roman"/>
              </a:rPr>
              <a:t> </a:t>
            </a:r>
            <a:r>
              <a:rPr lang="cs-CZ" sz="2400" b="1">
                <a:effectLst/>
                <a:latin typeface="Calibri"/>
                <a:ea typeface="Calibri"/>
                <a:cs typeface="Times New Roman"/>
              </a:rPr>
              <a:t>kreativní a pozitivní</a:t>
            </a:r>
            <a:r>
              <a:rPr lang="cs-CZ" sz="2400">
                <a:effectLst/>
                <a:latin typeface="Calibri"/>
                <a:ea typeface="Calibri"/>
                <a:cs typeface="Times New Roman"/>
              </a:rPr>
              <a:t>. Myslím, že díky tomu jsem docela </a:t>
            </a:r>
            <a:r>
              <a:rPr lang="cs-CZ" sz="2400" b="1">
                <a:effectLst/>
                <a:latin typeface="Calibri"/>
                <a:ea typeface="Calibri"/>
                <a:cs typeface="Times New Roman"/>
              </a:rPr>
              <a:t>oblíbená</a:t>
            </a:r>
            <a:r>
              <a:rPr lang="cs-CZ" sz="2400">
                <a:effectLst/>
                <a:latin typeface="Calibri"/>
                <a:ea typeface="Calibri"/>
                <a:cs typeface="Times New Roman"/>
              </a:rPr>
              <a:t>, lidem je se mnou dobře. A to se třeba ve službách hodí.“</a:t>
            </a:r>
          </a:p>
        </p:txBody>
      </p:sp>
    </p:spTree>
    <p:extLst>
      <p:ext uri="{BB962C8B-B14F-4D97-AF65-F5344CB8AC3E}">
        <p14:creationId xmlns:p14="http://schemas.microsoft.com/office/powerpoint/2010/main" val="358062418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C4741C8B-E755-7D65-2C5D-DAE96E76C9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hodnoty</a:t>
            </a:r>
          </a:p>
        </p:txBody>
      </p:sp>
      <p:pic>
        <p:nvPicPr>
          <p:cNvPr id="4" name="Zástupný obsah 3" descr="Obsah obrázku text, kruh, diagram, snímek obrazovky&#10;&#10;Obsah generovaný pomocí AI může být nesprávný.">
            <a:extLst>
              <a:ext uri="{FF2B5EF4-FFF2-40B4-BE49-F238E27FC236}">
                <a16:creationId xmlns:a16="http://schemas.microsoft.com/office/drawing/2014/main" id="{D95FEEA8-DFC3-59F2-999F-AEE223C63E8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222892" y="2345360"/>
            <a:ext cx="3612385" cy="3447656"/>
          </a:xfrm>
        </p:spPr>
      </p:pic>
      <p:sp>
        <p:nvSpPr>
          <p:cNvPr id="5" name="TextovéPole 4">
            <a:extLst>
              <a:ext uri="{FF2B5EF4-FFF2-40B4-BE49-F238E27FC236}">
                <a16:creationId xmlns:a16="http://schemas.microsoft.com/office/drawing/2014/main" id="{B637BCBD-CFE4-F84D-D367-D57399FDBCDD}"/>
              </a:ext>
            </a:extLst>
          </p:cNvPr>
          <p:cNvSpPr txBox="1"/>
          <p:nvPr/>
        </p:nvSpPr>
        <p:spPr>
          <a:xfrm>
            <a:off x="2317102" y="2694991"/>
            <a:ext cx="4914122" cy="1477328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285750" indent="-285750">
              <a:buFont typeface="Calibri"/>
              <a:buChar char="-"/>
            </a:pPr>
            <a:r>
              <a:rPr lang="cs-CZ" err="1"/>
              <a:t>Schwartzova</a:t>
            </a:r>
            <a:r>
              <a:rPr lang="cs-CZ"/>
              <a:t> teorie hodnot – oblast </a:t>
            </a:r>
            <a:r>
              <a:rPr lang="cs-CZ" b="1"/>
              <a:t>otevřenosti ke změně</a:t>
            </a:r>
            <a:r>
              <a:rPr lang="cs-CZ"/>
              <a:t> (x konzervace)</a:t>
            </a:r>
          </a:p>
          <a:p>
            <a:pPr marL="742950" lvl="1" indent="-285750">
              <a:buFont typeface="Courier New"/>
              <a:buChar char="o"/>
            </a:pPr>
            <a:r>
              <a:rPr lang="cs-CZ"/>
              <a:t>Stimulace </a:t>
            </a:r>
            <a:endParaRPr lang="cs-CZ" i="1">
              <a:ea typeface="+mn-lt"/>
              <a:cs typeface="+mn-lt"/>
            </a:endParaRPr>
          </a:p>
          <a:p>
            <a:pPr marL="742950" lvl="1" indent="-285750">
              <a:buFont typeface="Courier New"/>
              <a:buChar char="o"/>
            </a:pPr>
            <a:r>
              <a:rPr lang="cs-CZ">
                <a:ea typeface="+mn-lt"/>
                <a:cs typeface="+mn-lt"/>
              </a:rPr>
              <a:t>Sebeurčení </a:t>
            </a:r>
            <a:endParaRPr lang="cs-CZ" i="1">
              <a:ea typeface="+mn-lt"/>
              <a:cs typeface="+mn-lt"/>
            </a:endParaRPr>
          </a:p>
          <a:p>
            <a:pPr marL="742950" lvl="1" indent="-285750">
              <a:buFont typeface="Courier New"/>
              <a:buChar char="o"/>
            </a:pPr>
            <a:r>
              <a:rPr lang="cs-CZ">
                <a:ea typeface="+mn-lt"/>
                <a:cs typeface="+mn-lt"/>
              </a:rPr>
              <a:t>Hédonismus </a:t>
            </a:r>
          </a:p>
        </p:txBody>
      </p:sp>
      <p:sp>
        <p:nvSpPr>
          <p:cNvPr id="6" name="TextovéPole 5">
            <a:extLst>
              <a:ext uri="{FF2B5EF4-FFF2-40B4-BE49-F238E27FC236}">
                <a16:creationId xmlns:a16="http://schemas.microsoft.com/office/drawing/2014/main" id="{AC1DF18D-E563-31E6-6BEF-10129D70457A}"/>
              </a:ext>
            </a:extLst>
          </p:cNvPr>
          <p:cNvSpPr txBox="1"/>
          <p:nvPr/>
        </p:nvSpPr>
        <p:spPr>
          <a:xfrm>
            <a:off x="2318657" y="4561113"/>
            <a:ext cx="4506685" cy="64633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285750" indent="-285750">
              <a:buFont typeface="Calibri"/>
              <a:buChar char="-"/>
            </a:pPr>
            <a:r>
              <a:rPr lang="cs-CZ" b="1" err="1"/>
              <a:t>Postmaterialistické</a:t>
            </a:r>
            <a:r>
              <a:rPr lang="cs-CZ" b="1"/>
              <a:t> hodnoty</a:t>
            </a:r>
            <a:r>
              <a:rPr lang="cs-CZ"/>
              <a:t> (Ronald F. </a:t>
            </a:r>
            <a:r>
              <a:rPr lang="cs-CZ" err="1"/>
              <a:t>Ingelhart</a:t>
            </a:r>
            <a:r>
              <a:rPr lang="cs-CZ"/>
              <a:t>)</a:t>
            </a:r>
            <a:endParaRPr lang="cs-CZ" sz="1400" i="1">
              <a:latin typeface="Cambria"/>
              <a:ea typeface="Cambria"/>
            </a:endParaRPr>
          </a:p>
        </p:txBody>
      </p:sp>
    </p:spTree>
    <p:extLst>
      <p:ext uri="{BB962C8B-B14F-4D97-AF65-F5344CB8AC3E}">
        <p14:creationId xmlns:p14="http://schemas.microsoft.com/office/powerpoint/2010/main" val="258620585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090023D0-7030-ACB3-A835-E90785CEBE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err="1"/>
              <a:t>Well-being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DA2DAC43-EBDA-52B4-C579-0A5888DFFE1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93290" y="2638044"/>
            <a:ext cx="10064574" cy="3101983"/>
          </a:xfrm>
        </p:spPr>
        <p:txBody>
          <a:bodyPr vert="horz" lIns="91440" tIns="45720" rIns="91440" bIns="45720" rtlCol="0" anchor="t">
            <a:normAutofit fontScale="92500" lnSpcReduction="20000"/>
          </a:bodyPr>
          <a:lstStyle/>
          <a:p>
            <a:r>
              <a:rPr lang="cs-CZ"/>
              <a:t>Subjektivní </a:t>
            </a:r>
            <a:r>
              <a:rPr lang="cs-CZ" err="1"/>
              <a:t>well-being</a:t>
            </a:r>
            <a:endParaRPr lang="cs-CZ"/>
          </a:p>
          <a:p>
            <a:r>
              <a:rPr lang="cs-CZ"/>
              <a:t>Pojem psychologický </a:t>
            </a:r>
            <a:r>
              <a:rPr lang="cs-CZ" err="1"/>
              <a:t>well-being</a:t>
            </a:r>
            <a:r>
              <a:rPr lang="cs-CZ"/>
              <a:t> = hlubší koncept </a:t>
            </a:r>
            <a:r>
              <a:rPr lang="cs-CZ" err="1"/>
              <a:t>well-being</a:t>
            </a:r>
            <a:r>
              <a:rPr lang="cs-CZ"/>
              <a:t> zaměřující se na vícero složek přinášející jedinci uspokojení</a:t>
            </a:r>
          </a:p>
          <a:p>
            <a:r>
              <a:rPr lang="cs-CZ" err="1"/>
              <a:t>Ryff</a:t>
            </a:r>
            <a:r>
              <a:rPr lang="cs-CZ"/>
              <a:t> </a:t>
            </a:r>
            <a:r>
              <a:rPr lang="cs-CZ" err="1"/>
              <a:t>scale</a:t>
            </a:r>
            <a:r>
              <a:rPr lang="cs-CZ"/>
              <a:t> </a:t>
            </a:r>
            <a:r>
              <a:rPr lang="cs-CZ" err="1"/>
              <a:t>of</a:t>
            </a:r>
            <a:r>
              <a:rPr lang="cs-CZ"/>
              <a:t> </a:t>
            </a:r>
            <a:r>
              <a:rPr lang="cs-CZ" err="1"/>
              <a:t>psychological</a:t>
            </a:r>
            <a:r>
              <a:rPr lang="cs-CZ"/>
              <a:t> </a:t>
            </a:r>
            <a:r>
              <a:rPr lang="cs-CZ" err="1"/>
              <a:t>well-being</a:t>
            </a:r>
            <a:r>
              <a:rPr lang="cs-CZ"/>
              <a:t>:</a:t>
            </a:r>
          </a:p>
          <a:p>
            <a:pPr marL="571500" lvl="1" indent="-342900">
              <a:buAutoNum type="arabicParenR"/>
            </a:pPr>
            <a:r>
              <a:rPr lang="cs-CZ"/>
              <a:t>Sebepřijetí </a:t>
            </a:r>
          </a:p>
          <a:p>
            <a:pPr marL="571500" lvl="1" indent="-342900">
              <a:buAutoNum type="arabicParenR"/>
            </a:pPr>
            <a:r>
              <a:rPr lang="cs-CZ"/>
              <a:t>Kvalitní vztahy s ostatními – </a:t>
            </a:r>
            <a:r>
              <a:rPr lang="cs-CZ" i="1"/>
              <a:t>myslím, že díky tomu jsem docela oblíbená, lidem je se mnou dobře </a:t>
            </a:r>
          </a:p>
          <a:p>
            <a:pPr marL="571500" lvl="1" indent="-342900">
              <a:buAutoNum type="arabicParenR"/>
            </a:pPr>
            <a:r>
              <a:rPr lang="cs-CZ"/>
              <a:t>Pocit autonomie </a:t>
            </a:r>
          </a:p>
          <a:p>
            <a:pPr marL="571500" lvl="1" indent="-342900">
              <a:buAutoNum type="arabicParenR"/>
            </a:pPr>
            <a:r>
              <a:rPr lang="cs-CZ"/>
              <a:t>Schopnost zvládat životní situace – </a:t>
            </a:r>
            <a:r>
              <a:rPr lang="cs-CZ" i="1"/>
              <a:t>nevadí mi změny, naopak mě ubíjí stereotyp</a:t>
            </a:r>
          </a:p>
          <a:p>
            <a:pPr marL="571500" lvl="1" indent="-342900">
              <a:buAutoNum type="arabicParenR"/>
            </a:pPr>
            <a:r>
              <a:rPr lang="cs-CZ"/>
              <a:t>Pocit smysluplnosti </a:t>
            </a:r>
          </a:p>
          <a:p>
            <a:pPr marL="571500" lvl="1" indent="-342900">
              <a:buAutoNum type="arabicParenR"/>
            </a:pPr>
            <a:r>
              <a:rPr lang="cs-CZ"/>
              <a:t>Osobní růst a rozvoj – </a:t>
            </a:r>
            <a:r>
              <a:rPr lang="cs-CZ" i="1"/>
              <a:t>bez nových impulsů si připadám, jako že se nehýbu, umírám, a já chci naopak žít naplno</a:t>
            </a:r>
          </a:p>
          <a:p>
            <a:pPr marL="228600" lvl="1" indent="0">
              <a:buNone/>
            </a:pPr>
            <a:endParaRPr lang="cs-CZ" i="1"/>
          </a:p>
          <a:p>
            <a:pPr marL="228600" lvl="1" indent="0">
              <a:buNone/>
            </a:pP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75738083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58C400DF-3C04-F2AE-3A66-78E8168C77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Identita, sebepojetí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E5FD4DED-CD4D-3EF6-903A-24A53CA8603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r>
              <a:rPr lang="cs-CZ"/>
              <a:t>Touha po změně v souvislosti s vnímáním sebe sama:</a:t>
            </a:r>
          </a:p>
          <a:p>
            <a:pPr marL="571500" lvl="1" indent="-342900">
              <a:buAutoNum type="arabicPeriod"/>
            </a:pPr>
            <a:r>
              <a:rPr lang="cs-CZ" sz="1800" b="1"/>
              <a:t>Teorie sociální identity</a:t>
            </a:r>
            <a:r>
              <a:rPr lang="cs-CZ" sz="1800"/>
              <a:t> (</a:t>
            </a:r>
            <a:r>
              <a:rPr lang="cs-CZ" sz="1800" err="1"/>
              <a:t>Tajfel</a:t>
            </a:r>
            <a:r>
              <a:rPr lang="cs-CZ" sz="1800"/>
              <a:t> &amp; Turner)</a:t>
            </a:r>
          </a:p>
          <a:p>
            <a:pPr lvl="2">
              <a:buFont typeface="Wingdings" panose="020B0604020202020204" pitchFamily="34" charset="0"/>
              <a:buChar char="§"/>
            </a:pPr>
            <a:r>
              <a:rPr lang="cs-CZ" sz="1800">
                <a:ea typeface="+mn-lt"/>
                <a:cs typeface="+mn-lt"/>
              </a:rPr>
              <a:t>změna skupin a prostředí pomáhá rozšiřovat identitu</a:t>
            </a:r>
            <a:endParaRPr lang="cs-CZ" sz="1800"/>
          </a:p>
          <a:p>
            <a:pPr marL="571500" lvl="1" indent="-342900">
              <a:buAutoNum type="arabicPeriod"/>
            </a:pPr>
            <a:r>
              <a:rPr lang="cs-CZ" sz="1800" b="1"/>
              <a:t>Teorie </a:t>
            </a:r>
            <a:r>
              <a:rPr lang="cs-CZ" sz="1800" b="1" err="1"/>
              <a:t>self-discrepancy</a:t>
            </a:r>
            <a:r>
              <a:rPr lang="cs-CZ" sz="1800"/>
              <a:t> (</a:t>
            </a:r>
            <a:r>
              <a:rPr lang="cs-CZ" sz="1800" err="1"/>
              <a:t>Higgins</a:t>
            </a:r>
            <a:r>
              <a:rPr lang="cs-CZ" sz="1800"/>
              <a:t>)</a:t>
            </a:r>
          </a:p>
          <a:p>
            <a:pPr marL="800100" lvl="2" indent="-342900">
              <a:buFont typeface="Wingdings" panose="020B0604020202020204" pitchFamily="34" charset="0"/>
              <a:buChar char="§"/>
            </a:pPr>
            <a:r>
              <a:rPr lang="cs-CZ" sz="1800">
                <a:ea typeface="+mn-lt"/>
                <a:cs typeface="+mn-lt"/>
              </a:rPr>
              <a:t>změna přibližuje reálné já k ideálnímu já, chrání sebeúctu</a:t>
            </a:r>
            <a:endParaRPr lang="cs-CZ" sz="1800"/>
          </a:p>
          <a:p>
            <a:pPr marL="800100" lvl="2" indent="-342900">
              <a:buFont typeface="Wingdings" panose="020B0604020202020204" pitchFamily="34" charset="0"/>
              <a:buChar char="§"/>
            </a:pPr>
            <a:r>
              <a:rPr lang="cs-CZ" sz="1800">
                <a:ea typeface="+mn-lt"/>
                <a:cs typeface="+mn-lt"/>
              </a:rPr>
              <a:t>Změna není hrozba, ale </a:t>
            </a:r>
            <a:r>
              <a:rPr lang="cs-CZ" sz="1800" b="1">
                <a:ea typeface="+mn-lt"/>
                <a:cs typeface="+mn-lt"/>
              </a:rPr>
              <a:t>nástroj růstu a vnitřního souladu</a:t>
            </a:r>
            <a:endParaRPr lang="cs-CZ" sz="1800"/>
          </a:p>
          <a:p>
            <a:endParaRPr lang="cs-CZ"/>
          </a:p>
        </p:txBody>
      </p:sp>
      <p:pic>
        <p:nvPicPr>
          <p:cNvPr id="4" name="Obrázek 3">
            <a:extLst>
              <a:ext uri="{FF2B5EF4-FFF2-40B4-BE49-F238E27FC236}">
                <a16:creationId xmlns:a16="http://schemas.microsoft.com/office/drawing/2014/main" id="{B876E149-1F72-C075-07F9-F709CC095F5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26572" y="3902808"/>
            <a:ext cx="3921737" cy="2264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638467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0608119-9583-108A-0A25-E2384F49B06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6822A864-7F5E-A06B-413E-0CE2AB63B4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Identita, sebepojetí</a:t>
            </a:r>
          </a:p>
        </p:txBody>
      </p:sp>
      <p:pic>
        <p:nvPicPr>
          <p:cNvPr id="4" name="Obrázek 3">
            <a:extLst>
              <a:ext uri="{FF2B5EF4-FFF2-40B4-BE49-F238E27FC236}">
                <a16:creationId xmlns:a16="http://schemas.microsoft.com/office/drawing/2014/main" id="{81078AA6-CB55-984B-46A0-5E35377EF88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45495" y="2320192"/>
            <a:ext cx="7106505" cy="41400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034747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C53C7521-02F8-56FC-BBE9-16F8E704DD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Zdroje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5BC9D942-7F4B-301F-F1D1-84C7B52A404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r>
              <a:rPr lang="cs-CZ">
                <a:ea typeface="+mn-lt"/>
                <a:cs typeface="+mn-lt"/>
                <a:hlinkClick r:id="rId2"/>
              </a:rPr>
              <a:t>https://sparqtools.org/mobility-measure/psychological-wellbeing-scale/</a:t>
            </a:r>
            <a:endParaRPr lang="cs-CZ">
              <a:ea typeface="+mn-lt"/>
              <a:cs typeface="+mn-lt"/>
            </a:endParaRPr>
          </a:p>
          <a:p>
            <a:r>
              <a:rPr lang="cs-CZ" sz="1300" i="1" err="1">
                <a:solidFill>
                  <a:srgbClr val="737E86"/>
                </a:solidFill>
                <a:latin typeface="Fira Sans"/>
                <a:ea typeface="+mn-lt"/>
                <a:cs typeface="+mn-lt"/>
              </a:rPr>
              <a:t>Higgins</a:t>
            </a:r>
            <a:r>
              <a:rPr lang="cs-CZ" sz="1300" i="1">
                <a:solidFill>
                  <a:srgbClr val="737E86"/>
                </a:solidFill>
                <a:latin typeface="Fira Sans"/>
                <a:ea typeface="+mn-lt"/>
                <a:cs typeface="+mn-lt"/>
              </a:rPr>
              <a:t>, E. T. (1987). </a:t>
            </a:r>
            <a:r>
              <a:rPr lang="cs-CZ" sz="1300" i="1" err="1">
                <a:solidFill>
                  <a:srgbClr val="737E86"/>
                </a:solidFill>
                <a:latin typeface="Fira Sans"/>
                <a:ea typeface="+mn-lt"/>
                <a:cs typeface="+mn-lt"/>
              </a:rPr>
              <a:t>Self-discrepancy</a:t>
            </a:r>
            <a:r>
              <a:rPr lang="cs-CZ" sz="1300" i="1">
                <a:solidFill>
                  <a:srgbClr val="737E86"/>
                </a:solidFill>
                <a:latin typeface="Fira Sans"/>
                <a:ea typeface="+mn-lt"/>
                <a:cs typeface="+mn-lt"/>
              </a:rPr>
              <a:t>; A </a:t>
            </a:r>
            <a:r>
              <a:rPr lang="cs-CZ" sz="1300" i="1" err="1">
                <a:solidFill>
                  <a:srgbClr val="737E86"/>
                </a:solidFill>
                <a:latin typeface="Fira Sans"/>
                <a:ea typeface="+mn-lt"/>
                <a:cs typeface="+mn-lt"/>
              </a:rPr>
              <a:t>theory</a:t>
            </a:r>
            <a:r>
              <a:rPr lang="cs-CZ" sz="1300" i="1">
                <a:solidFill>
                  <a:srgbClr val="737E86"/>
                </a:solidFill>
                <a:latin typeface="Fira Sans"/>
                <a:ea typeface="+mn-lt"/>
                <a:cs typeface="+mn-lt"/>
              </a:rPr>
              <a:t> </a:t>
            </a:r>
            <a:r>
              <a:rPr lang="cs-CZ" sz="1300" i="1" err="1">
                <a:solidFill>
                  <a:srgbClr val="737E86"/>
                </a:solidFill>
                <a:latin typeface="Fira Sans"/>
                <a:ea typeface="+mn-lt"/>
                <a:cs typeface="+mn-lt"/>
              </a:rPr>
              <a:t>relating</a:t>
            </a:r>
            <a:r>
              <a:rPr lang="cs-CZ" sz="1300" i="1">
                <a:solidFill>
                  <a:srgbClr val="737E86"/>
                </a:solidFill>
                <a:latin typeface="Fira Sans"/>
                <a:ea typeface="+mn-lt"/>
                <a:cs typeface="+mn-lt"/>
              </a:rPr>
              <a:t> </a:t>
            </a:r>
            <a:r>
              <a:rPr lang="cs-CZ" sz="1300" i="1" err="1">
                <a:solidFill>
                  <a:srgbClr val="737E86"/>
                </a:solidFill>
                <a:latin typeface="Fira Sans"/>
                <a:ea typeface="+mn-lt"/>
                <a:cs typeface="+mn-lt"/>
              </a:rPr>
              <a:t>self</a:t>
            </a:r>
            <a:r>
              <a:rPr lang="cs-CZ" sz="1300" i="1">
                <a:solidFill>
                  <a:srgbClr val="737E86"/>
                </a:solidFill>
                <a:latin typeface="Fira Sans"/>
                <a:ea typeface="+mn-lt"/>
                <a:cs typeface="+mn-lt"/>
              </a:rPr>
              <a:t> and </a:t>
            </a:r>
            <a:r>
              <a:rPr lang="cs-CZ" sz="1300" i="1" err="1">
                <a:solidFill>
                  <a:srgbClr val="737E86"/>
                </a:solidFill>
                <a:latin typeface="Fira Sans"/>
                <a:ea typeface="+mn-lt"/>
                <a:cs typeface="+mn-lt"/>
              </a:rPr>
              <a:t>affect</a:t>
            </a:r>
            <a:r>
              <a:rPr lang="cs-CZ" sz="1300" i="1">
                <a:solidFill>
                  <a:srgbClr val="737E86"/>
                </a:solidFill>
                <a:latin typeface="Fira Sans"/>
                <a:ea typeface="+mn-lt"/>
                <a:cs typeface="+mn-lt"/>
              </a:rPr>
              <a:t>, </a:t>
            </a:r>
            <a:r>
              <a:rPr lang="cs-CZ" sz="1300" i="1" err="1">
                <a:solidFill>
                  <a:srgbClr val="737E86"/>
                </a:solidFill>
                <a:latin typeface="Fira Sans"/>
                <a:ea typeface="+mn-lt"/>
                <a:cs typeface="+mn-lt"/>
              </a:rPr>
              <a:t>Psychological</a:t>
            </a:r>
            <a:r>
              <a:rPr lang="cs-CZ" sz="1300" i="1">
                <a:solidFill>
                  <a:srgbClr val="737E86"/>
                </a:solidFill>
                <a:latin typeface="Fira Sans"/>
                <a:ea typeface="+mn-lt"/>
                <a:cs typeface="+mn-lt"/>
              </a:rPr>
              <a:t> </a:t>
            </a:r>
            <a:r>
              <a:rPr lang="cs-CZ" sz="1300" i="1" err="1">
                <a:solidFill>
                  <a:srgbClr val="737E86"/>
                </a:solidFill>
                <a:latin typeface="Fira Sans"/>
                <a:ea typeface="+mn-lt"/>
                <a:cs typeface="+mn-lt"/>
              </a:rPr>
              <a:t>Review</a:t>
            </a:r>
            <a:r>
              <a:rPr lang="cs-CZ" sz="1300" i="1">
                <a:solidFill>
                  <a:srgbClr val="737E86"/>
                </a:solidFill>
                <a:latin typeface="Fira Sans"/>
                <a:ea typeface="+mn-lt"/>
                <a:cs typeface="+mn-lt"/>
              </a:rPr>
              <a:t>, 94, 319–340.</a:t>
            </a:r>
            <a:endParaRPr lang="cs-CZ" sz="1300">
              <a:solidFill>
                <a:srgbClr val="737E86"/>
              </a:solidFill>
              <a:latin typeface="Fira Sans"/>
              <a:ea typeface="+mn-lt"/>
              <a:cs typeface="+mn-lt"/>
            </a:endParaRPr>
          </a:p>
          <a:p>
            <a:r>
              <a:rPr lang="cs-CZ" sz="1300" err="1">
                <a:solidFill>
                  <a:srgbClr val="737E86"/>
                </a:solidFill>
                <a:latin typeface="Fira Sans"/>
                <a:ea typeface="+mn-lt"/>
                <a:cs typeface="+mn-lt"/>
              </a:rPr>
              <a:t>Tajfel</a:t>
            </a:r>
            <a:r>
              <a:rPr lang="cs-CZ" sz="1300">
                <a:solidFill>
                  <a:srgbClr val="737E86"/>
                </a:solidFill>
                <a:latin typeface="Fira Sans"/>
                <a:ea typeface="+mn-lt"/>
                <a:cs typeface="+mn-lt"/>
              </a:rPr>
              <a:t>, H., &amp; Turner, J. C. (1979). An </a:t>
            </a:r>
            <a:r>
              <a:rPr lang="cs-CZ" sz="1300" err="1">
                <a:solidFill>
                  <a:srgbClr val="737E86"/>
                </a:solidFill>
                <a:latin typeface="Fira Sans"/>
                <a:ea typeface="+mn-lt"/>
                <a:cs typeface="+mn-lt"/>
              </a:rPr>
              <a:t>integrative</a:t>
            </a:r>
            <a:r>
              <a:rPr lang="cs-CZ" sz="1300">
                <a:solidFill>
                  <a:srgbClr val="737E86"/>
                </a:solidFill>
                <a:latin typeface="Fira Sans"/>
                <a:ea typeface="+mn-lt"/>
                <a:cs typeface="+mn-lt"/>
              </a:rPr>
              <a:t> </a:t>
            </a:r>
            <a:r>
              <a:rPr lang="cs-CZ" sz="1300" err="1">
                <a:solidFill>
                  <a:srgbClr val="737E86"/>
                </a:solidFill>
                <a:latin typeface="Fira Sans"/>
                <a:ea typeface="+mn-lt"/>
                <a:cs typeface="+mn-lt"/>
              </a:rPr>
              <a:t>theory</a:t>
            </a:r>
            <a:r>
              <a:rPr lang="cs-CZ" sz="1300">
                <a:solidFill>
                  <a:srgbClr val="737E86"/>
                </a:solidFill>
                <a:latin typeface="Fira Sans"/>
                <a:ea typeface="+mn-lt"/>
                <a:cs typeface="+mn-lt"/>
              </a:rPr>
              <a:t> </a:t>
            </a:r>
            <a:r>
              <a:rPr lang="cs-CZ" sz="1300" err="1">
                <a:solidFill>
                  <a:srgbClr val="737E86"/>
                </a:solidFill>
                <a:latin typeface="Fira Sans"/>
                <a:ea typeface="+mn-lt"/>
                <a:cs typeface="+mn-lt"/>
              </a:rPr>
              <a:t>of</a:t>
            </a:r>
            <a:r>
              <a:rPr lang="cs-CZ" sz="1300">
                <a:solidFill>
                  <a:srgbClr val="737E86"/>
                </a:solidFill>
                <a:latin typeface="Fira Sans"/>
                <a:ea typeface="+mn-lt"/>
                <a:cs typeface="+mn-lt"/>
              </a:rPr>
              <a:t> </a:t>
            </a:r>
            <a:r>
              <a:rPr lang="cs-CZ" sz="1300" err="1">
                <a:solidFill>
                  <a:srgbClr val="737E86"/>
                </a:solidFill>
                <a:latin typeface="Fira Sans"/>
                <a:ea typeface="+mn-lt"/>
                <a:cs typeface="+mn-lt"/>
              </a:rPr>
              <a:t>intergroup</a:t>
            </a:r>
            <a:r>
              <a:rPr lang="cs-CZ" sz="1300">
                <a:solidFill>
                  <a:srgbClr val="737E86"/>
                </a:solidFill>
                <a:latin typeface="Fira Sans"/>
                <a:ea typeface="+mn-lt"/>
                <a:cs typeface="+mn-lt"/>
              </a:rPr>
              <a:t> </a:t>
            </a:r>
            <a:r>
              <a:rPr lang="cs-CZ" sz="1300" err="1">
                <a:solidFill>
                  <a:srgbClr val="737E86"/>
                </a:solidFill>
                <a:latin typeface="Fira Sans"/>
                <a:ea typeface="+mn-lt"/>
                <a:cs typeface="+mn-lt"/>
              </a:rPr>
              <a:t>conflict</a:t>
            </a:r>
            <a:r>
              <a:rPr lang="cs-CZ" sz="1300">
                <a:solidFill>
                  <a:srgbClr val="737E86"/>
                </a:solidFill>
                <a:latin typeface="Fira Sans"/>
                <a:ea typeface="+mn-lt"/>
                <a:cs typeface="+mn-lt"/>
              </a:rPr>
              <a:t>, </a:t>
            </a:r>
            <a:r>
              <a:rPr lang="cs-CZ" sz="1300" err="1">
                <a:solidFill>
                  <a:srgbClr val="737E86"/>
                </a:solidFill>
                <a:latin typeface="Fira Sans"/>
                <a:ea typeface="+mn-lt"/>
                <a:cs typeface="+mn-lt"/>
              </a:rPr>
              <a:t>The</a:t>
            </a:r>
            <a:r>
              <a:rPr lang="cs-CZ" sz="1300">
                <a:solidFill>
                  <a:srgbClr val="737E86"/>
                </a:solidFill>
                <a:latin typeface="Fira Sans"/>
                <a:ea typeface="+mn-lt"/>
                <a:cs typeface="+mn-lt"/>
              </a:rPr>
              <a:t> </a:t>
            </a:r>
            <a:r>
              <a:rPr lang="cs-CZ" sz="1300" err="1">
                <a:solidFill>
                  <a:srgbClr val="737E86"/>
                </a:solidFill>
                <a:latin typeface="Fira Sans"/>
                <a:ea typeface="+mn-lt"/>
                <a:cs typeface="+mn-lt"/>
              </a:rPr>
              <a:t>social</a:t>
            </a:r>
            <a:r>
              <a:rPr lang="cs-CZ" sz="1300">
                <a:solidFill>
                  <a:srgbClr val="737E86"/>
                </a:solidFill>
                <a:latin typeface="Fira Sans"/>
                <a:ea typeface="+mn-lt"/>
                <a:cs typeface="+mn-lt"/>
              </a:rPr>
              <a:t> psychology </a:t>
            </a:r>
            <a:r>
              <a:rPr lang="cs-CZ" sz="1300" err="1">
                <a:solidFill>
                  <a:srgbClr val="737E86"/>
                </a:solidFill>
                <a:latin typeface="Fira Sans"/>
                <a:ea typeface="+mn-lt"/>
                <a:cs typeface="+mn-lt"/>
              </a:rPr>
              <a:t>of</a:t>
            </a:r>
            <a:r>
              <a:rPr lang="cs-CZ" sz="1300">
                <a:solidFill>
                  <a:srgbClr val="737E86"/>
                </a:solidFill>
                <a:latin typeface="Fira Sans"/>
                <a:ea typeface="+mn-lt"/>
                <a:cs typeface="+mn-lt"/>
              </a:rPr>
              <a:t> </a:t>
            </a:r>
            <a:r>
              <a:rPr lang="cs-CZ" sz="1300" err="1">
                <a:solidFill>
                  <a:srgbClr val="737E86"/>
                </a:solidFill>
                <a:latin typeface="Fira Sans"/>
                <a:ea typeface="+mn-lt"/>
                <a:cs typeface="+mn-lt"/>
              </a:rPr>
              <a:t>intergroup</a:t>
            </a:r>
            <a:r>
              <a:rPr lang="cs-CZ" sz="1300">
                <a:solidFill>
                  <a:srgbClr val="737E86"/>
                </a:solidFill>
                <a:latin typeface="Fira Sans"/>
                <a:ea typeface="+mn-lt"/>
                <a:cs typeface="+mn-lt"/>
              </a:rPr>
              <a:t> relations, 33-37</a:t>
            </a:r>
          </a:p>
          <a:p>
            <a:r>
              <a:rPr lang="cs-CZ" sz="1300" err="1">
                <a:solidFill>
                  <a:srgbClr val="737E86"/>
                </a:solidFill>
                <a:latin typeface="Fira Sans"/>
                <a:ea typeface="+mn-lt"/>
                <a:cs typeface="+mn-lt"/>
              </a:rPr>
              <a:t>Ryff</a:t>
            </a:r>
            <a:r>
              <a:rPr lang="cs-CZ" sz="1300">
                <a:solidFill>
                  <a:srgbClr val="737E86"/>
                </a:solidFill>
                <a:latin typeface="Fira Sans"/>
                <a:ea typeface="+mn-lt"/>
                <a:cs typeface="+mn-lt"/>
              </a:rPr>
              <a:t>, C., &amp; </a:t>
            </a:r>
            <a:r>
              <a:rPr lang="cs-CZ" sz="1300" err="1">
                <a:solidFill>
                  <a:srgbClr val="737E86"/>
                </a:solidFill>
                <a:latin typeface="Fira Sans"/>
                <a:ea typeface="+mn-lt"/>
                <a:cs typeface="+mn-lt"/>
              </a:rPr>
              <a:t>Keyes</a:t>
            </a:r>
            <a:r>
              <a:rPr lang="cs-CZ" sz="1300">
                <a:solidFill>
                  <a:srgbClr val="737E86"/>
                </a:solidFill>
                <a:latin typeface="Fira Sans"/>
                <a:ea typeface="+mn-lt"/>
                <a:cs typeface="+mn-lt"/>
              </a:rPr>
              <a:t>, C. (1995). </a:t>
            </a:r>
            <a:r>
              <a:rPr lang="cs-CZ" sz="1300" err="1">
                <a:solidFill>
                  <a:srgbClr val="737E86"/>
                </a:solidFill>
                <a:latin typeface="Fira Sans"/>
                <a:ea typeface="+mn-lt"/>
                <a:cs typeface="+mn-lt"/>
              </a:rPr>
              <a:t>The</a:t>
            </a:r>
            <a:r>
              <a:rPr lang="cs-CZ" sz="1300">
                <a:solidFill>
                  <a:srgbClr val="737E86"/>
                </a:solidFill>
                <a:latin typeface="Fira Sans"/>
                <a:ea typeface="+mn-lt"/>
                <a:cs typeface="+mn-lt"/>
              </a:rPr>
              <a:t> </a:t>
            </a:r>
            <a:r>
              <a:rPr lang="cs-CZ" sz="1300" err="1">
                <a:solidFill>
                  <a:srgbClr val="737E86"/>
                </a:solidFill>
                <a:latin typeface="Fira Sans"/>
                <a:ea typeface="+mn-lt"/>
                <a:cs typeface="+mn-lt"/>
              </a:rPr>
              <a:t>structure</a:t>
            </a:r>
            <a:r>
              <a:rPr lang="cs-CZ" sz="1300">
                <a:solidFill>
                  <a:srgbClr val="737E86"/>
                </a:solidFill>
                <a:latin typeface="Fira Sans"/>
                <a:ea typeface="+mn-lt"/>
                <a:cs typeface="+mn-lt"/>
              </a:rPr>
              <a:t> </a:t>
            </a:r>
            <a:r>
              <a:rPr lang="cs-CZ" sz="1300" err="1">
                <a:solidFill>
                  <a:srgbClr val="737E86"/>
                </a:solidFill>
                <a:latin typeface="Fira Sans"/>
                <a:ea typeface="+mn-lt"/>
                <a:cs typeface="+mn-lt"/>
              </a:rPr>
              <a:t>of</a:t>
            </a:r>
            <a:r>
              <a:rPr lang="cs-CZ" sz="1300">
                <a:solidFill>
                  <a:srgbClr val="737E86"/>
                </a:solidFill>
                <a:latin typeface="Fira Sans"/>
                <a:ea typeface="+mn-lt"/>
                <a:cs typeface="+mn-lt"/>
              </a:rPr>
              <a:t> </a:t>
            </a:r>
            <a:r>
              <a:rPr lang="cs-CZ" sz="1300" err="1">
                <a:solidFill>
                  <a:srgbClr val="737E86"/>
                </a:solidFill>
                <a:latin typeface="Fira Sans"/>
                <a:ea typeface="+mn-lt"/>
                <a:cs typeface="+mn-lt"/>
              </a:rPr>
              <a:t>psychological</a:t>
            </a:r>
            <a:r>
              <a:rPr lang="cs-CZ" sz="1300">
                <a:solidFill>
                  <a:srgbClr val="737E86"/>
                </a:solidFill>
                <a:latin typeface="Fira Sans"/>
                <a:ea typeface="+mn-lt"/>
                <a:cs typeface="+mn-lt"/>
              </a:rPr>
              <a:t> </a:t>
            </a:r>
            <a:r>
              <a:rPr lang="cs-CZ" sz="1300" err="1">
                <a:solidFill>
                  <a:srgbClr val="737E86"/>
                </a:solidFill>
                <a:latin typeface="Fira Sans"/>
                <a:ea typeface="+mn-lt"/>
                <a:cs typeface="+mn-lt"/>
              </a:rPr>
              <a:t>well-being</a:t>
            </a:r>
            <a:r>
              <a:rPr lang="cs-CZ" sz="1300">
                <a:solidFill>
                  <a:srgbClr val="737E86"/>
                </a:solidFill>
                <a:latin typeface="Fira Sans"/>
                <a:ea typeface="+mn-lt"/>
                <a:cs typeface="+mn-lt"/>
              </a:rPr>
              <a:t> </a:t>
            </a:r>
            <a:r>
              <a:rPr lang="cs-CZ" sz="1300" err="1">
                <a:solidFill>
                  <a:srgbClr val="737E86"/>
                </a:solidFill>
                <a:latin typeface="Fira Sans"/>
                <a:ea typeface="+mn-lt"/>
                <a:cs typeface="+mn-lt"/>
              </a:rPr>
              <a:t>revisited</a:t>
            </a:r>
            <a:r>
              <a:rPr lang="cs-CZ" sz="1300">
                <a:solidFill>
                  <a:srgbClr val="737E86"/>
                </a:solidFill>
                <a:latin typeface="Fira Sans"/>
                <a:ea typeface="+mn-lt"/>
                <a:cs typeface="+mn-lt"/>
              </a:rPr>
              <a:t>. </a:t>
            </a:r>
            <a:r>
              <a:rPr lang="cs-CZ" sz="1300" i="1" err="1">
                <a:solidFill>
                  <a:srgbClr val="737E86"/>
                </a:solidFill>
                <a:latin typeface="Fira Sans"/>
                <a:ea typeface="+mn-lt"/>
                <a:cs typeface="+mn-lt"/>
              </a:rPr>
              <a:t>Journal</a:t>
            </a:r>
            <a:r>
              <a:rPr lang="cs-CZ" sz="1300" i="1">
                <a:solidFill>
                  <a:srgbClr val="737E86"/>
                </a:solidFill>
                <a:latin typeface="Fira Sans"/>
                <a:ea typeface="+mn-lt"/>
                <a:cs typeface="+mn-lt"/>
              </a:rPr>
              <a:t> </a:t>
            </a:r>
            <a:r>
              <a:rPr lang="cs-CZ" sz="1300" i="1" err="1">
                <a:solidFill>
                  <a:srgbClr val="737E86"/>
                </a:solidFill>
                <a:latin typeface="Fira Sans"/>
                <a:ea typeface="+mn-lt"/>
                <a:cs typeface="+mn-lt"/>
              </a:rPr>
              <a:t>of</a:t>
            </a:r>
            <a:r>
              <a:rPr lang="cs-CZ" sz="1300" i="1">
                <a:solidFill>
                  <a:srgbClr val="737E86"/>
                </a:solidFill>
                <a:latin typeface="Fira Sans"/>
                <a:ea typeface="+mn-lt"/>
                <a:cs typeface="+mn-lt"/>
              </a:rPr>
              <a:t> Personality and </a:t>
            </a:r>
            <a:r>
              <a:rPr lang="cs-CZ" sz="1300" i="1" err="1">
                <a:solidFill>
                  <a:srgbClr val="737E86"/>
                </a:solidFill>
                <a:latin typeface="Fira Sans"/>
                <a:ea typeface="+mn-lt"/>
                <a:cs typeface="+mn-lt"/>
              </a:rPr>
              <a:t>Social</a:t>
            </a:r>
            <a:r>
              <a:rPr lang="cs-CZ" sz="1300" i="1">
                <a:solidFill>
                  <a:srgbClr val="737E86"/>
                </a:solidFill>
                <a:latin typeface="Fira Sans"/>
                <a:ea typeface="+mn-lt"/>
                <a:cs typeface="+mn-lt"/>
              </a:rPr>
              <a:t> Psychology, 69,</a:t>
            </a:r>
            <a:r>
              <a:rPr lang="cs-CZ" sz="1300">
                <a:solidFill>
                  <a:srgbClr val="737E86"/>
                </a:solidFill>
                <a:latin typeface="Fira Sans"/>
                <a:ea typeface="+mn-lt"/>
                <a:cs typeface="+mn-lt"/>
              </a:rPr>
              <a:t> 719–727.</a:t>
            </a:r>
            <a:endParaRPr lang="cs-CZ">
              <a:ea typeface="+mn-lt"/>
              <a:cs typeface="+mn-lt"/>
            </a:endParaRPr>
          </a:p>
          <a:p>
            <a:r>
              <a:rPr lang="cs-CZ" sz="1300" err="1">
                <a:solidFill>
                  <a:srgbClr val="737E86"/>
                </a:solidFill>
                <a:latin typeface="Fira Sans"/>
                <a:ea typeface="+mn-lt"/>
                <a:cs typeface="Arial"/>
              </a:rPr>
              <a:t>Schwartz</a:t>
            </a:r>
            <a:r>
              <a:rPr lang="cs-CZ" sz="1300">
                <a:solidFill>
                  <a:srgbClr val="737E86"/>
                </a:solidFill>
                <a:latin typeface="Fira Sans"/>
                <a:ea typeface="+mn-lt"/>
                <a:cs typeface="Arial"/>
              </a:rPr>
              <a:t>, S. H. (2012). An </a:t>
            </a:r>
            <a:r>
              <a:rPr lang="cs-CZ" sz="1300" err="1">
                <a:solidFill>
                  <a:srgbClr val="737E86"/>
                </a:solidFill>
                <a:latin typeface="Fira Sans"/>
                <a:ea typeface="+mn-lt"/>
                <a:cs typeface="Arial"/>
              </a:rPr>
              <a:t>Overview</a:t>
            </a:r>
            <a:r>
              <a:rPr lang="cs-CZ" sz="1300">
                <a:solidFill>
                  <a:srgbClr val="737E86"/>
                </a:solidFill>
                <a:latin typeface="Fira Sans"/>
                <a:ea typeface="+mn-lt"/>
                <a:cs typeface="Arial"/>
              </a:rPr>
              <a:t> </a:t>
            </a:r>
            <a:r>
              <a:rPr lang="cs-CZ" sz="1300" err="1">
                <a:solidFill>
                  <a:srgbClr val="737E86"/>
                </a:solidFill>
                <a:latin typeface="Fira Sans"/>
                <a:ea typeface="+mn-lt"/>
                <a:cs typeface="Arial"/>
              </a:rPr>
              <a:t>of</a:t>
            </a:r>
            <a:r>
              <a:rPr lang="cs-CZ" sz="1300">
                <a:solidFill>
                  <a:srgbClr val="737E86"/>
                </a:solidFill>
                <a:latin typeface="Fira Sans"/>
                <a:ea typeface="+mn-lt"/>
                <a:cs typeface="Arial"/>
              </a:rPr>
              <a:t> </a:t>
            </a:r>
            <a:r>
              <a:rPr lang="cs-CZ" sz="1300" err="1">
                <a:solidFill>
                  <a:srgbClr val="737E86"/>
                </a:solidFill>
                <a:latin typeface="Fira Sans"/>
                <a:ea typeface="+mn-lt"/>
                <a:cs typeface="Arial"/>
              </a:rPr>
              <a:t>the</a:t>
            </a:r>
            <a:r>
              <a:rPr lang="cs-CZ" sz="1300">
                <a:solidFill>
                  <a:srgbClr val="737E86"/>
                </a:solidFill>
                <a:latin typeface="Fira Sans"/>
                <a:ea typeface="+mn-lt"/>
                <a:cs typeface="Arial"/>
              </a:rPr>
              <a:t> </a:t>
            </a:r>
            <a:r>
              <a:rPr lang="cs-CZ" sz="1300" err="1">
                <a:solidFill>
                  <a:srgbClr val="737E86"/>
                </a:solidFill>
                <a:latin typeface="Fira Sans"/>
                <a:ea typeface="+mn-lt"/>
                <a:cs typeface="Arial"/>
              </a:rPr>
              <a:t>Schwartz</a:t>
            </a:r>
            <a:r>
              <a:rPr lang="cs-CZ" sz="1300">
                <a:solidFill>
                  <a:srgbClr val="737E86"/>
                </a:solidFill>
                <a:latin typeface="Fira Sans"/>
                <a:ea typeface="+mn-lt"/>
                <a:cs typeface="Arial"/>
              </a:rPr>
              <a:t> </a:t>
            </a:r>
            <a:r>
              <a:rPr lang="cs-CZ" sz="1300" err="1">
                <a:solidFill>
                  <a:srgbClr val="737E86"/>
                </a:solidFill>
                <a:latin typeface="Fira Sans"/>
                <a:ea typeface="+mn-lt"/>
                <a:cs typeface="Arial"/>
              </a:rPr>
              <a:t>Theory</a:t>
            </a:r>
            <a:r>
              <a:rPr lang="cs-CZ" sz="1300">
                <a:solidFill>
                  <a:srgbClr val="737E86"/>
                </a:solidFill>
                <a:latin typeface="Fira Sans"/>
                <a:ea typeface="+mn-lt"/>
                <a:cs typeface="Arial"/>
              </a:rPr>
              <a:t> </a:t>
            </a:r>
            <a:r>
              <a:rPr lang="cs-CZ" sz="1300" err="1">
                <a:solidFill>
                  <a:srgbClr val="737E86"/>
                </a:solidFill>
                <a:latin typeface="Fira Sans"/>
                <a:ea typeface="+mn-lt"/>
                <a:cs typeface="Arial"/>
              </a:rPr>
              <a:t>of</a:t>
            </a:r>
            <a:r>
              <a:rPr lang="cs-CZ" sz="1300">
                <a:solidFill>
                  <a:srgbClr val="737E86"/>
                </a:solidFill>
                <a:latin typeface="Fira Sans"/>
                <a:ea typeface="+mn-lt"/>
                <a:cs typeface="Arial"/>
              </a:rPr>
              <a:t> Basic </a:t>
            </a:r>
            <a:r>
              <a:rPr lang="cs-CZ" sz="1300" err="1">
                <a:solidFill>
                  <a:srgbClr val="737E86"/>
                </a:solidFill>
                <a:latin typeface="Fira Sans"/>
                <a:ea typeface="+mn-lt"/>
                <a:cs typeface="Arial"/>
              </a:rPr>
              <a:t>Values</a:t>
            </a:r>
            <a:r>
              <a:rPr lang="cs-CZ" sz="1300">
                <a:solidFill>
                  <a:srgbClr val="737E86"/>
                </a:solidFill>
                <a:latin typeface="Fira Sans"/>
                <a:ea typeface="+mn-lt"/>
                <a:cs typeface="Arial"/>
              </a:rPr>
              <a:t>. </a:t>
            </a:r>
            <a:r>
              <a:rPr lang="cs-CZ" sz="1300" i="1">
                <a:solidFill>
                  <a:srgbClr val="737E86"/>
                </a:solidFill>
                <a:latin typeface="Fira Sans"/>
                <a:ea typeface="+mn-lt"/>
                <a:cs typeface="Arial"/>
              </a:rPr>
              <a:t>Online </a:t>
            </a:r>
            <a:r>
              <a:rPr lang="cs-CZ" sz="1300" i="1" err="1">
                <a:solidFill>
                  <a:srgbClr val="737E86"/>
                </a:solidFill>
                <a:latin typeface="Fira Sans"/>
                <a:ea typeface="+mn-lt"/>
                <a:cs typeface="Arial"/>
              </a:rPr>
              <a:t>Readings</a:t>
            </a:r>
            <a:r>
              <a:rPr lang="cs-CZ" sz="1300" i="1">
                <a:solidFill>
                  <a:srgbClr val="737E86"/>
                </a:solidFill>
                <a:latin typeface="Fira Sans"/>
                <a:ea typeface="+mn-lt"/>
                <a:cs typeface="Arial"/>
              </a:rPr>
              <a:t> in Psychology and </a:t>
            </a:r>
            <a:r>
              <a:rPr lang="cs-CZ" sz="1300" i="1" err="1">
                <a:solidFill>
                  <a:srgbClr val="737E86"/>
                </a:solidFill>
                <a:latin typeface="Fira Sans"/>
                <a:ea typeface="+mn-lt"/>
                <a:cs typeface="Arial"/>
              </a:rPr>
              <a:t>Culture</a:t>
            </a:r>
            <a:r>
              <a:rPr lang="cs-CZ" sz="1300" i="1">
                <a:solidFill>
                  <a:srgbClr val="737E86"/>
                </a:solidFill>
                <a:latin typeface="Fira Sans"/>
                <a:ea typeface="+mn-lt"/>
                <a:cs typeface="Arial"/>
              </a:rPr>
              <a:t>, 2</a:t>
            </a:r>
            <a:r>
              <a:rPr lang="cs-CZ" sz="1300">
                <a:solidFill>
                  <a:srgbClr val="737E86"/>
                </a:solidFill>
                <a:latin typeface="Fira Sans"/>
                <a:ea typeface="+mn-lt"/>
                <a:cs typeface="Arial"/>
              </a:rPr>
              <a:t>(1).</a:t>
            </a:r>
            <a:r>
              <a:rPr lang="cs-CZ" sz="1300">
                <a:solidFill>
                  <a:srgbClr val="104E7B"/>
                </a:solidFill>
                <a:latin typeface="Fira Sans"/>
                <a:ea typeface="+mn-lt"/>
                <a:cs typeface="Arial"/>
                <a:hlinkClick r:id="rId3"/>
              </a:rPr>
              <a:t>https://doi.org/10.9707/2307-0919.1116</a:t>
            </a:r>
            <a:endParaRPr lang="cs-CZ" sz="1300">
              <a:solidFill>
                <a:srgbClr val="737E86"/>
              </a:solidFill>
              <a:latin typeface="Fira Sans"/>
              <a:ea typeface="+mn-lt"/>
              <a:cs typeface="+mn-lt"/>
            </a:endParaRPr>
          </a:p>
          <a:p>
            <a:r>
              <a:rPr lang="cs-CZ" sz="1300">
                <a:solidFill>
                  <a:schemeClr val="bg1">
                    <a:lumMod val="49000"/>
                  </a:schemeClr>
                </a:solidFill>
                <a:latin typeface="Fira Sans"/>
                <a:ea typeface="+mn-lt"/>
                <a:cs typeface="+mn-lt"/>
              </a:rPr>
              <a:t>Ronald, </a:t>
            </a:r>
            <a:r>
              <a:rPr lang="cs-CZ" sz="1300" err="1">
                <a:solidFill>
                  <a:schemeClr val="bg1">
                    <a:lumMod val="49000"/>
                  </a:schemeClr>
                </a:solidFill>
                <a:latin typeface="Fira Sans"/>
                <a:ea typeface="+mn-lt"/>
                <a:cs typeface="+mn-lt"/>
              </a:rPr>
              <a:t>Inglehart</a:t>
            </a:r>
            <a:r>
              <a:rPr lang="cs-CZ" sz="1300">
                <a:solidFill>
                  <a:schemeClr val="bg1">
                    <a:lumMod val="49000"/>
                  </a:schemeClr>
                </a:solidFill>
                <a:latin typeface="Fira Sans"/>
                <a:ea typeface="+mn-lt"/>
                <a:cs typeface="+mn-lt"/>
              </a:rPr>
              <a:t>. (2009). </a:t>
            </a:r>
            <a:r>
              <a:rPr lang="cs-CZ" sz="1300" err="1">
                <a:solidFill>
                  <a:schemeClr val="bg1">
                    <a:lumMod val="49000"/>
                  </a:schemeClr>
                </a:solidFill>
                <a:latin typeface="Fira Sans"/>
                <a:ea typeface="+mn-lt"/>
                <a:cs typeface="+mn-lt"/>
              </a:rPr>
              <a:t>Postmaterialist</a:t>
            </a:r>
            <a:r>
              <a:rPr lang="cs-CZ" sz="1300">
                <a:solidFill>
                  <a:schemeClr val="bg1">
                    <a:lumMod val="49000"/>
                  </a:schemeClr>
                </a:solidFill>
                <a:latin typeface="Fira Sans"/>
                <a:ea typeface="+mn-lt"/>
                <a:cs typeface="+mn-lt"/>
              </a:rPr>
              <a:t> </a:t>
            </a:r>
            <a:r>
              <a:rPr lang="cs-CZ" sz="1300" err="1">
                <a:solidFill>
                  <a:schemeClr val="bg1">
                    <a:lumMod val="49000"/>
                  </a:schemeClr>
                </a:solidFill>
                <a:latin typeface="Fira Sans"/>
                <a:ea typeface="+mn-lt"/>
                <a:cs typeface="+mn-lt"/>
              </a:rPr>
              <a:t>Values</a:t>
            </a:r>
            <a:r>
              <a:rPr lang="cs-CZ" sz="1300">
                <a:solidFill>
                  <a:schemeClr val="bg1">
                    <a:lumMod val="49000"/>
                  </a:schemeClr>
                </a:solidFill>
                <a:latin typeface="Fira Sans"/>
                <a:ea typeface="+mn-lt"/>
                <a:cs typeface="+mn-lt"/>
              </a:rPr>
              <a:t> and </a:t>
            </a:r>
            <a:r>
              <a:rPr lang="cs-CZ" sz="1300" err="1">
                <a:solidFill>
                  <a:schemeClr val="bg1">
                    <a:lumMod val="49000"/>
                  </a:schemeClr>
                </a:solidFill>
                <a:latin typeface="Fira Sans"/>
                <a:ea typeface="+mn-lt"/>
                <a:cs typeface="+mn-lt"/>
              </a:rPr>
              <a:t>the</a:t>
            </a:r>
            <a:r>
              <a:rPr lang="cs-CZ" sz="1300">
                <a:solidFill>
                  <a:schemeClr val="bg1">
                    <a:lumMod val="49000"/>
                  </a:schemeClr>
                </a:solidFill>
                <a:latin typeface="Fira Sans"/>
                <a:ea typeface="+mn-lt"/>
                <a:cs typeface="+mn-lt"/>
              </a:rPr>
              <a:t> Shift </a:t>
            </a:r>
            <a:r>
              <a:rPr lang="cs-CZ" sz="1300" err="1">
                <a:solidFill>
                  <a:schemeClr val="bg1">
                    <a:lumMod val="49000"/>
                  </a:schemeClr>
                </a:solidFill>
                <a:latin typeface="Fira Sans"/>
                <a:ea typeface="+mn-lt"/>
                <a:cs typeface="+mn-lt"/>
              </a:rPr>
              <a:t>from</a:t>
            </a:r>
            <a:r>
              <a:rPr lang="cs-CZ" sz="1300">
                <a:solidFill>
                  <a:schemeClr val="bg1">
                    <a:lumMod val="49000"/>
                  </a:schemeClr>
                </a:solidFill>
                <a:latin typeface="Fira Sans"/>
                <a:ea typeface="+mn-lt"/>
                <a:cs typeface="+mn-lt"/>
              </a:rPr>
              <a:t> </a:t>
            </a:r>
            <a:r>
              <a:rPr lang="cs-CZ" sz="1300" err="1">
                <a:solidFill>
                  <a:schemeClr val="bg1">
                    <a:lumMod val="49000"/>
                  </a:schemeClr>
                </a:solidFill>
                <a:latin typeface="Fira Sans"/>
                <a:ea typeface="+mn-lt"/>
                <a:cs typeface="+mn-lt"/>
              </a:rPr>
              <a:t>Survival</a:t>
            </a:r>
            <a:r>
              <a:rPr lang="cs-CZ" sz="1300">
                <a:solidFill>
                  <a:schemeClr val="bg1">
                    <a:lumMod val="49000"/>
                  </a:schemeClr>
                </a:solidFill>
                <a:latin typeface="Fira Sans"/>
                <a:ea typeface="+mn-lt"/>
                <a:cs typeface="+mn-lt"/>
              </a:rPr>
              <a:t> to </a:t>
            </a:r>
            <a:r>
              <a:rPr lang="cs-CZ" sz="1300" err="1">
                <a:solidFill>
                  <a:schemeClr val="bg1">
                    <a:lumMod val="49000"/>
                  </a:schemeClr>
                </a:solidFill>
                <a:latin typeface="Fira Sans"/>
                <a:ea typeface="+mn-lt"/>
                <a:cs typeface="+mn-lt"/>
              </a:rPr>
              <a:t>Self-Expression</a:t>
            </a:r>
            <a:r>
              <a:rPr lang="cs-CZ" sz="1300">
                <a:solidFill>
                  <a:schemeClr val="bg1">
                    <a:lumMod val="49000"/>
                  </a:schemeClr>
                </a:solidFill>
                <a:latin typeface="Fira Sans"/>
                <a:ea typeface="+mn-lt"/>
                <a:cs typeface="+mn-lt"/>
              </a:rPr>
              <a:t> </a:t>
            </a:r>
            <a:r>
              <a:rPr lang="cs-CZ" sz="1300" err="1">
                <a:solidFill>
                  <a:schemeClr val="bg1">
                    <a:lumMod val="49000"/>
                  </a:schemeClr>
                </a:solidFill>
                <a:latin typeface="Fira Sans"/>
                <a:ea typeface="+mn-lt"/>
                <a:cs typeface="+mn-lt"/>
              </a:rPr>
              <a:t>Values</a:t>
            </a:r>
            <a:r>
              <a:rPr lang="cs-CZ" sz="1300">
                <a:solidFill>
                  <a:schemeClr val="bg1">
                    <a:lumMod val="49000"/>
                  </a:schemeClr>
                </a:solidFill>
                <a:latin typeface="Fira Sans"/>
                <a:ea typeface="+mn-lt"/>
                <a:cs typeface="+mn-lt"/>
              </a:rPr>
              <a:t>. </a:t>
            </a:r>
            <a:r>
              <a:rPr lang="cs-CZ" sz="1300" i="1" err="1">
                <a:solidFill>
                  <a:schemeClr val="bg1">
                    <a:lumMod val="49000"/>
                  </a:schemeClr>
                </a:solidFill>
                <a:latin typeface="Fira Sans"/>
                <a:ea typeface="+mn-lt"/>
                <a:cs typeface="+mn-lt"/>
              </a:rPr>
              <a:t>The</a:t>
            </a:r>
            <a:r>
              <a:rPr lang="cs-CZ" sz="1300" i="1">
                <a:solidFill>
                  <a:schemeClr val="bg1">
                    <a:lumMod val="49000"/>
                  </a:schemeClr>
                </a:solidFill>
                <a:latin typeface="Fira Sans"/>
                <a:ea typeface="+mn-lt"/>
                <a:cs typeface="+mn-lt"/>
              </a:rPr>
              <a:t> Oxford Handbook </a:t>
            </a:r>
            <a:r>
              <a:rPr lang="cs-CZ" sz="1300" i="1" err="1">
                <a:solidFill>
                  <a:schemeClr val="bg1">
                    <a:lumMod val="49000"/>
                  </a:schemeClr>
                </a:solidFill>
                <a:latin typeface="Fira Sans"/>
                <a:ea typeface="+mn-lt"/>
                <a:cs typeface="+mn-lt"/>
              </a:rPr>
              <a:t>of</a:t>
            </a:r>
            <a:r>
              <a:rPr lang="cs-CZ" sz="1300" i="1">
                <a:solidFill>
                  <a:schemeClr val="bg1">
                    <a:lumMod val="49000"/>
                  </a:schemeClr>
                </a:solidFill>
                <a:latin typeface="Fira Sans"/>
                <a:ea typeface="+mn-lt"/>
                <a:cs typeface="+mn-lt"/>
              </a:rPr>
              <a:t> </a:t>
            </a:r>
            <a:r>
              <a:rPr lang="cs-CZ" sz="1300" i="1" err="1">
                <a:solidFill>
                  <a:schemeClr val="bg1">
                    <a:lumMod val="49000"/>
                  </a:schemeClr>
                </a:solidFill>
                <a:latin typeface="Fira Sans"/>
                <a:ea typeface="+mn-lt"/>
                <a:cs typeface="+mn-lt"/>
              </a:rPr>
              <a:t>Political</a:t>
            </a:r>
            <a:r>
              <a:rPr lang="cs-CZ" sz="1300" i="1">
                <a:solidFill>
                  <a:schemeClr val="bg1">
                    <a:lumMod val="49000"/>
                  </a:schemeClr>
                </a:solidFill>
                <a:latin typeface="Fira Sans"/>
                <a:ea typeface="+mn-lt"/>
                <a:cs typeface="+mn-lt"/>
              </a:rPr>
              <a:t> </a:t>
            </a:r>
            <a:r>
              <a:rPr lang="cs-CZ" sz="1300" i="1" err="1">
                <a:solidFill>
                  <a:schemeClr val="bg1">
                    <a:lumMod val="49000"/>
                  </a:schemeClr>
                </a:solidFill>
                <a:latin typeface="Fira Sans"/>
                <a:ea typeface="+mn-lt"/>
                <a:cs typeface="+mn-lt"/>
              </a:rPr>
              <a:t>Behavior</a:t>
            </a:r>
            <a:r>
              <a:rPr lang="cs-CZ" sz="1300">
                <a:solidFill>
                  <a:schemeClr val="bg1">
                    <a:lumMod val="49000"/>
                  </a:schemeClr>
                </a:solidFill>
                <a:latin typeface="Fira Sans"/>
                <a:ea typeface="+mn-lt"/>
                <a:cs typeface="+mn-lt"/>
              </a:rPr>
              <a:t>. 10.1093/</a:t>
            </a:r>
            <a:r>
              <a:rPr lang="cs-CZ" sz="1300" err="1">
                <a:solidFill>
                  <a:schemeClr val="bg1">
                    <a:lumMod val="49000"/>
                  </a:schemeClr>
                </a:solidFill>
                <a:latin typeface="Fira Sans"/>
                <a:ea typeface="+mn-lt"/>
                <a:cs typeface="+mn-lt"/>
              </a:rPr>
              <a:t>oxfordhb</a:t>
            </a:r>
            <a:r>
              <a:rPr lang="cs-CZ" sz="1300">
                <a:solidFill>
                  <a:schemeClr val="bg1">
                    <a:lumMod val="49000"/>
                  </a:schemeClr>
                </a:solidFill>
                <a:latin typeface="Fira Sans"/>
                <a:ea typeface="+mn-lt"/>
                <a:cs typeface="+mn-lt"/>
              </a:rPr>
              <a:t>/9780199270125.003.0012. </a:t>
            </a:r>
          </a:p>
          <a:p>
            <a:endParaRPr lang="cs-CZ" sz="1400">
              <a:solidFill>
                <a:srgbClr val="104E7B"/>
              </a:solidFill>
              <a:latin typeface="Gill Sans MT"/>
              <a:ea typeface="+mn-lt"/>
              <a:cs typeface="Arial"/>
            </a:endParaRPr>
          </a:p>
          <a:p>
            <a:endParaRPr lang="cs-CZ" sz="1300">
              <a:solidFill>
                <a:srgbClr val="104E7B"/>
              </a:solidFill>
              <a:latin typeface="Fira Sans"/>
              <a:ea typeface="+mn-lt"/>
              <a:cs typeface="Arial"/>
            </a:endParaRPr>
          </a:p>
          <a:p>
            <a:pPr marL="0" indent="0">
              <a:buNone/>
            </a:pPr>
            <a:endParaRPr lang="cs-CZ">
              <a:ea typeface="+mn-lt"/>
              <a:cs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191385333"/>
      </p:ext>
    </p:extLst>
  </p:cSld>
  <p:clrMapOvr>
    <a:masterClrMapping/>
  </p:clrMapOvr>
</p:sld>
</file>

<file path=ppt/theme/theme1.xml><?xml version="1.0" encoding="utf-8"?>
<a:theme xmlns:a="http://schemas.openxmlformats.org/drawingml/2006/main" name="Balík">
  <a:themeElements>
    <a:clrScheme name="Parcel">
      <a:dk1>
        <a:srgbClr val="000000"/>
      </a:dk1>
      <a:lt1>
        <a:srgbClr val="FFFFFF"/>
      </a:lt1>
      <a:dk2>
        <a:srgbClr val="4A5356"/>
      </a:dk2>
      <a:lt2>
        <a:srgbClr val="E8E3CE"/>
      </a:lt2>
      <a:accent1>
        <a:srgbClr val="F6A21D"/>
      </a:accent1>
      <a:accent2>
        <a:srgbClr val="9BAFB5"/>
      </a:accent2>
      <a:accent3>
        <a:srgbClr val="C96731"/>
      </a:accent3>
      <a:accent4>
        <a:srgbClr val="9CA383"/>
      </a:accent4>
      <a:accent5>
        <a:srgbClr val="87795D"/>
      </a:accent5>
      <a:accent6>
        <a:srgbClr val="A0988C"/>
      </a:accent6>
      <a:hlink>
        <a:srgbClr val="00B0F0"/>
      </a:hlink>
      <a:folHlink>
        <a:srgbClr val="738F97"/>
      </a:folHlink>
    </a:clrScheme>
    <a:fontScheme name="Parcel">
      <a:maj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Parcel">
      <a: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107000"/>
                <a:lumMod val="103000"/>
              </a:schemeClr>
            </a:gs>
            <a:gs pos="100000">
              <a:schemeClr val="phClr">
                <a:tint val="82000"/>
                <a:satMod val="109000"/>
                <a:lumMod val="103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7000"/>
                <a:satMod val="100000"/>
                <a:lumMod val="102000"/>
              </a:schemeClr>
            </a:gs>
            <a:gs pos="50000">
              <a:schemeClr val="phClr">
                <a:shade val="100000"/>
                <a:satMod val="103000"/>
                <a:lumMod val="100000"/>
              </a:schemeClr>
            </a:gs>
            <a:gs pos="100000">
              <a:schemeClr val="phClr">
                <a:shade val="93000"/>
                <a:satMod val="11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5880" dist="1524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prstMaterial="dkEdge">
            <a:bevelT w="0" h="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7000"/>
                <a:shade val="100000"/>
                <a:satMod val="185000"/>
                <a:lumMod val="120000"/>
              </a:schemeClr>
            </a:gs>
            <a:gs pos="100000">
              <a:schemeClr val="phClr">
                <a:tint val="96000"/>
                <a:shade val="95000"/>
                <a:satMod val="215000"/>
                <a:lumMod val="80000"/>
              </a:schemeClr>
            </a:gs>
          </a:gsLst>
          <a:path path="circle">
            <a:fillToRect l="50000" t="55000" r="125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arcel" id="{8BEC4385-4EB9-4D53-BFB5-0EA123736B6D}" vid="{4DB32801-28C0-48B0-8C1D-A9A58613615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Balík</Template>
  <Application>Microsoft Office PowerPoint</Application>
  <PresentationFormat>Widescreen</PresentationFormat>
  <Slides>7</Slides>
  <Notes>0</Notes>
  <HiddenSlides>0</HiddenSlide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Balík</vt:lpstr>
      <vt:lpstr>ZMĚNY</vt:lpstr>
      <vt:lpstr>PowerPoint Presentation</vt:lpstr>
      <vt:lpstr>hodnoty</vt:lpstr>
      <vt:lpstr>Well-being</vt:lpstr>
      <vt:lpstr>Identita, sebepojetí</vt:lpstr>
      <vt:lpstr>Identita, sebepojetí</vt:lpstr>
      <vt:lpstr>Zdroje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Klára Kožnarová</dc:creator>
  <cp:revision>1</cp:revision>
  <dcterms:created xsi:type="dcterms:W3CDTF">2025-05-05T13:03:20Z</dcterms:created>
  <dcterms:modified xsi:type="dcterms:W3CDTF">2025-05-12T11:10:49Z</dcterms:modified>
</cp:coreProperties>
</file>