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466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a325b2e845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a325b2e845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a325b2e84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a325b2e845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a325b2e845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a325b2e845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a325b2e845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a325b2e845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a325b2e845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a325b2e845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a325b2e84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a325b2e84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a325b2e84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a325b2e84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a325b2e84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a325b2e84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a325b2e845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a325b2e845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840050" y="1042275"/>
            <a:ext cx="54639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600">
                <a:latin typeface="Times New Roman"/>
                <a:ea typeface="Times New Roman"/>
                <a:cs typeface="Times New Roman"/>
                <a:sym typeface="Times New Roman"/>
              </a:rPr>
              <a:t>Pojmové schéma CESTA    v českém znakovém jazyce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2133150" y="3827325"/>
            <a:ext cx="4877700" cy="10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Karolína Holá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Jitka Bačáková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Hana Wiesnerová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t="4268" b="4523"/>
          <a:stretch/>
        </p:blipFill>
        <p:spPr>
          <a:xfrm>
            <a:off x="0" y="0"/>
            <a:ext cx="17438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3">
            <a:alphaModFix/>
          </a:blip>
          <a:srcRect t="4268" b="4523"/>
          <a:stretch/>
        </p:blipFill>
        <p:spPr>
          <a:xfrm flipH="1">
            <a:off x="7400175" y="0"/>
            <a:ext cx="17438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body" idx="1"/>
          </p:nvPr>
        </p:nvSpPr>
        <p:spPr>
          <a:xfrm>
            <a:off x="311700" y="9847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c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c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c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c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Děkujeme za pozornost!</a:t>
            </a:r>
            <a:endParaRPr/>
          </a:p>
        </p:txBody>
      </p:sp>
      <p:pic>
        <p:nvPicPr>
          <p:cNvPr id="126" name="Google Shape;126;p22"/>
          <p:cNvPicPr preferRelativeResize="0"/>
          <p:nvPr/>
        </p:nvPicPr>
        <p:blipFill rotWithShape="1">
          <a:blip r:embed="rId3">
            <a:alphaModFix/>
          </a:blip>
          <a:srcRect l="26771" r="33531" b="8692"/>
          <a:stretch/>
        </p:blipFill>
        <p:spPr>
          <a:xfrm>
            <a:off x="6980450" y="509499"/>
            <a:ext cx="2054598" cy="4634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37390" y="3346272"/>
            <a:ext cx="3195075" cy="179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91651" y="3346270"/>
            <a:ext cx="3195075" cy="1797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2"/>
          <p:cNvPicPr preferRelativeResize="0"/>
          <p:nvPr/>
        </p:nvPicPr>
        <p:blipFill rotWithShape="1">
          <a:blip r:embed="rId6">
            <a:alphaModFix/>
          </a:blip>
          <a:srcRect l="31042" r="31045"/>
          <a:stretch/>
        </p:blipFill>
        <p:spPr>
          <a:xfrm>
            <a:off x="181701" y="670338"/>
            <a:ext cx="1593376" cy="438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Obsah prezentace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Popis diplomové práce práce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Cíl práce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Obsah práce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Průběh výzkumu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Shrnutí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Závěr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/>
          </a:blip>
          <a:srcRect l="35095" r="8254"/>
          <a:stretch/>
        </p:blipFill>
        <p:spPr>
          <a:xfrm>
            <a:off x="4572000" y="428625"/>
            <a:ext cx="4572000" cy="428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Popis diplomové práce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autorka Bc. Anna Moudrá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 roku 2015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103 stran vlastního textu, 13 stran příloh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 kapitol včetně Úvodu a Závěru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vedoucí práce doc. PhDr. Irena Vaňková CSc., Ph.D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oponent práce </a:t>
            </a:r>
            <a:r>
              <a:rPr lang="cs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prof. PhDr. Alena Macurová, CSc.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 rotWithShape="1">
          <a:blip r:embed="rId3">
            <a:alphaModFix/>
          </a:blip>
          <a:srcRect r="31819"/>
          <a:stretch/>
        </p:blipFill>
        <p:spPr>
          <a:xfrm>
            <a:off x="5977025" y="427851"/>
            <a:ext cx="2311299" cy="4287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Cíl práce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311700" y="1222350"/>
            <a:ext cx="8520600" cy="3666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získání odpovědi na otázku „Funguje, nebo nefunguje konceptuální schéma CESTA také v českém znakovém jazyce?“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upozornění na shody a rozdíly češtiny a ČUJ v oblasti schématu Cesta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dílčí díl - navrhnout metodologii zkoumání konceptuálního schématu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8900" y="2714188"/>
            <a:ext cx="2287000" cy="217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 rotWithShape="1">
          <a:blip r:embed="rId4">
            <a:alphaModFix/>
          </a:blip>
          <a:srcRect l="31726" r="33057"/>
          <a:stretch/>
        </p:blipFill>
        <p:spPr>
          <a:xfrm>
            <a:off x="4029498" y="2849263"/>
            <a:ext cx="754750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70750" y="2849263"/>
            <a:ext cx="1905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 rotWithShape="1">
          <a:blip r:embed="rId5">
            <a:alphaModFix/>
          </a:blip>
          <a:srcRect l="25657" r="34722"/>
          <a:stretch/>
        </p:blipFill>
        <p:spPr>
          <a:xfrm flipH="1">
            <a:off x="1369750" y="2849275"/>
            <a:ext cx="754750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Obsah práce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kognitivní lingvistika - tělesnost, metafora a pojmové schéma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kognitivní lingvistika ve vztahu k znakovým jazykům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obecně téma pojmových schémat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výzkum konceptuálního schématu cesta v českém znakovém jazyce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sběr jazykového materiálu v českém znakovém jazyce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99750" y="1996625"/>
            <a:ext cx="1905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963" y="287665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Průběh výzkumu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5" name="Google Shape;95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metoda observace uzavřeného jazykového materiálu ČZJ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c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 současné době neexistuje oficiální korpus ČZJ - byl použit lexikon ČZJ užitý v teoretické části Cvičebnice (tj. text o struktuře ČZJ) a v části s autentickými ukázkami volného vyprávění v ČZJ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příklad - KOMUNIKACE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c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ikonické mapování ve fonologické struktuře znaku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c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komunikace se realizuje na metaforické cestě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c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 artikulaci znaku jsou ztvárněny najednou dvě trajektorie - existují dva zdrojové a dva cílové body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c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střídavý pohyb od těla a k tělu mluvčího naznačuje střídání komunikačních rolí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600" y="321748"/>
            <a:ext cx="773125" cy="8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05600" y="2248725"/>
            <a:ext cx="1538400" cy="15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Times New Roman"/>
                <a:ea typeface="Times New Roman"/>
                <a:cs typeface="Times New Roman"/>
                <a:sym typeface="Times New Roman"/>
              </a:rPr>
              <a:t>Shrnutí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devět pojmových okruhů, které jsou spojené s konceptuálním schématem CESTA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bádání, čas, komunikace, komunikace o jazyku, láska, úspěch, výklad, záměrné působení a život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vyskytuje se zde </a:t>
            </a:r>
            <a:r>
              <a:rPr lang="c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parametr pohybu, který je u znaků veden buď k tělu, nebo od těla, případně alternativním pohybem k tělu a od těla mluvčího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7100" y="3863375"/>
            <a:ext cx="1973225" cy="128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 rotWithShape="1">
          <a:blip r:embed="rId4">
            <a:alphaModFix/>
          </a:blip>
          <a:srcRect b="11339"/>
          <a:stretch/>
        </p:blipFill>
        <p:spPr>
          <a:xfrm>
            <a:off x="950425" y="3111125"/>
            <a:ext cx="2292225" cy="203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cs" sz="2900">
                <a:latin typeface="Times New Roman"/>
                <a:ea typeface="Times New Roman"/>
                <a:cs typeface="Times New Roman"/>
                <a:sym typeface="Times New Roman"/>
              </a:rPr>
              <a:t>Závěr</a:t>
            </a:r>
            <a:endParaRPr sz="3900"/>
          </a:p>
        </p:txBody>
      </p:sp>
      <p:sp>
        <p:nvSpPr>
          <p:cNvPr id="111" name="Google Shape;111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lang="c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 základního znaku CESTA jsme si definovali čtyři ikonické prvky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celkem tři „prototypické“ znaky BLÍŽIT SE, NÁSLEDUJÍCÍ/NÁSLEDNĚ a znak ODLOŽIT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shodou ve třech parametrech: KOMUNIKACE/DOMLOUVAT SE, KONEC/SKONČIT, LINEÁRNĚ, MOŽNOST, ODPOVĚĎ/ODPOVĚDĚT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další ve dvou či v jednom, které jsou ale také zahrnuty do výzkumu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c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 budoucna spatřujeme ve výzkumu pojmových schémat v ČZJ </a:t>
            </a:r>
            <a:br>
              <a:rPr lang="c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c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velký potenciál a to např. též v oblasti didaktiky ČZJ jako cizího jazyka</a:t>
            </a:r>
            <a:endParaRPr/>
          </a:p>
        </p:txBody>
      </p:sp>
      <p:pic>
        <p:nvPicPr>
          <p:cNvPr id="112" name="Google Shape;11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4800" y="171250"/>
            <a:ext cx="1120225" cy="112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9400" y="3341050"/>
            <a:ext cx="1704600" cy="170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57700" y="445020"/>
            <a:ext cx="1704600" cy="1063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>
            <a:spLocks noGrp="1"/>
          </p:cNvSpPr>
          <p:nvPr>
            <p:ph type="body" idx="1"/>
          </p:nvPr>
        </p:nvSpPr>
        <p:spPr>
          <a:xfrm>
            <a:off x="311700" y="1059200"/>
            <a:ext cx="8520600" cy="291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Dotazy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8425" y="2083675"/>
            <a:ext cx="4407150" cy="209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361</Words>
  <Application>Microsoft Office PowerPoint</Application>
  <PresentationFormat>Předvádění na obrazovce (16:9)</PresentationFormat>
  <Paragraphs>52</Paragraphs>
  <Slides>10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Simple Light</vt:lpstr>
      <vt:lpstr>Pojmové schéma CESTA    v českém znakovém jazyce</vt:lpstr>
      <vt:lpstr>Obsah prezentace </vt:lpstr>
      <vt:lpstr>Popis diplomové práce </vt:lpstr>
      <vt:lpstr>Cíl práce</vt:lpstr>
      <vt:lpstr>Obsah práce </vt:lpstr>
      <vt:lpstr>Průběh výzkumu</vt:lpstr>
      <vt:lpstr>Shrnutí</vt:lpstr>
      <vt:lpstr>Závěr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Pojmové schéma CESTA    v českém znakovém jazyce</dc:title>
  <dc:creator>Karolína Holá</dc:creator>
  <cp:lastModifiedBy>Irena Vaňková</cp:lastModifiedBy>
  <cp:revision>1</cp:revision>
  <dcterms:modified xsi:type="dcterms:W3CDTF">2020-11-29T17:42:22Z</dcterms:modified>
</cp:coreProperties>
</file>