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4"/>
  </p:sldMasterIdLst>
  <p:notesMasterIdLst>
    <p:notesMasterId r:id="rId20"/>
  </p:notesMasterIdLst>
  <p:sldIdLst>
    <p:sldId id="256" r:id="rId5"/>
    <p:sldId id="258" r:id="rId6"/>
    <p:sldId id="260" r:id="rId7"/>
    <p:sldId id="287" r:id="rId8"/>
    <p:sldId id="261" r:id="rId9"/>
    <p:sldId id="268" r:id="rId10"/>
    <p:sldId id="272" r:id="rId11"/>
    <p:sldId id="263" r:id="rId12"/>
    <p:sldId id="290" r:id="rId13"/>
    <p:sldId id="291" r:id="rId14"/>
    <p:sldId id="259" r:id="rId15"/>
    <p:sldId id="281" r:id="rId16"/>
    <p:sldId id="289" r:id="rId17"/>
    <p:sldId id="279" r:id="rId18"/>
    <p:sldId id="286" r:id="rId19"/>
  </p:sldIdLst>
  <p:sldSz cx="9144000" cy="5143500" type="screen16x9"/>
  <p:notesSz cx="6858000" cy="9144000"/>
  <p:embeddedFontLst>
    <p:embeddedFont>
      <p:font typeface="Yusei Magic" panose="020B0604020202020204" charset="-128"/>
      <p:regular r:id="rId21"/>
    </p:embeddedFont>
    <p:embeddedFont>
      <p:font typeface="Hind" panose="02000000000000000000" pitchFamily="2" charset="-18"/>
      <p:regular r:id="rId22"/>
      <p:bold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2B2546-CAA3-4ED1-BC2A-6D896A240A5A}" v="32" dt="2023-11-22T19:11:18.739"/>
    <p1510:client id="{2202DB6B-39B5-1415-545B-A13440571977}" v="361" dt="2023-11-26T16:38:29.268"/>
    <p1510:client id="{4492E9A0-1C75-E260-5488-C5885AF76C7F}" v="181" dt="2023-11-26T10:09:03.286"/>
    <p1510:client id="{80EFDC6D-06FB-176D-6B7C-DE97C30BF4AF}" v="12" dt="2023-11-27T09:50:30.098"/>
    <p1510:client id="{8A10AFBF-DB7F-B0A5-B654-696475F4D5D4}" v="2" dt="2023-11-25T20:18:53.664"/>
    <p1510:client id="{8EBC12A3-9921-1E2D-5E49-C7425ACCF7F4}" v="655" dt="2023-11-26T17:39:13.142"/>
    <p1510:client id="{D4881CF0-293B-94E4-C4D0-4C24DE33F279}" v="57" dt="2023-11-22T19:23:38.804"/>
  </p1510:revLst>
</p1510:revInfo>
</file>

<file path=ppt/tableStyles.xml><?xml version="1.0" encoding="utf-8"?>
<a:tblStyleLst xmlns:a="http://schemas.openxmlformats.org/drawingml/2006/main" def="{483D7EC9-FA2F-4306-8548-A4EF0E86B370}">
  <a:tblStyle styleId="{483D7EC9-FA2F-4306-8548-A4EF0E86B37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65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gcec4d270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4" name="Google Shape;1134;gcec4d270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6" name="Google Shape;1916;g10893ef53f8_0_68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7" name="Google Shape;1917;g10893ef53f8_0_68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6" name="Google Shape;1916;g10893ef53f8_0_68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7" name="Google Shape;1917;g10893ef53f8_0_68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39816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2" name="Google Shape;1902;g10893ef53f8_0_68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3" name="Google Shape;1903;g10893ef53f8_0_68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g1096e9d42b6_0_2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4" name="Google Shape;2784;g1096e9d42b6_0_2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g1088ead8dd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2" name="Google Shape;1242;g1088ead8dd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8" name="Google Shape;1288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2" name="Google Shape;1362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6563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4" name="Google Shape;1314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10893ef53f8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10893ef53f8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10893ef53f8_0_50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10893ef53f8_0_50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g10893ef53f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5" name="Google Shape;1385;g10893ef53f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1" name="Google Shape;1281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916304" y="1651848"/>
            <a:ext cx="4382968" cy="2519262"/>
          </a:xfrm>
          <a:custGeom>
            <a:avLst/>
            <a:gdLst/>
            <a:ahLst/>
            <a:cxnLst/>
            <a:rect l="l" t="t" r="r" b="b"/>
            <a:pathLst>
              <a:path w="34820" h="20014" extrusionOk="0">
                <a:moveTo>
                  <a:pt x="27294" y="1"/>
                </a:moveTo>
                <a:lnTo>
                  <a:pt x="26765" y="41"/>
                </a:lnTo>
                <a:lnTo>
                  <a:pt x="25626" y="123"/>
                </a:lnTo>
                <a:lnTo>
                  <a:pt x="24487" y="326"/>
                </a:lnTo>
                <a:lnTo>
                  <a:pt x="23348" y="529"/>
                </a:lnTo>
                <a:lnTo>
                  <a:pt x="22210" y="814"/>
                </a:lnTo>
                <a:lnTo>
                  <a:pt x="17044" y="1953"/>
                </a:lnTo>
                <a:lnTo>
                  <a:pt x="11878" y="3133"/>
                </a:lnTo>
                <a:lnTo>
                  <a:pt x="10698" y="3377"/>
                </a:lnTo>
                <a:lnTo>
                  <a:pt x="9559" y="3662"/>
                </a:lnTo>
                <a:lnTo>
                  <a:pt x="8380" y="3987"/>
                </a:lnTo>
                <a:lnTo>
                  <a:pt x="7281" y="4394"/>
                </a:lnTo>
                <a:lnTo>
                  <a:pt x="6264" y="4760"/>
                </a:lnTo>
                <a:lnTo>
                  <a:pt x="5288" y="5248"/>
                </a:lnTo>
                <a:lnTo>
                  <a:pt x="4353" y="5777"/>
                </a:lnTo>
                <a:lnTo>
                  <a:pt x="3905" y="6061"/>
                </a:lnTo>
                <a:lnTo>
                  <a:pt x="3458" y="6387"/>
                </a:lnTo>
                <a:lnTo>
                  <a:pt x="2766" y="6997"/>
                </a:lnTo>
                <a:lnTo>
                  <a:pt x="2156" y="7648"/>
                </a:lnTo>
                <a:lnTo>
                  <a:pt x="1587" y="8339"/>
                </a:lnTo>
                <a:lnTo>
                  <a:pt x="1099" y="9112"/>
                </a:lnTo>
                <a:lnTo>
                  <a:pt x="692" y="9885"/>
                </a:lnTo>
                <a:lnTo>
                  <a:pt x="366" y="10699"/>
                </a:lnTo>
                <a:lnTo>
                  <a:pt x="244" y="11146"/>
                </a:lnTo>
                <a:lnTo>
                  <a:pt x="122" y="11553"/>
                </a:lnTo>
                <a:lnTo>
                  <a:pt x="82" y="11959"/>
                </a:lnTo>
                <a:lnTo>
                  <a:pt x="0" y="12407"/>
                </a:lnTo>
                <a:lnTo>
                  <a:pt x="0" y="12854"/>
                </a:lnTo>
                <a:lnTo>
                  <a:pt x="0" y="13261"/>
                </a:lnTo>
                <a:lnTo>
                  <a:pt x="41" y="13709"/>
                </a:lnTo>
                <a:lnTo>
                  <a:pt x="122" y="14115"/>
                </a:lnTo>
                <a:lnTo>
                  <a:pt x="244" y="14522"/>
                </a:lnTo>
                <a:lnTo>
                  <a:pt x="366" y="14929"/>
                </a:lnTo>
                <a:lnTo>
                  <a:pt x="529" y="15336"/>
                </a:lnTo>
                <a:lnTo>
                  <a:pt x="732" y="15742"/>
                </a:lnTo>
                <a:lnTo>
                  <a:pt x="1017" y="16190"/>
                </a:lnTo>
                <a:lnTo>
                  <a:pt x="1302" y="16597"/>
                </a:lnTo>
                <a:lnTo>
                  <a:pt x="1668" y="17003"/>
                </a:lnTo>
                <a:lnTo>
                  <a:pt x="1993" y="17369"/>
                </a:lnTo>
                <a:lnTo>
                  <a:pt x="2400" y="17695"/>
                </a:lnTo>
                <a:lnTo>
                  <a:pt x="2807" y="17980"/>
                </a:lnTo>
                <a:lnTo>
                  <a:pt x="3214" y="18264"/>
                </a:lnTo>
                <a:lnTo>
                  <a:pt x="3661" y="18549"/>
                </a:lnTo>
                <a:lnTo>
                  <a:pt x="4109" y="18793"/>
                </a:lnTo>
                <a:lnTo>
                  <a:pt x="4597" y="18996"/>
                </a:lnTo>
                <a:lnTo>
                  <a:pt x="5532" y="19363"/>
                </a:lnTo>
                <a:lnTo>
                  <a:pt x="6549" y="19607"/>
                </a:lnTo>
                <a:lnTo>
                  <a:pt x="7525" y="19810"/>
                </a:lnTo>
                <a:lnTo>
                  <a:pt x="8136" y="19891"/>
                </a:lnTo>
                <a:lnTo>
                  <a:pt x="8746" y="19932"/>
                </a:lnTo>
                <a:lnTo>
                  <a:pt x="10007" y="20013"/>
                </a:lnTo>
                <a:lnTo>
                  <a:pt x="11227" y="19973"/>
                </a:lnTo>
                <a:lnTo>
                  <a:pt x="12447" y="19891"/>
                </a:lnTo>
                <a:lnTo>
                  <a:pt x="14928" y="19688"/>
                </a:lnTo>
                <a:lnTo>
                  <a:pt x="16149" y="19566"/>
                </a:lnTo>
                <a:lnTo>
                  <a:pt x="17369" y="19485"/>
                </a:lnTo>
                <a:lnTo>
                  <a:pt x="18711" y="19444"/>
                </a:lnTo>
                <a:lnTo>
                  <a:pt x="20013" y="19485"/>
                </a:lnTo>
                <a:lnTo>
                  <a:pt x="22657" y="19566"/>
                </a:lnTo>
                <a:lnTo>
                  <a:pt x="23837" y="19647"/>
                </a:lnTo>
                <a:lnTo>
                  <a:pt x="25626" y="19647"/>
                </a:lnTo>
                <a:lnTo>
                  <a:pt x="26196" y="19607"/>
                </a:lnTo>
                <a:lnTo>
                  <a:pt x="26806" y="19525"/>
                </a:lnTo>
                <a:lnTo>
                  <a:pt x="27375" y="19403"/>
                </a:lnTo>
                <a:lnTo>
                  <a:pt x="27823" y="19281"/>
                </a:lnTo>
                <a:lnTo>
                  <a:pt x="28311" y="19118"/>
                </a:lnTo>
                <a:lnTo>
                  <a:pt x="28758" y="18915"/>
                </a:lnTo>
                <a:lnTo>
                  <a:pt x="29206" y="18712"/>
                </a:lnTo>
                <a:lnTo>
                  <a:pt x="29613" y="18508"/>
                </a:lnTo>
                <a:lnTo>
                  <a:pt x="30060" y="18264"/>
                </a:lnTo>
                <a:lnTo>
                  <a:pt x="30833" y="17695"/>
                </a:lnTo>
                <a:lnTo>
                  <a:pt x="31565" y="17044"/>
                </a:lnTo>
                <a:lnTo>
                  <a:pt x="32257" y="16352"/>
                </a:lnTo>
                <a:lnTo>
                  <a:pt x="32867" y="15580"/>
                </a:lnTo>
                <a:lnTo>
                  <a:pt x="33395" y="14766"/>
                </a:lnTo>
                <a:lnTo>
                  <a:pt x="33680" y="14278"/>
                </a:lnTo>
                <a:lnTo>
                  <a:pt x="33884" y="13749"/>
                </a:lnTo>
                <a:lnTo>
                  <a:pt x="34128" y="13261"/>
                </a:lnTo>
                <a:lnTo>
                  <a:pt x="34290" y="12732"/>
                </a:lnTo>
                <a:lnTo>
                  <a:pt x="34453" y="12204"/>
                </a:lnTo>
                <a:lnTo>
                  <a:pt x="34575" y="11634"/>
                </a:lnTo>
                <a:lnTo>
                  <a:pt x="34697" y="11105"/>
                </a:lnTo>
                <a:lnTo>
                  <a:pt x="34778" y="10536"/>
                </a:lnTo>
                <a:lnTo>
                  <a:pt x="34819" y="9966"/>
                </a:lnTo>
                <a:lnTo>
                  <a:pt x="34819" y="9438"/>
                </a:lnTo>
                <a:lnTo>
                  <a:pt x="34819" y="8868"/>
                </a:lnTo>
                <a:lnTo>
                  <a:pt x="34819" y="8299"/>
                </a:lnTo>
                <a:lnTo>
                  <a:pt x="34738" y="7729"/>
                </a:lnTo>
                <a:lnTo>
                  <a:pt x="34656" y="7200"/>
                </a:lnTo>
                <a:lnTo>
                  <a:pt x="34575" y="6631"/>
                </a:lnTo>
                <a:lnTo>
                  <a:pt x="34412" y="6102"/>
                </a:lnTo>
                <a:lnTo>
                  <a:pt x="34290" y="5533"/>
                </a:lnTo>
                <a:lnTo>
                  <a:pt x="34087" y="5004"/>
                </a:lnTo>
                <a:lnTo>
                  <a:pt x="33884" y="4475"/>
                </a:lnTo>
                <a:lnTo>
                  <a:pt x="33640" y="3946"/>
                </a:lnTo>
                <a:lnTo>
                  <a:pt x="33395" y="3499"/>
                </a:lnTo>
                <a:lnTo>
                  <a:pt x="33111" y="3051"/>
                </a:lnTo>
                <a:lnTo>
                  <a:pt x="32826" y="2604"/>
                </a:lnTo>
                <a:lnTo>
                  <a:pt x="32501" y="2238"/>
                </a:lnTo>
                <a:lnTo>
                  <a:pt x="32134" y="1831"/>
                </a:lnTo>
                <a:lnTo>
                  <a:pt x="31768" y="1465"/>
                </a:lnTo>
                <a:lnTo>
                  <a:pt x="31362" y="1180"/>
                </a:lnTo>
                <a:lnTo>
                  <a:pt x="30914" y="896"/>
                </a:lnTo>
                <a:lnTo>
                  <a:pt x="30426" y="611"/>
                </a:lnTo>
                <a:lnTo>
                  <a:pt x="29938" y="407"/>
                </a:lnTo>
                <a:lnTo>
                  <a:pt x="29450" y="285"/>
                </a:lnTo>
                <a:lnTo>
                  <a:pt x="28921" y="163"/>
                </a:lnTo>
                <a:lnTo>
                  <a:pt x="28392" y="82"/>
                </a:lnTo>
                <a:lnTo>
                  <a:pt x="27823" y="41"/>
                </a:lnTo>
                <a:lnTo>
                  <a:pt x="2729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94625" y="1067725"/>
            <a:ext cx="3984600" cy="230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94625" y="3658250"/>
            <a:ext cx="39846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657825" y="3103799"/>
            <a:ext cx="2995303" cy="1721654"/>
          </a:xfrm>
          <a:custGeom>
            <a:avLst/>
            <a:gdLst/>
            <a:ahLst/>
            <a:cxnLst/>
            <a:rect l="l" t="t" r="r" b="b"/>
            <a:pathLst>
              <a:path w="34820" h="20014" extrusionOk="0">
                <a:moveTo>
                  <a:pt x="27294" y="1"/>
                </a:moveTo>
                <a:lnTo>
                  <a:pt x="26765" y="41"/>
                </a:lnTo>
                <a:lnTo>
                  <a:pt x="25626" y="123"/>
                </a:lnTo>
                <a:lnTo>
                  <a:pt x="24487" y="326"/>
                </a:lnTo>
                <a:lnTo>
                  <a:pt x="23348" y="529"/>
                </a:lnTo>
                <a:lnTo>
                  <a:pt x="22210" y="814"/>
                </a:lnTo>
                <a:lnTo>
                  <a:pt x="17044" y="1953"/>
                </a:lnTo>
                <a:lnTo>
                  <a:pt x="11878" y="3133"/>
                </a:lnTo>
                <a:lnTo>
                  <a:pt x="10698" y="3377"/>
                </a:lnTo>
                <a:lnTo>
                  <a:pt x="9559" y="3662"/>
                </a:lnTo>
                <a:lnTo>
                  <a:pt x="8380" y="3987"/>
                </a:lnTo>
                <a:lnTo>
                  <a:pt x="7281" y="4394"/>
                </a:lnTo>
                <a:lnTo>
                  <a:pt x="6264" y="4760"/>
                </a:lnTo>
                <a:lnTo>
                  <a:pt x="5288" y="5248"/>
                </a:lnTo>
                <a:lnTo>
                  <a:pt x="4353" y="5777"/>
                </a:lnTo>
                <a:lnTo>
                  <a:pt x="3905" y="6061"/>
                </a:lnTo>
                <a:lnTo>
                  <a:pt x="3458" y="6387"/>
                </a:lnTo>
                <a:lnTo>
                  <a:pt x="2766" y="6997"/>
                </a:lnTo>
                <a:lnTo>
                  <a:pt x="2156" y="7648"/>
                </a:lnTo>
                <a:lnTo>
                  <a:pt x="1587" y="8339"/>
                </a:lnTo>
                <a:lnTo>
                  <a:pt x="1099" y="9112"/>
                </a:lnTo>
                <a:lnTo>
                  <a:pt x="692" y="9885"/>
                </a:lnTo>
                <a:lnTo>
                  <a:pt x="366" y="10699"/>
                </a:lnTo>
                <a:lnTo>
                  <a:pt x="244" y="11146"/>
                </a:lnTo>
                <a:lnTo>
                  <a:pt x="122" y="11553"/>
                </a:lnTo>
                <a:lnTo>
                  <a:pt x="82" y="11959"/>
                </a:lnTo>
                <a:lnTo>
                  <a:pt x="0" y="12407"/>
                </a:lnTo>
                <a:lnTo>
                  <a:pt x="0" y="12854"/>
                </a:lnTo>
                <a:lnTo>
                  <a:pt x="0" y="13261"/>
                </a:lnTo>
                <a:lnTo>
                  <a:pt x="41" y="13709"/>
                </a:lnTo>
                <a:lnTo>
                  <a:pt x="122" y="14115"/>
                </a:lnTo>
                <a:lnTo>
                  <a:pt x="244" y="14522"/>
                </a:lnTo>
                <a:lnTo>
                  <a:pt x="366" y="14929"/>
                </a:lnTo>
                <a:lnTo>
                  <a:pt x="529" y="15336"/>
                </a:lnTo>
                <a:lnTo>
                  <a:pt x="732" y="15742"/>
                </a:lnTo>
                <a:lnTo>
                  <a:pt x="1017" y="16190"/>
                </a:lnTo>
                <a:lnTo>
                  <a:pt x="1302" y="16597"/>
                </a:lnTo>
                <a:lnTo>
                  <a:pt x="1668" y="17003"/>
                </a:lnTo>
                <a:lnTo>
                  <a:pt x="1993" y="17369"/>
                </a:lnTo>
                <a:lnTo>
                  <a:pt x="2400" y="17695"/>
                </a:lnTo>
                <a:lnTo>
                  <a:pt x="2807" y="17980"/>
                </a:lnTo>
                <a:lnTo>
                  <a:pt x="3214" y="18264"/>
                </a:lnTo>
                <a:lnTo>
                  <a:pt x="3661" y="18549"/>
                </a:lnTo>
                <a:lnTo>
                  <a:pt x="4109" y="18793"/>
                </a:lnTo>
                <a:lnTo>
                  <a:pt x="4597" y="18996"/>
                </a:lnTo>
                <a:lnTo>
                  <a:pt x="5532" y="19363"/>
                </a:lnTo>
                <a:lnTo>
                  <a:pt x="6549" y="19607"/>
                </a:lnTo>
                <a:lnTo>
                  <a:pt x="7525" y="19810"/>
                </a:lnTo>
                <a:lnTo>
                  <a:pt x="8136" y="19891"/>
                </a:lnTo>
                <a:lnTo>
                  <a:pt x="8746" y="19932"/>
                </a:lnTo>
                <a:lnTo>
                  <a:pt x="10007" y="20013"/>
                </a:lnTo>
                <a:lnTo>
                  <a:pt x="11227" y="19973"/>
                </a:lnTo>
                <a:lnTo>
                  <a:pt x="12447" y="19891"/>
                </a:lnTo>
                <a:lnTo>
                  <a:pt x="14928" y="19688"/>
                </a:lnTo>
                <a:lnTo>
                  <a:pt x="16149" y="19566"/>
                </a:lnTo>
                <a:lnTo>
                  <a:pt x="17369" y="19485"/>
                </a:lnTo>
                <a:lnTo>
                  <a:pt x="18711" y="19444"/>
                </a:lnTo>
                <a:lnTo>
                  <a:pt x="20013" y="19485"/>
                </a:lnTo>
                <a:lnTo>
                  <a:pt x="22657" y="19566"/>
                </a:lnTo>
                <a:lnTo>
                  <a:pt x="23837" y="19647"/>
                </a:lnTo>
                <a:lnTo>
                  <a:pt x="25626" y="19647"/>
                </a:lnTo>
                <a:lnTo>
                  <a:pt x="26196" y="19607"/>
                </a:lnTo>
                <a:lnTo>
                  <a:pt x="26806" y="19525"/>
                </a:lnTo>
                <a:lnTo>
                  <a:pt x="27375" y="19403"/>
                </a:lnTo>
                <a:lnTo>
                  <a:pt x="27823" y="19281"/>
                </a:lnTo>
                <a:lnTo>
                  <a:pt x="28311" y="19118"/>
                </a:lnTo>
                <a:lnTo>
                  <a:pt x="28758" y="18915"/>
                </a:lnTo>
                <a:lnTo>
                  <a:pt x="29206" y="18712"/>
                </a:lnTo>
                <a:lnTo>
                  <a:pt x="29613" y="18508"/>
                </a:lnTo>
                <a:lnTo>
                  <a:pt x="30060" y="18264"/>
                </a:lnTo>
                <a:lnTo>
                  <a:pt x="30833" y="17695"/>
                </a:lnTo>
                <a:lnTo>
                  <a:pt x="31565" y="17044"/>
                </a:lnTo>
                <a:lnTo>
                  <a:pt x="32257" y="16352"/>
                </a:lnTo>
                <a:lnTo>
                  <a:pt x="32867" y="15580"/>
                </a:lnTo>
                <a:lnTo>
                  <a:pt x="33395" y="14766"/>
                </a:lnTo>
                <a:lnTo>
                  <a:pt x="33680" y="14278"/>
                </a:lnTo>
                <a:lnTo>
                  <a:pt x="33884" y="13749"/>
                </a:lnTo>
                <a:lnTo>
                  <a:pt x="34128" y="13261"/>
                </a:lnTo>
                <a:lnTo>
                  <a:pt x="34290" y="12732"/>
                </a:lnTo>
                <a:lnTo>
                  <a:pt x="34453" y="12204"/>
                </a:lnTo>
                <a:lnTo>
                  <a:pt x="34575" y="11634"/>
                </a:lnTo>
                <a:lnTo>
                  <a:pt x="34697" y="11105"/>
                </a:lnTo>
                <a:lnTo>
                  <a:pt x="34778" y="10536"/>
                </a:lnTo>
                <a:lnTo>
                  <a:pt x="34819" y="9966"/>
                </a:lnTo>
                <a:lnTo>
                  <a:pt x="34819" y="9438"/>
                </a:lnTo>
                <a:lnTo>
                  <a:pt x="34819" y="8868"/>
                </a:lnTo>
                <a:lnTo>
                  <a:pt x="34819" y="8299"/>
                </a:lnTo>
                <a:lnTo>
                  <a:pt x="34738" y="7729"/>
                </a:lnTo>
                <a:lnTo>
                  <a:pt x="34656" y="7200"/>
                </a:lnTo>
                <a:lnTo>
                  <a:pt x="34575" y="6631"/>
                </a:lnTo>
                <a:lnTo>
                  <a:pt x="34412" y="6102"/>
                </a:lnTo>
                <a:lnTo>
                  <a:pt x="34290" y="5533"/>
                </a:lnTo>
                <a:lnTo>
                  <a:pt x="34087" y="5004"/>
                </a:lnTo>
                <a:lnTo>
                  <a:pt x="33884" y="4475"/>
                </a:lnTo>
                <a:lnTo>
                  <a:pt x="33640" y="3946"/>
                </a:lnTo>
                <a:lnTo>
                  <a:pt x="33395" y="3499"/>
                </a:lnTo>
                <a:lnTo>
                  <a:pt x="33111" y="3051"/>
                </a:lnTo>
                <a:lnTo>
                  <a:pt x="32826" y="2604"/>
                </a:lnTo>
                <a:lnTo>
                  <a:pt x="32501" y="2238"/>
                </a:lnTo>
                <a:lnTo>
                  <a:pt x="32134" y="1831"/>
                </a:lnTo>
                <a:lnTo>
                  <a:pt x="31768" y="1465"/>
                </a:lnTo>
                <a:lnTo>
                  <a:pt x="31362" y="1180"/>
                </a:lnTo>
                <a:lnTo>
                  <a:pt x="30914" y="896"/>
                </a:lnTo>
                <a:lnTo>
                  <a:pt x="30426" y="611"/>
                </a:lnTo>
                <a:lnTo>
                  <a:pt x="29938" y="407"/>
                </a:lnTo>
                <a:lnTo>
                  <a:pt x="29450" y="285"/>
                </a:lnTo>
                <a:lnTo>
                  <a:pt x="28921" y="163"/>
                </a:lnTo>
                <a:lnTo>
                  <a:pt x="28392" y="82"/>
                </a:lnTo>
                <a:lnTo>
                  <a:pt x="27823" y="41"/>
                </a:lnTo>
                <a:lnTo>
                  <a:pt x="2729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4915753" y="1077160"/>
            <a:ext cx="85704" cy="85658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221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1"/>
                </a:lnTo>
                <a:lnTo>
                  <a:pt x="150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4"/>
                </a:lnTo>
                <a:lnTo>
                  <a:pt x="1791" y="652"/>
                </a:lnTo>
                <a:lnTo>
                  <a:pt x="1750" y="489"/>
                </a:lnTo>
                <a:lnTo>
                  <a:pt x="1669" y="367"/>
                </a:lnTo>
                <a:lnTo>
                  <a:pt x="1547" y="245"/>
                </a:lnTo>
                <a:lnTo>
                  <a:pt x="1303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4783587" y="3853318"/>
            <a:ext cx="85658" cy="85658"/>
          </a:xfrm>
          <a:custGeom>
            <a:avLst/>
            <a:gdLst/>
            <a:ahLst/>
            <a:cxnLst/>
            <a:rect l="l" t="t" r="r" b="b"/>
            <a:pathLst>
              <a:path w="1872" h="1872" extrusionOk="0">
                <a:moveTo>
                  <a:pt x="733" y="1"/>
                </a:moveTo>
                <a:lnTo>
                  <a:pt x="489" y="82"/>
                </a:lnTo>
                <a:lnTo>
                  <a:pt x="286" y="245"/>
                </a:lnTo>
                <a:lnTo>
                  <a:pt x="123" y="448"/>
                </a:lnTo>
                <a:lnTo>
                  <a:pt x="1" y="692"/>
                </a:lnTo>
                <a:lnTo>
                  <a:pt x="1" y="936"/>
                </a:lnTo>
                <a:lnTo>
                  <a:pt x="41" y="1221"/>
                </a:lnTo>
                <a:lnTo>
                  <a:pt x="164" y="1424"/>
                </a:lnTo>
                <a:lnTo>
                  <a:pt x="245" y="1587"/>
                </a:lnTo>
                <a:lnTo>
                  <a:pt x="367" y="1668"/>
                </a:lnTo>
                <a:lnTo>
                  <a:pt x="489" y="1750"/>
                </a:lnTo>
                <a:lnTo>
                  <a:pt x="652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0"/>
                </a:lnTo>
                <a:lnTo>
                  <a:pt x="154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3"/>
                </a:lnTo>
                <a:lnTo>
                  <a:pt x="1831" y="651"/>
                </a:lnTo>
                <a:lnTo>
                  <a:pt x="1750" y="489"/>
                </a:lnTo>
                <a:lnTo>
                  <a:pt x="1669" y="367"/>
                </a:lnTo>
                <a:lnTo>
                  <a:pt x="1546" y="245"/>
                </a:lnTo>
                <a:lnTo>
                  <a:pt x="1302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4411271" y="284063"/>
            <a:ext cx="152693" cy="154523"/>
          </a:xfrm>
          <a:custGeom>
            <a:avLst/>
            <a:gdLst/>
            <a:ahLst/>
            <a:cxnLst/>
            <a:rect l="l" t="t" r="r" b="b"/>
            <a:pathLst>
              <a:path w="3337" h="3377" extrusionOk="0">
                <a:moveTo>
                  <a:pt x="1506" y="0"/>
                </a:moveTo>
                <a:lnTo>
                  <a:pt x="1262" y="41"/>
                </a:lnTo>
                <a:lnTo>
                  <a:pt x="1018" y="122"/>
                </a:lnTo>
                <a:lnTo>
                  <a:pt x="774" y="204"/>
                </a:lnTo>
                <a:lnTo>
                  <a:pt x="570" y="366"/>
                </a:lnTo>
                <a:lnTo>
                  <a:pt x="408" y="529"/>
                </a:lnTo>
                <a:lnTo>
                  <a:pt x="245" y="692"/>
                </a:lnTo>
                <a:lnTo>
                  <a:pt x="164" y="895"/>
                </a:lnTo>
                <a:lnTo>
                  <a:pt x="82" y="1098"/>
                </a:lnTo>
                <a:lnTo>
                  <a:pt x="1" y="1342"/>
                </a:lnTo>
                <a:lnTo>
                  <a:pt x="1" y="1546"/>
                </a:lnTo>
                <a:lnTo>
                  <a:pt x="1" y="1790"/>
                </a:lnTo>
                <a:lnTo>
                  <a:pt x="1" y="1993"/>
                </a:lnTo>
                <a:lnTo>
                  <a:pt x="123" y="2319"/>
                </a:lnTo>
                <a:lnTo>
                  <a:pt x="245" y="2563"/>
                </a:lnTo>
                <a:lnTo>
                  <a:pt x="448" y="2807"/>
                </a:lnTo>
                <a:lnTo>
                  <a:pt x="692" y="3010"/>
                </a:lnTo>
                <a:lnTo>
                  <a:pt x="936" y="3173"/>
                </a:lnTo>
                <a:lnTo>
                  <a:pt x="1221" y="3295"/>
                </a:lnTo>
                <a:lnTo>
                  <a:pt x="1506" y="3376"/>
                </a:lnTo>
                <a:lnTo>
                  <a:pt x="1831" y="3376"/>
                </a:lnTo>
                <a:lnTo>
                  <a:pt x="2075" y="3336"/>
                </a:lnTo>
                <a:lnTo>
                  <a:pt x="2319" y="3254"/>
                </a:lnTo>
                <a:lnTo>
                  <a:pt x="2564" y="3173"/>
                </a:lnTo>
                <a:lnTo>
                  <a:pt x="2767" y="3010"/>
                </a:lnTo>
                <a:lnTo>
                  <a:pt x="2930" y="2847"/>
                </a:lnTo>
                <a:lnTo>
                  <a:pt x="3092" y="2685"/>
                </a:lnTo>
                <a:lnTo>
                  <a:pt x="3214" y="2441"/>
                </a:lnTo>
                <a:lnTo>
                  <a:pt x="3296" y="2197"/>
                </a:lnTo>
                <a:lnTo>
                  <a:pt x="3336" y="1912"/>
                </a:lnTo>
                <a:lnTo>
                  <a:pt x="3336" y="1627"/>
                </a:lnTo>
                <a:lnTo>
                  <a:pt x="3296" y="1342"/>
                </a:lnTo>
                <a:lnTo>
                  <a:pt x="3214" y="1098"/>
                </a:lnTo>
                <a:lnTo>
                  <a:pt x="3092" y="854"/>
                </a:lnTo>
                <a:lnTo>
                  <a:pt x="2930" y="610"/>
                </a:lnTo>
                <a:lnTo>
                  <a:pt x="2726" y="407"/>
                </a:lnTo>
                <a:lnTo>
                  <a:pt x="2482" y="244"/>
                </a:lnTo>
                <a:lnTo>
                  <a:pt x="2238" y="122"/>
                </a:lnTo>
                <a:lnTo>
                  <a:pt x="1994" y="41"/>
                </a:lnTo>
                <a:lnTo>
                  <a:pt x="17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" name="Google Shape;16;p2"/>
          <p:cNvGrpSpPr/>
          <p:nvPr/>
        </p:nvGrpSpPr>
        <p:grpSpPr>
          <a:xfrm>
            <a:off x="7516598" y="1031800"/>
            <a:ext cx="309000" cy="305294"/>
            <a:chOff x="8360310" y="1124637"/>
            <a:chExt cx="309000" cy="305294"/>
          </a:xfrm>
        </p:grpSpPr>
        <p:sp>
          <p:nvSpPr>
            <p:cNvPr id="17" name="Google Shape;17;p2"/>
            <p:cNvSpPr/>
            <p:nvPr/>
          </p:nvSpPr>
          <p:spPr>
            <a:xfrm>
              <a:off x="8360310" y="1124637"/>
              <a:ext cx="309000" cy="305294"/>
            </a:xfrm>
            <a:custGeom>
              <a:avLst/>
              <a:gdLst/>
              <a:ahLst/>
              <a:cxnLst/>
              <a:rect l="l" t="t" r="r" b="b"/>
              <a:pathLst>
                <a:path w="6753" h="6672" extrusionOk="0">
                  <a:moveTo>
                    <a:pt x="2767" y="1"/>
                  </a:moveTo>
                  <a:lnTo>
                    <a:pt x="2645" y="42"/>
                  </a:lnTo>
                  <a:lnTo>
                    <a:pt x="2563" y="82"/>
                  </a:lnTo>
                  <a:lnTo>
                    <a:pt x="2441" y="164"/>
                  </a:lnTo>
                  <a:lnTo>
                    <a:pt x="2360" y="245"/>
                  </a:lnTo>
                  <a:lnTo>
                    <a:pt x="2319" y="367"/>
                  </a:lnTo>
                  <a:lnTo>
                    <a:pt x="2238" y="652"/>
                  </a:lnTo>
                  <a:lnTo>
                    <a:pt x="2197" y="937"/>
                  </a:lnTo>
                  <a:lnTo>
                    <a:pt x="2197" y="1221"/>
                  </a:lnTo>
                  <a:lnTo>
                    <a:pt x="2238" y="1506"/>
                  </a:lnTo>
                  <a:lnTo>
                    <a:pt x="2075" y="1343"/>
                  </a:lnTo>
                  <a:lnTo>
                    <a:pt x="1872" y="1221"/>
                  </a:lnTo>
                  <a:lnTo>
                    <a:pt x="1546" y="1099"/>
                  </a:lnTo>
                  <a:lnTo>
                    <a:pt x="1262" y="1099"/>
                  </a:lnTo>
                  <a:lnTo>
                    <a:pt x="1140" y="1140"/>
                  </a:lnTo>
                  <a:lnTo>
                    <a:pt x="1018" y="1221"/>
                  </a:lnTo>
                  <a:lnTo>
                    <a:pt x="895" y="1343"/>
                  </a:lnTo>
                  <a:lnTo>
                    <a:pt x="855" y="1506"/>
                  </a:lnTo>
                  <a:lnTo>
                    <a:pt x="773" y="1791"/>
                  </a:lnTo>
                  <a:lnTo>
                    <a:pt x="814" y="2075"/>
                  </a:lnTo>
                  <a:lnTo>
                    <a:pt x="855" y="2360"/>
                  </a:lnTo>
                  <a:lnTo>
                    <a:pt x="1018" y="2604"/>
                  </a:lnTo>
                  <a:lnTo>
                    <a:pt x="1180" y="2808"/>
                  </a:lnTo>
                  <a:lnTo>
                    <a:pt x="1384" y="2970"/>
                  </a:lnTo>
                  <a:lnTo>
                    <a:pt x="1018" y="2970"/>
                  </a:lnTo>
                  <a:lnTo>
                    <a:pt x="814" y="3011"/>
                  </a:lnTo>
                  <a:lnTo>
                    <a:pt x="651" y="3052"/>
                  </a:lnTo>
                  <a:lnTo>
                    <a:pt x="407" y="3174"/>
                  </a:lnTo>
                  <a:lnTo>
                    <a:pt x="204" y="3377"/>
                  </a:lnTo>
                  <a:lnTo>
                    <a:pt x="82" y="3621"/>
                  </a:lnTo>
                  <a:lnTo>
                    <a:pt x="1" y="3865"/>
                  </a:lnTo>
                  <a:lnTo>
                    <a:pt x="1" y="4109"/>
                  </a:lnTo>
                  <a:lnTo>
                    <a:pt x="82" y="4353"/>
                  </a:lnTo>
                  <a:lnTo>
                    <a:pt x="245" y="4516"/>
                  </a:lnTo>
                  <a:lnTo>
                    <a:pt x="489" y="4638"/>
                  </a:lnTo>
                  <a:lnTo>
                    <a:pt x="692" y="4719"/>
                  </a:lnTo>
                  <a:lnTo>
                    <a:pt x="936" y="4719"/>
                  </a:lnTo>
                  <a:lnTo>
                    <a:pt x="1424" y="4679"/>
                  </a:lnTo>
                  <a:lnTo>
                    <a:pt x="1424" y="4679"/>
                  </a:lnTo>
                  <a:lnTo>
                    <a:pt x="1180" y="5004"/>
                  </a:lnTo>
                  <a:lnTo>
                    <a:pt x="1099" y="5167"/>
                  </a:lnTo>
                  <a:lnTo>
                    <a:pt x="1058" y="5370"/>
                  </a:lnTo>
                  <a:lnTo>
                    <a:pt x="1018" y="5655"/>
                  </a:lnTo>
                  <a:lnTo>
                    <a:pt x="1099" y="5899"/>
                  </a:lnTo>
                  <a:lnTo>
                    <a:pt x="1140" y="6021"/>
                  </a:lnTo>
                  <a:lnTo>
                    <a:pt x="1221" y="6143"/>
                  </a:lnTo>
                  <a:lnTo>
                    <a:pt x="1343" y="6224"/>
                  </a:lnTo>
                  <a:lnTo>
                    <a:pt x="1465" y="6306"/>
                  </a:lnTo>
                  <a:lnTo>
                    <a:pt x="1709" y="6387"/>
                  </a:lnTo>
                  <a:lnTo>
                    <a:pt x="1994" y="6387"/>
                  </a:lnTo>
                  <a:lnTo>
                    <a:pt x="2238" y="6346"/>
                  </a:lnTo>
                  <a:lnTo>
                    <a:pt x="2482" y="6224"/>
                  </a:lnTo>
                  <a:lnTo>
                    <a:pt x="2726" y="6021"/>
                  </a:lnTo>
                  <a:lnTo>
                    <a:pt x="2889" y="5777"/>
                  </a:lnTo>
                  <a:lnTo>
                    <a:pt x="3011" y="6102"/>
                  </a:lnTo>
                  <a:lnTo>
                    <a:pt x="3092" y="6265"/>
                  </a:lnTo>
                  <a:lnTo>
                    <a:pt x="3173" y="6387"/>
                  </a:lnTo>
                  <a:lnTo>
                    <a:pt x="3295" y="6509"/>
                  </a:lnTo>
                  <a:lnTo>
                    <a:pt x="3417" y="6590"/>
                  </a:lnTo>
                  <a:lnTo>
                    <a:pt x="3580" y="6631"/>
                  </a:lnTo>
                  <a:lnTo>
                    <a:pt x="3743" y="6672"/>
                  </a:lnTo>
                  <a:lnTo>
                    <a:pt x="3906" y="6672"/>
                  </a:lnTo>
                  <a:lnTo>
                    <a:pt x="4109" y="6590"/>
                  </a:lnTo>
                  <a:lnTo>
                    <a:pt x="4312" y="6468"/>
                  </a:lnTo>
                  <a:lnTo>
                    <a:pt x="4475" y="6306"/>
                  </a:lnTo>
                  <a:lnTo>
                    <a:pt x="4597" y="6102"/>
                  </a:lnTo>
                  <a:lnTo>
                    <a:pt x="4678" y="5777"/>
                  </a:lnTo>
                  <a:lnTo>
                    <a:pt x="4678" y="5452"/>
                  </a:lnTo>
                  <a:lnTo>
                    <a:pt x="4841" y="5533"/>
                  </a:lnTo>
                  <a:lnTo>
                    <a:pt x="5004" y="5574"/>
                  </a:lnTo>
                  <a:lnTo>
                    <a:pt x="5329" y="5574"/>
                  </a:lnTo>
                  <a:lnTo>
                    <a:pt x="5492" y="5533"/>
                  </a:lnTo>
                  <a:lnTo>
                    <a:pt x="5655" y="5492"/>
                  </a:lnTo>
                  <a:lnTo>
                    <a:pt x="5817" y="5370"/>
                  </a:lnTo>
                  <a:lnTo>
                    <a:pt x="5939" y="5248"/>
                  </a:lnTo>
                  <a:lnTo>
                    <a:pt x="6061" y="5085"/>
                  </a:lnTo>
                  <a:lnTo>
                    <a:pt x="6143" y="4923"/>
                  </a:lnTo>
                  <a:lnTo>
                    <a:pt x="6183" y="4760"/>
                  </a:lnTo>
                  <a:lnTo>
                    <a:pt x="6224" y="4597"/>
                  </a:lnTo>
                  <a:lnTo>
                    <a:pt x="6224" y="4394"/>
                  </a:lnTo>
                  <a:lnTo>
                    <a:pt x="6183" y="4231"/>
                  </a:lnTo>
                  <a:lnTo>
                    <a:pt x="6102" y="4069"/>
                  </a:lnTo>
                  <a:lnTo>
                    <a:pt x="6021" y="3947"/>
                  </a:lnTo>
                  <a:lnTo>
                    <a:pt x="6183" y="3865"/>
                  </a:lnTo>
                  <a:lnTo>
                    <a:pt x="6346" y="3784"/>
                  </a:lnTo>
                  <a:lnTo>
                    <a:pt x="6468" y="3662"/>
                  </a:lnTo>
                  <a:lnTo>
                    <a:pt x="6590" y="3540"/>
                  </a:lnTo>
                  <a:lnTo>
                    <a:pt x="6672" y="3418"/>
                  </a:lnTo>
                  <a:lnTo>
                    <a:pt x="6712" y="3255"/>
                  </a:lnTo>
                  <a:lnTo>
                    <a:pt x="6753" y="3052"/>
                  </a:lnTo>
                  <a:lnTo>
                    <a:pt x="6712" y="2848"/>
                  </a:lnTo>
                  <a:lnTo>
                    <a:pt x="6672" y="2686"/>
                  </a:lnTo>
                  <a:lnTo>
                    <a:pt x="6590" y="2523"/>
                  </a:lnTo>
                  <a:lnTo>
                    <a:pt x="6468" y="2360"/>
                  </a:lnTo>
                  <a:lnTo>
                    <a:pt x="6346" y="2238"/>
                  </a:lnTo>
                  <a:lnTo>
                    <a:pt x="6183" y="2157"/>
                  </a:lnTo>
                  <a:lnTo>
                    <a:pt x="6021" y="2116"/>
                  </a:lnTo>
                  <a:lnTo>
                    <a:pt x="5858" y="2075"/>
                  </a:lnTo>
                  <a:lnTo>
                    <a:pt x="5695" y="2075"/>
                  </a:lnTo>
                  <a:lnTo>
                    <a:pt x="5817" y="1750"/>
                  </a:lnTo>
                  <a:lnTo>
                    <a:pt x="5817" y="1547"/>
                  </a:lnTo>
                  <a:lnTo>
                    <a:pt x="5817" y="1384"/>
                  </a:lnTo>
                  <a:lnTo>
                    <a:pt x="5777" y="1099"/>
                  </a:lnTo>
                  <a:lnTo>
                    <a:pt x="5655" y="855"/>
                  </a:lnTo>
                  <a:lnTo>
                    <a:pt x="5492" y="652"/>
                  </a:lnTo>
                  <a:lnTo>
                    <a:pt x="5370" y="570"/>
                  </a:lnTo>
                  <a:lnTo>
                    <a:pt x="5248" y="489"/>
                  </a:lnTo>
                  <a:lnTo>
                    <a:pt x="4963" y="448"/>
                  </a:lnTo>
                  <a:lnTo>
                    <a:pt x="4678" y="489"/>
                  </a:lnTo>
                  <a:lnTo>
                    <a:pt x="4434" y="570"/>
                  </a:lnTo>
                  <a:lnTo>
                    <a:pt x="4190" y="733"/>
                  </a:lnTo>
                  <a:lnTo>
                    <a:pt x="3946" y="977"/>
                  </a:lnTo>
                  <a:lnTo>
                    <a:pt x="3784" y="1262"/>
                  </a:lnTo>
                  <a:lnTo>
                    <a:pt x="3661" y="896"/>
                  </a:lnTo>
                  <a:lnTo>
                    <a:pt x="3458" y="448"/>
                  </a:lnTo>
                  <a:lnTo>
                    <a:pt x="3336" y="245"/>
                  </a:lnTo>
                  <a:lnTo>
                    <a:pt x="3133" y="82"/>
                  </a:lnTo>
                  <a:lnTo>
                    <a:pt x="3011" y="42"/>
                  </a:lnTo>
                  <a:lnTo>
                    <a:pt x="28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444093" y="1206543"/>
              <a:ext cx="169394" cy="160105"/>
            </a:xfrm>
            <a:custGeom>
              <a:avLst/>
              <a:gdLst/>
              <a:ahLst/>
              <a:cxnLst/>
              <a:rect l="l" t="t" r="r" b="b"/>
              <a:pathLst>
                <a:path w="3702" h="3499" extrusionOk="0">
                  <a:moveTo>
                    <a:pt x="2197" y="1"/>
                  </a:moveTo>
                  <a:lnTo>
                    <a:pt x="1912" y="41"/>
                  </a:lnTo>
                  <a:lnTo>
                    <a:pt x="1668" y="41"/>
                  </a:lnTo>
                  <a:lnTo>
                    <a:pt x="1424" y="123"/>
                  </a:lnTo>
                  <a:lnTo>
                    <a:pt x="1180" y="204"/>
                  </a:lnTo>
                  <a:lnTo>
                    <a:pt x="936" y="326"/>
                  </a:lnTo>
                  <a:lnTo>
                    <a:pt x="692" y="489"/>
                  </a:lnTo>
                  <a:lnTo>
                    <a:pt x="488" y="692"/>
                  </a:lnTo>
                  <a:lnTo>
                    <a:pt x="285" y="936"/>
                  </a:lnTo>
                  <a:lnTo>
                    <a:pt x="163" y="1180"/>
                  </a:lnTo>
                  <a:lnTo>
                    <a:pt x="41" y="1465"/>
                  </a:lnTo>
                  <a:lnTo>
                    <a:pt x="0" y="1750"/>
                  </a:lnTo>
                  <a:lnTo>
                    <a:pt x="41" y="2035"/>
                  </a:lnTo>
                  <a:lnTo>
                    <a:pt x="81" y="2360"/>
                  </a:lnTo>
                  <a:lnTo>
                    <a:pt x="203" y="2645"/>
                  </a:lnTo>
                  <a:lnTo>
                    <a:pt x="366" y="2889"/>
                  </a:lnTo>
                  <a:lnTo>
                    <a:pt x="570" y="3092"/>
                  </a:lnTo>
                  <a:lnTo>
                    <a:pt x="814" y="3255"/>
                  </a:lnTo>
                  <a:lnTo>
                    <a:pt x="1058" y="3377"/>
                  </a:lnTo>
                  <a:lnTo>
                    <a:pt x="1342" y="3458"/>
                  </a:lnTo>
                  <a:lnTo>
                    <a:pt x="1627" y="3499"/>
                  </a:lnTo>
                  <a:lnTo>
                    <a:pt x="1912" y="3499"/>
                  </a:lnTo>
                  <a:lnTo>
                    <a:pt x="2197" y="3417"/>
                  </a:lnTo>
                  <a:lnTo>
                    <a:pt x="2481" y="3295"/>
                  </a:lnTo>
                  <a:lnTo>
                    <a:pt x="2725" y="3133"/>
                  </a:lnTo>
                  <a:lnTo>
                    <a:pt x="2969" y="2929"/>
                  </a:lnTo>
                  <a:lnTo>
                    <a:pt x="3173" y="2726"/>
                  </a:lnTo>
                  <a:lnTo>
                    <a:pt x="3376" y="2441"/>
                  </a:lnTo>
                  <a:lnTo>
                    <a:pt x="3539" y="2157"/>
                  </a:lnTo>
                  <a:lnTo>
                    <a:pt x="3620" y="1872"/>
                  </a:lnTo>
                  <a:lnTo>
                    <a:pt x="3702" y="1587"/>
                  </a:lnTo>
                  <a:lnTo>
                    <a:pt x="3702" y="1343"/>
                  </a:lnTo>
                  <a:lnTo>
                    <a:pt x="3661" y="1099"/>
                  </a:lnTo>
                  <a:lnTo>
                    <a:pt x="3580" y="855"/>
                  </a:lnTo>
                  <a:lnTo>
                    <a:pt x="3498" y="652"/>
                  </a:lnTo>
                  <a:lnTo>
                    <a:pt x="3335" y="489"/>
                  </a:lnTo>
                  <a:lnTo>
                    <a:pt x="3173" y="326"/>
                  </a:lnTo>
                  <a:lnTo>
                    <a:pt x="2969" y="204"/>
                  </a:lnTo>
                  <a:lnTo>
                    <a:pt x="2725" y="123"/>
                  </a:lnTo>
                  <a:lnTo>
                    <a:pt x="2441" y="41"/>
                  </a:lnTo>
                  <a:lnTo>
                    <a:pt x="21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535287" y="1236332"/>
              <a:ext cx="18623" cy="18669"/>
            </a:xfrm>
            <a:custGeom>
              <a:avLst/>
              <a:gdLst/>
              <a:ahLst/>
              <a:cxnLst/>
              <a:rect l="l" t="t" r="r" b="b"/>
              <a:pathLst>
                <a:path w="407" h="408" extrusionOk="0">
                  <a:moveTo>
                    <a:pt x="122" y="1"/>
                  </a:moveTo>
                  <a:lnTo>
                    <a:pt x="82" y="41"/>
                  </a:lnTo>
                  <a:lnTo>
                    <a:pt x="41" y="123"/>
                  </a:lnTo>
                  <a:lnTo>
                    <a:pt x="0" y="204"/>
                  </a:lnTo>
                  <a:lnTo>
                    <a:pt x="41" y="285"/>
                  </a:lnTo>
                  <a:lnTo>
                    <a:pt x="82" y="326"/>
                  </a:lnTo>
                  <a:lnTo>
                    <a:pt x="122" y="367"/>
                  </a:lnTo>
                  <a:lnTo>
                    <a:pt x="204" y="407"/>
                  </a:lnTo>
                  <a:lnTo>
                    <a:pt x="285" y="367"/>
                  </a:lnTo>
                  <a:lnTo>
                    <a:pt x="366" y="326"/>
                  </a:lnTo>
                  <a:lnTo>
                    <a:pt x="407" y="285"/>
                  </a:lnTo>
                  <a:lnTo>
                    <a:pt x="407" y="204"/>
                  </a:lnTo>
                  <a:lnTo>
                    <a:pt x="407" y="123"/>
                  </a:lnTo>
                  <a:lnTo>
                    <a:pt x="366" y="41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492458" y="1241914"/>
              <a:ext cx="18669" cy="18669"/>
            </a:xfrm>
            <a:custGeom>
              <a:avLst/>
              <a:gdLst/>
              <a:ahLst/>
              <a:cxnLst/>
              <a:rect l="l" t="t" r="r" b="b"/>
              <a:pathLst>
                <a:path w="408" h="408" extrusionOk="0">
                  <a:moveTo>
                    <a:pt x="204" y="1"/>
                  </a:moveTo>
                  <a:lnTo>
                    <a:pt x="123" y="41"/>
                  </a:lnTo>
                  <a:lnTo>
                    <a:pt x="41" y="82"/>
                  </a:lnTo>
                  <a:lnTo>
                    <a:pt x="1" y="123"/>
                  </a:lnTo>
                  <a:lnTo>
                    <a:pt x="1" y="204"/>
                  </a:lnTo>
                  <a:lnTo>
                    <a:pt x="1" y="285"/>
                  </a:lnTo>
                  <a:lnTo>
                    <a:pt x="41" y="367"/>
                  </a:lnTo>
                  <a:lnTo>
                    <a:pt x="82" y="407"/>
                  </a:lnTo>
                  <a:lnTo>
                    <a:pt x="285" y="407"/>
                  </a:lnTo>
                  <a:lnTo>
                    <a:pt x="367" y="367"/>
                  </a:lnTo>
                  <a:lnTo>
                    <a:pt x="407" y="285"/>
                  </a:lnTo>
                  <a:lnTo>
                    <a:pt x="407" y="204"/>
                  </a:lnTo>
                  <a:lnTo>
                    <a:pt x="407" y="163"/>
                  </a:lnTo>
                  <a:lnTo>
                    <a:pt x="367" y="82"/>
                  </a:lnTo>
                  <a:lnTo>
                    <a:pt x="326" y="41"/>
                  </a:lnTo>
                  <a:lnTo>
                    <a:pt x="2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477587" y="1290326"/>
              <a:ext cx="16793" cy="18623"/>
            </a:xfrm>
            <a:custGeom>
              <a:avLst/>
              <a:gdLst/>
              <a:ahLst/>
              <a:cxnLst/>
              <a:rect l="l" t="t" r="r" b="b"/>
              <a:pathLst>
                <a:path w="367" h="407" extrusionOk="0">
                  <a:moveTo>
                    <a:pt x="122" y="0"/>
                  </a:moveTo>
                  <a:lnTo>
                    <a:pt x="41" y="41"/>
                  </a:lnTo>
                  <a:lnTo>
                    <a:pt x="0" y="122"/>
                  </a:lnTo>
                  <a:lnTo>
                    <a:pt x="0" y="204"/>
                  </a:lnTo>
                  <a:lnTo>
                    <a:pt x="0" y="285"/>
                  </a:lnTo>
                  <a:lnTo>
                    <a:pt x="41" y="326"/>
                  </a:lnTo>
                  <a:lnTo>
                    <a:pt x="122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26" y="326"/>
                  </a:lnTo>
                  <a:lnTo>
                    <a:pt x="366" y="285"/>
                  </a:lnTo>
                  <a:lnTo>
                    <a:pt x="366" y="204"/>
                  </a:lnTo>
                  <a:lnTo>
                    <a:pt x="366" y="122"/>
                  </a:lnTo>
                  <a:lnTo>
                    <a:pt x="326" y="41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516664" y="1318238"/>
              <a:ext cx="16793" cy="18669"/>
            </a:xfrm>
            <a:custGeom>
              <a:avLst/>
              <a:gdLst/>
              <a:ahLst/>
              <a:cxnLst/>
              <a:rect l="l" t="t" r="r" b="b"/>
              <a:pathLst>
                <a:path w="367" h="408" extrusionOk="0">
                  <a:moveTo>
                    <a:pt x="122" y="0"/>
                  </a:moveTo>
                  <a:lnTo>
                    <a:pt x="41" y="41"/>
                  </a:lnTo>
                  <a:lnTo>
                    <a:pt x="0" y="122"/>
                  </a:lnTo>
                  <a:lnTo>
                    <a:pt x="0" y="204"/>
                  </a:lnTo>
                  <a:lnTo>
                    <a:pt x="0" y="244"/>
                  </a:lnTo>
                  <a:lnTo>
                    <a:pt x="41" y="326"/>
                  </a:lnTo>
                  <a:lnTo>
                    <a:pt x="122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26" y="326"/>
                  </a:lnTo>
                  <a:lnTo>
                    <a:pt x="367" y="244"/>
                  </a:lnTo>
                  <a:lnTo>
                    <a:pt x="367" y="204"/>
                  </a:lnTo>
                  <a:lnTo>
                    <a:pt x="367" y="122"/>
                  </a:lnTo>
                  <a:lnTo>
                    <a:pt x="326" y="41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61324" y="1280991"/>
              <a:ext cx="16793" cy="16793"/>
            </a:xfrm>
            <a:custGeom>
              <a:avLst/>
              <a:gdLst/>
              <a:ahLst/>
              <a:cxnLst/>
              <a:rect l="l" t="t" r="r" b="b"/>
              <a:pathLst>
                <a:path w="367" h="367" extrusionOk="0">
                  <a:moveTo>
                    <a:pt x="82" y="1"/>
                  </a:moveTo>
                  <a:lnTo>
                    <a:pt x="41" y="41"/>
                  </a:lnTo>
                  <a:lnTo>
                    <a:pt x="1" y="123"/>
                  </a:lnTo>
                  <a:lnTo>
                    <a:pt x="1" y="163"/>
                  </a:lnTo>
                  <a:lnTo>
                    <a:pt x="1" y="245"/>
                  </a:lnTo>
                  <a:lnTo>
                    <a:pt x="41" y="326"/>
                  </a:lnTo>
                  <a:lnTo>
                    <a:pt x="82" y="367"/>
                  </a:lnTo>
                  <a:lnTo>
                    <a:pt x="245" y="367"/>
                  </a:lnTo>
                  <a:lnTo>
                    <a:pt x="326" y="326"/>
                  </a:lnTo>
                  <a:lnTo>
                    <a:pt x="367" y="245"/>
                  </a:lnTo>
                  <a:lnTo>
                    <a:pt x="367" y="163"/>
                  </a:lnTo>
                  <a:lnTo>
                    <a:pt x="367" y="123"/>
                  </a:lnTo>
                  <a:lnTo>
                    <a:pt x="326" y="41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522247" y="1271702"/>
              <a:ext cx="16793" cy="18669"/>
            </a:xfrm>
            <a:custGeom>
              <a:avLst/>
              <a:gdLst/>
              <a:ahLst/>
              <a:cxnLst/>
              <a:rect l="l" t="t" r="r" b="b"/>
              <a:pathLst>
                <a:path w="367" h="408" extrusionOk="0">
                  <a:moveTo>
                    <a:pt x="163" y="0"/>
                  </a:moveTo>
                  <a:lnTo>
                    <a:pt x="82" y="41"/>
                  </a:lnTo>
                  <a:lnTo>
                    <a:pt x="41" y="82"/>
                  </a:lnTo>
                  <a:lnTo>
                    <a:pt x="0" y="122"/>
                  </a:lnTo>
                  <a:lnTo>
                    <a:pt x="0" y="204"/>
                  </a:lnTo>
                  <a:lnTo>
                    <a:pt x="0" y="285"/>
                  </a:lnTo>
                  <a:lnTo>
                    <a:pt x="41" y="326"/>
                  </a:lnTo>
                  <a:lnTo>
                    <a:pt x="82" y="407"/>
                  </a:lnTo>
                  <a:lnTo>
                    <a:pt x="245" y="407"/>
                  </a:lnTo>
                  <a:lnTo>
                    <a:pt x="326" y="326"/>
                  </a:lnTo>
                  <a:lnTo>
                    <a:pt x="367" y="285"/>
                  </a:lnTo>
                  <a:lnTo>
                    <a:pt x="367" y="204"/>
                  </a:lnTo>
                  <a:lnTo>
                    <a:pt x="367" y="122"/>
                  </a:lnTo>
                  <a:lnTo>
                    <a:pt x="326" y="82"/>
                  </a:lnTo>
                  <a:lnTo>
                    <a:pt x="245" y="41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25;p2"/>
          <p:cNvSpPr/>
          <p:nvPr/>
        </p:nvSpPr>
        <p:spPr>
          <a:xfrm>
            <a:off x="8620554" y="2949217"/>
            <a:ext cx="85704" cy="85658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180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21" y="1831"/>
                </a:lnTo>
                <a:lnTo>
                  <a:pt x="1384" y="1750"/>
                </a:lnTo>
                <a:lnTo>
                  <a:pt x="1506" y="1668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36"/>
                </a:lnTo>
                <a:lnTo>
                  <a:pt x="1831" y="774"/>
                </a:lnTo>
                <a:lnTo>
                  <a:pt x="1791" y="611"/>
                </a:lnTo>
                <a:lnTo>
                  <a:pt x="1750" y="489"/>
                </a:lnTo>
                <a:lnTo>
                  <a:pt x="1628" y="367"/>
                </a:lnTo>
                <a:lnTo>
                  <a:pt x="1547" y="245"/>
                </a:lnTo>
                <a:lnTo>
                  <a:pt x="1262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" name="Google Shape;26;p2"/>
          <p:cNvGrpSpPr/>
          <p:nvPr/>
        </p:nvGrpSpPr>
        <p:grpSpPr>
          <a:xfrm>
            <a:off x="2935349" y="553799"/>
            <a:ext cx="476564" cy="301542"/>
            <a:chOff x="591136" y="2177236"/>
            <a:chExt cx="476564" cy="301542"/>
          </a:xfrm>
        </p:grpSpPr>
        <p:sp>
          <p:nvSpPr>
            <p:cNvPr id="27" name="Google Shape;27;p2"/>
            <p:cNvSpPr/>
            <p:nvPr/>
          </p:nvSpPr>
          <p:spPr>
            <a:xfrm>
              <a:off x="600471" y="2186525"/>
              <a:ext cx="457895" cy="282964"/>
            </a:xfrm>
            <a:custGeom>
              <a:avLst/>
              <a:gdLst/>
              <a:ahLst/>
              <a:cxnLst/>
              <a:rect l="l" t="t" r="r" b="b"/>
              <a:pathLst>
                <a:path w="10007" h="6184" extrusionOk="0">
                  <a:moveTo>
                    <a:pt x="4719" y="1"/>
                  </a:moveTo>
                  <a:lnTo>
                    <a:pt x="4393" y="41"/>
                  </a:lnTo>
                  <a:lnTo>
                    <a:pt x="4109" y="163"/>
                  </a:lnTo>
                  <a:lnTo>
                    <a:pt x="3824" y="285"/>
                  </a:lnTo>
                  <a:lnTo>
                    <a:pt x="3580" y="448"/>
                  </a:lnTo>
                  <a:lnTo>
                    <a:pt x="3336" y="651"/>
                  </a:lnTo>
                  <a:lnTo>
                    <a:pt x="3132" y="895"/>
                  </a:lnTo>
                  <a:lnTo>
                    <a:pt x="2970" y="1180"/>
                  </a:lnTo>
                  <a:lnTo>
                    <a:pt x="2848" y="1465"/>
                  </a:lnTo>
                  <a:lnTo>
                    <a:pt x="2766" y="1750"/>
                  </a:lnTo>
                  <a:lnTo>
                    <a:pt x="2685" y="2075"/>
                  </a:lnTo>
                  <a:lnTo>
                    <a:pt x="2644" y="2360"/>
                  </a:lnTo>
                  <a:lnTo>
                    <a:pt x="2644" y="2685"/>
                  </a:lnTo>
                  <a:lnTo>
                    <a:pt x="2685" y="3011"/>
                  </a:lnTo>
                  <a:lnTo>
                    <a:pt x="2441" y="2848"/>
                  </a:lnTo>
                  <a:lnTo>
                    <a:pt x="2197" y="2767"/>
                  </a:lnTo>
                  <a:lnTo>
                    <a:pt x="1953" y="2726"/>
                  </a:lnTo>
                  <a:lnTo>
                    <a:pt x="1709" y="2685"/>
                  </a:lnTo>
                  <a:lnTo>
                    <a:pt x="1424" y="2685"/>
                  </a:lnTo>
                  <a:lnTo>
                    <a:pt x="1180" y="2767"/>
                  </a:lnTo>
                  <a:lnTo>
                    <a:pt x="936" y="2848"/>
                  </a:lnTo>
                  <a:lnTo>
                    <a:pt x="692" y="2970"/>
                  </a:lnTo>
                  <a:lnTo>
                    <a:pt x="529" y="3092"/>
                  </a:lnTo>
                  <a:lnTo>
                    <a:pt x="407" y="3255"/>
                  </a:lnTo>
                  <a:lnTo>
                    <a:pt x="204" y="3539"/>
                  </a:lnTo>
                  <a:lnTo>
                    <a:pt x="41" y="3905"/>
                  </a:lnTo>
                  <a:lnTo>
                    <a:pt x="0" y="4312"/>
                  </a:lnTo>
                  <a:lnTo>
                    <a:pt x="0" y="4678"/>
                  </a:lnTo>
                  <a:lnTo>
                    <a:pt x="82" y="5044"/>
                  </a:lnTo>
                  <a:lnTo>
                    <a:pt x="244" y="5410"/>
                  </a:lnTo>
                  <a:lnTo>
                    <a:pt x="366" y="5532"/>
                  </a:lnTo>
                  <a:lnTo>
                    <a:pt x="529" y="5695"/>
                  </a:lnTo>
                  <a:lnTo>
                    <a:pt x="814" y="5899"/>
                  </a:lnTo>
                  <a:lnTo>
                    <a:pt x="1180" y="6021"/>
                  </a:lnTo>
                  <a:lnTo>
                    <a:pt x="1587" y="6102"/>
                  </a:lnTo>
                  <a:lnTo>
                    <a:pt x="1993" y="6183"/>
                  </a:lnTo>
                  <a:lnTo>
                    <a:pt x="3580" y="6183"/>
                  </a:lnTo>
                  <a:lnTo>
                    <a:pt x="4678" y="6143"/>
                  </a:lnTo>
                  <a:lnTo>
                    <a:pt x="5776" y="6102"/>
                  </a:lnTo>
                  <a:lnTo>
                    <a:pt x="6834" y="6021"/>
                  </a:lnTo>
                  <a:lnTo>
                    <a:pt x="7932" y="5939"/>
                  </a:lnTo>
                  <a:lnTo>
                    <a:pt x="8583" y="5817"/>
                  </a:lnTo>
                  <a:lnTo>
                    <a:pt x="8908" y="5736"/>
                  </a:lnTo>
                  <a:lnTo>
                    <a:pt x="9193" y="5614"/>
                  </a:lnTo>
                  <a:lnTo>
                    <a:pt x="9478" y="5451"/>
                  </a:lnTo>
                  <a:lnTo>
                    <a:pt x="9722" y="5288"/>
                  </a:lnTo>
                  <a:lnTo>
                    <a:pt x="9885" y="5044"/>
                  </a:lnTo>
                  <a:lnTo>
                    <a:pt x="9966" y="4760"/>
                  </a:lnTo>
                  <a:lnTo>
                    <a:pt x="10007" y="4556"/>
                  </a:lnTo>
                  <a:lnTo>
                    <a:pt x="10007" y="4353"/>
                  </a:lnTo>
                  <a:lnTo>
                    <a:pt x="9925" y="4150"/>
                  </a:lnTo>
                  <a:lnTo>
                    <a:pt x="9844" y="3987"/>
                  </a:lnTo>
                  <a:lnTo>
                    <a:pt x="9722" y="3783"/>
                  </a:lnTo>
                  <a:lnTo>
                    <a:pt x="9600" y="3661"/>
                  </a:lnTo>
                  <a:lnTo>
                    <a:pt x="9437" y="3539"/>
                  </a:lnTo>
                  <a:lnTo>
                    <a:pt x="9234" y="3417"/>
                  </a:lnTo>
                  <a:lnTo>
                    <a:pt x="9071" y="3377"/>
                  </a:lnTo>
                  <a:lnTo>
                    <a:pt x="8868" y="3336"/>
                  </a:lnTo>
                  <a:lnTo>
                    <a:pt x="8664" y="3295"/>
                  </a:lnTo>
                  <a:lnTo>
                    <a:pt x="8461" y="3336"/>
                  </a:lnTo>
                  <a:lnTo>
                    <a:pt x="8054" y="3417"/>
                  </a:lnTo>
                  <a:lnTo>
                    <a:pt x="7688" y="3621"/>
                  </a:lnTo>
                  <a:lnTo>
                    <a:pt x="7769" y="3458"/>
                  </a:lnTo>
                  <a:lnTo>
                    <a:pt x="7810" y="3336"/>
                  </a:lnTo>
                  <a:lnTo>
                    <a:pt x="7810" y="3011"/>
                  </a:lnTo>
                  <a:lnTo>
                    <a:pt x="7769" y="2726"/>
                  </a:lnTo>
                  <a:lnTo>
                    <a:pt x="7688" y="2563"/>
                  </a:lnTo>
                  <a:lnTo>
                    <a:pt x="7607" y="2441"/>
                  </a:lnTo>
                  <a:lnTo>
                    <a:pt x="7485" y="2360"/>
                  </a:lnTo>
                  <a:lnTo>
                    <a:pt x="7363" y="2278"/>
                  </a:lnTo>
                  <a:lnTo>
                    <a:pt x="7078" y="2156"/>
                  </a:lnTo>
                  <a:lnTo>
                    <a:pt x="6631" y="2156"/>
                  </a:lnTo>
                  <a:lnTo>
                    <a:pt x="6468" y="2197"/>
                  </a:lnTo>
                  <a:lnTo>
                    <a:pt x="6549" y="1912"/>
                  </a:lnTo>
                  <a:lnTo>
                    <a:pt x="6590" y="1628"/>
                  </a:lnTo>
                  <a:lnTo>
                    <a:pt x="6549" y="1302"/>
                  </a:lnTo>
                  <a:lnTo>
                    <a:pt x="6468" y="1017"/>
                  </a:lnTo>
                  <a:lnTo>
                    <a:pt x="6305" y="733"/>
                  </a:lnTo>
                  <a:lnTo>
                    <a:pt x="6102" y="489"/>
                  </a:lnTo>
                  <a:lnTo>
                    <a:pt x="5898" y="285"/>
                  </a:lnTo>
                  <a:lnTo>
                    <a:pt x="5614" y="123"/>
                  </a:lnTo>
                  <a:lnTo>
                    <a:pt x="5329" y="41"/>
                  </a:lnTo>
                  <a:lnTo>
                    <a:pt x="50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91136" y="2177236"/>
              <a:ext cx="476564" cy="301542"/>
            </a:xfrm>
            <a:custGeom>
              <a:avLst/>
              <a:gdLst/>
              <a:ahLst/>
              <a:cxnLst/>
              <a:rect l="l" t="t" r="r" b="b"/>
              <a:pathLst>
                <a:path w="10415" h="6590" extrusionOk="0">
                  <a:moveTo>
                    <a:pt x="5329" y="407"/>
                  </a:moveTo>
                  <a:lnTo>
                    <a:pt x="5533" y="448"/>
                  </a:lnTo>
                  <a:lnTo>
                    <a:pt x="5736" y="529"/>
                  </a:lnTo>
                  <a:lnTo>
                    <a:pt x="5899" y="610"/>
                  </a:lnTo>
                  <a:lnTo>
                    <a:pt x="6062" y="732"/>
                  </a:lnTo>
                  <a:lnTo>
                    <a:pt x="6224" y="854"/>
                  </a:lnTo>
                  <a:lnTo>
                    <a:pt x="6346" y="1017"/>
                  </a:lnTo>
                  <a:lnTo>
                    <a:pt x="6428" y="1180"/>
                  </a:lnTo>
                  <a:lnTo>
                    <a:pt x="6509" y="1383"/>
                  </a:lnTo>
                  <a:lnTo>
                    <a:pt x="6550" y="1546"/>
                  </a:lnTo>
                  <a:lnTo>
                    <a:pt x="6590" y="1749"/>
                  </a:lnTo>
                  <a:lnTo>
                    <a:pt x="6590" y="1953"/>
                  </a:lnTo>
                  <a:lnTo>
                    <a:pt x="6550" y="2115"/>
                  </a:lnTo>
                  <a:lnTo>
                    <a:pt x="6509" y="2319"/>
                  </a:lnTo>
                  <a:lnTo>
                    <a:pt x="6468" y="2441"/>
                  </a:lnTo>
                  <a:lnTo>
                    <a:pt x="6509" y="2522"/>
                  </a:lnTo>
                  <a:lnTo>
                    <a:pt x="6590" y="2603"/>
                  </a:lnTo>
                  <a:lnTo>
                    <a:pt x="6712" y="2603"/>
                  </a:lnTo>
                  <a:lnTo>
                    <a:pt x="6997" y="2563"/>
                  </a:lnTo>
                  <a:lnTo>
                    <a:pt x="7241" y="2563"/>
                  </a:lnTo>
                  <a:lnTo>
                    <a:pt x="7445" y="2644"/>
                  </a:lnTo>
                  <a:lnTo>
                    <a:pt x="7607" y="2807"/>
                  </a:lnTo>
                  <a:lnTo>
                    <a:pt x="7770" y="2970"/>
                  </a:lnTo>
                  <a:lnTo>
                    <a:pt x="7811" y="3214"/>
                  </a:lnTo>
                  <a:lnTo>
                    <a:pt x="7811" y="3458"/>
                  </a:lnTo>
                  <a:lnTo>
                    <a:pt x="7729" y="3702"/>
                  </a:lnTo>
                  <a:lnTo>
                    <a:pt x="7689" y="3783"/>
                  </a:lnTo>
                  <a:lnTo>
                    <a:pt x="7689" y="3824"/>
                  </a:lnTo>
                  <a:lnTo>
                    <a:pt x="7770" y="3946"/>
                  </a:lnTo>
                  <a:lnTo>
                    <a:pt x="7851" y="3986"/>
                  </a:lnTo>
                  <a:lnTo>
                    <a:pt x="7973" y="3986"/>
                  </a:lnTo>
                  <a:lnTo>
                    <a:pt x="8299" y="3824"/>
                  </a:lnTo>
                  <a:lnTo>
                    <a:pt x="8665" y="3742"/>
                  </a:lnTo>
                  <a:lnTo>
                    <a:pt x="9031" y="3702"/>
                  </a:lnTo>
                  <a:lnTo>
                    <a:pt x="9194" y="3742"/>
                  </a:lnTo>
                  <a:lnTo>
                    <a:pt x="9397" y="3824"/>
                  </a:lnTo>
                  <a:lnTo>
                    <a:pt x="9519" y="3905"/>
                  </a:lnTo>
                  <a:lnTo>
                    <a:pt x="9641" y="3986"/>
                  </a:lnTo>
                  <a:lnTo>
                    <a:pt x="9763" y="4108"/>
                  </a:lnTo>
                  <a:lnTo>
                    <a:pt x="9885" y="4271"/>
                  </a:lnTo>
                  <a:lnTo>
                    <a:pt x="9967" y="4393"/>
                  </a:lnTo>
                  <a:lnTo>
                    <a:pt x="10007" y="4556"/>
                  </a:lnTo>
                  <a:lnTo>
                    <a:pt x="10007" y="4719"/>
                  </a:lnTo>
                  <a:lnTo>
                    <a:pt x="10007" y="4922"/>
                  </a:lnTo>
                  <a:lnTo>
                    <a:pt x="9885" y="5166"/>
                  </a:lnTo>
                  <a:lnTo>
                    <a:pt x="9723" y="5369"/>
                  </a:lnTo>
                  <a:lnTo>
                    <a:pt x="9519" y="5573"/>
                  </a:lnTo>
                  <a:lnTo>
                    <a:pt x="9234" y="5695"/>
                  </a:lnTo>
                  <a:lnTo>
                    <a:pt x="8950" y="5776"/>
                  </a:lnTo>
                  <a:lnTo>
                    <a:pt x="8665" y="5858"/>
                  </a:lnTo>
                  <a:lnTo>
                    <a:pt x="8136" y="5939"/>
                  </a:lnTo>
                  <a:lnTo>
                    <a:pt x="6753" y="6061"/>
                  </a:lnTo>
                  <a:lnTo>
                    <a:pt x="5411" y="6142"/>
                  </a:lnTo>
                  <a:lnTo>
                    <a:pt x="4069" y="6183"/>
                  </a:lnTo>
                  <a:lnTo>
                    <a:pt x="2197" y="6183"/>
                  </a:lnTo>
                  <a:lnTo>
                    <a:pt x="1669" y="6102"/>
                  </a:lnTo>
                  <a:lnTo>
                    <a:pt x="1384" y="6020"/>
                  </a:lnTo>
                  <a:lnTo>
                    <a:pt x="1181" y="5939"/>
                  </a:lnTo>
                  <a:lnTo>
                    <a:pt x="936" y="5817"/>
                  </a:lnTo>
                  <a:lnTo>
                    <a:pt x="733" y="5654"/>
                  </a:lnTo>
                  <a:lnTo>
                    <a:pt x="611" y="5451"/>
                  </a:lnTo>
                  <a:lnTo>
                    <a:pt x="489" y="5247"/>
                  </a:lnTo>
                  <a:lnTo>
                    <a:pt x="408" y="5003"/>
                  </a:lnTo>
                  <a:lnTo>
                    <a:pt x="367" y="4800"/>
                  </a:lnTo>
                  <a:lnTo>
                    <a:pt x="367" y="4556"/>
                  </a:lnTo>
                  <a:lnTo>
                    <a:pt x="408" y="4312"/>
                  </a:lnTo>
                  <a:lnTo>
                    <a:pt x="489" y="4068"/>
                  </a:lnTo>
                  <a:lnTo>
                    <a:pt x="570" y="3864"/>
                  </a:lnTo>
                  <a:lnTo>
                    <a:pt x="733" y="3580"/>
                  </a:lnTo>
                  <a:lnTo>
                    <a:pt x="977" y="3376"/>
                  </a:lnTo>
                  <a:lnTo>
                    <a:pt x="1262" y="3214"/>
                  </a:lnTo>
                  <a:lnTo>
                    <a:pt x="1547" y="3132"/>
                  </a:lnTo>
                  <a:lnTo>
                    <a:pt x="1872" y="3092"/>
                  </a:lnTo>
                  <a:lnTo>
                    <a:pt x="2197" y="3132"/>
                  </a:lnTo>
                  <a:lnTo>
                    <a:pt x="2482" y="3214"/>
                  </a:lnTo>
                  <a:lnTo>
                    <a:pt x="2767" y="3376"/>
                  </a:lnTo>
                  <a:lnTo>
                    <a:pt x="2889" y="3417"/>
                  </a:lnTo>
                  <a:lnTo>
                    <a:pt x="2970" y="3376"/>
                  </a:lnTo>
                  <a:lnTo>
                    <a:pt x="3052" y="3295"/>
                  </a:lnTo>
                  <a:lnTo>
                    <a:pt x="3092" y="3214"/>
                  </a:lnTo>
                  <a:lnTo>
                    <a:pt x="3052" y="2766"/>
                  </a:lnTo>
                  <a:lnTo>
                    <a:pt x="3092" y="2319"/>
                  </a:lnTo>
                  <a:lnTo>
                    <a:pt x="3214" y="1871"/>
                  </a:lnTo>
                  <a:lnTo>
                    <a:pt x="3377" y="1465"/>
                  </a:lnTo>
                  <a:lnTo>
                    <a:pt x="3621" y="1098"/>
                  </a:lnTo>
                  <a:lnTo>
                    <a:pt x="3906" y="814"/>
                  </a:lnTo>
                  <a:lnTo>
                    <a:pt x="4109" y="692"/>
                  </a:lnTo>
                  <a:lnTo>
                    <a:pt x="4272" y="570"/>
                  </a:lnTo>
                  <a:lnTo>
                    <a:pt x="4516" y="488"/>
                  </a:lnTo>
                  <a:lnTo>
                    <a:pt x="4719" y="407"/>
                  </a:lnTo>
                  <a:close/>
                  <a:moveTo>
                    <a:pt x="4882" y="0"/>
                  </a:moveTo>
                  <a:lnTo>
                    <a:pt x="4597" y="41"/>
                  </a:lnTo>
                  <a:lnTo>
                    <a:pt x="4353" y="122"/>
                  </a:lnTo>
                  <a:lnTo>
                    <a:pt x="4069" y="244"/>
                  </a:lnTo>
                  <a:lnTo>
                    <a:pt x="3865" y="366"/>
                  </a:lnTo>
                  <a:lnTo>
                    <a:pt x="3621" y="529"/>
                  </a:lnTo>
                  <a:lnTo>
                    <a:pt x="3458" y="692"/>
                  </a:lnTo>
                  <a:lnTo>
                    <a:pt x="3296" y="895"/>
                  </a:lnTo>
                  <a:lnTo>
                    <a:pt x="3133" y="1098"/>
                  </a:lnTo>
                  <a:lnTo>
                    <a:pt x="3011" y="1342"/>
                  </a:lnTo>
                  <a:lnTo>
                    <a:pt x="2889" y="1587"/>
                  </a:lnTo>
                  <a:lnTo>
                    <a:pt x="2726" y="2115"/>
                  </a:lnTo>
                  <a:lnTo>
                    <a:pt x="2645" y="2644"/>
                  </a:lnTo>
                  <a:lnTo>
                    <a:pt x="2662" y="2878"/>
                  </a:lnTo>
                  <a:lnTo>
                    <a:pt x="2662" y="2878"/>
                  </a:lnTo>
                  <a:lnTo>
                    <a:pt x="2401" y="2766"/>
                  </a:lnTo>
                  <a:lnTo>
                    <a:pt x="2075" y="2685"/>
                  </a:lnTo>
                  <a:lnTo>
                    <a:pt x="1750" y="2685"/>
                  </a:lnTo>
                  <a:lnTo>
                    <a:pt x="1465" y="2725"/>
                  </a:lnTo>
                  <a:lnTo>
                    <a:pt x="1140" y="2847"/>
                  </a:lnTo>
                  <a:lnTo>
                    <a:pt x="855" y="2970"/>
                  </a:lnTo>
                  <a:lnTo>
                    <a:pt x="611" y="3173"/>
                  </a:lnTo>
                  <a:lnTo>
                    <a:pt x="408" y="3376"/>
                  </a:lnTo>
                  <a:lnTo>
                    <a:pt x="245" y="3580"/>
                  </a:lnTo>
                  <a:lnTo>
                    <a:pt x="123" y="3824"/>
                  </a:lnTo>
                  <a:lnTo>
                    <a:pt x="42" y="4068"/>
                  </a:lnTo>
                  <a:lnTo>
                    <a:pt x="1" y="4353"/>
                  </a:lnTo>
                  <a:lnTo>
                    <a:pt x="1" y="4637"/>
                  </a:lnTo>
                  <a:lnTo>
                    <a:pt x="1" y="4881"/>
                  </a:lnTo>
                  <a:lnTo>
                    <a:pt x="42" y="5166"/>
                  </a:lnTo>
                  <a:lnTo>
                    <a:pt x="164" y="5451"/>
                  </a:lnTo>
                  <a:lnTo>
                    <a:pt x="286" y="5695"/>
                  </a:lnTo>
                  <a:lnTo>
                    <a:pt x="448" y="5939"/>
                  </a:lnTo>
                  <a:lnTo>
                    <a:pt x="692" y="6102"/>
                  </a:lnTo>
                  <a:lnTo>
                    <a:pt x="896" y="6264"/>
                  </a:lnTo>
                  <a:lnTo>
                    <a:pt x="1181" y="6346"/>
                  </a:lnTo>
                  <a:lnTo>
                    <a:pt x="1425" y="6468"/>
                  </a:lnTo>
                  <a:lnTo>
                    <a:pt x="1709" y="6508"/>
                  </a:lnTo>
                  <a:lnTo>
                    <a:pt x="2319" y="6590"/>
                  </a:lnTo>
                  <a:lnTo>
                    <a:pt x="4109" y="6590"/>
                  </a:lnTo>
                  <a:lnTo>
                    <a:pt x="6102" y="6508"/>
                  </a:lnTo>
                  <a:lnTo>
                    <a:pt x="8136" y="6346"/>
                  </a:lnTo>
                  <a:lnTo>
                    <a:pt x="8502" y="6305"/>
                  </a:lnTo>
                  <a:lnTo>
                    <a:pt x="8868" y="6224"/>
                  </a:lnTo>
                  <a:lnTo>
                    <a:pt x="9234" y="6102"/>
                  </a:lnTo>
                  <a:lnTo>
                    <a:pt x="9600" y="5939"/>
                  </a:lnTo>
                  <a:lnTo>
                    <a:pt x="9926" y="5735"/>
                  </a:lnTo>
                  <a:lnTo>
                    <a:pt x="10048" y="5613"/>
                  </a:lnTo>
                  <a:lnTo>
                    <a:pt x="10170" y="5451"/>
                  </a:lnTo>
                  <a:lnTo>
                    <a:pt x="10292" y="5329"/>
                  </a:lnTo>
                  <a:lnTo>
                    <a:pt x="10333" y="5125"/>
                  </a:lnTo>
                  <a:lnTo>
                    <a:pt x="10414" y="4963"/>
                  </a:lnTo>
                  <a:lnTo>
                    <a:pt x="10414" y="4759"/>
                  </a:lnTo>
                  <a:lnTo>
                    <a:pt x="10414" y="4556"/>
                  </a:lnTo>
                  <a:lnTo>
                    <a:pt x="10333" y="4353"/>
                  </a:lnTo>
                  <a:lnTo>
                    <a:pt x="10292" y="4149"/>
                  </a:lnTo>
                  <a:lnTo>
                    <a:pt x="10170" y="3986"/>
                  </a:lnTo>
                  <a:lnTo>
                    <a:pt x="10048" y="3824"/>
                  </a:lnTo>
                  <a:lnTo>
                    <a:pt x="9885" y="3661"/>
                  </a:lnTo>
                  <a:lnTo>
                    <a:pt x="9723" y="3539"/>
                  </a:lnTo>
                  <a:lnTo>
                    <a:pt x="9560" y="3458"/>
                  </a:lnTo>
                  <a:lnTo>
                    <a:pt x="9356" y="3376"/>
                  </a:lnTo>
                  <a:lnTo>
                    <a:pt x="9112" y="3336"/>
                  </a:lnTo>
                  <a:lnTo>
                    <a:pt x="8868" y="3295"/>
                  </a:lnTo>
                  <a:lnTo>
                    <a:pt x="8665" y="3336"/>
                  </a:lnTo>
                  <a:lnTo>
                    <a:pt x="8421" y="3376"/>
                  </a:lnTo>
                  <a:lnTo>
                    <a:pt x="8218" y="3417"/>
                  </a:lnTo>
                  <a:lnTo>
                    <a:pt x="8209" y="3421"/>
                  </a:lnTo>
                  <a:lnTo>
                    <a:pt x="8218" y="3376"/>
                  </a:lnTo>
                  <a:lnTo>
                    <a:pt x="8218" y="3173"/>
                  </a:lnTo>
                  <a:lnTo>
                    <a:pt x="8177" y="3010"/>
                  </a:lnTo>
                  <a:lnTo>
                    <a:pt x="8136" y="2847"/>
                  </a:lnTo>
                  <a:lnTo>
                    <a:pt x="8055" y="2685"/>
                  </a:lnTo>
                  <a:lnTo>
                    <a:pt x="7933" y="2522"/>
                  </a:lnTo>
                  <a:lnTo>
                    <a:pt x="7811" y="2400"/>
                  </a:lnTo>
                  <a:lnTo>
                    <a:pt x="7648" y="2278"/>
                  </a:lnTo>
                  <a:lnTo>
                    <a:pt x="7485" y="2237"/>
                  </a:lnTo>
                  <a:lnTo>
                    <a:pt x="7323" y="2156"/>
                  </a:lnTo>
                  <a:lnTo>
                    <a:pt x="6940" y="2156"/>
                  </a:lnTo>
                  <a:lnTo>
                    <a:pt x="6957" y="2075"/>
                  </a:lnTo>
                  <a:lnTo>
                    <a:pt x="6997" y="1831"/>
                  </a:lnTo>
                  <a:lnTo>
                    <a:pt x="6957" y="1587"/>
                  </a:lnTo>
                  <a:lnTo>
                    <a:pt x="6916" y="1342"/>
                  </a:lnTo>
                  <a:lnTo>
                    <a:pt x="6835" y="1139"/>
                  </a:lnTo>
                  <a:lnTo>
                    <a:pt x="6753" y="936"/>
                  </a:lnTo>
                  <a:lnTo>
                    <a:pt x="6590" y="732"/>
                  </a:lnTo>
                  <a:lnTo>
                    <a:pt x="6428" y="529"/>
                  </a:lnTo>
                  <a:lnTo>
                    <a:pt x="6265" y="366"/>
                  </a:lnTo>
                  <a:lnTo>
                    <a:pt x="6062" y="244"/>
                  </a:lnTo>
                  <a:lnTo>
                    <a:pt x="5858" y="122"/>
                  </a:lnTo>
                  <a:lnTo>
                    <a:pt x="5614" y="41"/>
                  </a:lnTo>
                  <a:lnTo>
                    <a:pt x="53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6254794" y="328409"/>
            <a:ext cx="474643" cy="301588"/>
            <a:chOff x="7593894" y="395296"/>
            <a:chExt cx="474643" cy="301588"/>
          </a:xfrm>
        </p:grpSpPr>
        <p:sp>
          <p:nvSpPr>
            <p:cNvPr id="30" name="Google Shape;30;p2"/>
            <p:cNvSpPr/>
            <p:nvPr/>
          </p:nvSpPr>
          <p:spPr>
            <a:xfrm>
              <a:off x="7603183" y="404585"/>
              <a:ext cx="456065" cy="282964"/>
            </a:xfrm>
            <a:custGeom>
              <a:avLst/>
              <a:gdLst/>
              <a:ahLst/>
              <a:cxnLst/>
              <a:rect l="l" t="t" r="r" b="b"/>
              <a:pathLst>
                <a:path w="9967" h="6184" extrusionOk="0">
                  <a:moveTo>
                    <a:pt x="4678" y="1"/>
                  </a:moveTo>
                  <a:lnTo>
                    <a:pt x="4394" y="42"/>
                  </a:lnTo>
                  <a:lnTo>
                    <a:pt x="4109" y="164"/>
                  </a:lnTo>
                  <a:lnTo>
                    <a:pt x="3824" y="286"/>
                  </a:lnTo>
                  <a:lnTo>
                    <a:pt x="3540" y="448"/>
                  </a:lnTo>
                  <a:lnTo>
                    <a:pt x="3336" y="692"/>
                  </a:lnTo>
                  <a:lnTo>
                    <a:pt x="3133" y="936"/>
                  </a:lnTo>
                  <a:lnTo>
                    <a:pt x="2970" y="1181"/>
                  </a:lnTo>
                  <a:lnTo>
                    <a:pt x="2848" y="1465"/>
                  </a:lnTo>
                  <a:lnTo>
                    <a:pt x="2767" y="1750"/>
                  </a:lnTo>
                  <a:lnTo>
                    <a:pt x="2685" y="2075"/>
                  </a:lnTo>
                  <a:lnTo>
                    <a:pt x="2645" y="2360"/>
                  </a:lnTo>
                  <a:lnTo>
                    <a:pt x="2645" y="2686"/>
                  </a:lnTo>
                  <a:lnTo>
                    <a:pt x="2685" y="3011"/>
                  </a:lnTo>
                  <a:lnTo>
                    <a:pt x="2441" y="2848"/>
                  </a:lnTo>
                  <a:lnTo>
                    <a:pt x="2197" y="2767"/>
                  </a:lnTo>
                  <a:lnTo>
                    <a:pt x="1953" y="2686"/>
                  </a:lnTo>
                  <a:lnTo>
                    <a:pt x="1424" y="2686"/>
                  </a:lnTo>
                  <a:lnTo>
                    <a:pt x="1180" y="2767"/>
                  </a:lnTo>
                  <a:lnTo>
                    <a:pt x="936" y="2848"/>
                  </a:lnTo>
                  <a:lnTo>
                    <a:pt x="692" y="2970"/>
                  </a:lnTo>
                  <a:lnTo>
                    <a:pt x="570" y="3092"/>
                  </a:lnTo>
                  <a:lnTo>
                    <a:pt x="407" y="3214"/>
                  </a:lnTo>
                  <a:lnTo>
                    <a:pt x="204" y="3540"/>
                  </a:lnTo>
                  <a:lnTo>
                    <a:pt x="41" y="3906"/>
                  </a:lnTo>
                  <a:lnTo>
                    <a:pt x="1" y="4272"/>
                  </a:lnTo>
                  <a:lnTo>
                    <a:pt x="1" y="4679"/>
                  </a:lnTo>
                  <a:lnTo>
                    <a:pt x="82" y="5045"/>
                  </a:lnTo>
                  <a:lnTo>
                    <a:pt x="285" y="5370"/>
                  </a:lnTo>
                  <a:lnTo>
                    <a:pt x="407" y="5533"/>
                  </a:lnTo>
                  <a:lnTo>
                    <a:pt x="529" y="5655"/>
                  </a:lnTo>
                  <a:lnTo>
                    <a:pt x="814" y="5858"/>
                  </a:lnTo>
                  <a:lnTo>
                    <a:pt x="1180" y="6021"/>
                  </a:lnTo>
                  <a:lnTo>
                    <a:pt x="1587" y="6102"/>
                  </a:lnTo>
                  <a:lnTo>
                    <a:pt x="1994" y="6143"/>
                  </a:lnTo>
                  <a:lnTo>
                    <a:pt x="2848" y="6184"/>
                  </a:lnTo>
                  <a:lnTo>
                    <a:pt x="3580" y="6143"/>
                  </a:lnTo>
                  <a:lnTo>
                    <a:pt x="4678" y="6143"/>
                  </a:lnTo>
                  <a:lnTo>
                    <a:pt x="5736" y="6102"/>
                  </a:lnTo>
                  <a:lnTo>
                    <a:pt x="6834" y="6021"/>
                  </a:lnTo>
                  <a:lnTo>
                    <a:pt x="7892" y="5899"/>
                  </a:lnTo>
                  <a:lnTo>
                    <a:pt x="8543" y="5818"/>
                  </a:lnTo>
                  <a:lnTo>
                    <a:pt x="8868" y="5736"/>
                  </a:lnTo>
                  <a:lnTo>
                    <a:pt x="9153" y="5614"/>
                  </a:lnTo>
                  <a:lnTo>
                    <a:pt x="9438" y="5452"/>
                  </a:lnTo>
                  <a:lnTo>
                    <a:pt x="9682" y="5248"/>
                  </a:lnTo>
                  <a:lnTo>
                    <a:pt x="9844" y="5045"/>
                  </a:lnTo>
                  <a:lnTo>
                    <a:pt x="9926" y="4760"/>
                  </a:lnTo>
                  <a:lnTo>
                    <a:pt x="9966" y="4557"/>
                  </a:lnTo>
                  <a:lnTo>
                    <a:pt x="9966" y="4353"/>
                  </a:lnTo>
                  <a:lnTo>
                    <a:pt x="9885" y="4150"/>
                  </a:lnTo>
                  <a:lnTo>
                    <a:pt x="9804" y="3946"/>
                  </a:lnTo>
                  <a:lnTo>
                    <a:pt x="9682" y="3784"/>
                  </a:lnTo>
                  <a:lnTo>
                    <a:pt x="9560" y="3662"/>
                  </a:lnTo>
                  <a:lnTo>
                    <a:pt x="9397" y="3499"/>
                  </a:lnTo>
                  <a:lnTo>
                    <a:pt x="9234" y="3418"/>
                  </a:lnTo>
                  <a:lnTo>
                    <a:pt x="9031" y="3336"/>
                  </a:lnTo>
                  <a:lnTo>
                    <a:pt x="8827" y="3296"/>
                  </a:lnTo>
                  <a:lnTo>
                    <a:pt x="8421" y="3296"/>
                  </a:lnTo>
                  <a:lnTo>
                    <a:pt x="8014" y="3418"/>
                  </a:lnTo>
                  <a:lnTo>
                    <a:pt x="7648" y="3580"/>
                  </a:lnTo>
                  <a:lnTo>
                    <a:pt x="7729" y="3458"/>
                  </a:lnTo>
                  <a:lnTo>
                    <a:pt x="7770" y="3296"/>
                  </a:lnTo>
                  <a:lnTo>
                    <a:pt x="7811" y="3011"/>
                  </a:lnTo>
                  <a:lnTo>
                    <a:pt x="7729" y="2726"/>
                  </a:lnTo>
                  <a:lnTo>
                    <a:pt x="7648" y="2564"/>
                  </a:lnTo>
                  <a:lnTo>
                    <a:pt x="7566" y="2441"/>
                  </a:lnTo>
                  <a:lnTo>
                    <a:pt x="7444" y="2360"/>
                  </a:lnTo>
                  <a:lnTo>
                    <a:pt x="7322" y="2279"/>
                  </a:lnTo>
                  <a:lnTo>
                    <a:pt x="7038" y="2157"/>
                  </a:lnTo>
                  <a:lnTo>
                    <a:pt x="6590" y="2157"/>
                  </a:lnTo>
                  <a:lnTo>
                    <a:pt x="6428" y="2197"/>
                  </a:lnTo>
                  <a:lnTo>
                    <a:pt x="6550" y="1913"/>
                  </a:lnTo>
                  <a:lnTo>
                    <a:pt x="6550" y="1628"/>
                  </a:lnTo>
                  <a:lnTo>
                    <a:pt x="6550" y="1303"/>
                  </a:lnTo>
                  <a:lnTo>
                    <a:pt x="6428" y="1018"/>
                  </a:lnTo>
                  <a:lnTo>
                    <a:pt x="6306" y="733"/>
                  </a:lnTo>
                  <a:lnTo>
                    <a:pt x="6102" y="489"/>
                  </a:lnTo>
                  <a:lnTo>
                    <a:pt x="5858" y="286"/>
                  </a:lnTo>
                  <a:lnTo>
                    <a:pt x="5614" y="164"/>
                  </a:lnTo>
                  <a:lnTo>
                    <a:pt x="5289" y="42"/>
                  </a:lnTo>
                  <a:lnTo>
                    <a:pt x="50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593894" y="395296"/>
              <a:ext cx="474643" cy="301588"/>
            </a:xfrm>
            <a:custGeom>
              <a:avLst/>
              <a:gdLst/>
              <a:ahLst/>
              <a:cxnLst/>
              <a:rect l="l" t="t" r="r" b="b"/>
              <a:pathLst>
                <a:path w="10373" h="6591" extrusionOk="0">
                  <a:moveTo>
                    <a:pt x="5329" y="407"/>
                  </a:moveTo>
                  <a:lnTo>
                    <a:pt x="5532" y="448"/>
                  </a:lnTo>
                  <a:lnTo>
                    <a:pt x="5695" y="529"/>
                  </a:lnTo>
                  <a:lnTo>
                    <a:pt x="5858" y="611"/>
                  </a:lnTo>
                  <a:lnTo>
                    <a:pt x="6020" y="733"/>
                  </a:lnTo>
                  <a:lnTo>
                    <a:pt x="6183" y="855"/>
                  </a:lnTo>
                  <a:lnTo>
                    <a:pt x="6305" y="1017"/>
                  </a:lnTo>
                  <a:lnTo>
                    <a:pt x="6386" y="1180"/>
                  </a:lnTo>
                  <a:lnTo>
                    <a:pt x="6468" y="1384"/>
                  </a:lnTo>
                  <a:lnTo>
                    <a:pt x="6549" y="1546"/>
                  </a:lnTo>
                  <a:lnTo>
                    <a:pt x="6549" y="1750"/>
                  </a:lnTo>
                  <a:lnTo>
                    <a:pt x="6549" y="1953"/>
                  </a:lnTo>
                  <a:lnTo>
                    <a:pt x="6549" y="2116"/>
                  </a:lnTo>
                  <a:lnTo>
                    <a:pt x="6468" y="2319"/>
                  </a:lnTo>
                  <a:lnTo>
                    <a:pt x="6468" y="2441"/>
                  </a:lnTo>
                  <a:lnTo>
                    <a:pt x="6509" y="2522"/>
                  </a:lnTo>
                  <a:lnTo>
                    <a:pt x="6590" y="2604"/>
                  </a:lnTo>
                  <a:lnTo>
                    <a:pt x="6712" y="2604"/>
                  </a:lnTo>
                  <a:lnTo>
                    <a:pt x="6956" y="2563"/>
                  </a:lnTo>
                  <a:lnTo>
                    <a:pt x="7200" y="2563"/>
                  </a:lnTo>
                  <a:lnTo>
                    <a:pt x="7403" y="2644"/>
                  </a:lnTo>
                  <a:lnTo>
                    <a:pt x="7607" y="2807"/>
                  </a:lnTo>
                  <a:lnTo>
                    <a:pt x="7729" y="2970"/>
                  </a:lnTo>
                  <a:lnTo>
                    <a:pt x="7810" y="3214"/>
                  </a:lnTo>
                  <a:lnTo>
                    <a:pt x="7769" y="3458"/>
                  </a:lnTo>
                  <a:lnTo>
                    <a:pt x="7688" y="3702"/>
                  </a:lnTo>
                  <a:lnTo>
                    <a:pt x="7647" y="3783"/>
                  </a:lnTo>
                  <a:lnTo>
                    <a:pt x="7647" y="3824"/>
                  </a:lnTo>
                  <a:lnTo>
                    <a:pt x="7729" y="3946"/>
                  </a:lnTo>
                  <a:lnTo>
                    <a:pt x="7851" y="3987"/>
                  </a:lnTo>
                  <a:lnTo>
                    <a:pt x="7973" y="3987"/>
                  </a:lnTo>
                  <a:lnTo>
                    <a:pt x="8298" y="3824"/>
                  </a:lnTo>
                  <a:lnTo>
                    <a:pt x="8624" y="3702"/>
                  </a:lnTo>
                  <a:lnTo>
                    <a:pt x="8990" y="3702"/>
                  </a:lnTo>
                  <a:lnTo>
                    <a:pt x="9152" y="3743"/>
                  </a:lnTo>
                  <a:lnTo>
                    <a:pt x="9356" y="3824"/>
                  </a:lnTo>
                  <a:lnTo>
                    <a:pt x="9478" y="3865"/>
                  </a:lnTo>
                  <a:lnTo>
                    <a:pt x="9641" y="3987"/>
                  </a:lnTo>
                  <a:lnTo>
                    <a:pt x="9722" y="4109"/>
                  </a:lnTo>
                  <a:lnTo>
                    <a:pt x="9844" y="4231"/>
                  </a:lnTo>
                  <a:lnTo>
                    <a:pt x="9925" y="4394"/>
                  </a:lnTo>
                  <a:lnTo>
                    <a:pt x="9966" y="4556"/>
                  </a:lnTo>
                  <a:lnTo>
                    <a:pt x="9966" y="4719"/>
                  </a:lnTo>
                  <a:lnTo>
                    <a:pt x="9966" y="4882"/>
                  </a:lnTo>
                  <a:lnTo>
                    <a:pt x="9844" y="5166"/>
                  </a:lnTo>
                  <a:lnTo>
                    <a:pt x="9681" y="5370"/>
                  </a:lnTo>
                  <a:lnTo>
                    <a:pt x="9478" y="5532"/>
                  </a:lnTo>
                  <a:lnTo>
                    <a:pt x="9193" y="5655"/>
                  </a:lnTo>
                  <a:lnTo>
                    <a:pt x="8949" y="5777"/>
                  </a:lnTo>
                  <a:lnTo>
                    <a:pt x="8624" y="5858"/>
                  </a:lnTo>
                  <a:lnTo>
                    <a:pt x="8095" y="5939"/>
                  </a:lnTo>
                  <a:lnTo>
                    <a:pt x="8014" y="5939"/>
                  </a:lnTo>
                  <a:lnTo>
                    <a:pt x="8005" y="5947"/>
                  </a:lnTo>
                  <a:lnTo>
                    <a:pt x="8005" y="5947"/>
                  </a:lnTo>
                  <a:lnTo>
                    <a:pt x="6753" y="6061"/>
                  </a:lnTo>
                  <a:lnTo>
                    <a:pt x="5410" y="6143"/>
                  </a:lnTo>
                  <a:lnTo>
                    <a:pt x="4068" y="6183"/>
                  </a:lnTo>
                  <a:lnTo>
                    <a:pt x="2685" y="6183"/>
                  </a:lnTo>
                  <a:lnTo>
                    <a:pt x="2197" y="6143"/>
                  </a:lnTo>
                  <a:lnTo>
                    <a:pt x="1668" y="6102"/>
                  </a:lnTo>
                  <a:lnTo>
                    <a:pt x="1424" y="6021"/>
                  </a:lnTo>
                  <a:lnTo>
                    <a:pt x="1180" y="5939"/>
                  </a:lnTo>
                  <a:lnTo>
                    <a:pt x="977" y="5817"/>
                  </a:lnTo>
                  <a:lnTo>
                    <a:pt x="773" y="5655"/>
                  </a:lnTo>
                  <a:lnTo>
                    <a:pt x="610" y="5451"/>
                  </a:lnTo>
                  <a:lnTo>
                    <a:pt x="529" y="5248"/>
                  </a:lnTo>
                  <a:lnTo>
                    <a:pt x="448" y="5004"/>
                  </a:lnTo>
                  <a:lnTo>
                    <a:pt x="407" y="4800"/>
                  </a:lnTo>
                  <a:lnTo>
                    <a:pt x="407" y="4556"/>
                  </a:lnTo>
                  <a:lnTo>
                    <a:pt x="407" y="4312"/>
                  </a:lnTo>
                  <a:lnTo>
                    <a:pt x="488" y="4068"/>
                  </a:lnTo>
                  <a:lnTo>
                    <a:pt x="570" y="3865"/>
                  </a:lnTo>
                  <a:lnTo>
                    <a:pt x="773" y="3580"/>
                  </a:lnTo>
                  <a:lnTo>
                    <a:pt x="1017" y="3377"/>
                  </a:lnTo>
                  <a:lnTo>
                    <a:pt x="1261" y="3214"/>
                  </a:lnTo>
                  <a:lnTo>
                    <a:pt x="1587" y="3133"/>
                  </a:lnTo>
                  <a:lnTo>
                    <a:pt x="1871" y="3092"/>
                  </a:lnTo>
                  <a:lnTo>
                    <a:pt x="2197" y="3133"/>
                  </a:lnTo>
                  <a:lnTo>
                    <a:pt x="2482" y="3214"/>
                  </a:lnTo>
                  <a:lnTo>
                    <a:pt x="2766" y="3377"/>
                  </a:lnTo>
                  <a:lnTo>
                    <a:pt x="2970" y="3377"/>
                  </a:lnTo>
                  <a:lnTo>
                    <a:pt x="3051" y="3295"/>
                  </a:lnTo>
                  <a:lnTo>
                    <a:pt x="3092" y="3214"/>
                  </a:lnTo>
                  <a:lnTo>
                    <a:pt x="3051" y="2767"/>
                  </a:lnTo>
                  <a:lnTo>
                    <a:pt x="3092" y="2319"/>
                  </a:lnTo>
                  <a:lnTo>
                    <a:pt x="3214" y="1872"/>
                  </a:lnTo>
                  <a:lnTo>
                    <a:pt x="3376" y="1465"/>
                  </a:lnTo>
                  <a:lnTo>
                    <a:pt x="3621" y="1099"/>
                  </a:lnTo>
                  <a:lnTo>
                    <a:pt x="3905" y="814"/>
                  </a:lnTo>
                  <a:lnTo>
                    <a:pt x="4068" y="692"/>
                  </a:lnTo>
                  <a:lnTo>
                    <a:pt x="4271" y="570"/>
                  </a:lnTo>
                  <a:lnTo>
                    <a:pt x="4475" y="489"/>
                  </a:lnTo>
                  <a:lnTo>
                    <a:pt x="4719" y="448"/>
                  </a:lnTo>
                  <a:lnTo>
                    <a:pt x="5126" y="407"/>
                  </a:lnTo>
                  <a:close/>
                  <a:moveTo>
                    <a:pt x="4881" y="1"/>
                  </a:moveTo>
                  <a:lnTo>
                    <a:pt x="4597" y="41"/>
                  </a:lnTo>
                  <a:lnTo>
                    <a:pt x="4312" y="123"/>
                  </a:lnTo>
                  <a:lnTo>
                    <a:pt x="4068" y="245"/>
                  </a:lnTo>
                  <a:lnTo>
                    <a:pt x="3865" y="367"/>
                  </a:lnTo>
                  <a:lnTo>
                    <a:pt x="3621" y="529"/>
                  </a:lnTo>
                  <a:lnTo>
                    <a:pt x="3458" y="692"/>
                  </a:lnTo>
                  <a:lnTo>
                    <a:pt x="3254" y="895"/>
                  </a:lnTo>
                  <a:lnTo>
                    <a:pt x="3132" y="1099"/>
                  </a:lnTo>
                  <a:lnTo>
                    <a:pt x="3010" y="1343"/>
                  </a:lnTo>
                  <a:lnTo>
                    <a:pt x="2888" y="1587"/>
                  </a:lnTo>
                  <a:lnTo>
                    <a:pt x="2726" y="2116"/>
                  </a:lnTo>
                  <a:lnTo>
                    <a:pt x="2644" y="2644"/>
                  </a:lnTo>
                  <a:lnTo>
                    <a:pt x="2661" y="2878"/>
                  </a:lnTo>
                  <a:lnTo>
                    <a:pt x="2661" y="2878"/>
                  </a:lnTo>
                  <a:lnTo>
                    <a:pt x="2400" y="2767"/>
                  </a:lnTo>
                  <a:lnTo>
                    <a:pt x="2115" y="2685"/>
                  </a:lnTo>
                  <a:lnTo>
                    <a:pt x="1790" y="2685"/>
                  </a:lnTo>
                  <a:lnTo>
                    <a:pt x="1465" y="2726"/>
                  </a:lnTo>
                  <a:lnTo>
                    <a:pt x="1180" y="2807"/>
                  </a:lnTo>
                  <a:lnTo>
                    <a:pt x="895" y="2970"/>
                  </a:lnTo>
                  <a:lnTo>
                    <a:pt x="610" y="3133"/>
                  </a:lnTo>
                  <a:lnTo>
                    <a:pt x="448" y="3336"/>
                  </a:lnTo>
                  <a:lnTo>
                    <a:pt x="285" y="3580"/>
                  </a:lnTo>
                  <a:lnTo>
                    <a:pt x="163" y="3824"/>
                  </a:lnTo>
                  <a:lnTo>
                    <a:pt x="82" y="4068"/>
                  </a:lnTo>
                  <a:lnTo>
                    <a:pt x="0" y="4353"/>
                  </a:lnTo>
                  <a:lnTo>
                    <a:pt x="0" y="4597"/>
                  </a:lnTo>
                  <a:lnTo>
                    <a:pt x="0" y="4882"/>
                  </a:lnTo>
                  <a:lnTo>
                    <a:pt x="41" y="5166"/>
                  </a:lnTo>
                  <a:lnTo>
                    <a:pt x="163" y="5451"/>
                  </a:lnTo>
                  <a:lnTo>
                    <a:pt x="326" y="5695"/>
                  </a:lnTo>
                  <a:lnTo>
                    <a:pt x="488" y="5939"/>
                  </a:lnTo>
                  <a:lnTo>
                    <a:pt x="692" y="6102"/>
                  </a:lnTo>
                  <a:lnTo>
                    <a:pt x="936" y="6224"/>
                  </a:lnTo>
                  <a:lnTo>
                    <a:pt x="1180" y="6346"/>
                  </a:lnTo>
                  <a:lnTo>
                    <a:pt x="1465" y="6427"/>
                  </a:lnTo>
                  <a:lnTo>
                    <a:pt x="1749" y="6509"/>
                  </a:lnTo>
                  <a:lnTo>
                    <a:pt x="2360" y="6590"/>
                  </a:lnTo>
                  <a:lnTo>
                    <a:pt x="2970" y="6590"/>
                  </a:lnTo>
                  <a:lnTo>
                    <a:pt x="4149" y="6549"/>
                  </a:lnTo>
                  <a:lnTo>
                    <a:pt x="6102" y="6468"/>
                  </a:lnTo>
                  <a:lnTo>
                    <a:pt x="8095" y="6305"/>
                  </a:lnTo>
                  <a:lnTo>
                    <a:pt x="8176" y="6305"/>
                  </a:lnTo>
                  <a:lnTo>
                    <a:pt x="8186" y="6295"/>
                  </a:lnTo>
                  <a:lnTo>
                    <a:pt x="8186" y="6295"/>
                  </a:lnTo>
                  <a:lnTo>
                    <a:pt x="8461" y="6265"/>
                  </a:lnTo>
                  <a:lnTo>
                    <a:pt x="8827" y="6183"/>
                  </a:lnTo>
                  <a:lnTo>
                    <a:pt x="9234" y="6061"/>
                  </a:lnTo>
                  <a:lnTo>
                    <a:pt x="9559" y="5939"/>
                  </a:lnTo>
                  <a:lnTo>
                    <a:pt x="9885" y="5736"/>
                  </a:lnTo>
                  <a:lnTo>
                    <a:pt x="10007" y="5614"/>
                  </a:lnTo>
                  <a:lnTo>
                    <a:pt x="10129" y="5451"/>
                  </a:lnTo>
                  <a:lnTo>
                    <a:pt x="10251" y="5288"/>
                  </a:lnTo>
                  <a:lnTo>
                    <a:pt x="10291" y="5126"/>
                  </a:lnTo>
                  <a:lnTo>
                    <a:pt x="10373" y="4922"/>
                  </a:lnTo>
                  <a:lnTo>
                    <a:pt x="10373" y="4719"/>
                  </a:lnTo>
                  <a:lnTo>
                    <a:pt x="10373" y="4516"/>
                  </a:lnTo>
                  <a:lnTo>
                    <a:pt x="10291" y="4353"/>
                  </a:lnTo>
                  <a:lnTo>
                    <a:pt x="10251" y="4149"/>
                  </a:lnTo>
                  <a:lnTo>
                    <a:pt x="10129" y="3987"/>
                  </a:lnTo>
                  <a:lnTo>
                    <a:pt x="10007" y="3824"/>
                  </a:lnTo>
                  <a:lnTo>
                    <a:pt x="9844" y="3661"/>
                  </a:lnTo>
                  <a:lnTo>
                    <a:pt x="9681" y="3539"/>
                  </a:lnTo>
                  <a:lnTo>
                    <a:pt x="9519" y="3458"/>
                  </a:lnTo>
                  <a:lnTo>
                    <a:pt x="9315" y="3377"/>
                  </a:lnTo>
                  <a:lnTo>
                    <a:pt x="9071" y="3336"/>
                  </a:lnTo>
                  <a:lnTo>
                    <a:pt x="8868" y="3295"/>
                  </a:lnTo>
                  <a:lnTo>
                    <a:pt x="8624" y="3336"/>
                  </a:lnTo>
                  <a:lnTo>
                    <a:pt x="8380" y="3377"/>
                  </a:lnTo>
                  <a:lnTo>
                    <a:pt x="8176" y="3417"/>
                  </a:lnTo>
                  <a:lnTo>
                    <a:pt x="8176" y="3377"/>
                  </a:lnTo>
                  <a:lnTo>
                    <a:pt x="8176" y="3173"/>
                  </a:lnTo>
                  <a:lnTo>
                    <a:pt x="8176" y="3011"/>
                  </a:lnTo>
                  <a:lnTo>
                    <a:pt x="8095" y="2848"/>
                  </a:lnTo>
                  <a:lnTo>
                    <a:pt x="8014" y="2685"/>
                  </a:lnTo>
                  <a:lnTo>
                    <a:pt x="7891" y="2522"/>
                  </a:lnTo>
                  <a:lnTo>
                    <a:pt x="7769" y="2400"/>
                  </a:lnTo>
                  <a:lnTo>
                    <a:pt x="7647" y="2278"/>
                  </a:lnTo>
                  <a:lnTo>
                    <a:pt x="7485" y="2238"/>
                  </a:lnTo>
                  <a:lnTo>
                    <a:pt x="7281" y="2156"/>
                  </a:lnTo>
                  <a:lnTo>
                    <a:pt x="6940" y="2156"/>
                  </a:lnTo>
                  <a:lnTo>
                    <a:pt x="6956" y="2075"/>
                  </a:lnTo>
                  <a:lnTo>
                    <a:pt x="6956" y="1831"/>
                  </a:lnTo>
                  <a:lnTo>
                    <a:pt x="6956" y="1587"/>
                  </a:lnTo>
                  <a:lnTo>
                    <a:pt x="6915" y="1384"/>
                  </a:lnTo>
                  <a:lnTo>
                    <a:pt x="6834" y="1139"/>
                  </a:lnTo>
                  <a:lnTo>
                    <a:pt x="6712" y="936"/>
                  </a:lnTo>
                  <a:lnTo>
                    <a:pt x="6590" y="733"/>
                  </a:lnTo>
                  <a:lnTo>
                    <a:pt x="6427" y="529"/>
                  </a:lnTo>
                  <a:lnTo>
                    <a:pt x="6224" y="367"/>
                  </a:lnTo>
                  <a:lnTo>
                    <a:pt x="6061" y="245"/>
                  </a:lnTo>
                  <a:lnTo>
                    <a:pt x="5817" y="163"/>
                  </a:lnTo>
                  <a:lnTo>
                    <a:pt x="5614" y="82"/>
                  </a:lnTo>
                  <a:lnTo>
                    <a:pt x="5370" y="41"/>
                  </a:lnTo>
                  <a:lnTo>
                    <a:pt x="51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32;p2"/>
          <p:cNvGrpSpPr/>
          <p:nvPr/>
        </p:nvGrpSpPr>
        <p:grpSpPr>
          <a:xfrm>
            <a:off x="8426093" y="1788930"/>
            <a:ext cx="474643" cy="299712"/>
            <a:chOff x="7729218" y="1694205"/>
            <a:chExt cx="474643" cy="299712"/>
          </a:xfrm>
        </p:grpSpPr>
        <p:sp>
          <p:nvSpPr>
            <p:cNvPr id="33" name="Google Shape;33;p2"/>
            <p:cNvSpPr/>
            <p:nvPr/>
          </p:nvSpPr>
          <p:spPr>
            <a:xfrm>
              <a:off x="7738507" y="1703494"/>
              <a:ext cx="456065" cy="281088"/>
            </a:xfrm>
            <a:custGeom>
              <a:avLst/>
              <a:gdLst/>
              <a:ahLst/>
              <a:cxnLst/>
              <a:rect l="l" t="t" r="r" b="b"/>
              <a:pathLst>
                <a:path w="9967" h="6143" extrusionOk="0">
                  <a:moveTo>
                    <a:pt x="4963" y="1"/>
                  </a:moveTo>
                  <a:lnTo>
                    <a:pt x="4638" y="41"/>
                  </a:lnTo>
                  <a:lnTo>
                    <a:pt x="4353" y="123"/>
                  </a:lnTo>
                  <a:lnTo>
                    <a:pt x="4068" y="286"/>
                  </a:lnTo>
                  <a:lnTo>
                    <a:pt x="3865" y="489"/>
                  </a:lnTo>
                  <a:lnTo>
                    <a:pt x="3661" y="733"/>
                  </a:lnTo>
                  <a:lnTo>
                    <a:pt x="3499" y="1018"/>
                  </a:lnTo>
                  <a:lnTo>
                    <a:pt x="3417" y="1302"/>
                  </a:lnTo>
                  <a:lnTo>
                    <a:pt x="3377" y="1587"/>
                  </a:lnTo>
                  <a:lnTo>
                    <a:pt x="3417" y="1913"/>
                  </a:lnTo>
                  <a:lnTo>
                    <a:pt x="3499" y="2197"/>
                  </a:lnTo>
                  <a:lnTo>
                    <a:pt x="3377" y="2157"/>
                  </a:lnTo>
                  <a:lnTo>
                    <a:pt x="3214" y="2116"/>
                  </a:lnTo>
                  <a:lnTo>
                    <a:pt x="2929" y="2157"/>
                  </a:lnTo>
                  <a:lnTo>
                    <a:pt x="2645" y="2238"/>
                  </a:lnTo>
                  <a:lnTo>
                    <a:pt x="2482" y="2319"/>
                  </a:lnTo>
                  <a:lnTo>
                    <a:pt x="2400" y="2441"/>
                  </a:lnTo>
                  <a:lnTo>
                    <a:pt x="2319" y="2563"/>
                  </a:lnTo>
                  <a:lnTo>
                    <a:pt x="2238" y="2685"/>
                  </a:lnTo>
                  <a:lnTo>
                    <a:pt x="2156" y="3011"/>
                  </a:lnTo>
                  <a:lnTo>
                    <a:pt x="2197" y="3296"/>
                  </a:lnTo>
                  <a:lnTo>
                    <a:pt x="2238" y="3458"/>
                  </a:lnTo>
                  <a:lnTo>
                    <a:pt x="2278" y="3580"/>
                  </a:lnTo>
                  <a:lnTo>
                    <a:pt x="1912" y="3377"/>
                  </a:lnTo>
                  <a:lnTo>
                    <a:pt x="1546" y="3296"/>
                  </a:lnTo>
                  <a:lnTo>
                    <a:pt x="1140" y="3296"/>
                  </a:lnTo>
                  <a:lnTo>
                    <a:pt x="936" y="3336"/>
                  </a:lnTo>
                  <a:lnTo>
                    <a:pt x="733" y="3418"/>
                  </a:lnTo>
                  <a:lnTo>
                    <a:pt x="570" y="3499"/>
                  </a:lnTo>
                  <a:lnTo>
                    <a:pt x="407" y="3621"/>
                  </a:lnTo>
                  <a:lnTo>
                    <a:pt x="245" y="3784"/>
                  </a:lnTo>
                  <a:lnTo>
                    <a:pt x="123" y="3946"/>
                  </a:lnTo>
                  <a:lnTo>
                    <a:pt x="41" y="4109"/>
                  </a:lnTo>
                  <a:lnTo>
                    <a:pt x="1" y="4312"/>
                  </a:lnTo>
                  <a:lnTo>
                    <a:pt x="1" y="4516"/>
                  </a:lnTo>
                  <a:lnTo>
                    <a:pt x="1" y="4719"/>
                  </a:lnTo>
                  <a:lnTo>
                    <a:pt x="123" y="5004"/>
                  </a:lnTo>
                  <a:lnTo>
                    <a:pt x="285" y="5248"/>
                  </a:lnTo>
                  <a:lnTo>
                    <a:pt x="529" y="5451"/>
                  </a:lnTo>
                  <a:lnTo>
                    <a:pt x="773" y="5573"/>
                  </a:lnTo>
                  <a:lnTo>
                    <a:pt x="1099" y="5695"/>
                  </a:lnTo>
                  <a:lnTo>
                    <a:pt x="1424" y="5777"/>
                  </a:lnTo>
                  <a:lnTo>
                    <a:pt x="2075" y="5899"/>
                  </a:lnTo>
                  <a:lnTo>
                    <a:pt x="3133" y="5980"/>
                  </a:lnTo>
                  <a:lnTo>
                    <a:pt x="4231" y="6062"/>
                  </a:lnTo>
                  <a:lnTo>
                    <a:pt x="5288" y="6102"/>
                  </a:lnTo>
                  <a:lnTo>
                    <a:pt x="6387" y="6143"/>
                  </a:lnTo>
                  <a:lnTo>
                    <a:pt x="7973" y="6143"/>
                  </a:lnTo>
                  <a:lnTo>
                    <a:pt x="8380" y="6062"/>
                  </a:lnTo>
                  <a:lnTo>
                    <a:pt x="8787" y="5980"/>
                  </a:lnTo>
                  <a:lnTo>
                    <a:pt x="9112" y="5858"/>
                  </a:lnTo>
                  <a:lnTo>
                    <a:pt x="9437" y="5655"/>
                  </a:lnTo>
                  <a:lnTo>
                    <a:pt x="9559" y="5533"/>
                  </a:lnTo>
                  <a:lnTo>
                    <a:pt x="9682" y="5370"/>
                  </a:lnTo>
                  <a:lnTo>
                    <a:pt x="9844" y="5004"/>
                  </a:lnTo>
                  <a:lnTo>
                    <a:pt x="9966" y="4638"/>
                  </a:lnTo>
                  <a:lnTo>
                    <a:pt x="9966" y="4272"/>
                  </a:lnTo>
                  <a:lnTo>
                    <a:pt x="9885" y="3865"/>
                  </a:lnTo>
                  <a:lnTo>
                    <a:pt x="9763" y="3540"/>
                  </a:lnTo>
                  <a:lnTo>
                    <a:pt x="9519" y="3214"/>
                  </a:lnTo>
                  <a:lnTo>
                    <a:pt x="9397" y="3092"/>
                  </a:lnTo>
                  <a:lnTo>
                    <a:pt x="9234" y="2970"/>
                  </a:lnTo>
                  <a:lnTo>
                    <a:pt x="9031" y="2807"/>
                  </a:lnTo>
                  <a:lnTo>
                    <a:pt x="8787" y="2726"/>
                  </a:lnTo>
                  <a:lnTo>
                    <a:pt x="8502" y="2685"/>
                  </a:lnTo>
                  <a:lnTo>
                    <a:pt x="8014" y="2685"/>
                  </a:lnTo>
                  <a:lnTo>
                    <a:pt x="7729" y="2726"/>
                  </a:lnTo>
                  <a:lnTo>
                    <a:pt x="7485" y="2848"/>
                  </a:lnTo>
                  <a:lnTo>
                    <a:pt x="7282" y="2970"/>
                  </a:lnTo>
                  <a:lnTo>
                    <a:pt x="7322" y="2685"/>
                  </a:lnTo>
                  <a:lnTo>
                    <a:pt x="7322" y="2360"/>
                  </a:lnTo>
                  <a:lnTo>
                    <a:pt x="7282" y="2035"/>
                  </a:lnTo>
                  <a:lnTo>
                    <a:pt x="7200" y="1750"/>
                  </a:lnTo>
                  <a:lnTo>
                    <a:pt x="7119" y="1424"/>
                  </a:lnTo>
                  <a:lnTo>
                    <a:pt x="6997" y="1180"/>
                  </a:lnTo>
                  <a:lnTo>
                    <a:pt x="6834" y="896"/>
                  </a:lnTo>
                  <a:lnTo>
                    <a:pt x="6631" y="652"/>
                  </a:lnTo>
                  <a:lnTo>
                    <a:pt x="6387" y="448"/>
                  </a:lnTo>
                  <a:lnTo>
                    <a:pt x="6143" y="286"/>
                  </a:lnTo>
                  <a:lnTo>
                    <a:pt x="5858" y="123"/>
                  </a:lnTo>
                  <a:lnTo>
                    <a:pt x="5573" y="41"/>
                  </a:lnTo>
                  <a:lnTo>
                    <a:pt x="52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729218" y="1694205"/>
              <a:ext cx="474643" cy="299712"/>
            </a:xfrm>
            <a:custGeom>
              <a:avLst/>
              <a:gdLst/>
              <a:ahLst/>
              <a:cxnLst/>
              <a:rect l="l" t="t" r="r" b="b"/>
              <a:pathLst>
                <a:path w="10373" h="6550" extrusionOk="0">
                  <a:moveTo>
                    <a:pt x="5451" y="366"/>
                  </a:moveTo>
                  <a:lnTo>
                    <a:pt x="5654" y="407"/>
                  </a:lnTo>
                  <a:lnTo>
                    <a:pt x="5858" y="489"/>
                  </a:lnTo>
                  <a:lnTo>
                    <a:pt x="6102" y="570"/>
                  </a:lnTo>
                  <a:lnTo>
                    <a:pt x="6264" y="651"/>
                  </a:lnTo>
                  <a:lnTo>
                    <a:pt x="6468" y="814"/>
                  </a:lnTo>
                  <a:lnTo>
                    <a:pt x="6752" y="1099"/>
                  </a:lnTo>
                  <a:lnTo>
                    <a:pt x="6996" y="1465"/>
                  </a:lnTo>
                  <a:lnTo>
                    <a:pt x="7159" y="1871"/>
                  </a:lnTo>
                  <a:lnTo>
                    <a:pt x="7281" y="2278"/>
                  </a:lnTo>
                  <a:lnTo>
                    <a:pt x="7322" y="2726"/>
                  </a:lnTo>
                  <a:lnTo>
                    <a:pt x="7281" y="3173"/>
                  </a:lnTo>
                  <a:lnTo>
                    <a:pt x="7322" y="3295"/>
                  </a:lnTo>
                  <a:lnTo>
                    <a:pt x="7363" y="3336"/>
                  </a:lnTo>
                  <a:lnTo>
                    <a:pt x="7485" y="3377"/>
                  </a:lnTo>
                  <a:lnTo>
                    <a:pt x="7566" y="3336"/>
                  </a:lnTo>
                  <a:lnTo>
                    <a:pt x="7851" y="3214"/>
                  </a:lnTo>
                  <a:lnTo>
                    <a:pt x="8095" y="3132"/>
                  </a:lnTo>
                  <a:lnTo>
                    <a:pt x="8379" y="3092"/>
                  </a:lnTo>
                  <a:lnTo>
                    <a:pt x="8664" y="3092"/>
                  </a:lnTo>
                  <a:lnTo>
                    <a:pt x="8949" y="3132"/>
                  </a:lnTo>
                  <a:lnTo>
                    <a:pt x="9193" y="3254"/>
                  </a:lnTo>
                  <a:lnTo>
                    <a:pt x="9437" y="3417"/>
                  </a:lnTo>
                  <a:lnTo>
                    <a:pt x="9640" y="3621"/>
                  </a:lnTo>
                  <a:lnTo>
                    <a:pt x="9762" y="3824"/>
                  </a:lnTo>
                  <a:lnTo>
                    <a:pt x="9885" y="4027"/>
                  </a:lnTo>
                  <a:lnTo>
                    <a:pt x="9925" y="4271"/>
                  </a:lnTo>
                  <a:lnTo>
                    <a:pt x="9966" y="4515"/>
                  </a:lnTo>
                  <a:lnTo>
                    <a:pt x="9966" y="4759"/>
                  </a:lnTo>
                  <a:lnTo>
                    <a:pt x="9925" y="5004"/>
                  </a:lnTo>
                  <a:lnTo>
                    <a:pt x="9844" y="5207"/>
                  </a:lnTo>
                  <a:lnTo>
                    <a:pt x="9762" y="5410"/>
                  </a:lnTo>
                  <a:lnTo>
                    <a:pt x="9600" y="5614"/>
                  </a:lnTo>
                  <a:lnTo>
                    <a:pt x="9396" y="5776"/>
                  </a:lnTo>
                  <a:lnTo>
                    <a:pt x="9193" y="5898"/>
                  </a:lnTo>
                  <a:lnTo>
                    <a:pt x="8949" y="5980"/>
                  </a:lnTo>
                  <a:lnTo>
                    <a:pt x="8461" y="6102"/>
                  </a:lnTo>
                  <a:lnTo>
                    <a:pt x="7932" y="6142"/>
                  </a:lnTo>
                  <a:lnTo>
                    <a:pt x="5654" y="6142"/>
                  </a:lnTo>
                  <a:lnTo>
                    <a:pt x="3946" y="6061"/>
                  </a:lnTo>
                  <a:lnTo>
                    <a:pt x="2278" y="5898"/>
                  </a:lnTo>
                  <a:lnTo>
                    <a:pt x="1709" y="5817"/>
                  </a:lnTo>
                  <a:lnTo>
                    <a:pt x="1424" y="5736"/>
                  </a:lnTo>
                  <a:lnTo>
                    <a:pt x="1139" y="5654"/>
                  </a:lnTo>
                  <a:lnTo>
                    <a:pt x="895" y="5532"/>
                  </a:lnTo>
                  <a:lnTo>
                    <a:pt x="651" y="5370"/>
                  </a:lnTo>
                  <a:lnTo>
                    <a:pt x="488" y="5126"/>
                  </a:lnTo>
                  <a:lnTo>
                    <a:pt x="407" y="4882"/>
                  </a:lnTo>
                  <a:lnTo>
                    <a:pt x="407" y="4719"/>
                  </a:lnTo>
                  <a:lnTo>
                    <a:pt x="407" y="4556"/>
                  </a:lnTo>
                  <a:lnTo>
                    <a:pt x="448" y="4393"/>
                  </a:lnTo>
                  <a:lnTo>
                    <a:pt x="529" y="4231"/>
                  </a:lnTo>
                  <a:lnTo>
                    <a:pt x="732" y="3987"/>
                  </a:lnTo>
                  <a:lnTo>
                    <a:pt x="976" y="3824"/>
                  </a:lnTo>
                  <a:lnTo>
                    <a:pt x="1139" y="3743"/>
                  </a:lnTo>
                  <a:lnTo>
                    <a:pt x="1343" y="3702"/>
                  </a:lnTo>
                  <a:lnTo>
                    <a:pt x="1709" y="3702"/>
                  </a:lnTo>
                  <a:lnTo>
                    <a:pt x="2075" y="3783"/>
                  </a:lnTo>
                  <a:lnTo>
                    <a:pt x="2400" y="3946"/>
                  </a:lnTo>
                  <a:lnTo>
                    <a:pt x="2481" y="3987"/>
                  </a:lnTo>
                  <a:lnTo>
                    <a:pt x="2522" y="3987"/>
                  </a:lnTo>
                  <a:lnTo>
                    <a:pt x="2644" y="3905"/>
                  </a:lnTo>
                  <a:lnTo>
                    <a:pt x="2685" y="3824"/>
                  </a:lnTo>
                  <a:lnTo>
                    <a:pt x="2685" y="3743"/>
                  </a:lnTo>
                  <a:lnTo>
                    <a:pt x="2685" y="3661"/>
                  </a:lnTo>
                  <a:lnTo>
                    <a:pt x="2563" y="3417"/>
                  </a:lnTo>
                  <a:lnTo>
                    <a:pt x="2563" y="3173"/>
                  </a:lnTo>
                  <a:lnTo>
                    <a:pt x="2644" y="2970"/>
                  </a:lnTo>
                  <a:lnTo>
                    <a:pt x="2766" y="2766"/>
                  </a:lnTo>
                  <a:lnTo>
                    <a:pt x="2929" y="2644"/>
                  </a:lnTo>
                  <a:lnTo>
                    <a:pt x="3173" y="2563"/>
                  </a:lnTo>
                  <a:lnTo>
                    <a:pt x="3417" y="2522"/>
                  </a:lnTo>
                  <a:lnTo>
                    <a:pt x="3661" y="2604"/>
                  </a:lnTo>
                  <a:lnTo>
                    <a:pt x="3783" y="2604"/>
                  </a:lnTo>
                  <a:lnTo>
                    <a:pt x="3864" y="2522"/>
                  </a:lnTo>
                  <a:lnTo>
                    <a:pt x="3905" y="2400"/>
                  </a:lnTo>
                  <a:lnTo>
                    <a:pt x="3864" y="2278"/>
                  </a:lnTo>
                  <a:lnTo>
                    <a:pt x="3824" y="2116"/>
                  </a:lnTo>
                  <a:lnTo>
                    <a:pt x="3783" y="1912"/>
                  </a:lnTo>
                  <a:lnTo>
                    <a:pt x="3783" y="1749"/>
                  </a:lnTo>
                  <a:lnTo>
                    <a:pt x="3824" y="1546"/>
                  </a:lnTo>
                  <a:lnTo>
                    <a:pt x="3864" y="1383"/>
                  </a:lnTo>
                  <a:lnTo>
                    <a:pt x="3946" y="1180"/>
                  </a:lnTo>
                  <a:lnTo>
                    <a:pt x="4149" y="895"/>
                  </a:lnTo>
                  <a:lnTo>
                    <a:pt x="4312" y="733"/>
                  </a:lnTo>
                  <a:lnTo>
                    <a:pt x="4475" y="611"/>
                  </a:lnTo>
                  <a:lnTo>
                    <a:pt x="4637" y="529"/>
                  </a:lnTo>
                  <a:lnTo>
                    <a:pt x="4841" y="448"/>
                  </a:lnTo>
                  <a:lnTo>
                    <a:pt x="5044" y="407"/>
                  </a:lnTo>
                  <a:lnTo>
                    <a:pt x="5247" y="366"/>
                  </a:lnTo>
                  <a:close/>
                  <a:moveTo>
                    <a:pt x="5003" y="0"/>
                  </a:moveTo>
                  <a:lnTo>
                    <a:pt x="4759" y="41"/>
                  </a:lnTo>
                  <a:lnTo>
                    <a:pt x="4515" y="122"/>
                  </a:lnTo>
                  <a:lnTo>
                    <a:pt x="4312" y="244"/>
                  </a:lnTo>
                  <a:lnTo>
                    <a:pt x="4108" y="366"/>
                  </a:lnTo>
                  <a:lnTo>
                    <a:pt x="3946" y="529"/>
                  </a:lnTo>
                  <a:lnTo>
                    <a:pt x="3783" y="692"/>
                  </a:lnTo>
                  <a:lnTo>
                    <a:pt x="3661" y="895"/>
                  </a:lnTo>
                  <a:lnTo>
                    <a:pt x="3539" y="1139"/>
                  </a:lnTo>
                  <a:lnTo>
                    <a:pt x="3458" y="1343"/>
                  </a:lnTo>
                  <a:lnTo>
                    <a:pt x="3417" y="1587"/>
                  </a:lnTo>
                  <a:lnTo>
                    <a:pt x="3417" y="1790"/>
                  </a:lnTo>
                  <a:lnTo>
                    <a:pt x="3417" y="2034"/>
                  </a:lnTo>
                  <a:lnTo>
                    <a:pt x="3431" y="2119"/>
                  </a:lnTo>
                  <a:lnTo>
                    <a:pt x="3431" y="2119"/>
                  </a:lnTo>
                  <a:lnTo>
                    <a:pt x="3417" y="2116"/>
                  </a:lnTo>
                  <a:lnTo>
                    <a:pt x="3254" y="2116"/>
                  </a:lnTo>
                  <a:lnTo>
                    <a:pt x="3051" y="2156"/>
                  </a:lnTo>
                  <a:lnTo>
                    <a:pt x="2888" y="2197"/>
                  </a:lnTo>
                  <a:lnTo>
                    <a:pt x="2725" y="2278"/>
                  </a:lnTo>
                  <a:lnTo>
                    <a:pt x="2603" y="2360"/>
                  </a:lnTo>
                  <a:lnTo>
                    <a:pt x="2441" y="2482"/>
                  </a:lnTo>
                  <a:lnTo>
                    <a:pt x="2359" y="2644"/>
                  </a:lnTo>
                  <a:lnTo>
                    <a:pt x="2237" y="2807"/>
                  </a:lnTo>
                  <a:lnTo>
                    <a:pt x="2197" y="2970"/>
                  </a:lnTo>
                  <a:lnTo>
                    <a:pt x="2156" y="3173"/>
                  </a:lnTo>
                  <a:lnTo>
                    <a:pt x="2156" y="3336"/>
                  </a:lnTo>
                  <a:lnTo>
                    <a:pt x="2170" y="3407"/>
                  </a:lnTo>
                  <a:lnTo>
                    <a:pt x="1993" y="3336"/>
                  </a:lnTo>
                  <a:lnTo>
                    <a:pt x="1749" y="3295"/>
                  </a:lnTo>
                  <a:lnTo>
                    <a:pt x="1302" y="3295"/>
                  </a:lnTo>
                  <a:lnTo>
                    <a:pt x="1098" y="3336"/>
                  </a:lnTo>
                  <a:lnTo>
                    <a:pt x="854" y="3417"/>
                  </a:lnTo>
                  <a:lnTo>
                    <a:pt x="692" y="3499"/>
                  </a:lnTo>
                  <a:lnTo>
                    <a:pt x="529" y="3621"/>
                  </a:lnTo>
                  <a:lnTo>
                    <a:pt x="366" y="3783"/>
                  </a:lnTo>
                  <a:lnTo>
                    <a:pt x="244" y="3946"/>
                  </a:lnTo>
                  <a:lnTo>
                    <a:pt x="122" y="4109"/>
                  </a:lnTo>
                  <a:lnTo>
                    <a:pt x="41" y="4312"/>
                  </a:lnTo>
                  <a:lnTo>
                    <a:pt x="0" y="4515"/>
                  </a:lnTo>
                  <a:lnTo>
                    <a:pt x="0" y="4719"/>
                  </a:lnTo>
                  <a:lnTo>
                    <a:pt x="0" y="4922"/>
                  </a:lnTo>
                  <a:lnTo>
                    <a:pt x="41" y="5126"/>
                  </a:lnTo>
                  <a:lnTo>
                    <a:pt x="122" y="5288"/>
                  </a:lnTo>
                  <a:lnTo>
                    <a:pt x="204" y="5451"/>
                  </a:lnTo>
                  <a:lnTo>
                    <a:pt x="488" y="5695"/>
                  </a:lnTo>
                  <a:lnTo>
                    <a:pt x="773" y="5898"/>
                  </a:lnTo>
                  <a:lnTo>
                    <a:pt x="1139" y="6061"/>
                  </a:lnTo>
                  <a:lnTo>
                    <a:pt x="1505" y="6183"/>
                  </a:lnTo>
                  <a:lnTo>
                    <a:pt x="1912" y="6265"/>
                  </a:lnTo>
                  <a:lnTo>
                    <a:pt x="2278" y="6305"/>
                  </a:lnTo>
                  <a:lnTo>
                    <a:pt x="4027" y="6427"/>
                  </a:lnTo>
                  <a:lnTo>
                    <a:pt x="5776" y="6509"/>
                  </a:lnTo>
                  <a:lnTo>
                    <a:pt x="7119" y="6549"/>
                  </a:lnTo>
                  <a:lnTo>
                    <a:pt x="7769" y="6549"/>
                  </a:lnTo>
                  <a:lnTo>
                    <a:pt x="8420" y="6509"/>
                  </a:lnTo>
                  <a:lnTo>
                    <a:pt x="8990" y="6387"/>
                  </a:lnTo>
                  <a:lnTo>
                    <a:pt x="9234" y="6305"/>
                  </a:lnTo>
                  <a:lnTo>
                    <a:pt x="9478" y="6183"/>
                  </a:lnTo>
                  <a:lnTo>
                    <a:pt x="9722" y="6020"/>
                  </a:lnTo>
                  <a:lnTo>
                    <a:pt x="9925" y="5858"/>
                  </a:lnTo>
                  <a:lnTo>
                    <a:pt x="10088" y="5654"/>
                  </a:lnTo>
                  <a:lnTo>
                    <a:pt x="10210" y="5370"/>
                  </a:lnTo>
                  <a:lnTo>
                    <a:pt x="10291" y="5126"/>
                  </a:lnTo>
                  <a:lnTo>
                    <a:pt x="10373" y="4882"/>
                  </a:lnTo>
                  <a:lnTo>
                    <a:pt x="10373" y="4597"/>
                  </a:lnTo>
                  <a:lnTo>
                    <a:pt x="10332" y="4312"/>
                  </a:lnTo>
                  <a:lnTo>
                    <a:pt x="10291" y="4068"/>
                  </a:lnTo>
                  <a:lnTo>
                    <a:pt x="10210" y="3783"/>
                  </a:lnTo>
                  <a:lnTo>
                    <a:pt x="10088" y="3539"/>
                  </a:lnTo>
                  <a:lnTo>
                    <a:pt x="9925" y="3336"/>
                  </a:lnTo>
                  <a:lnTo>
                    <a:pt x="9681" y="3092"/>
                  </a:lnTo>
                  <a:lnTo>
                    <a:pt x="9396" y="2888"/>
                  </a:lnTo>
                  <a:lnTo>
                    <a:pt x="9071" y="2766"/>
                  </a:lnTo>
                  <a:lnTo>
                    <a:pt x="8705" y="2685"/>
                  </a:lnTo>
                  <a:lnTo>
                    <a:pt x="8379" y="2685"/>
                  </a:lnTo>
                  <a:lnTo>
                    <a:pt x="8013" y="2726"/>
                  </a:lnTo>
                  <a:lnTo>
                    <a:pt x="7688" y="2848"/>
                  </a:lnTo>
                  <a:lnTo>
                    <a:pt x="7688" y="2644"/>
                  </a:lnTo>
                  <a:lnTo>
                    <a:pt x="7647" y="2075"/>
                  </a:lnTo>
                  <a:lnTo>
                    <a:pt x="7485" y="1587"/>
                  </a:lnTo>
                  <a:lnTo>
                    <a:pt x="7363" y="1343"/>
                  </a:lnTo>
                  <a:lnTo>
                    <a:pt x="7241" y="1099"/>
                  </a:lnTo>
                  <a:lnTo>
                    <a:pt x="7078" y="895"/>
                  </a:lnTo>
                  <a:lnTo>
                    <a:pt x="6915" y="692"/>
                  </a:lnTo>
                  <a:lnTo>
                    <a:pt x="6712" y="489"/>
                  </a:lnTo>
                  <a:lnTo>
                    <a:pt x="6508" y="366"/>
                  </a:lnTo>
                  <a:lnTo>
                    <a:pt x="6264" y="204"/>
                  </a:lnTo>
                  <a:lnTo>
                    <a:pt x="6020" y="122"/>
                  </a:lnTo>
                  <a:lnTo>
                    <a:pt x="5776" y="41"/>
                  </a:lnTo>
                  <a:lnTo>
                    <a:pt x="54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2"/>
          <p:cNvSpPr/>
          <p:nvPr/>
        </p:nvSpPr>
        <p:spPr>
          <a:xfrm>
            <a:off x="6755103" y="902172"/>
            <a:ext cx="85704" cy="85658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221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1"/>
                </a:lnTo>
                <a:lnTo>
                  <a:pt x="150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4"/>
                </a:lnTo>
                <a:lnTo>
                  <a:pt x="1791" y="652"/>
                </a:lnTo>
                <a:lnTo>
                  <a:pt x="1750" y="489"/>
                </a:lnTo>
                <a:lnTo>
                  <a:pt x="1669" y="367"/>
                </a:lnTo>
                <a:lnTo>
                  <a:pt x="1547" y="245"/>
                </a:lnTo>
                <a:lnTo>
                  <a:pt x="1303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7430937" y="4004868"/>
            <a:ext cx="85658" cy="85658"/>
          </a:xfrm>
          <a:custGeom>
            <a:avLst/>
            <a:gdLst/>
            <a:ahLst/>
            <a:cxnLst/>
            <a:rect l="l" t="t" r="r" b="b"/>
            <a:pathLst>
              <a:path w="1872" h="1872" extrusionOk="0">
                <a:moveTo>
                  <a:pt x="733" y="1"/>
                </a:moveTo>
                <a:lnTo>
                  <a:pt x="489" y="82"/>
                </a:lnTo>
                <a:lnTo>
                  <a:pt x="286" y="245"/>
                </a:lnTo>
                <a:lnTo>
                  <a:pt x="123" y="448"/>
                </a:lnTo>
                <a:lnTo>
                  <a:pt x="1" y="692"/>
                </a:lnTo>
                <a:lnTo>
                  <a:pt x="1" y="936"/>
                </a:lnTo>
                <a:lnTo>
                  <a:pt x="41" y="1221"/>
                </a:lnTo>
                <a:lnTo>
                  <a:pt x="164" y="1424"/>
                </a:lnTo>
                <a:lnTo>
                  <a:pt x="245" y="1587"/>
                </a:lnTo>
                <a:lnTo>
                  <a:pt x="367" y="1668"/>
                </a:lnTo>
                <a:lnTo>
                  <a:pt x="489" y="1750"/>
                </a:lnTo>
                <a:lnTo>
                  <a:pt x="652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0"/>
                </a:lnTo>
                <a:lnTo>
                  <a:pt x="154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3"/>
                </a:lnTo>
                <a:lnTo>
                  <a:pt x="1831" y="651"/>
                </a:lnTo>
                <a:lnTo>
                  <a:pt x="1750" y="489"/>
                </a:lnTo>
                <a:lnTo>
                  <a:pt x="1669" y="367"/>
                </a:lnTo>
                <a:lnTo>
                  <a:pt x="1546" y="245"/>
                </a:lnTo>
                <a:lnTo>
                  <a:pt x="1302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7127498" y="4520160"/>
            <a:ext cx="303418" cy="305294"/>
          </a:xfrm>
          <a:custGeom>
            <a:avLst/>
            <a:gdLst/>
            <a:ahLst/>
            <a:cxnLst/>
            <a:rect l="l" t="t" r="r" b="b"/>
            <a:pathLst>
              <a:path w="6631" h="6672" extrusionOk="0">
                <a:moveTo>
                  <a:pt x="3742" y="0"/>
                </a:moveTo>
                <a:lnTo>
                  <a:pt x="2766" y="41"/>
                </a:lnTo>
                <a:lnTo>
                  <a:pt x="2685" y="41"/>
                </a:lnTo>
                <a:lnTo>
                  <a:pt x="2603" y="82"/>
                </a:lnTo>
                <a:lnTo>
                  <a:pt x="2563" y="163"/>
                </a:lnTo>
                <a:lnTo>
                  <a:pt x="2563" y="244"/>
                </a:lnTo>
                <a:lnTo>
                  <a:pt x="2603" y="2644"/>
                </a:lnTo>
                <a:lnTo>
                  <a:pt x="203" y="2685"/>
                </a:lnTo>
                <a:lnTo>
                  <a:pt x="122" y="2685"/>
                </a:lnTo>
                <a:lnTo>
                  <a:pt x="41" y="2726"/>
                </a:lnTo>
                <a:lnTo>
                  <a:pt x="0" y="2807"/>
                </a:lnTo>
                <a:lnTo>
                  <a:pt x="0" y="2848"/>
                </a:lnTo>
                <a:lnTo>
                  <a:pt x="0" y="3905"/>
                </a:lnTo>
                <a:lnTo>
                  <a:pt x="41" y="3987"/>
                </a:lnTo>
                <a:lnTo>
                  <a:pt x="81" y="4068"/>
                </a:lnTo>
                <a:lnTo>
                  <a:pt x="325" y="4068"/>
                </a:lnTo>
                <a:lnTo>
                  <a:pt x="366" y="4027"/>
                </a:lnTo>
                <a:lnTo>
                  <a:pt x="529" y="4027"/>
                </a:lnTo>
                <a:lnTo>
                  <a:pt x="1139" y="3987"/>
                </a:lnTo>
                <a:lnTo>
                  <a:pt x="2603" y="3987"/>
                </a:lnTo>
                <a:lnTo>
                  <a:pt x="2644" y="6468"/>
                </a:lnTo>
                <a:lnTo>
                  <a:pt x="2644" y="6549"/>
                </a:lnTo>
                <a:lnTo>
                  <a:pt x="2685" y="6590"/>
                </a:lnTo>
                <a:lnTo>
                  <a:pt x="2766" y="6630"/>
                </a:lnTo>
                <a:lnTo>
                  <a:pt x="2847" y="6671"/>
                </a:lnTo>
                <a:lnTo>
                  <a:pt x="3864" y="6671"/>
                </a:lnTo>
                <a:lnTo>
                  <a:pt x="3946" y="6630"/>
                </a:lnTo>
                <a:lnTo>
                  <a:pt x="3986" y="6590"/>
                </a:lnTo>
                <a:lnTo>
                  <a:pt x="4068" y="6508"/>
                </a:lnTo>
                <a:lnTo>
                  <a:pt x="4027" y="6346"/>
                </a:lnTo>
                <a:lnTo>
                  <a:pt x="3986" y="6305"/>
                </a:lnTo>
                <a:lnTo>
                  <a:pt x="3905" y="6264"/>
                </a:lnTo>
                <a:lnTo>
                  <a:pt x="4027" y="6305"/>
                </a:lnTo>
                <a:lnTo>
                  <a:pt x="4027" y="6264"/>
                </a:lnTo>
                <a:lnTo>
                  <a:pt x="3986" y="6102"/>
                </a:lnTo>
                <a:lnTo>
                  <a:pt x="3986" y="5492"/>
                </a:lnTo>
                <a:lnTo>
                  <a:pt x="3946" y="3987"/>
                </a:lnTo>
                <a:lnTo>
                  <a:pt x="6508" y="3987"/>
                </a:lnTo>
                <a:lnTo>
                  <a:pt x="6549" y="3946"/>
                </a:lnTo>
                <a:lnTo>
                  <a:pt x="6630" y="3864"/>
                </a:lnTo>
                <a:lnTo>
                  <a:pt x="6630" y="3783"/>
                </a:lnTo>
                <a:lnTo>
                  <a:pt x="6630" y="2766"/>
                </a:lnTo>
                <a:lnTo>
                  <a:pt x="6590" y="2726"/>
                </a:lnTo>
                <a:lnTo>
                  <a:pt x="6549" y="2644"/>
                </a:lnTo>
                <a:lnTo>
                  <a:pt x="6508" y="2604"/>
                </a:lnTo>
                <a:lnTo>
                  <a:pt x="3946" y="2604"/>
                </a:lnTo>
                <a:lnTo>
                  <a:pt x="3946" y="204"/>
                </a:lnTo>
                <a:lnTo>
                  <a:pt x="3946" y="122"/>
                </a:lnTo>
                <a:lnTo>
                  <a:pt x="3905" y="82"/>
                </a:lnTo>
                <a:lnTo>
                  <a:pt x="3824" y="41"/>
                </a:lnTo>
                <a:lnTo>
                  <a:pt x="374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942435" y="4470671"/>
            <a:ext cx="303418" cy="303418"/>
          </a:xfrm>
          <a:custGeom>
            <a:avLst/>
            <a:gdLst/>
            <a:ahLst/>
            <a:cxnLst/>
            <a:rect l="l" t="t" r="r" b="b"/>
            <a:pathLst>
              <a:path w="6631" h="6631" extrusionOk="0">
                <a:moveTo>
                  <a:pt x="2685" y="1"/>
                </a:moveTo>
                <a:lnTo>
                  <a:pt x="2604" y="41"/>
                </a:lnTo>
                <a:lnTo>
                  <a:pt x="2563" y="123"/>
                </a:lnTo>
                <a:lnTo>
                  <a:pt x="2563" y="204"/>
                </a:lnTo>
                <a:lnTo>
                  <a:pt x="2604" y="2604"/>
                </a:lnTo>
                <a:lnTo>
                  <a:pt x="204" y="2645"/>
                </a:lnTo>
                <a:lnTo>
                  <a:pt x="123" y="2645"/>
                </a:lnTo>
                <a:lnTo>
                  <a:pt x="41" y="2685"/>
                </a:lnTo>
                <a:lnTo>
                  <a:pt x="1" y="2767"/>
                </a:lnTo>
                <a:lnTo>
                  <a:pt x="1" y="2807"/>
                </a:lnTo>
                <a:lnTo>
                  <a:pt x="1" y="3865"/>
                </a:lnTo>
                <a:lnTo>
                  <a:pt x="1" y="3946"/>
                </a:lnTo>
                <a:lnTo>
                  <a:pt x="82" y="4028"/>
                </a:lnTo>
                <a:lnTo>
                  <a:pt x="285" y="4028"/>
                </a:lnTo>
                <a:lnTo>
                  <a:pt x="367" y="3987"/>
                </a:lnTo>
                <a:lnTo>
                  <a:pt x="529" y="3987"/>
                </a:lnTo>
                <a:lnTo>
                  <a:pt x="1099" y="3946"/>
                </a:lnTo>
                <a:lnTo>
                  <a:pt x="2604" y="3946"/>
                </a:lnTo>
                <a:lnTo>
                  <a:pt x="2645" y="6427"/>
                </a:lnTo>
                <a:lnTo>
                  <a:pt x="2645" y="6509"/>
                </a:lnTo>
                <a:lnTo>
                  <a:pt x="2685" y="6549"/>
                </a:lnTo>
                <a:lnTo>
                  <a:pt x="2767" y="6590"/>
                </a:lnTo>
                <a:lnTo>
                  <a:pt x="2848" y="6631"/>
                </a:lnTo>
                <a:lnTo>
                  <a:pt x="3865" y="6631"/>
                </a:lnTo>
                <a:lnTo>
                  <a:pt x="3946" y="6590"/>
                </a:lnTo>
                <a:lnTo>
                  <a:pt x="3987" y="6590"/>
                </a:lnTo>
                <a:lnTo>
                  <a:pt x="4068" y="6468"/>
                </a:lnTo>
                <a:lnTo>
                  <a:pt x="4028" y="6305"/>
                </a:lnTo>
                <a:lnTo>
                  <a:pt x="4028" y="6224"/>
                </a:lnTo>
                <a:lnTo>
                  <a:pt x="3987" y="6061"/>
                </a:lnTo>
                <a:lnTo>
                  <a:pt x="3987" y="5451"/>
                </a:lnTo>
                <a:lnTo>
                  <a:pt x="3946" y="3946"/>
                </a:lnTo>
                <a:lnTo>
                  <a:pt x="6509" y="3946"/>
                </a:lnTo>
                <a:lnTo>
                  <a:pt x="6550" y="3906"/>
                </a:lnTo>
                <a:lnTo>
                  <a:pt x="6590" y="3824"/>
                </a:lnTo>
                <a:lnTo>
                  <a:pt x="6631" y="3743"/>
                </a:lnTo>
                <a:lnTo>
                  <a:pt x="6631" y="2767"/>
                </a:lnTo>
                <a:lnTo>
                  <a:pt x="6590" y="2685"/>
                </a:lnTo>
                <a:lnTo>
                  <a:pt x="6550" y="2604"/>
                </a:lnTo>
                <a:lnTo>
                  <a:pt x="6509" y="2563"/>
                </a:lnTo>
                <a:lnTo>
                  <a:pt x="3946" y="2563"/>
                </a:lnTo>
                <a:lnTo>
                  <a:pt x="3946" y="163"/>
                </a:lnTo>
                <a:lnTo>
                  <a:pt x="3946" y="123"/>
                </a:lnTo>
                <a:lnTo>
                  <a:pt x="3906" y="41"/>
                </a:lnTo>
                <a:lnTo>
                  <a:pt x="382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5520617" y="4619579"/>
            <a:ext cx="152693" cy="154523"/>
          </a:xfrm>
          <a:custGeom>
            <a:avLst/>
            <a:gdLst/>
            <a:ahLst/>
            <a:cxnLst/>
            <a:rect l="l" t="t" r="r" b="b"/>
            <a:pathLst>
              <a:path w="3337" h="3377" extrusionOk="0">
                <a:moveTo>
                  <a:pt x="1506" y="1"/>
                </a:moveTo>
                <a:lnTo>
                  <a:pt x="1262" y="41"/>
                </a:lnTo>
                <a:lnTo>
                  <a:pt x="1018" y="123"/>
                </a:lnTo>
                <a:lnTo>
                  <a:pt x="773" y="204"/>
                </a:lnTo>
                <a:lnTo>
                  <a:pt x="570" y="367"/>
                </a:lnTo>
                <a:lnTo>
                  <a:pt x="407" y="529"/>
                </a:lnTo>
                <a:lnTo>
                  <a:pt x="245" y="692"/>
                </a:lnTo>
                <a:lnTo>
                  <a:pt x="163" y="896"/>
                </a:lnTo>
                <a:lnTo>
                  <a:pt x="82" y="1099"/>
                </a:lnTo>
                <a:lnTo>
                  <a:pt x="1" y="1343"/>
                </a:lnTo>
                <a:lnTo>
                  <a:pt x="1" y="1546"/>
                </a:lnTo>
                <a:lnTo>
                  <a:pt x="1" y="1790"/>
                </a:lnTo>
                <a:lnTo>
                  <a:pt x="41" y="1994"/>
                </a:lnTo>
                <a:lnTo>
                  <a:pt x="123" y="2319"/>
                </a:lnTo>
                <a:lnTo>
                  <a:pt x="245" y="2563"/>
                </a:lnTo>
                <a:lnTo>
                  <a:pt x="448" y="2807"/>
                </a:lnTo>
                <a:lnTo>
                  <a:pt x="692" y="3011"/>
                </a:lnTo>
                <a:lnTo>
                  <a:pt x="936" y="3173"/>
                </a:lnTo>
                <a:lnTo>
                  <a:pt x="1221" y="3295"/>
                </a:lnTo>
                <a:lnTo>
                  <a:pt x="1506" y="3377"/>
                </a:lnTo>
                <a:lnTo>
                  <a:pt x="1831" y="3377"/>
                </a:lnTo>
                <a:lnTo>
                  <a:pt x="2075" y="3336"/>
                </a:lnTo>
                <a:lnTo>
                  <a:pt x="2319" y="3255"/>
                </a:lnTo>
                <a:lnTo>
                  <a:pt x="2563" y="3173"/>
                </a:lnTo>
                <a:lnTo>
                  <a:pt x="2767" y="3011"/>
                </a:lnTo>
                <a:lnTo>
                  <a:pt x="2929" y="2848"/>
                </a:lnTo>
                <a:lnTo>
                  <a:pt x="3092" y="2645"/>
                </a:lnTo>
                <a:lnTo>
                  <a:pt x="3214" y="2441"/>
                </a:lnTo>
                <a:lnTo>
                  <a:pt x="3295" y="2197"/>
                </a:lnTo>
                <a:lnTo>
                  <a:pt x="3336" y="1912"/>
                </a:lnTo>
                <a:lnTo>
                  <a:pt x="3336" y="1628"/>
                </a:lnTo>
                <a:lnTo>
                  <a:pt x="3295" y="1343"/>
                </a:lnTo>
                <a:lnTo>
                  <a:pt x="3214" y="1099"/>
                </a:lnTo>
                <a:lnTo>
                  <a:pt x="3092" y="855"/>
                </a:lnTo>
                <a:lnTo>
                  <a:pt x="2929" y="611"/>
                </a:lnTo>
                <a:lnTo>
                  <a:pt x="2726" y="407"/>
                </a:lnTo>
                <a:lnTo>
                  <a:pt x="2482" y="245"/>
                </a:lnTo>
                <a:lnTo>
                  <a:pt x="2238" y="123"/>
                </a:lnTo>
                <a:lnTo>
                  <a:pt x="1994" y="41"/>
                </a:lnTo>
                <a:lnTo>
                  <a:pt x="17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" name="Google Shape;40;p2"/>
          <p:cNvGrpSpPr/>
          <p:nvPr/>
        </p:nvGrpSpPr>
        <p:grpSpPr>
          <a:xfrm>
            <a:off x="-421852" y="-181433"/>
            <a:ext cx="1985536" cy="1455081"/>
            <a:chOff x="238125" y="896375"/>
            <a:chExt cx="635575" cy="465775"/>
          </a:xfrm>
        </p:grpSpPr>
        <p:sp>
          <p:nvSpPr>
            <p:cNvPr id="41" name="Google Shape;41;p2"/>
            <p:cNvSpPr/>
            <p:nvPr/>
          </p:nvSpPr>
          <p:spPr>
            <a:xfrm>
              <a:off x="258450" y="937050"/>
              <a:ext cx="615250" cy="425100"/>
            </a:xfrm>
            <a:custGeom>
              <a:avLst/>
              <a:gdLst/>
              <a:ahLst/>
              <a:cxnLst/>
              <a:rect l="l" t="t" r="r" b="b"/>
              <a:pathLst>
                <a:path w="24610" h="17004" extrusionOk="0">
                  <a:moveTo>
                    <a:pt x="24366" y="1"/>
                  </a:moveTo>
                  <a:lnTo>
                    <a:pt x="24325" y="41"/>
                  </a:lnTo>
                  <a:lnTo>
                    <a:pt x="19891" y="4394"/>
                  </a:lnTo>
                  <a:lnTo>
                    <a:pt x="15457" y="8705"/>
                  </a:lnTo>
                  <a:lnTo>
                    <a:pt x="14441" y="9682"/>
                  </a:lnTo>
                  <a:lnTo>
                    <a:pt x="13383" y="10658"/>
                  </a:lnTo>
                  <a:lnTo>
                    <a:pt x="12325" y="11593"/>
                  </a:lnTo>
                  <a:lnTo>
                    <a:pt x="11227" y="12488"/>
                  </a:lnTo>
                  <a:lnTo>
                    <a:pt x="10048" y="13342"/>
                  </a:lnTo>
                  <a:lnTo>
                    <a:pt x="8868" y="14115"/>
                  </a:lnTo>
                  <a:lnTo>
                    <a:pt x="8258" y="14481"/>
                  </a:lnTo>
                  <a:lnTo>
                    <a:pt x="7648" y="14807"/>
                  </a:lnTo>
                  <a:lnTo>
                    <a:pt x="6997" y="15132"/>
                  </a:lnTo>
                  <a:lnTo>
                    <a:pt x="6346" y="15417"/>
                  </a:lnTo>
                  <a:lnTo>
                    <a:pt x="5614" y="15702"/>
                  </a:lnTo>
                  <a:lnTo>
                    <a:pt x="4841" y="15986"/>
                  </a:lnTo>
                  <a:lnTo>
                    <a:pt x="4109" y="16190"/>
                  </a:lnTo>
                  <a:lnTo>
                    <a:pt x="3336" y="16352"/>
                  </a:lnTo>
                  <a:lnTo>
                    <a:pt x="2563" y="16515"/>
                  </a:lnTo>
                  <a:lnTo>
                    <a:pt x="1750" y="16597"/>
                  </a:lnTo>
                  <a:lnTo>
                    <a:pt x="977" y="16637"/>
                  </a:lnTo>
                  <a:lnTo>
                    <a:pt x="204" y="16597"/>
                  </a:lnTo>
                  <a:lnTo>
                    <a:pt x="123" y="16637"/>
                  </a:lnTo>
                  <a:lnTo>
                    <a:pt x="41" y="16678"/>
                  </a:lnTo>
                  <a:lnTo>
                    <a:pt x="1" y="16719"/>
                  </a:lnTo>
                  <a:lnTo>
                    <a:pt x="1" y="16800"/>
                  </a:lnTo>
                  <a:lnTo>
                    <a:pt x="1" y="16841"/>
                  </a:lnTo>
                  <a:lnTo>
                    <a:pt x="41" y="16922"/>
                  </a:lnTo>
                  <a:lnTo>
                    <a:pt x="123" y="16963"/>
                  </a:lnTo>
                  <a:lnTo>
                    <a:pt x="204" y="17003"/>
                  </a:lnTo>
                  <a:lnTo>
                    <a:pt x="895" y="17003"/>
                  </a:lnTo>
                  <a:lnTo>
                    <a:pt x="1587" y="16963"/>
                  </a:lnTo>
                  <a:lnTo>
                    <a:pt x="2319" y="16922"/>
                  </a:lnTo>
                  <a:lnTo>
                    <a:pt x="3011" y="16800"/>
                  </a:lnTo>
                  <a:lnTo>
                    <a:pt x="3661" y="16678"/>
                  </a:lnTo>
                  <a:lnTo>
                    <a:pt x="4353" y="16515"/>
                  </a:lnTo>
                  <a:lnTo>
                    <a:pt x="5044" y="16312"/>
                  </a:lnTo>
                  <a:lnTo>
                    <a:pt x="5695" y="16068"/>
                  </a:lnTo>
                  <a:lnTo>
                    <a:pt x="6346" y="15824"/>
                  </a:lnTo>
                  <a:lnTo>
                    <a:pt x="6997" y="15539"/>
                  </a:lnTo>
                  <a:lnTo>
                    <a:pt x="7648" y="15214"/>
                  </a:lnTo>
                  <a:lnTo>
                    <a:pt x="8258" y="14888"/>
                  </a:lnTo>
                  <a:lnTo>
                    <a:pt x="9478" y="14156"/>
                  </a:lnTo>
                  <a:lnTo>
                    <a:pt x="10617" y="13383"/>
                  </a:lnTo>
                  <a:lnTo>
                    <a:pt x="11797" y="12488"/>
                  </a:lnTo>
                  <a:lnTo>
                    <a:pt x="12895" y="11593"/>
                  </a:lnTo>
                  <a:lnTo>
                    <a:pt x="13993" y="10617"/>
                  </a:lnTo>
                  <a:lnTo>
                    <a:pt x="15051" y="9641"/>
                  </a:lnTo>
                  <a:lnTo>
                    <a:pt x="17247" y="7485"/>
                  </a:lnTo>
                  <a:lnTo>
                    <a:pt x="19444" y="5370"/>
                  </a:lnTo>
                  <a:lnTo>
                    <a:pt x="24569" y="326"/>
                  </a:lnTo>
                  <a:lnTo>
                    <a:pt x="24610" y="245"/>
                  </a:lnTo>
                  <a:lnTo>
                    <a:pt x="24610" y="163"/>
                  </a:lnTo>
                  <a:lnTo>
                    <a:pt x="24610" y="123"/>
                  </a:lnTo>
                  <a:lnTo>
                    <a:pt x="24569" y="82"/>
                  </a:lnTo>
                  <a:lnTo>
                    <a:pt x="24528" y="41"/>
                  </a:lnTo>
                  <a:lnTo>
                    <a:pt x="244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38125" y="918750"/>
              <a:ext cx="596925" cy="409850"/>
            </a:xfrm>
            <a:custGeom>
              <a:avLst/>
              <a:gdLst/>
              <a:ahLst/>
              <a:cxnLst/>
              <a:rect l="l" t="t" r="r" b="b"/>
              <a:pathLst>
                <a:path w="23877" h="16394" extrusionOk="0">
                  <a:moveTo>
                    <a:pt x="23714" y="1"/>
                  </a:moveTo>
                  <a:lnTo>
                    <a:pt x="23633" y="41"/>
                  </a:lnTo>
                  <a:lnTo>
                    <a:pt x="23592" y="82"/>
                  </a:lnTo>
                  <a:lnTo>
                    <a:pt x="22697" y="1139"/>
                  </a:lnTo>
                  <a:lnTo>
                    <a:pt x="21762" y="2197"/>
                  </a:lnTo>
                  <a:lnTo>
                    <a:pt x="20786" y="3214"/>
                  </a:lnTo>
                  <a:lnTo>
                    <a:pt x="19809" y="4231"/>
                  </a:lnTo>
                  <a:lnTo>
                    <a:pt x="18792" y="5166"/>
                  </a:lnTo>
                  <a:lnTo>
                    <a:pt x="17775" y="6143"/>
                  </a:lnTo>
                  <a:lnTo>
                    <a:pt x="16718" y="7038"/>
                  </a:lnTo>
                  <a:lnTo>
                    <a:pt x="15620" y="7892"/>
                  </a:lnTo>
                  <a:lnTo>
                    <a:pt x="14481" y="8746"/>
                  </a:lnTo>
                  <a:lnTo>
                    <a:pt x="13342" y="9559"/>
                  </a:lnTo>
                  <a:lnTo>
                    <a:pt x="12162" y="10332"/>
                  </a:lnTo>
                  <a:lnTo>
                    <a:pt x="10983" y="11105"/>
                  </a:lnTo>
                  <a:lnTo>
                    <a:pt x="9762" y="11797"/>
                  </a:lnTo>
                  <a:lnTo>
                    <a:pt x="8542" y="12488"/>
                  </a:lnTo>
                  <a:lnTo>
                    <a:pt x="7322" y="13139"/>
                  </a:lnTo>
                  <a:lnTo>
                    <a:pt x="6061" y="13749"/>
                  </a:lnTo>
                  <a:lnTo>
                    <a:pt x="4596" y="14400"/>
                  </a:lnTo>
                  <a:lnTo>
                    <a:pt x="3132" y="14969"/>
                  </a:lnTo>
                  <a:lnTo>
                    <a:pt x="1627" y="15539"/>
                  </a:lnTo>
                  <a:lnTo>
                    <a:pt x="122" y="16027"/>
                  </a:lnTo>
                  <a:lnTo>
                    <a:pt x="81" y="16068"/>
                  </a:lnTo>
                  <a:lnTo>
                    <a:pt x="0" y="16108"/>
                  </a:lnTo>
                  <a:lnTo>
                    <a:pt x="0" y="16190"/>
                  </a:lnTo>
                  <a:lnTo>
                    <a:pt x="0" y="16271"/>
                  </a:lnTo>
                  <a:lnTo>
                    <a:pt x="41" y="16312"/>
                  </a:lnTo>
                  <a:lnTo>
                    <a:pt x="81" y="16393"/>
                  </a:lnTo>
                  <a:lnTo>
                    <a:pt x="244" y="16393"/>
                  </a:lnTo>
                  <a:lnTo>
                    <a:pt x="1586" y="15946"/>
                  </a:lnTo>
                  <a:lnTo>
                    <a:pt x="2888" y="15457"/>
                  </a:lnTo>
                  <a:lnTo>
                    <a:pt x="4230" y="14929"/>
                  </a:lnTo>
                  <a:lnTo>
                    <a:pt x="5532" y="14400"/>
                  </a:lnTo>
                  <a:lnTo>
                    <a:pt x="6793" y="13790"/>
                  </a:lnTo>
                  <a:lnTo>
                    <a:pt x="8095" y="13180"/>
                  </a:lnTo>
                  <a:lnTo>
                    <a:pt x="9315" y="12488"/>
                  </a:lnTo>
                  <a:lnTo>
                    <a:pt x="10535" y="11797"/>
                  </a:lnTo>
                  <a:lnTo>
                    <a:pt x="11755" y="11064"/>
                  </a:lnTo>
                  <a:lnTo>
                    <a:pt x="12935" y="10292"/>
                  </a:lnTo>
                  <a:lnTo>
                    <a:pt x="14074" y="9478"/>
                  </a:lnTo>
                  <a:lnTo>
                    <a:pt x="15213" y="8665"/>
                  </a:lnTo>
                  <a:lnTo>
                    <a:pt x="16352" y="7810"/>
                  </a:lnTo>
                  <a:lnTo>
                    <a:pt x="17409" y="6915"/>
                  </a:lnTo>
                  <a:lnTo>
                    <a:pt x="18467" y="5980"/>
                  </a:lnTo>
                  <a:lnTo>
                    <a:pt x="19525" y="5044"/>
                  </a:lnTo>
                  <a:lnTo>
                    <a:pt x="20663" y="3905"/>
                  </a:lnTo>
                  <a:lnTo>
                    <a:pt x="21762" y="2767"/>
                  </a:lnTo>
                  <a:lnTo>
                    <a:pt x="22819" y="1546"/>
                  </a:lnTo>
                  <a:lnTo>
                    <a:pt x="23836" y="326"/>
                  </a:lnTo>
                  <a:lnTo>
                    <a:pt x="23877" y="285"/>
                  </a:lnTo>
                  <a:lnTo>
                    <a:pt x="23877" y="204"/>
                  </a:lnTo>
                  <a:lnTo>
                    <a:pt x="23836" y="82"/>
                  </a:lnTo>
                  <a:lnTo>
                    <a:pt x="23755" y="41"/>
                  </a:lnTo>
                  <a:lnTo>
                    <a:pt x="237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61500" y="916725"/>
              <a:ext cx="477975" cy="336600"/>
            </a:xfrm>
            <a:custGeom>
              <a:avLst/>
              <a:gdLst/>
              <a:ahLst/>
              <a:cxnLst/>
              <a:rect l="l" t="t" r="r" b="b"/>
              <a:pathLst>
                <a:path w="19119" h="13464" extrusionOk="0">
                  <a:moveTo>
                    <a:pt x="18915" y="0"/>
                  </a:moveTo>
                  <a:lnTo>
                    <a:pt x="18834" y="41"/>
                  </a:lnTo>
                  <a:lnTo>
                    <a:pt x="18793" y="82"/>
                  </a:lnTo>
                  <a:lnTo>
                    <a:pt x="18101" y="1017"/>
                  </a:lnTo>
                  <a:lnTo>
                    <a:pt x="17410" y="1912"/>
                  </a:lnTo>
                  <a:lnTo>
                    <a:pt x="16678" y="2766"/>
                  </a:lnTo>
                  <a:lnTo>
                    <a:pt x="15946" y="3620"/>
                  </a:lnTo>
                  <a:lnTo>
                    <a:pt x="15132" y="4434"/>
                  </a:lnTo>
                  <a:lnTo>
                    <a:pt x="14319" y="5247"/>
                  </a:lnTo>
                  <a:lnTo>
                    <a:pt x="13505" y="5980"/>
                  </a:lnTo>
                  <a:lnTo>
                    <a:pt x="12610" y="6712"/>
                  </a:lnTo>
                  <a:lnTo>
                    <a:pt x="11756" y="7403"/>
                  </a:lnTo>
                  <a:lnTo>
                    <a:pt x="10820" y="8095"/>
                  </a:lnTo>
                  <a:lnTo>
                    <a:pt x="9885" y="8746"/>
                  </a:lnTo>
                  <a:lnTo>
                    <a:pt x="8949" y="9315"/>
                  </a:lnTo>
                  <a:lnTo>
                    <a:pt x="7973" y="9925"/>
                  </a:lnTo>
                  <a:lnTo>
                    <a:pt x="6997" y="10454"/>
                  </a:lnTo>
                  <a:lnTo>
                    <a:pt x="5980" y="10942"/>
                  </a:lnTo>
                  <a:lnTo>
                    <a:pt x="4963" y="11430"/>
                  </a:lnTo>
                  <a:lnTo>
                    <a:pt x="3783" y="11918"/>
                  </a:lnTo>
                  <a:lnTo>
                    <a:pt x="2563" y="12366"/>
                  </a:lnTo>
                  <a:lnTo>
                    <a:pt x="1343" y="12772"/>
                  </a:lnTo>
                  <a:lnTo>
                    <a:pt x="123" y="13098"/>
                  </a:lnTo>
                  <a:lnTo>
                    <a:pt x="41" y="13139"/>
                  </a:lnTo>
                  <a:lnTo>
                    <a:pt x="1" y="13220"/>
                  </a:lnTo>
                  <a:lnTo>
                    <a:pt x="1" y="13261"/>
                  </a:lnTo>
                  <a:lnTo>
                    <a:pt x="1" y="13342"/>
                  </a:lnTo>
                  <a:lnTo>
                    <a:pt x="41" y="13383"/>
                  </a:lnTo>
                  <a:lnTo>
                    <a:pt x="82" y="13464"/>
                  </a:lnTo>
                  <a:lnTo>
                    <a:pt x="245" y="13464"/>
                  </a:lnTo>
                  <a:lnTo>
                    <a:pt x="1343" y="13179"/>
                  </a:lnTo>
                  <a:lnTo>
                    <a:pt x="2400" y="12813"/>
                  </a:lnTo>
                  <a:lnTo>
                    <a:pt x="3499" y="12406"/>
                  </a:lnTo>
                  <a:lnTo>
                    <a:pt x="4556" y="12000"/>
                  </a:lnTo>
                  <a:lnTo>
                    <a:pt x="5614" y="11552"/>
                  </a:lnTo>
                  <a:lnTo>
                    <a:pt x="6631" y="11023"/>
                  </a:lnTo>
                  <a:lnTo>
                    <a:pt x="7648" y="10495"/>
                  </a:lnTo>
                  <a:lnTo>
                    <a:pt x="8665" y="9925"/>
                  </a:lnTo>
                  <a:lnTo>
                    <a:pt x="9641" y="9356"/>
                  </a:lnTo>
                  <a:lnTo>
                    <a:pt x="10576" y="8705"/>
                  </a:lnTo>
                  <a:lnTo>
                    <a:pt x="11512" y="8054"/>
                  </a:lnTo>
                  <a:lnTo>
                    <a:pt x="12447" y="7363"/>
                  </a:lnTo>
                  <a:lnTo>
                    <a:pt x="13342" y="6630"/>
                  </a:lnTo>
                  <a:lnTo>
                    <a:pt x="14197" y="5858"/>
                  </a:lnTo>
                  <a:lnTo>
                    <a:pt x="15010" y="5085"/>
                  </a:lnTo>
                  <a:lnTo>
                    <a:pt x="15824" y="4271"/>
                  </a:lnTo>
                  <a:lnTo>
                    <a:pt x="16718" y="3295"/>
                  </a:lnTo>
                  <a:lnTo>
                    <a:pt x="17532" y="2319"/>
                  </a:lnTo>
                  <a:lnTo>
                    <a:pt x="18345" y="1302"/>
                  </a:lnTo>
                  <a:lnTo>
                    <a:pt x="19078" y="285"/>
                  </a:lnTo>
                  <a:lnTo>
                    <a:pt x="19118" y="204"/>
                  </a:lnTo>
                  <a:lnTo>
                    <a:pt x="19118" y="122"/>
                  </a:lnTo>
                  <a:lnTo>
                    <a:pt x="19078" y="82"/>
                  </a:lnTo>
                  <a:lnTo>
                    <a:pt x="19037" y="41"/>
                  </a:lnTo>
                  <a:lnTo>
                    <a:pt x="18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77775" y="921800"/>
              <a:ext cx="404750" cy="281700"/>
            </a:xfrm>
            <a:custGeom>
              <a:avLst/>
              <a:gdLst/>
              <a:ahLst/>
              <a:cxnLst/>
              <a:rect l="l" t="t" r="r" b="b"/>
              <a:pathLst>
                <a:path w="16190" h="11268" extrusionOk="0">
                  <a:moveTo>
                    <a:pt x="15945" y="1"/>
                  </a:moveTo>
                  <a:lnTo>
                    <a:pt x="15864" y="41"/>
                  </a:lnTo>
                  <a:lnTo>
                    <a:pt x="12895" y="2319"/>
                  </a:lnTo>
                  <a:lnTo>
                    <a:pt x="9844" y="4516"/>
                  </a:lnTo>
                  <a:lnTo>
                    <a:pt x="6793" y="6631"/>
                  </a:lnTo>
                  <a:lnTo>
                    <a:pt x="3661" y="8705"/>
                  </a:lnTo>
                  <a:lnTo>
                    <a:pt x="1871" y="9804"/>
                  </a:lnTo>
                  <a:lnTo>
                    <a:pt x="82" y="10942"/>
                  </a:lnTo>
                  <a:lnTo>
                    <a:pt x="41" y="10983"/>
                  </a:lnTo>
                  <a:lnTo>
                    <a:pt x="0" y="11064"/>
                  </a:lnTo>
                  <a:lnTo>
                    <a:pt x="0" y="11105"/>
                  </a:lnTo>
                  <a:lnTo>
                    <a:pt x="41" y="11186"/>
                  </a:lnTo>
                  <a:lnTo>
                    <a:pt x="82" y="11227"/>
                  </a:lnTo>
                  <a:lnTo>
                    <a:pt x="122" y="11268"/>
                  </a:lnTo>
                  <a:lnTo>
                    <a:pt x="285" y="11268"/>
                  </a:lnTo>
                  <a:lnTo>
                    <a:pt x="3458" y="9275"/>
                  </a:lnTo>
                  <a:lnTo>
                    <a:pt x="6631" y="7200"/>
                  </a:lnTo>
                  <a:lnTo>
                    <a:pt x="9722" y="5044"/>
                  </a:lnTo>
                  <a:lnTo>
                    <a:pt x="12773" y="2848"/>
                  </a:lnTo>
                  <a:lnTo>
                    <a:pt x="14440" y="1587"/>
                  </a:lnTo>
                  <a:lnTo>
                    <a:pt x="16108" y="326"/>
                  </a:lnTo>
                  <a:lnTo>
                    <a:pt x="16149" y="245"/>
                  </a:lnTo>
                  <a:lnTo>
                    <a:pt x="16189" y="204"/>
                  </a:lnTo>
                  <a:lnTo>
                    <a:pt x="16149" y="123"/>
                  </a:lnTo>
                  <a:lnTo>
                    <a:pt x="16108" y="82"/>
                  </a:lnTo>
                  <a:lnTo>
                    <a:pt x="159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29625" y="896375"/>
              <a:ext cx="264425" cy="187150"/>
            </a:xfrm>
            <a:custGeom>
              <a:avLst/>
              <a:gdLst/>
              <a:ahLst/>
              <a:cxnLst/>
              <a:rect l="l" t="t" r="r" b="b"/>
              <a:pathLst>
                <a:path w="10577" h="7486" extrusionOk="0">
                  <a:moveTo>
                    <a:pt x="7038" y="1"/>
                  </a:moveTo>
                  <a:lnTo>
                    <a:pt x="6956" y="41"/>
                  </a:lnTo>
                  <a:lnTo>
                    <a:pt x="5940" y="651"/>
                  </a:lnTo>
                  <a:lnTo>
                    <a:pt x="4963" y="1262"/>
                  </a:lnTo>
                  <a:lnTo>
                    <a:pt x="4028" y="1953"/>
                  </a:lnTo>
                  <a:lnTo>
                    <a:pt x="3133" y="2645"/>
                  </a:lnTo>
                  <a:lnTo>
                    <a:pt x="2197" y="3417"/>
                  </a:lnTo>
                  <a:lnTo>
                    <a:pt x="1343" y="4231"/>
                  </a:lnTo>
                  <a:lnTo>
                    <a:pt x="936" y="4597"/>
                  </a:lnTo>
                  <a:lnTo>
                    <a:pt x="570" y="5004"/>
                  </a:lnTo>
                  <a:lnTo>
                    <a:pt x="408" y="5207"/>
                  </a:lnTo>
                  <a:lnTo>
                    <a:pt x="286" y="5451"/>
                  </a:lnTo>
                  <a:lnTo>
                    <a:pt x="164" y="5655"/>
                  </a:lnTo>
                  <a:lnTo>
                    <a:pt x="82" y="5899"/>
                  </a:lnTo>
                  <a:lnTo>
                    <a:pt x="42" y="6143"/>
                  </a:lnTo>
                  <a:lnTo>
                    <a:pt x="1" y="6346"/>
                  </a:lnTo>
                  <a:lnTo>
                    <a:pt x="42" y="6550"/>
                  </a:lnTo>
                  <a:lnTo>
                    <a:pt x="82" y="6753"/>
                  </a:lnTo>
                  <a:lnTo>
                    <a:pt x="164" y="6956"/>
                  </a:lnTo>
                  <a:lnTo>
                    <a:pt x="286" y="7119"/>
                  </a:lnTo>
                  <a:lnTo>
                    <a:pt x="448" y="7282"/>
                  </a:lnTo>
                  <a:lnTo>
                    <a:pt x="652" y="7404"/>
                  </a:lnTo>
                  <a:lnTo>
                    <a:pt x="896" y="7485"/>
                  </a:lnTo>
                  <a:lnTo>
                    <a:pt x="1140" y="7485"/>
                  </a:lnTo>
                  <a:lnTo>
                    <a:pt x="1384" y="7444"/>
                  </a:lnTo>
                  <a:lnTo>
                    <a:pt x="1669" y="7404"/>
                  </a:lnTo>
                  <a:lnTo>
                    <a:pt x="2157" y="7160"/>
                  </a:lnTo>
                  <a:lnTo>
                    <a:pt x="2604" y="6916"/>
                  </a:lnTo>
                  <a:lnTo>
                    <a:pt x="3621" y="6346"/>
                  </a:lnTo>
                  <a:lnTo>
                    <a:pt x="4638" y="5777"/>
                  </a:lnTo>
                  <a:lnTo>
                    <a:pt x="5614" y="5126"/>
                  </a:lnTo>
                  <a:lnTo>
                    <a:pt x="6550" y="4475"/>
                  </a:lnTo>
                  <a:lnTo>
                    <a:pt x="7607" y="3662"/>
                  </a:lnTo>
                  <a:lnTo>
                    <a:pt x="8584" y="2848"/>
                  </a:lnTo>
                  <a:lnTo>
                    <a:pt x="9600" y="1953"/>
                  </a:lnTo>
                  <a:lnTo>
                    <a:pt x="10536" y="1058"/>
                  </a:lnTo>
                  <a:lnTo>
                    <a:pt x="10577" y="977"/>
                  </a:lnTo>
                  <a:lnTo>
                    <a:pt x="10577" y="936"/>
                  </a:lnTo>
                  <a:lnTo>
                    <a:pt x="10577" y="855"/>
                  </a:lnTo>
                  <a:lnTo>
                    <a:pt x="10536" y="814"/>
                  </a:lnTo>
                  <a:lnTo>
                    <a:pt x="10455" y="774"/>
                  </a:lnTo>
                  <a:lnTo>
                    <a:pt x="10414" y="733"/>
                  </a:lnTo>
                  <a:lnTo>
                    <a:pt x="10333" y="774"/>
                  </a:lnTo>
                  <a:lnTo>
                    <a:pt x="10251" y="814"/>
                  </a:lnTo>
                  <a:lnTo>
                    <a:pt x="9478" y="1546"/>
                  </a:lnTo>
                  <a:lnTo>
                    <a:pt x="8706" y="2238"/>
                  </a:lnTo>
                  <a:lnTo>
                    <a:pt x="7892" y="2929"/>
                  </a:lnTo>
                  <a:lnTo>
                    <a:pt x="7079" y="3621"/>
                  </a:lnTo>
                  <a:lnTo>
                    <a:pt x="6224" y="4231"/>
                  </a:lnTo>
                  <a:lnTo>
                    <a:pt x="5329" y="4841"/>
                  </a:lnTo>
                  <a:lnTo>
                    <a:pt x="4435" y="5451"/>
                  </a:lnTo>
                  <a:lnTo>
                    <a:pt x="3540" y="5980"/>
                  </a:lnTo>
                  <a:lnTo>
                    <a:pt x="2604" y="6550"/>
                  </a:lnTo>
                  <a:lnTo>
                    <a:pt x="2116" y="6794"/>
                  </a:lnTo>
                  <a:lnTo>
                    <a:pt x="1628" y="6997"/>
                  </a:lnTo>
                  <a:lnTo>
                    <a:pt x="1384" y="7078"/>
                  </a:lnTo>
                  <a:lnTo>
                    <a:pt x="1140" y="7119"/>
                  </a:lnTo>
                  <a:lnTo>
                    <a:pt x="855" y="7078"/>
                  </a:lnTo>
                  <a:lnTo>
                    <a:pt x="733" y="7038"/>
                  </a:lnTo>
                  <a:lnTo>
                    <a:pt x="652" y="6956"/>
                  </a:lnTo>
                  <a:lnTo>
                    <a:pt x="489" y="6794"/>
                  </a:lnTo>
                  <a:lnTo>
                    <a:pt x="408" y="6590"/>
                  </a:lnTo>
                  <a:lnTo>
                    <a:pt x="408" y="6387"/>
                  </a:lnTo>
                  <a:lnTo>
                    <a:pt x="408" y="6183"/>
                  </a:lnTo>
                  <a:lnTo>
                    <a:pt x="448" y="5939"/>
                  </a:lnTo>
                  <a:lnTo>
                    <a:pt x="530" y="5695"/>
                  </a:lnTo>
                  <a:lnTo>
                    <a:pt x="652" y="5492"/>
                  </a:lnTo>
                  <a:lnTo>
                    <a:pt x="814" y="5289"/>
                  </a:lnTo>
                  <a:lnTo>
                    <a:pt x="1180" y="4882"/>
                  </a:lnTo>
                  <a:lnTo>
                    <a:pt x="1547" y="4556"/>
                  </a:lnTo>
                  <a:lnTo>
                    <a:pt x="2319" y="3824"/>
                  </a:lnTo>
                  <a:lnTo>
                    <a:pt x="3133" y="3133"/>
                  </a:lnTo>
                  <a:lnTo>
                    <a:pt x="4068" y="2360"/>
                  </a:lnTo>
                  <a:lnTo>
                    <a:pt x="5085" y="1668"/>
                  </a:lnTo>
                  <a:lnTo>
                    <a:pt x="6102" y="977"/>
                  </a:lnTo>
                  <a:lnTo>
                    <a:pt x="7160" y="367"/>
                  </a:lnTo>
                  <a:lnTo>
                    <a:pt x="7201" y="326"/>
                  </a:lnTo>
                  <a:lnTo>
                    <a:pt x="7241" y="245"/>
                  </a:lnTo>
                  <a:lnTo>
                    <a:pt x="7241" y="163"/>
                  </a:lnTo>
                  <a:lnTo>
                    <a:pt x="7201" y="123"/>
                  </a:lnTo>
                  <a:lnTo>
                    <a:pt x="7160" y="82"/>
                  </a:lnTo>
                  <a:lnTo>
                    <a:pt x="7119" y="41"/>
                  </a:lnTo>
                  <a:lnTo>
                    <a:pt x="7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46;p2"/>
          <p:cNvGrpSpPr/>
          <p:nvPr/>
        </p:nvGrpSpPr>
        <p:grpSpPr>
          <a:xfrm>
            <a:off x="8000380" y="-657975"/>
            <a:ext cx="1340699" cy="1721646"/>
            <a:chOff x="2659350" y="1746500"/>
            <a:chExt cx="379350" cy="487125"/>
          </a:xfrm>
        </p:grpSpPr>
        <p:sp>
          <p:nvSpPr>
            <p:cNvPr id="47" name="Google Shape;47;p2"/>
            <p:cNvSpPr/>
            <p:nvPr/>
          </p:nvSpPr>
          <p:spPr>
            <a:xfrm>
              <a:off x="2659350" y="1746500"/>
              <a:ext cx="379350" cy="487125"/>
            </a:xfrm>
            <a:custGeom>
              <a:avLst/>
              <a:gdLst/>
              <a:ahLst/>
              <a:cxnLst/>
              <a:rect l="l" t="t" r="r" b="b"/>
              <a:pathLst>
                <a:path w="15174" h="19485" extrusionOk="0">
                  <a:moveTo>
                    <a:pt x="14116" y="1"/>
                  </a:moveTo>
                  <a:lnTo>
                    <a:pt x="14034" y="42"/>
                  </a:lnTo>
                  <a:lnTo>
                    <a:pt x="13261" y="774"/>
                  </a:lnTo>
                  <a:lnTo>
                    <a:pt x="12448" y="1465"/>
                  </a:lnTo>
                  <a:lnTo>
                    <a:pt x="11634" y="2116"/>
                  </a:lnTo>
                  <a:lnTo>
                    <a:pt x="10821" y="2767"/>
                  </a:lnTo>
                  <a:lnTo>
                    <a:pt x="9112" y="4028"/>
                  </a:lnTo>
                  <a:lnTo>
                    <a:pt x="7404" y="5248"/>
                  </a:lnTo>
                  <a:lnTo>
                    <a:pt x="5899" y="6428"/>
                  </a:lnTo>
                  <a:lnTo>
                    <a:pt x="5167" y="7079"/>
                  </a:lnTo>
                  <a:lnTo>
                    <a:pt x="4435" y="7729"/>
                  </a:lnTo>
                  <a:lnTo>
                    <a:pt x="3743" y="8380"/>
                  </a:lnTo>
                  <a:lnTo>
                    <a:pt x="3133" y="9072"/>
                  </a:lnTo>
                  <a:lnTo>
                    <a:pt x="2482" y="9844"/>
                  </a:lnTo>
                  <a:lnTo>
                    <a:pt x="1953" y="10617"/>
                  </a:lnTo>
                  <a:lnTo>
                    <a:pt x="1425" y="11390"/>
                  </a:lnTo>
                  <a:lnTo>
                    <a:pt x="1018" y="12204"/>
                  </a:lnTo>
                  <a:lnTo>
                    <a:pt x="652" y="13058"/>
                  </a:lnTo>
                  <a:lnTo>
                    <a:pt x="326" y="13912"/>
                  </a:lnTo>
                  <a:lnTo>
                    <a:pt x="123" y="14766"/>
                  </a:lnTo>
                  <a:lnTo>
                    <a:pt x="82" y="15173"/>
                  </a:lnTo>
                  <a:lnTo>
                    <a:pt x="42" y="15620"/>
                  </a:lnTo>
                  <a:lnTo>
                    <a:pt x="1" y="16068"/>
                  </a:lnTo>
                  <a:lnTo>
                    <a:pt x="42" y="16475"/>
                  </a:lnTo>
                  <a:lnTo>
                    <a:pt x="82" y="16922"/>
                  </a:lnTo>
                  <a:lnTo>
                    <a:pt x="164" y="17329"/>
                  </a:lnTo>
                  <a:lnTo>
                    <a:pt x="326" y="17736"/>
                  </a:lnTo>
                  <a:lnTo>
                    <a:pt x="489" y="18102"/>
                  </a:lnTo>
                  <a:lnTo>
                    <a:pt x="733" y="18468"/>
                  </a:lnTo>
                  <a:lnTo>
                    <a:pt x="977" y="18753"/>
                  </a:lnTo>
                  <a:lnTo>
                    <a:pt x="1303" y="18997"/>
                  </a:lnTo>
                  <a:lnTo>
                    <a:pt x="1669" y="19200"/>
                  </a:lnTo>
                  <a:lnTo>
                    <a:pt x="2035" y="19363"/>
                  </a:lnTo>
                  <a:lnTo>
                    <a:pt x="2442" y="19444"/>
                  </a:lnTo>
                  <a:lnTo>
                    <a:pt x="2930" y="19485"/>
                  </a:lnTo>
                  <a:lnTo>
                    <a:pt x="3418" y="19485"/>
                  </a:lnTo>
                  <a:lnTo>
                    <a:pt x="3906" y="19444"/>
                  </a:lnTo>
                  <a:lnTo>
                    <a:pt x="4394" y="19363"/>
                  </a:lnTo>
                  <a:lnTo>
                    <a:pt x="5370" y="19159"/>
                  </a:lnTo>
                  <a:lnTo>
                    <a:pt x="6306" y="18915"/>
                  </a:lnTo>
                  <a:lnTo>
                    <a:pt x="7323" y="18631"/>
                  </a:lnTo>
                  <a:lnTo>
                    <a:pt x="8340" y="18305"/>
                  </a:lnTo>
                  <a:lnTo>
                    <a:pt x="9356" y="17980"/>
                  </a:lnTo>
                  <a:lnTo>
                    <a:pt x="10333" y="17614"/>
                  </a:lnTo>
                  <a:lnTo>
                    <a:pt x="11309" y="17166"/>
                  </a:lnTo>
                  <a:lnTo>
                    <a:pt x="12285" y="16719"/>
                  </a:lnTo>
                  <a:lnTo>
                    <a:pt x="13221" y="16271"/>
                  </a:lnTo>
                  <a:lnTo>
                    <a:pt x="14156" y="15743"/>
                  </a:lnTo>
                  <a:lnTo>
                    <a:pt x="15051" y="15214"/>
                  </a:lnTo>
                  <a:lnTo>
                    <a:pt x="15132" y="15173"/>
                  </a:lnTo>
                  <a:lnTo>
                    <a:pt x="15173" y="15092"/>
                  </a:lnTo>
                  <a:lnTo>
                    <a:pt x="15173" y="15051"/>
                  </a:lnTo>
                  <a:lnTo>
                    <a:pt x="15132" y="14970"/>
                  </a:lnTo>
                  <a:lnTo>
                    <a:pt x="15092" y="14929"/>
                  </a:lnTo>
                  <a:lnTo>
                    <a:pt x="15010" y="14888"/>
                  </a:lnTo>
                  <a:lnTo>
                    <a:pt x="14888" y="14888"/>
                  </a:lnTo>
                  <a:lnTo>
                    <a:pt x="13994" y="15417"/>
                  </a:lnTo>
                  <a:lnTo>
                    <a:pt x="13099" y="15905"/>
                  </a:lnTo>
                  <a:lnTo>
                    <a:pt x="12163" y="16393"/>
                  </a:lnTo>
                  <a:lnTo>
                    <a:pt x="11228" y="16800"/>
                  </a:lnTo>
                  <a:lnTo>
                    <a:pt x="10292" y="17207"/>
                  </a:lnTo>
                  <a:lnTo>
                    <a:pt x="9316" y="17573"/>
                  </a:lnTo>
                  <a:lnTo>
                    <a:pt x="8340" y="17939"/>
                  </a:lnTo>
                  <a:lnTo>
                    <a:pt x="7363" y="18224"/>
                  </a:lnTo>
                  <a:lnTo>
                    <a:pt x="6387" y="18508"/>
                  </a:lnTo>
                  <a:lnTo>
                    <a:pt x="5452" y="18753"/>
                  </a:lnTo>
                  <a:lnTo>
                    <a:pt x="4475" y="18956"/>
                  </a:lnTo>
                  <a:lnTo>
                    <a:pt x="3987" y="19037"/>
                  </a:lnTo>
                  <a:lnTo>
                    <a:pt x="3499" y="19119"/>
                  </a:lnTo>
                  <a:lnTo>
                    <a:pt x="3052" y="19119"/>
                  </a:lnTo>
                  <a:lnTo>
                    <a:pt x="2604" y="19078"/>
                  </a:lnTo>
                  <a:lnTo>
                    <a:pt x="2157" y="18997"/>
                  </a:lnTo>
                  <a:lnTo>
                    <a:pt x="1750" y="18834"/>
                  </a:lnTo>
                  <a:lnTo>
                    <a:pt x="1425" y="18631"/>
                  </a:lnTo>
                  <a:lnTo>
                    <a:pt x="1140" y="18386"/>
                  </a:lnTo>
                  <a:lnTo>
                    <a:pt x="896" y="18061"/>
                  </a:lnTo>
                  <a:lnTo>
                    <a:pt x="692" y="17695"/>
                  </a:lnTo>
                  <a:lnTo>
                    <a:pt x="530" y="17329"/>
                  </a:lnTo>
                  <a:lnTo>
                    <a:pt x="448" y="16922"/>
                  </a:lnTo>
                  <a:lnTo>
                    <a:pt x="408" y="16475"/>
                  </a:lnTo>
                  <a:lnTo>
                    <a:pt x="367" y="16068"/>
                  </a:lnTo>
                  <a:lnTo>
                    <a:pt x="408" y="15661"/>
                  </a:lnTo>
                  <a:lnTo>
                    <a:pt x="448" y="15214"/>
                  </a:lnTo>
                  <a:lnTo>
                    <a:pt x="611" y="14400"/>
                  </a:lnTo>
                  <a:lnTo>
                    <a:pt x="855" y="13546"/>
                  </a:lnTo>
                  <a:lnTo>
                    <a:pt x="1181" y="12732"/>
                  </a:lnTo>
                  <a:lnTo>
                    <a:pt x="1587" y="11919"/>
                  </a:lnTo>
                  <a:lnTo>
                    <a:pt x="2035" y="11146"/>
                  </a:lnTo>
                  <a:lnTo>
                    <a:pt x="2564" y="10373"/>
                  </a:lnTo>
                  <a:lnTo>
                    <a:pt x="3133" y="9641"/>
                  </a:lnTo>
                  <a:lnTo>
                    <a:pt x="3743" y="8950"/>
                  </a:lnTo>
                  <a:lnTo>
                    <a:pt x="4394" y="8299"/>
                  </a:lnTo>
                  <a:lnTo>
                    <a:pt x="5045" y="7648"/>
                  </a:lnTo>
                  <a:lnTo>
                    <a:pt x="5736" y="7038"/>
                  </a:lnTo>
                  <a:lnTo>
                    <a:pt x="6468" y="6428"/>
                  </a:lnTo>
                  <a:lnTo>
                    <a:pt x="7201" y="5858"/>
                  </a:lnTo>
                  <a:lnTo>
                    <a:pt x="9031" y="4557"/>
                  </a:lnTo>
                  <a:lnTo>
                    <a:pt x="10821" y="3214"/>
                  </a:lnTo>
                  <a:lnTo>
                    <a:pt x="11756" y="2523"/>
                  </a:lnTo>
                  <a:lnTo>
                    <a:pt x="12611" y="1831"/>
                  </a:lnTo>
                  <a:lnTo>
                    <a:pt x="13465" y="1058"/>
                  </a:lnTo>
                  <a:lnTo>
                    <a:pt x="14278" y="286"/>
                  </a:lnTo>
                  <a:lnTo>
                    <a:pt x="14319" y="245"/>
                  </a:lnTo>
                  <a:lnTo>
                    <a:pt x="14360" y="164"/>
                  </a:lnTo>
                  <a:lnTo>
                    <a:pt x="14319" y="82"/>
                  </a:lnTo>
                  <a:lnTo>
                    <a:pt x="14278" y="42"/>
                  </a:lnTo>
                  <a:lnTo>
                    <a:pt x="142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01050" y="1843125"/>
              <a:ext cx="309175" cy="322375"/>
            </a:xfrm>
            <a:custGeom>
              <a:avLst/>
              <a:gdLst/>
              <a:ahLst/>
              <a:cxnLst/>
              <a:rect l="l" t="t" r="r" b="b"/>
              <a:pathLst>
                <a:path w="12367" h="12895" extrusionOk="0">
                  <a:moveTo>
                    <a:pt x="12163" y="0"/>
                  </a:moveTo>
                  <a:lnTo>
                    <a:pt x="12081" y="41"/>
                  </a:lnTo>
                  <a:lnTo>
                    <a:pt x="9600" y="1831"/>
                  </a:lnTo>
                  <a:lnTo>
                    <a:pt x="7160" y="3702"/>
                  </a:lnTo>
                  <a:lnTo>
                    <a:pt x="5939" y="4637"/>
                  </a:lnTo>
                  <a:lnTo>
                    <a:pt x="4760" y="5613"/>
                  </a:lnTo>
                  <a:lnTo>
                    <a:pt x="3580" y="6630"/>
                  </a:lnTo>
                  <a:lnTo>
                    <a:pt x="2441" y="7647"/>
                  </a:lnTo>
                  <a:lnTo>
                    <a:pt x="1872" y="8135"/>
                  </a:lnTo>
                  <a:lnTo>
                    <a:pt x="1343" y="8664"/>
                  </a:lnTo>
                  <a:lnTo>
                    <a:pt x="855" y="9193"/>
                  </a:lnTo>
                  <a:lnTo>
                    <a:pt x="611" y="9478"/>
                  </a:lnTo>
                  <a:lnTo>
                    <a:pt x="407" y="9762"/>
                  </a:lnTo>
                  <a:lnTo>
                    <a:pt x="285" y="10047"/>
                  </a:lnTo>
                  <a:lnTo>
                    <a:pt x="163" y="10332"/>
                  </a:lnTo>
                  <a:lnTo>
                    <a:pt x="82" y="10617"/>
                  </a:lnTo>
                  <a:lnTo>
                    <a:pt x="1" y="10901"/>
                  </a:lnTo>
                  <a:lnTo>
                    <a:pt x="1" y="11227"/>
                  </a:lnTo>
                  <a:lnTo>
                    <a:pt x="41" y="11511"/>
                  </a:lnTo>
                  <a:lnTo>
                    <a:pt x="123" y="11796"/>
                  </a:lnTo>
                  <a:lnTo>
                    <a:pt x="285" y="12081"/>
                  </a:lnTo>
                  <a:lnTo>
                    <a:pt x="448" y="12284"/>
                  </a:lnTo>
                  <a:lnTo>
                    <a:pt x="651" y="12488"/>
                  </a:lnTo>
                  <a:lnTo>
                    <a:pt x="896" y="12610"/>
                  </a:lnTo>
                  <a:lnTo>
                    <a:pt x="1140" y="12732"/>
                  </a:lnTo>
                  <a:lnTo>
                    <a:pt x="1384" y="12813"/>
                  </a:lnTo>
                  <a:lnTo>
                    <a:pt x="1668" y="12854"/>
                  </a:lnTo>
                  <a:lnTo>
                    <a:pt x="2238" y="12894"/>
                  </a:lnTo>
                  <a:lnTo>
                    <a:pt x="2929" y="12813"/>
                  </a:lnTo>
                  <a:lnTo>
                    <a:pt x="3621" y="12691"/>
                  </a:lnTo>
                  <a:lnTo>
                    <a:pt x="5004" y="12366"/>
                  </a:lnTo>
                  <a:lnTo>
                    <a:pt x="6712" y="11918"/>
                  </a:lnTo>
                  <a:lnTo>
                    <a:pt x="8380" y="11389"/>
                  </a:lnTo>
                  <a:lnTo>
                    <a:pt x="10048" y="10820"/>
                  </a:lnTo>
                  <a:lnTo>
                    <a:pt x="11715" y="10210"/>
                  </a:lnTo>
                  <a:lnTo>
                    <a:pt x="11756" y="10128"/>
                  </a:lnTo>
                  <a:lnTo>
                    <a:pt x="11797" y="10088"/>
                  </a:lnTo>
                  <a:lnTo>
                    <a:pt x="11837" y="9966"/>
                  </a:lnTo>
                  <a:lnTo>
                    <a:pt x="11797" y="9884"/>
                  </a:lnTo>
                  <a:lnTo>
                    <a:pt x="11756" y="9844"/>
                  </a:lnTo>
                  <a:lnTo>
                    <a:pt x="11675" y="9803"/>
                  </a:lnTo>
                  <a:lnTo>
                    <a:pt x="11593" y="9844"/>
                  </a:lnTo>
                  <a:lnTo>
                    <a:pt x="10210" y="10373"/>
                  </a:lnTo>
                  <a:lnTo>
                    <a:pt x="8827" y="10861"/>
                  </a:lnTo>
                  <a:lnTo>
                    <a:pt x="7444" y="11308"/>
                  </a:lnTo>
                  <a:lnTo>
                    <a:pt x="6021" y="11715"/>
                  </a:lnTo>
                  <a:lnTo>
                    <a:pt x="4597" y="12081"/>
                  </a:lnTo>
                  <a:lnTo>
                    <a:pt x="3173" y="12366"/>
                  </a:lnTo>
                  <a:lnTo>
                    <a:pt x="2604" y="12488"/>
                  </a:lnTo>
                  <a:lnTo>
                    <a:pt x="2034" y="12528"/>
                  </a:lnTo>
                  <a:lnTo>
                    <a:pt x="1709" y="12488"/>
                  </a:lnTo>
                  <a:lnTo>
                    <a:pt x="1424" y="12447"/>
                  </a:lnTo>
                  <a:lnTo>
                    <a:pt x="1180" y="12366"/>
                  </a:lnTo>
                  <a:lnTo>
                    <a:pt x="936" y="12244"/>
                  </a:lnTo>
                  <a:lnTo>
                    <a:pt x="692" y="12040"/>
                  </a:lnTo>
                  <a:lnTo>
                    <a:pt x="529" y="11796"/>
                  </a:lnTo>
                  <a:lnTo>
                    <a:pt x="448" y="11511"/>
                  </a:lnTo>
                  <a:lnTo>
                    <a:pt x="407" y="11227"/>
                  </a:lnTo>
                  <a:lnTo>
                    <a:pt x="407" y="10942"/>
                  </a:lnTo>
                  <a:lnTo>
                    <a:pt x="448" y="10657"/>
                  </a:lnTo>
                  <a:lnTo>
                    <a:pt x="529" y="10373"/>
                  </a:lnTo>
                  <a:lnTo>
                    <a:pt x="651" y="10088"/>
                  </a:lnTo>
                  <a:lnTo>
                    <a:pt x="855" y="9803"/>
                  </a:lnTo>
                  <a:lnTo>
                    <a:pt x="1058" y="9518"/>
                  </a:lnTo>
                  <a:lnTo>
                    <a:pt x="1546" y="8990"/>
                  </a:lnTo>
                  <a:lnTo>
                    <a:pt x="2034" y="8501"/>
                  </a:lnTo>
                  <a:lnTo>
                    <a:pt x="2563" y="8013"/>
                  </a:lnTo>
                  <a:lnTo>
                    <a:pt x="3621" y="7037"/>
                  </a:lnTo>
                  <a:lnTo>
                    <a:pt x="4719" y="6102"/>
                  </a:lnTo>
                  <a:lnTo>
                    <a:pt x="5858" y="5207"/>
                  </a:lnTo>
                  <a:lnTo>
                    <a:pt x="6956" y="4271"/>
                  </a:lnTo>
                  <a:lnTo>
                    <a:pt x="8299" y="3295"/>
                  </a:lnTo>
                  <a:lnTo>
                    <a:pt x="9600" y="2278"/>
                  </a:lnTo>
                  <a:lnTo>
                    <a:pt x="12285" y="366"/>
                  </a:lnTo>
                  <a:lnTo>
                    <a:pt x="12326" y="285"/>
                  </a:lnTo>
                  <a:lnTo>
                    <a:pt x="12366" y="203"/>
                  </a:lnTo>
                  <a:lnTo>
                    <a:pt x="12326" y="81"/>
                  </a:lnTo>
                  <a:lnTo>
                    <a:pt x="12285" y="41"/>
                  </a:lnTo>
                  <a:lnTo>
                    <a:pt x="122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56975" y="1978375"/>
              <a:ext cx="183075" cy="133225"/>
            </a:xfrm>
            <a:custGeom>
              <a:avLst/>
              <a:gdLst/>
              <a:ahLst/>
              <a:cxnLst/>
              <a:rect l="l" t="t" r="r" b="b"/>
              <a:pathLst>
                <a:path w="7323" h="5329" extrusionOk="0">
                  <a:moveTo>
                    <a:pt x="5980" y="366"/>
                  </a:moveTo>
                  <a:lnTo>
                    <a:pt x="6306" y="407"/>
                  </a:lnTo>
                  <a:lnTo>
                    <a:pt x="6428" y="407"/>
                  </a:lnTo>
                  <a:lnTo>
                    <a:pt x="6550" y="488"/>
                  </a:lnTo>
                  <a:lnTo>
                    <a:pt x="6672" y="569"/>
                  </a:lnTo>
                  <a:lnTo>
                    <a:pt x="6753" y="651"/>
                  </a:lnTo>
                  <a:lnTo>
                    <a:pt x="6834" y="814"/>
                  </a:lnTo>
                  <a:lnTo>
                    <a:pt x="6875" y="936"/>
                  </a:lnTo>
                  <a:lnTo>
                    <a:pt x="6956" y="1302"/>
                  </a:lnTo>
                  <a:lnTo>
                    <a:pt x="6916" y="1586"/>
                  </a:lnTo>
                  <a:lnTo>
                    <a:pt x="6834" y="1912"/>
                  </a:lnTo>
                  <a:lnTo>
                    <a:pt x="6672" y="2197"/>
                  </a:lnTo>
                  <a:lnTo>
                    <a:pt x="6468" y="2522"/>
                  </a:lnTo>
                  <a:lnTo>
                    <a:pt x="6184" y="2766"/>
                  </a:lnTo>
                  <a:lnTo>
                    <a:pt x="5858" y="3010"/>
                  </a:lnTo>
                  <a:lnTo>
                    <a:pt x="5533" y="3213"/>
                  </a:lnTo>
                  <a:lnTo>
                    <a:pt x="4841" y="3580"/>
                  </a:lnTo>
                  <a:lnTo>
                    <a:pt x="4109" y="3864"/>
                  </a:lnTo>
                  <a:lnTo>
                    <a:pt x="3092" y="4271"/>
                  </a:lnTo>
                  <a:lnTo>
                    <a:pt x="2075" y="4637"/>
                  </a:lnTo>
                  <a:lnTo>
                    <a:pt x="1709" y="4800"/>
                  </a:lnTo>
                  <a:lnTo>
                    <a:pt x="1180" y="4963"/>
                  </a:lnTo>
                  <a:lnTo>
                    <a:pt x="692" y="4963"/>
                  </a:lnTo>
                  <a:lnTo>
                    <a:pt x="530" y="4881"/>
                  </a:lnTo>
                  <a:lnTo>
                    <a:pt x="448" y="4840"/>
                  </a:lnTo>
                  <a:lnTo>
                    <a:pt x="408" y="4759"/>
                  </a:lnTo>
                  <a:lnTo>
                    <a:pt x="367" y="4637"/>
                  </a:lnTo>
                  <a:lnTo>
                    <a:pt x="367" y="4515"/>
                  </a:lnTo>
                  <a:lnTo>
                    <a:pt x="448" y="4312"/>
                  </a:lnTo>
                  <a:lnTo>
                    <a:pt x="570" y="4108"/>
                  </a:lnTo>
                  <a:lnTo>
                    <a:pt x="733" y="3946"/>
                  </a:lnTo>
                  <a:lnTo>
                    <a:pt x="1384" y="3335"/>
                  </a:lnTo>
                  <a:lnTo>
                    <a:pt x="2075" y="2685"/>
                  </a:lnTo>
                  <a:lnTo>
                    <a:pt x="2848" y="2034"/>
                  </a:lnTo>
                  <a:lnTo>
                    <a:pt x="3621" y="1424"/>
                  </a:lnTo>
                  <a:lnTo>
                    <a:pt x="4068" y="1180"/>
                  </a:lnTo>
                  <a:lnTo>
                    <a:pt x="4475" y="936"/>
                  </a:lnTo>
                  <a:lnTo>
                    <a:pt x="4841" y="732"/>
                  </a:lnTo>
                  <a:lnTo>
                    <a:pt x="5207" y="569"/>
                  </a:lnTo>
                  <a:lnTo>
                    <a:pt x="5614" y="447"/>
                  </a:lnTo>
                  <a:lnTo>
                    <a:pt x="5980" y="366"/>
                  </a:lnTo>
                  <a:close/>
                  <a:moveTo>
                    <a:pt x="6021" y="0"/>
                  </a:moveTo>
                  <a:lnTo>
                    <a:pt x="5614" y="81"/>
                  </a:lnTo>
                  <a:lnTo>
                    <a:pt x="5207" y="203"/>
                  </a:lnTo>
                  <a:lnTo>
                    <a:pt x="4841" y="366"/>
                  </a:lnTo>
                  <a:lnTo>
                    <a:pt x="4353" y="569"/>
                  </a:lnTo>
                  <a:lnTo>
                    <a:pt x="3865" y="854"/>
                  </a:lnTo>
                  <a:lnTo>
                    <a:pt x="3377" y="1180"/>
                  </a:lnTo>
                  <a:lnTo>
                    <a:pt x="2930" y="1505"/>
                  </a:lnTo>
                  <a:lnTo>
                    <a:pt x="2035" y="2237"/>
                  </a:lnTo>
                  <a:lnTo>
                    <a:pt x="1180" y="2969"/>
                  </a:lnTo>
                  <a:lnTo>
                    <a:pt x="814" y="3295"/>
                  </a:lnTo>
                  <a:lnTo>
                    <a:pt x="448" y="3702"/>
                  </a:lnTo>
                  <a:lnTo>
                    <a:pt x="245" y="3905"/>
                  </a:lnTo>
                  <a:lnTo>
                    <a:pt x="123" y="4108"/>
                  </a:lnTo>
                  <a:lnTo>
                    <a:pt x="42" y="4352"/>
                  </a:lnTo>
                  <a:lnTo>
                    <a:pt x="1" y="4596"/>
                  </a:lnTo>
                  <a:lnTo>
                    <a:pt x="42" y="4840"/>
                  </a:lnTo>
                  <a:lnTo>
                    <a:pt x="164" y="5044"/>
                  </a:lnTo>
                  <a:lnTo>
                    <a:pt x="326" y="5207"/>
                  </a:lnTo>
                  <a:lnTo>
                    <a:pt x="530" y="5288"/>
                  </a:lnTo>
                  <a:lnTo>
                    <a:pt x="774" y="5329"/>
                  </a:lnTo>
                  <a:lnTo>
                    <a:pt x="1018" y="5329"/>
                  </a:lnTo>
                  <a:lnTo>
                    <a:pt x="1262" y="5288"/>
                  </a:lnTo>
                  <a:lnTo>
                    <a:pt x="1465" y="5247"/>
                  </a:lnTo>
                  <a:lnTo>
                    <a:pt x="2157" y="5003"/>
                  </a:lnTo>
                  <a:lnTo>
                    <a:pt x="2848" y="4759"/>
                  </a:lnTo>
                  <a:lnTo>
                    <a:pt x="4139" y="4266"/>
                  </a:lnTo>
                  <a:lnTo>
                    <a:pt x="4139" y="4266"/>
                  </a:lnTo>
                  <a:lnTo>
                    <a:pt x="4150" y="4271"/>
                  </a:lnTo>
                  <a:lnTo>
                    <a:pt x="4231" y="4230"/>
                  </a:lnTo>
                  <a:lnTo>
                    <a:pt x="4963" y="3905"/>
                  </a:lnTo>
                  <a:lnTo>
                    <a:pt x="5696" y="3539"/>
                  </a:lnTo>
                  <a:lnTo>
                    <a:pt x="6021" y="3335"/>
                  </a:lnTo>
                  <a:lnTo>
                    <a:pt x="6346" y="3091"/>
                  </a:lnTo>
                  <a:lnTo>
                    <a:pt x="6672" y="2847"/>
                  </a:lnTo>
                  <a:lnTo>
                    <a:pt x="6916" y="2522"/>
                  </a:lnTo>
                  <a:lnTo>
                    <a:pt x="7119" y="2197"/>
                  </a:lnTo>
                  <a:lnTo>
                    <a:pt x="7241" y="1871"/>
                  </a:lnTo>
                  <a:lnTo>
                    <a:pt x="7323" y="1505"/>
                  </a:lnTo>
                  <a:lnTo>
                    <a:pt x="7323" y="1098"/>
                  </a:lnTo>
                  <a:lnTo>
                    <a:pt x="7201" y="732"/>
                  </a:lnTo>
                  <a:lnTo>
                    <a:pt x="7119" y="569"/>
                  </a:lnTo>
                  <a:lnTo>
                    <a:pt x="7038" y="407"/>
                  </a:lnTo>
                  <a:lnTo>
                    <a:pt x="6916" y="285"/>
                  </a:lnTo>
                  <a:lnTo>
                    <a:pt x="6794" y="163"/>
                  </a:lnTo>
                  <a:lnTo>
                    <a:pt x="6631" y="81"/>
                  </a:lnTo>
                  <a:lnTo>
                    <a:pt x="6428" y="41"/>
                  </a:lnTo>
                  <a:lnTo>
                    <a:pt x="62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1251424" y="4362736"/>
            <a:ext cx="476564" cy="301542"/>
            <a:chOff x="591136" y="2177236"/>
            <a:chExt cx="476564" cy="301542"/>
          </a:xfrm>
        </p:grpSpPr>
        <p:sp>
          <p:nvSpPr>
            <p:cNvPr id="51" name="Google Shape;51;p2"/>
            <p:cNvSpPr/>
            <p:nvPr/>
          </p:nvSpPr>
          <p:spPr>
            <a:xfrm>
              <a:off x="600471" y="2186525"/>
              <a:ext cx="457895" cy="282964"/>
            </a:xfrm>
            <a:custGeom>
              <a:avLst/>
              <a:gdLst/>
              <a:ahLst/>
              <a:cxnLst/>
              <a:rect l="l" t="t" r="r" b="b"/>
              <a:pathLst>
                <a:path w="10007" h="6184" extrusionOk="0">
                  <a:moveTo>
                    <a:pt x="4719" y="1"/>
                  </a:moveTo>
                  <a:lnTo>
                    <a:pt x="4393" y="41"/>
                  </a:lnTo>
                  <a:lnTo>
                    <a:pt x="4109" y="163"/>
                  </a:lnTo>
                  <a:lnTo>
                    <a:pt x="3824" y="285"/>
                  </a:lnTo>
                  <a:lnTo>
                    <a:pt x="3580" y="448"/>
                  </a:lnTo>
                  <a:lnTo>
                    <a:pt x="3336" y="651"/>
                  </a:lnTo>
                  <a:lnTo>
                    <a:pt x="3132" y="895"/>
                  </a:lnTo>
                  <a:lnTo>
                    <a:pt x="2970" y="1180"/>
                  </a:lnTo>
                  <a:lnTo>
                    <a:pt x="2848" y="1465"/>
                  </a:lnTo>
                  <a:lnTo>
                    <a:pt x="2766" y="1750"/>
                  </a:lnTo>
                  <a:lnTo>
                    <a:pt x="2685" y="2075"/>
                  </a:lnTo>
                  <a:lnTo>
                    <a:pt x="2644" y="2360"/>
                  </a:lnTo>
                  <a:lnTo>
                    <a:pt x="2644" y="2685"/>
                  </a:lnTo>
                  <a:lnTo>
                    <a:pt x="2685" y="3011"/>
                  </a:lnTo>
                  <a:lnTo>
                    <a:pt x="2441" y="2848"/>
                  </a:lnTo>
                  <a:lnTo>
                    <a:pt x="2197" y="2767"/>
                  </a:lnTo>
                  <a:lnTo>
                    <a:pt x="1953" y="2726"/>
                  </a:lnTo>
                  <a:lnTo>
                    <a:pt x="1709" y="2685"/>
                  </a:lnTo>
                  <a:lnTo>
                    <a:pt x="1424" y="2685"/>
                  </a:lnTo>
                  <a:lnTo>
                    <a:pt x="1180" y="2767"/>
                  </a:lnTo>
                  <a:lnTo>
                    <a:pt x="936" y="2848"/>
                  </a:lnTo>
                  <a:lnTo>
                    <a:pt x="692" y="2970"/>
                  </a:lnTo>
                  <a:lnTo>
                    <a:pt x="529" y="3092"/>
                  </a:lnTo>
                  <a:lnTo>
                    <a:pt x="407" y="3255"/>
                  </a:lnTo>
                  <a:lnTo>
                    <a:pt x="204" y="3539"/>
                  </a:lnTo>
                  <a:lnTo>
                    <a:pt x="41" y="3905"/>
                  </a:lnTo>
                  <a:lnTo>
                    <a:pt x="0" y="4312"/>
                  </a:lnTo>
                  <a:lnTo>
                    <a:pt x="0" y="4678"/>
                  </a:lnTo>
                  <a:lnTo>
                    <a:pt x="82" y="5044"/>
                  </a:lnTo>
                  <a:lnTo>
                    <a:pt x="244" y="5410"/>
                  </a:lnTo>
                  <a:lnTo>
                    <a:pt x="366" y="5532"/>
                  </a:lnTo>
                  <a:lnTo>
                    <a:pt x="529" y="5695"/>
                  </a:lnTo>
                  <a:lnTo>
                    <a:pt x="814" y="5899"/>
                  </a:lnTo>
                  <a:lnTo>
                    <a:pt x="1180" y="6021"/>
                  </a:lnTo>
                  <a:lnTo>
                    <a:pt x="1587" y="6102"/>
                  </a:lnTo>
                  <a:lnTo>
                    <a:pt x="1993" y="6183"/>
                  </a:lnTo>
                  <a:lnTo>
                    <a:pt x="3580" y="6183"/>
                  </a:lnTo>
                  <a:lnTo>
                    <a:pt x="4678" y="6143"/>
                  </a:lnTo>
                  <a:lnTo>
                    <a:pt x="5776" y="6102"/>
                  </a:lnTo>
                  <a:lnTo>
                    <a:pt x="6834" y="6021"/>
                  </a:lnTo>
                  <a:lnTo>
                    <a:pt x="7932" y="5939"/>
                  </a:lnTo>
                  <a:lnTo>
                    <a:pt x="8583" y="5817"/>
                  </a:lnTo>
                  <a:lnTo>
                    <a:pt x="8908" y="5736"/>
                  </a:lnTo>
                  <a:lnTo>
                    <a:pt x="9193" y="5614"/>
                  </a:lnTo>
                  <a:lnTo>
                    <a:pt x="9478" y="5451"/>
                  </a:lnTo>
                  <a:lnTo>
                    <a:pt x="9722" y="5288"/>
                  </a:lnTo>
                  <a:lnTo>
                    <a:pt x="9885" y="5044"/>
                  </a:lnTo>
                  <a:lnTo>
                    <a:pt x="9966" y="4760"/>
                  </a:lnTo>
                  <a:lnTo>
                    <a:pt x="10007" y="4556"/>
                  </a:lnTo>
                  <a:lnTo>
                    <a:pt x="10007" y="4353"/>
                  </a:lnTo>
                  <a:lnTo>
                    <a:pt x="9925" y="4150"/>
                  </a:lnTo>
                  <a:lnTo>
                    <a:pt x="9844" y="3987"/>
                  </a:lnTo>
                  <a:lnTo>
                    <a:pt x="9722" y="3783"/>
                  </a:lnTo>
                  <a:lnTo>
                    <a:pt x="9600" y="3661"/>
                  </a:lnTo>
                  <a:lnTo>
                    <a:pt x="9437" y="3539"/>
                  </a:lnTo>
                  <a:lnTo>
                    <a:pt x="9234" y="3417"/>
                  </a:lnTo>
                  <a:lnTo>
                    <a:pt x="9071" y="3377"/>
                  </a:lnTo>
                  <a:lnTo>
                    <a:pt x="8868" y="3336"/>
                  </a:lnTo>
                  <a:lnTo>
                    <a:pt x="8664" y="3295"/>
                  </a:lnTo>
                  <a:lnTo>
                    <a:pt x="8461" y="3336"/>
                  </a:lnTo>
                  <a:lnTo>
                    <a:pt x="8054" y="3417"/>
                  </a:lnTo>
                  <a:lnTo>
                    <a:pt x="7688" y="3621"/>
                  </a:lnTo>
                  <a:lnTo>
                    <a:pt x="7769" y="3458"/>
                  </a:lnTo>
                  <a:lnTo>
                    <a:pt x="7810" y="3336"/>
                  </a:lnTo>
                  <a:lnTo>
                    <a:pt x="7810" y="3011"/>
                  </a:lnTo>
                  <a:lnTo>
                    <a:pt x="7769" y="2726"/>
                  </a:lnTo>
                  <a:lnTo>
                    <a:pt x="7688" y="2563"/>
                  </a:lnTo>
                  <a:lnTo>
                    <a:pt x="7607" y="2441"/>
                  </a:lnTo>
                  <a:lnTo>
                    <a:pt x="7485" y="2360"/>
                  </a:lnTo>
                  <a:lnTo>
                    <a:pt x="7363" y="2278"/>
                  </a:lnTo>
                  <a:lnTo>
                    <a:pt x="7078" y="2156"/>
                  </a:lnTo>
                  <a:lnTo>
                    <a:pt x="6631" y="2156"/>
                  </a:lnTo>
                  <a:lnTo>
                    <a:pt x="6468" y="2197"/>
                  </a:lnTo>
                  <a:lnTo>
                    <a:pt x="6549" y="1912"/>
                  </a:lnTo>
                  <a:lnTo>
                    <a:pt x="6590" y="1628"/>
                  </a:lnTo>
                  <a:lnTo>
                    <a:pt x="6549" y="1302"/>
                  </a:lnTo>
                  <a:lnTo>
                    <a:pt x="6468" y="1017"/>
                  </a:lnTo>
                  <a:lnTo>
                    <a:pt x="6305" y="733"/>
                  </a:lnTo>
                  <a:lnTo>
                    <a:pt x="6102" y="489"/>
                  </a:lnTo>
                  <a:lnTo>
                    <a:pt x="5898" y="285"/>
                  </a:lnTo>
                  <a:lnTo>
                    <a:pt x="5614" y="123"/>
                  </a:lnTo>
                  <a:lnTo>
                    <a:pt x="5329" y="41"/>
                  </a:lnTo>
                  <a:lnTo>
                    <a:pt x="50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91136" y="2177236"/>
              <a:ext cx="476564" cy="301542"/>
            </a:xfrm>
            <a:custGeom>
              <a:avLst/>
              <a:gdLst/>
              <a:ahLst/>
              <a:cxnLst/>
              <a:rect l="l" t="t" r="r" b="b"/>
              <a:pathLst>
                <a:path w="10415" h="6590" extrusionOk="0">
                  <a:moveTo>
                    <a:pt x="5329" y="407"/>
                  </a:moveTo>
                  <a:lnTo>
                    <a:pt x="5533" y="448"/>
                  </a:lnTo>
                  <a:lnTo>
                    <a:pt x="5736" y="529"/>
                  </a:lnTo>
                  <a:lnTo>
                    <a:pt x="5899" y="610"/>
                  </a:lnTo>
                  <a:lnTo>
                    <a:pt x="6062" y="732"/>
                  </a:lnTo>
                  <a:lnTo>
                    <a:pt x="6224" y="854"/>
                  </a:lnTo>
                  <a:lnTo>
                    <a:pt x="6346" y="1017"/>
                  </a:lnTo>
                  <a:lnTo>
                    <a:pt x="6428" y="1180"/>
                  </a:lnTo>
                  <a:lnTo>
                    <a:pt x="6509" y="1383"/>
                  </a:lnTo>
                  <a:lnTo>
                    <a:pt x="6550" y="1546"/>
                  </a:lnTo>
                  <a:lnTo>
                    <a:pt x="6590" y="1749"/>
                  </a:lnTo>
                  <a:lnTo>
                    <a:pt x="6590" y="1953"/>
                  </a:lnTo>
                  <a:lnTo>
                    <a:pt x="6550" y="2115"/>
                  </a:lnTo>
                  <a:lnTo>
                    <a:pt x="6509" y="2319"/>
                  </a:lnTo>
                  <a:lnTo>
                    <a:pt x="6468" y="2441"/>
                  </a:lnTo>
                  <a:lnTo>
                    <a:pt x="6509" y="2522"/>
                  </a:lnTo>
                  <a:lnTo>
                    <a:pt x="6590" y="2603"/>
                  </a:lnTo>
                  <a:lnTo>
                    <a:pt x="6712" y="2603"/>
                  </a:lnTo>
                  <a:lnTo>
                    <a:pt x="6997" y="2563"/>
                  </a:lnTo>
                  <a:lnTo>
                    <a:pt x="7241" y="2563"/>
                  </a:lnTo>
                  <a:lnTo>
                    <a:pt x="7445" y="2644"/>
                  </a:lnTo>
                  <a:lnTo>
                    <a:pt x="7607" y="2807"/>
                  </a:lnTo>
                  <a:lnTo>
                    <a:pt x="7770" y="2970"/>
                  </a:lnTo>
                  <a:lnTo>
                    <a:pt x="7811" y="3214"/>
                  </a:lnTo>
                  <a:lnTo>
                    <a:pt x="7811" y="3458"/>
                  </a:lnTo>
                  <a:lnTo>
                    <a:pt x="7729" y="3702"/>
                  </a:lnTo>
                  <a:lnTo>
                    <a:pt x="7689" y="3783"/>
                  </a:lnTo>
                  <a:lnTo>
                    <a:pt x="7689" y="3824"/>
                  </a:lnTo>
                  <a:lnTo>
                    <a:pt x="7770" y="3946"/>
                  </a:lnTo>
                  <a:lnTo>
                    <a:pt x="7851" y="3986"/>
                  </a:lnTo>
                  <a:lnTo>
                    <a:pt x="7973" y="3986"/>
                  </a:lnTo>
                  <a:lnTo>
                    <a:pt x="8299" y="3824"/>
                  </a:lnTo>
                  <a:lnTo>
                    <a:pt x="8665" y="3742"/>
                  </a:lnTo>
                  <a:lnTo>
                    <a:pt x="9031" y="3702"/>
                  </a:lnTo>
                  <a:lnTo>
                    <a:pt x="9194" y="3742"/>
                  </a:lnTo>
                  <a:lnTo>
                    <a:pt x="9397" y="3824"/>
                  </a:lnTo>
                  <a:lnTo>
                    <a:pt x="9519" y="3905"/>
                  </a:lnTo>
                  <a:lnTo>
                    <a:pt x="9641" y="3986"/>
                  </a:lnTo>
                  <a:lnTo>
                    <a:pt x="9763" y="4108"/>
                  </a:lnTo>
                  <a:lnTo>
                    <a:pt x="9885" y="4271"/>
                  </a:lnTo>
                  <a:lnTo>
                    <a:pt x="9967" y="4393"/>
                  </a:lnTo>
                  <a:lnTo>
                    <a:pt x="10007" y="4556"/>
                  </a:lnTo>
                  <a:lnTo>
                    <a:pt x="10007" y="4719"/>
                  </a:lnTo>
                  <a:lnTo>
                    <a:pt x="10007" y="4922"/>
                  </a:lnTo>
                  <a:lnTo>
                    <a:pt x="9885" y="5166"/>
                  </a:lnTo>
                  <a:lnTo>
                    <a:pt x="9723" y="5369"/>
                  </a:lnTo>
                  <a:lnTo>
                    <a:pt x="9519" y="5573"/>
                  </a:lnTo>
                  <a:lnTo>
                    <a:pt x="9234" y="5695"/>
                  </a:lnTo>
                  <a:lnTo>
                    <a:pt x="8950" y="5776"/>
                  </a:lnTo>
                  <a:lnTo>
                    <a:pt x="8665" y="5858"/>
                  </a:lnTo>
                  <a:lnTo>
                    <a:pt x="8136" y="5939"/>
                  </a:lnTo>
                  <a:lnTo>
                    <a:pt x="6753" y="6061"/>
                  </a:lnTo>
                  <a:lnTo>
                    <a:pt x="5411" y="6142"/>
                  </a:lnTo>
                  <a:lnTo>
                    <a:pt x="4069" y="6183"/>
                  </a:lnTo>
                  <a:lnTo>
                    <a:pt x="2197" y="6183"/>
                  </a:lnTo>
                  <a:lnTo>
                    <a:pt x="1669" y="6102"/>
                  </a:lnTo>
                  <a:lnTo>
                    <a:pt x="1384" y="6020"/>
                  </a:lnTo>
                  <a:lnTo>
                    <a:pt x="1181" y="5939"/>
                  </a:lnTo>
                  <a:lnTo>
                    <a:pt x="936" y="5817"/>
                  </a:lnTo>
                  <a:lnTo>
                    <a:pt x="733" y="5654"/>
                  </a:lnTo>
                  <a:lnTo>
                    <a:pt x="611" y="5451"/>
                  </a:lnTo>
                  <a:lnTo>
                    <a:pt x="489" y="5247"/>
                  </a:lnTo>
                  <a:lnTo>
                    <a:pt x="408" y="5003"/>
                  </a:lnTo>
                  <a:lnTo>
                    <a:pt x="367" y="4800"/>
                  </a:lnTo>
                  <a:lnTo>
                    <a:pt x="367" y="4556"/>
                  </a:lnTo>
                  <a:lnTo>
                    <a:pt x="408" y="4312"/>
                  </a:lnTo>
                  <a:lnTo>
                    <a:pt x="489" y="4068"/>
                  </a:lnTo>
                  <a:lnTo>
                    <a:pt x="570" y="3864"/>
                  </a:lnTo>
                  <a:lnTo>
                    <a:pt x="733" y="3580"/>
                  </a:lnTo>
                  <a:lnTo>
                    <a:pt x="977" y="3376"/>
                  </a:lnTo>
                  <a:lnTo>
                    <a:pt x="1262" y="3214"/>
                  </a:lnTo>
                  <a:lnTo>
                    <a:pt x="1547" y="3132"/>
                  </a:lnTo>
                  <a:lnTo>
                    <a:pt x="1872" y="3092"/>
                  </a:lnTo>
                  <a:lnTo>
                    <a:pt x="2197" y="3132"/>
                  </a:lnTo>
                  <a:lnTo>
                    <a:pt x="2482" y="3214"/>
                  </a:lnTo>
                  <a:lnTo>
                    <a:pt x="2767" y="3376"/>
                  </a:lnTo>
                  <a:lnTo>
                    <a:pt x="2889" y="3417"/>
                  </a:lnTo>
                  <a:lnTo>
                    <a:pt x="2970" y="3376"/>
                  </a:lnTo>
                  <a:lnTo>
                    <a:pt x="3052" y="3295"/>
                  </a:lnTo>
                  <a:lnTo>
                    <a:pt x="3092" y="3214"/>
                  </a:lnTo>
                  <a:lnTo>
                    <a:pt x="3052" y="2766"/>
                  </a:lnTo>
                  <a:lnTo>
                    <a:pt x="3092" y="2319"/>
                  </a:lnTo>
                  <a:lnTo>
                    <a:pt x="3214" y="1871"/>
                  </a:lnTo>
                  <a:lnTo>
                    <a:pt x="3377" y="1465"/>
                  </a:lnTo>
                  <a:lnTo>
                    <a:pt x="3621" y="1098"/>
                  </a:lnTo>
                  <a:lnTo>
                    <a:pt x="3906" y="814"/>
                  </a:lnTo>
                  <a:lnTo>
                    <a:pt x="4109" y="692"/>
                  </a:lnTo>
                  <a:lnTo>
                    <a:pt x="4272" y="570"/>
                  </a:lnTo>
                  <a:lnTo>
                    <a:pt x="4516" y="488"/>
                  </a:lnTo>
                  <a:lnTo>
                    <a:pt x="4719" y="407"/>
                  </a:lnTo>
                  <a:close/>
                  <a:moveTo>
                    <a:pt x="4882" y="0"/>
                  </a:moveTo>
                  <a:lnTo>
                    <a:pt x="4597" y="41"/>
                  </a:lnTo>
                  <a:lnTo>
                    <a:pt x="4353" y="122"/>
                  </a:lnTo>
                  <a:lnTo>
                    <a:pt x="4069" y="244"/>
                  </a:lnTo>
                  <a:lnTo>
                    <a:pt x="3865" y="366"/>
                  </a:lnTo>
                  <a:lnTo>
                    <a:pt x="3621" y="529"/>
                  </a:lnTo>
                  <a:lnTo>
                    <a:pt x="3458" y="692"/>
                  </a:lnTo>
                  <a:lnTo>
                    <a:pt x="3296" y="895"/>
                  </a:lnTo>
                  <a:lnTo>
                    <a:pt x="3133" y="1098"/>
                  </a:lnTo>
                  <a:lnTo>
                    <a:pt x="3011" y="1342"/>
                  </a:lnTo>
                  <a:lnTo>
                    <a:pt x="2889" y="1587"/>
                  </a:lnTo>
                  <a:lnTo>
                    <a:pt x="2726" y="2115"/>
                  </a:lnTo>
                  <a:lnTo>
                    <a:pt x="2645" y="2644"/>
                  </a:lnTo>
                  <a:lnTo>
                    <a:pt x="2662" y="2878"/>
                  </a:lnTo>
                  <a:lnTo>
                    <a:pt x="2662" y="2878"/>
                  </a:lnTo>
                  <a:lnTo>
                    <a:pt x="2401" y="2766"/>
                  </a:lnTo>
                  <a:lnTo>
                    <a:pt x="2075" y="2685"/>
                  </a:lnTo>
                  <a:lnTo>
                    <a:pt x="1750" y="2685"/>
                  </a:lnTo>
                  <a:lnTo>
                    <a:pt x="1465" y="2725"/>
                  </a:lnTo>
                  <a:lnTo>
                    <a:pt x="1140" y="2847"/>
                  </a:lnTo>
                  <a:lnTo>
                    <a:pt x="855" y="2970"/>
                  </a:lnTo>
                  <a:lnTo>
                    <a:pt x="611" y="3173"/>
                  </a:lnTo>
                  <a:lnTo>
                    <a:pt x="408" y="3376"/>
                  </a:lnTo>
                  <a:lnTo>
                    <a:pt x="245" y="3580"/>
                  </a:lnTo>
                  <a:lnTo>
                    <a:pt x="123" y="3824"/>
                  </a:lnTo>
                  <a:lnTo>
                    <a:pt x="42" y="4068"/>
                  </a:lnTo>
                  <a:lnTo>
                    <a:pt x="1" y="4353"/>
                  </a:lnTo>
                  <a:lnTo>
                    <a:pt x="1" y="4637"/>
                  </a:lnTo>
                  <a:lnTo>
                    <a:pt x="1" y="4881"/>
                  </a:lnTo>
                  <a:lnTo>
                    <a:pt x="42" y="5166"/>
                  </a:lnTo>
                  <a:lnTo>
                    <a:pt x="164" y="5451"/>
                  </a:lnTo>
                  <a:lnTo>
                    <a:pt x="286" y="5695"/>
                  </a:lnTo>
                  <a:lnTo>
                    <a:pt x="448" y="5939"/>
                  </a:lnTo>
                  <a:lnTo>
                    <a:pt x="692" y="6102"/>
                  </a:lnTo>
                  <a:lnTo>
                    <a:pt x="896" y="6264"/>
                  </a:lnTo>
                  <a:lnTo>
                    <a:pt x="1181" y="6346"/>
                  </a:lnTo>
                  <a:lnTo>
                    <a:pt x="1425" y="6468"/>
                  </a:lnTo>
                  <a:lnTo>
                    <a:pt x="1709" y="6508"/>
                  </a:lnTo>
                  <a:lnTo>
                    <a:pt x="2319" y="6590"/>
                  </a:lnTo>
                  <a:lnTo>
                    <a:pt x="4109" y="6590"/>
                  </a:lnTo>
                  <a:lnTo>
                    <a:pt x="6102" y="6508"/>
                  </a:lnTo>
                  <a:lnTo>
                    <a:pt x="8136" y="6346"/>
                  </a:lnTo>
                  <a:lnTo>
                    <a:pt x="8502" y="6305"/>
                  </a:lnTo>
                  <a:lnTo>
                    <a:pt x="8868" y="6224"/>
                  </a:lnTo>
                  <a:lnTo>
                    <a:pt x="9234" y="6102"/>
                  </a:lnTo>
                  <a:lnTo>
                    <a:pt x="9600" y="5939"/>
                  </a:lnTo>
                  <a:lnTo>
                    <a:pt x="9926" y="5735"/>
                  </a:lnTo>
                  <a:lnTo>
                    <a:pt x="10048" y="5613"/>
                  </a:lnTo>
                  <a:lnTo>
                    <a:pt x="10170" y="5451"/>
                  </a:lnTo>
                  <a:lnTo>
                    <a:pt x="10292" y="5329"/>
                  </a:lnTo>
                  <a:lnTo>
                    <a:pt x="10333" y="5125"/>
                  </a:lnTo>
                  <a:lnTo>
                    <a:pt x="10414" y="4963"/>
                  </a:lnTo>
                  <a:lnTo>
                    <a:pt x="10414" y="4759"/>
                  </a:lnTo>
                  <a:lnTo>
                    <a:pt x="10414" y="4556"/>
                  </a:lnTo>
                  <a:lnTo>
                    <a:pt x="10333" y="4353"/>
                  </a:lnTo>
                  <a:lnTo>
                    <a:pt x="10292" y="4149"/>
                  </a:lnTo>
                  <a:lnTo>
                    <a:pt x="10170" y="3986"/>
                  </a:lnTo>
                  <a:lnTo>
                    <a:pt x="10048" y="3824"/>
                  </a:lnTo>
                  <a:lnTo>
                    <a:pt x="9885" y="3661"/>
                  </a:lnTo>
                  <a:lnTo>
                    <a:pt x="9723" y="3539"/>
                  </a:lnTo>
                  <a:lnTo>
                    <a:pt x="9560" y="3458"/>
                  </a:lnTo>
                  <a:lnTo>
                    <a:pt x="9356" y="3376"/>
                  </a:lnTo>
                  <a:lnTo>
                    <a:pt x="9112" y="3336"/>
                  </a:lnTo>
                  <a:lnTo>
                    <a:pt x="8868" y="3295"/>
                  </a:lnTo>
                  <a:lnTo>
                    <a:pt x="8665" y="3336"/>
                  </a:lnTo>
                  <a:lnTo>
                    <a:pt x="8421" y="3376"/>
                  </a:lnTo>
                  <a:lnTo>
                    <a:pt x="8218" y="3417"/>
                  </a:lnTo>
                  <a:lnTo>
                    <a:pt x="8209" y="3421"/>
                  </a:lnTo>
                  <a:lnTo>
                    <a:pt x="8218" y="3376"/>
                  </a:lnTo>
                  <a:lnTo>
                    <a:pt x="8218" y="3173"/>
                  </a:lnTo>
                  <a:lnTo>
                    <a:pt x="8177" y="3010"/>
                  </a:lnTo>
                  <a:lnTo>
                    <a:pt x="8136" y="2847"/>
                  </a:lnTo>
                  <a:lnTo>
                    <a:pt x="8055" y="2685"/>
                  </a:lnTo>
                  <a:lnTo>
                    <a:pt x="7933" y="2522"/>
                  </a:lnTo>
                  <a:lnTo>
                    <a:pt x="7811" y="2400"/>
                  </a:lnTo>
                  <a:lnTo>
                    <a:pt x="7648" y="2278"/>
                  </a:lnTo>
                  <a:lnTo>
                    <a:pt x="7485" y="2237"/>
                  </a:lnTo>
                  <a:lnTo>
                    <a:pt x="7323" y="2156"/>
                  </a:lnTo>
                  <a:lnTo>
                    <a:pt x="6940" y="2156"/>
                  </a:lnTo>
                  <a:lnTo>
                    <a:pt x="6957" y="2075"/>
                  </a:lnTo>
                  <a:lnTo>
                    <a:pt x="6997" y="1831"/>
                  </a:lnTo>
                  <a:lnTo>
                    <a:pt x="6957" y="1587"/>
                  </a:lnTo>
                  <a:lnTo>
                    <a:pt x="6916" y="1342"/>
                  </a:lnTo>
                  <a:lnTo>
                    <a:pt x="6835" y="1139"/>
                  </a:lnTo>
                  <a:lnTo>
                    <a:pt x="6753" y="936"/>
                  </a:lnTo>
                  <a:lnTo>
                    <a:pt x="6590" y="732"/>
                  </a:lnTo>
                  <a:lnTo>
                    <a:pt x="6428" y="529"/>
                  </a:lnTo>
                  <a:lnTo>
                    <a:pt x="6265" y="366"/>
                  </a:lnTo>
                  <a:lnTo>
                    <a:pt x="6062" y="244"/>
                  </a:lnTo>
                  <a:lnTo>
                    <a:pt x="5858" y="122"/>
                  </a:lnTo>
                  <a:lnTo>
                    <a:pt x="5614" y="41"/>
                  </a:lnTo>
                  <a:lnTo>
                    <a:pt x="53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53;p2"/>
          <p:cNvGrpSpPr/>
          <p:nvPr/>
        </p:nvGrpSpPr>
        <p:grpSpPr>
          <a:xfrm rot="10800000">
            <a:off x="7879939" y="4171104"/>
            <a:ext cx="1566947" cy="1148322"/>
            <a:chOff x="238125" y="896375"/>
            <a:chExt cx="635575" cy="465775"/>
          </a:xfrm>
        </p:grpSpPr>
        <p:sp>
          <p:nvSpPr>
            <p:cNvPr id="54" name="Google Shape;54;p2"/>
            <p:cNvSpPr/>
            <p:nvPr/>
          </p:nvSpPr>
          <p:spPr>
            <a:xfrm>
              <a:off x="258450" y="937050"/>
              <a:ext cx="615250" cy="425100"/>
            </a:xfrm>
            <a:custGeom>
              <a:avLst/>
              <a:gdLst/>
              <a:ahLst/>
              <a:cxnLst/>
              <a:rect l="l" t="t" r="r" b="b"/>
              <a:pathLst>
                <a:path w="24610" h="17004" extrusionOk="0">
                  <a:moveTo>
                    <a:pt x="24366" y="1"/>
                  </a:moveTo>
                  <a:lnTo>
                    <a:pt x="24325" y="41"/>
                  </a:lnTo>
                  <a:lnTo>
                    <a:pt x="19891" y="4394"/>
                  </a:lnTo>
                  <a:lnTo>
                    <a:pt x="15457" y="8705"/>
                  </a:lnTo>
                  <a:lnTo>
                    <a:pt x="14441" y="9682"/>
                  </a:lnTo>
                  <a:lnTo>
                    <a:pt x="13383" y="10658"/>
                  </a:lnTo>
                  <a:lnTo>
                    <a:pt x="12325" y="11593"/>
                  </a:lnTo>
                  <a:lnTo>
                    <a:pt x="11227" y="12488"/>
                  </a:lnTo>
                  <a:lnTo>
                    <a:pt x="10048" y="13342"/>
                  </a:lnTo>
                  <a:lnTo>
                    <a:pt x="8868" y="14115"/>
                  </a:lnTo>
                  <a:lnTo>
                    <a:pt x="8258" y="14481"/>
                  </a:lnTo>
                  <a:lnTo>
                    <a:pt x="7648" y="14807"/>
                  </a:lnTo>
                  <a:lnTo>
                    <a:pt x="6997" y="15132"/>
                  </a:lnTo>
                  <a:lnTo>
                    <a:pt x="6346" y="15417"/>
                  </a:lnTo>
                  <a:lnTo>
                    <a:pt x="5614" y="15702"/>
                  </a:lnTo>
                  <a:lnTo>
                    <a:pt x="4841" y="15986"/>
                  </a:lnTo>
                  <a:lnTo>
                    <a:pt x="4109" y="16190"/>
                  </a:lnTo>
                  <a:lnTo>
                    <a:pt x="3336" y="16352"/>
                  </a:lnTo>
                  <a:lnTo>
                    <a:pt x="2563" y="16515"/>
                  </a:lnTo>
                  <a:lnTo>
                    <a:pt x="1750" y="16597"/>
                  </a:lnTo>
                  <a:lnTo>
                    <a:pt x="977" y="16637"/>
                  </a:lnTo>
                  <a:lnTo>
                    <a:pt x="204" y="16597"/>
                  </a:lnTo>
                  <a:lnTo>
                    <a:pt x="123" y="16637"/>
                  </a:lnTo>
                  <a:lnTo>
                    <a:pt x="41" y="16678"/>
                  </a:lnTo>
                  <a:lnTo>
                    <a:pt x="1" y="16719"/>
                  </a:lnTo>
                  <a:lnTo>
                    <a:pt x="1" y="16800"/>
                  </a:lnTo>
                  <a:lnTo>
                    <a:pt x="1" y="16841"/>
                  </a:lnTo>
                  <a:lnTo>
                    <a:pt x="41" y="16922"/>
                  </a:lnTo>
                  <a:lnTo>
                    <a:pt x="123" y="16963"/>
                  </a:lnTo>
                  <a:lnTo>
                    <a:pt x="204" y="17003"/>
                  </a:lnTo>
                  <a:lnTo>
                    <a:pt x="895" y="17003"/>
                  </a:lnTo>
                  <a:lnTo>
                    <a:pt x="1587" y="16963"/>
                  </a:lnTo>
                  <a:lnTo>
                    <a:pt x="2319" y="16922"/>
                  </a:lnTo>
                  <a:lnTo>
                    <a:pt x="3011" y="16800"/>
                  </a:lnTo>
                  <a:lnTo>
                    <a:pt x="3661" y="16678"/>
                  </a:lnTo>
                  <a:lnTo>
                    <a:pt x="4353" y="16515"/>
                  </a:lnTo>
                  <a:lnTo>
                    <a:pt x="5044" y="16312"/>
                  </a:lnTo>
                  <a:lnTo>
                    <a:pt x="5695" y="16068"/>
                  </a:lnTo>
                  <a:lnTo>
                    <a:pt x="6346" y="15824"/>
                  </a:lnTo>
                  <a:lnTo>
                    <a:pt x="6997" y="15539"/>
                  </a:lnTo>
                  <a:lnTo>
                    <a:pt x="7648" y="15214"/>
                  </a:lnTo>
                  <a:lnTo>
                    <a:pt x="8258" y="14888"/>
                  </a:lnTo>
                  <a:lnTo>
                    <a:pt x="9478" y="14156"/>
                  </a:lnTo>
                  <a:lnTo>
                    <a:pt x="10617" y="13383"/>
                  </a:lnTo>
                  <a:lnTo>
                    <a:pt x="11797" y="12488"/>
                  </a:lnTo>
                  <a:lnTo>
                    <a:pt x="12895" y="11593"/>
                  </a:lnTo>
                  <a:lnTo>
                    <a:pt x="13993" y="10617"/>
                  </a:lnTo>
                  <a:lnTo>
                    <a:pt x="15051" y="9641"/>
                  </a:lnTo>
                  <a:lnTo>
                    <a:pt x="17247" y="7485"/>
                  </a:lnTo>
                  <a:lnTo>
                    <a:pt x="19444" y="5370"/>
                  </a:lnTo>
                  <a:lnTo>
                    <a:pt x="24569" y="326"/>
                  </a:lnTo>
                  <a:lnTo>
                    <a:pt x="24610" y="245"/>
                  </a:lnTo>
                  <a:lnTo>
                    <a:pt x="24610" y="163"/>
                  </a:lnTo>
                  <a:lnTo>
                    <a:pt x="24610" y="123"/>
                  </a:lnTo>
                  <a:lnTo>
                    <a:pt x="24569" y="82"/>
                  </a:lnTo>
                  <a:lnTo>
                    <a:pt x="24528" y="41"/>
                  </a:lnTo>
                  <a:lnTo>
                    <a:pt x="2444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38125" y="918750"/>
              <a:ext cx="596925" cy="409850"/>
            </a:xfrm>
            <a:custGeom>
              <a:avLst/>
              <a:gdLst/>
              <a:ahLst/>
              <a:cxnLst/>
              <a:rect l="l" t="t" r="r" b="b"/>
              <a:pathLst>
                <a:path w="23877" h="16394" extrusionOk="0">
                  <a:moveTo>
                    <a:pt x="23714" y="1"/>
                  </a:moveTo>
                  <a:lnTo>
                    <a:pt x="23633" y="41"/>
                  </a:lnTo>
                  <a:lnTo>
                    <a:pt x="23592" y="82"/>
                  </a:lnTo>
                  <a:lnTo>
                    <a:pt x="22697" y="1139"/>
                  </a:lnTo>
                  <a:lnTo>
                    <a:pt x="21762" y="2197"/>
                  </a:lnTo>
                  <a:lnTo>
                    <a:pt x="20786" y="3214"/>
                  </a:lnTo>
                  <a:lnTo>
                    <a:pt x="19809" y="4231"/>
                  </a:lnTo>
                  <a:lnTo>
                    <a:pt x="18792" y="5166"/>
                  </a:lnTo>
                  <a:lnTo>
                    <a:pt x="17775" y="6143"/>
                  </a:lnTo>
                  <a:lnTo>
                    <a:pt x="16718" y="7038"/>
                  </a:lnTo>
                  <a:lnTo>
                    <a:pt x="15620" y="7892"/>
                  </a:lnTo>
                  <a:lnTo>
                    <a:pt x="14481" y="8746"/>
                  </a:lnTo>
                  <a:lnTo>
                    <a:pt x="13342" y="9559"/>
                  </a:lnTo>
                  <a:lnTo>
                    <a:pt x="12162" y="10332"/>
                  </a:lnTo>
                  <a:lnTo>
                    <a:pt x="10983" y="11105"/>
                  </a:lnTo>
                  <a:lnTo>
                    <a:pt x="9762" y="11797"/>
                  </a:lnTo>
                  <a:lnTo>
                    <a:pt x="8542" y="12488"/>
                  </a:lnTo>
                  <a:lnTo>
                    <a:pt x="7322" y="13139"/>
                  </a:lnTo>
                  <a:lnTo>
                    <a:pt x="6061" y="13749"/>
                  </a:lnTo>
                  <a:lnTo>
                    <a:pt x="4596" y="14400"/>
                  </a:lnTo>
                  <a:lnTo>
                    <a:pt x="3132" y="14969"/>
                  </a:lnTo>
                  <a:lnTo>
                    <a:pt x="1627" y="15539"/>
                  </a:lnTo>
                  <a:lnTo>
                    <a:pt x="122" y="16027"/>
                  </a:lnTo>
                  <a:lnTo>
                    <a:pt x="81" y="16068"/>
                  </a:lnTo>
                  <a:lnTo>
                    <a:pt x="0" y="16108"/>
                  </a:lnTo>
                  <a:lnTo>
                    <a:pt x="0" y="16190"/>
                  </a:lnTo>
                  <a:lnTo>
                    <a:pt x="0" y="16271"/>
                  </a:lnTo>
                  <a:lnTo>
                    <a:pt x="41" y="16312"/>
                  </a:lnTo>
                  <a:lnTo>
                    <a:pt x="81" y="16393"/>
                  </a:lnTo>
                  <a:lnTo>
                    <a:pt x="244" y="16393"/>
                  </a:lnTo>
                  <a:lnTo>
                    <a:pt x="1586" y="15946"/>
                  </a:lnTo>
                  <a:lnTo>
                    <a:pt x="2888" y="15457"/>
                  </a:lnTo>
                  <a:lnTo>
                    <a:pt x="4230" y="14929"/>
                  </a:lnTo>
                  <a:lnTo>
                    <a:pt x="5532" y="14400"/>
                  </a:lnTo>
                  <a:lnTo>
                    <a:pt x="6793" y="13790"/>
                  </a:lnTo>
                  <a:lnTo>
                    <a:pt x="8095" y="13180"/>
                  </a:lnTo>
                  <a:lnTo>
                    <a:pt x="9315" y="12488"/>
                  </a:lnTo>
                  <a:lnTo>
                    <a:pt x="10535" y="11797"/>
                  </a:lnTo>
                  <a:lnTo>
                    <a:pt x="11755" y="11064"/>
                  </a:lnTo>
                  <a:lnTo>
                    <a:pt x="12935" y="10292"/>
                  </a:lnTo>
                  <a:lnTo>
                    <a:pt x="14074" y="9478"/>
                  </a:lnTo>
                  <a:lnTo>
                    <a:pt x="15213" y="8665"/>
                  </a:lnTo>
                  <a:lnTo>
                    <a:pt x="16352" y="7810"/>
                  </a:lnTo>
                  <a:lnTo>
                    <a:pt x="17409" y="6915"/>
                  </a:lnTo>
                  <a:lnTo>
                    <a:pt x="18467" y="5980"/>
                  </a:lnTo>
                  <a:lnTo>
                    <a:pt x="19525" y="5044"/>
                  </a:lnTo>
                  <a:lnTo>
                    <a:pt x="20663" y="3905"/>
                  </a:lnTo>
                  <a:lnTo>
                    <a:pt x="21762" y="2767"/>
                  </a:lnTo>
                  <a:lnTo>
                    <a:pt x="22819" y="1546"/>
                  </a:lnTo>
                  <a:lnTo>
                    <a:pt x="23836" y="326"/>
                  </a:lnTo>
                  <a:lnTo>
                    <a:pt x="23877" y="285"/>
                  </a:lnTo>
                  <a:lnTo>
                    <a:pt x="23877" y="204"/>
                  </a:lnTo>
                  <a:lnTo>
                    <a:pt x="23836" y="82"/>
                  </a:lnTo>
                  <a:lnTo>
                    <a:pt x="23755" y="41"/>
                  </a:lnTo>
                  <a:lnTo>
                    <a:pt x="237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61500" y="916725"/>
              <a:ext cx="477975" cy="336600"/>
            </a:xfrm>
            <a:custGeom>
              <a:avLst/>
              <a:gdLst/>
              <a:ahLst/>
              <a:cxnLst/>
              <a:rect l="l" t="t" r="r" b="b"/>
              <a:pathLst>
                <a:path w="19119" h="13464" extrusionOk="0">
                  <a:moveTo>
                    <a:pt x="18915" y="0"/>
                  </a:moveTo>
                  <a:lnTo>
                    <a:pt x="18834" y="41"/>
                  </a:lnTo>
                  <a:lnTo>
                    <a:pt x="18793" y="82"/>
                  </a:lnTo>
                  <a:lnTo>
                    <a:pt x="18101" y="1017"/>
                  </a:lnTo>
                  <a:lnTo>
                    <a:pt x="17410" y="1912"/>
                  </a:lnTo>
                  <a:lnTo>
                    <a:pt x="16678" y="2766"/>
                  </a:lnTo>
                  <a:lnTo>
                    <a:pt x="15946" y="3620"/>
                  </a:lnTo>
                  <a:lnTo>
                    <a:pt x="15132" y="4434"/>
                  </a:lnTo>
                  <a:lnTo>
                    <a:pt x="14319" y="5247"/>
                  </a:lnTo>
                  <a:lnTo>
                    <a:pt x="13505" y="5980"/>
                  </a:lnTo>
                  <a:lnTo>
                    <a:pt x="12610" y="6712"/>
                  </a:lnTo>
                  <a:lnTo>
                    <a:pt x="11756" y="7403"/>
                  </a:lnTo>
                  <a:lnTo>
                    <a:pt x="10820" y="8095"/>
                  </a:lnTo>
                  <a:lnTo>
                    <a:pt x="9885" y="8746"/>
                  </a:lnTo>
                  <a:lnTo>
                    <a:pt x="8949" y="9315"/>
                  </a:lnTo>
                  <a:lnTo>
                    <a:pt x="7973" y="9925"/>
                  </a:lnTo>
                  <a:lnTo>
                    <a:pt x="6997" y="10454"/>
                  </a:lnTo>
                  <a:lnTo>
                    <a:pt x="5980" y="10942"/>
                  </a:lnTo>
                  <a:lnTo>
                    <a:pt x="4963" y="11430"/>
                  </a:lnTo>
                  <a:lnTo>
                    <a:pt x="3783" y="11918"/>
                  </a:lnTo>
                  <a:lnTo>
                    <a:pt x="2563" y="12366"/>
                  </a:lnTo>
                  <a:lnTo>
                    <a:pt x="1343" y="12772"/>
                  </a:lnTo>
                  <a:lnTo>
                    <a:pt x="123" y="13098"/>
                  </a:lnTo>
                  <a:lnTo>
                    <a:pt x="41" y="13139"/>
                  </a:lnTo>
                  <a:lnTo>
                    <a:pt x="1" y="13220"/>
                  </a:lnTo>
                  <a:lnTo>
                    <a:pt x="1" y="13261"/>
                  </a:lnTo>
                  <a:lnTo>
                    <a:pt x="1" y="13342"/>
                  </a:lnTo>
                  <a:lnTo>
                    <a:pt x="41" y="13383"/>
                  </a:lnTo>
                  <a:lnTo>
                    <a:pt x="82" y="13464"/>
                  </a:lnTo>
                  <a:lnTo>
                    <a:pt x="245" y="13464"/>
                  </a:lnTo>
                  <a:lnTo>
                    <a:pt x="1343" y="13179"/>
                  </a:lnTo>
                  <a:lnTo>
                    <a:pt x="2400" y="12813"/>
                  </a:lnTo>
                  <a:lnTo>
                    <a:pt x="3499" y="12406"/>
                  </a:lnTo>
                  <a:lnTo>
                    <a:pt x="4556" y="12000"/>
                  </a:lnTo>
                  <a:lnTo>
                    <a:pt x="5614" y="11552"/>
                  </a:lnTo>
                  <a:lnTo>
                    <a:pt x="6631" y="11023"/>
                  </a:lnTo>
                  <a:lnTo>
                    <a:pt x="7648" y="10495"/>
                  </a:lnTo>
                  <a:lnTo>
                    <a:pt x="8665" y="9925"/>
                  </a:lnTo>
                  <a:lnTo>
                    <a:pt x="9641" y="9356"/>
                  </a:lnTo>
                  <a:lnTo>
                    <a:pt x="10576" y="8705"/>
                  </a:lnTo>
                  <a:lnTo>
                    <a:pt x="11512" y="8054"/>
                  </a:lnTo>
                  <a:lnTo>
                    <a:pt x="12447" y="7363"/>
                  </a:lnTo>
                  <a:lnTo>
                    <a:pt x="13342" y="6630"/>
                  </a:lnTo>
                  <a:lnTo>
                    <a:pt x="14197" y="5858"/>
                  </a:lnTo>
                  <a:lnTo>
                    <a:pt x="15010" y="5085"/>
                  </a:lnTo>
                  <a:lnTo>
                    <a:pt x="15824" y="4271"/>
                  </a:lnTo>
                  <a:lnTo>
                    <a:pt x="16718" y="3295"/>
                  </a:lnTo>
                  <a:lnTo>
                    <a:pt x="17532" y="2319"/>
                  </a:lnTo>
                  <a:lnTo>
                    <a:pt x="18345" y="1302"/>
                  </a:lnTo>
                  <a:lnTo>
                    <a:pt x="19078" y="285"/>
                  </a:lnTo>
                  <a:lnTo>
                    <a:pt x="19118" y="204"/>
                  </a:lnTo>
                  <a:lnTo>
                    <a:pt x="19118" y="122"/>
                  </a:lnTo>
                  <a:lnTo>
                    <a:pt x="19078" y="82"/>
                  </a:lnTo>
                  <a:lnTo>
                    <a:pt x="19037" y="41"/>
                  </a:lnTo>
                  <a:lnTo>
                    <a:pt x="189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77775" y="921800"/>
              <a:ext cx="404750" cy="281700"/>
            </a:xfrm>
            <a:custGeom>
              <a:avLst/>
              <a:gdLst/>
              <a:ahLst/>
              <a:cxnLst/>
              <a:rect l="l" t="t" r="r" b="b"/>
              <a:pathLst>
                <a:path w="16190" h="11268" extrusionOk="0">
                  <a:moveTo>
                    <a:pt x="15945" y="1"/>
                  </a:moveTo>
                  <a:lnTo>
                    <a:pt x="15864" y="41"/>
                  </a:lnTo>
                  <a:lnTo>
                    <a:pt x="12895" y="2319"/>
                  </a:lnTo>
                  <a:lnTo>
                    <a:pt x="9844" y="4516"/>
                  </a:lnTo>
                  <a:lnTo>
                    <a:pt x="6793" y="6631"/>
                  </a:lnTo>
                  <a:lnTo>
                    <a:pt x="3661" y="8705"/>
                  </a:lnTo>
                  <a:lnTo>
                    <a:pt x="1871" y="9804"/>
                  </a:lnTo>
                  <a:lnTo>
                    <a:pt x="82" y="10942"/>
                  </a:lnTo>
                  <a:lnTo>
                    <a:pt x="41" y="10983"/>
                  </a:lnTo>
                  <a:lnTo>
                    <a:pt x="0" y="11064"/>
                  </a:lnTo>
                  <a:lnTo>
                    <a:pt x="0" y="11105"/>
                  </a:lnTo>
                  <a:lnTo>
                    <a:pt x="41" y="11186"/>
                  </a:lnTo>
                  <a:lnTo>
                    <a:pt x="82" y="11227"/>
                  </a:lnTo>
                  <a:lnTo>
                    <a:pt x="122" y="11268"/>
                  </a:lnTo>
                  <a:lnTo>
                    <a:pt x="285" y="11268"/>
                  </a:lnTo>
                  <a:lnTo>
                    <a:pt x="3458" y="9275"/>
                  </a:lnTo>
                  <a:lnTo>
                    <a:pt x="6631" y="7200"/>
                  </a:lnTo>
                  <a:lnTo>
                    <a:pt x="9722" y="5044"/>
                  </a:lnTo>
                  <a:lnTo>
                    <a:pt x="12773" y="2848"/>
                  </a:lnTo>
                  <a:lnTo>
                    <a:pt x="14440" y="1587"/>
                  </a:lnTo>
                  <a:lnTo>
                    <a:pt x="16108" y="326"/>
                  </a:lnTo>
                  <a:lnTo>
                    <a:pt x="16149" y="245"/>
                  </a:lnTo>
                  <a:lnTo>
                    <a:pt x="16189" y="204"/>
                  </a:lnTo>
                  <a:lnTo>
                    <a:pt x="16149" y="123"/>
                  </a:lnTo>
                  <a:lnTo>
                    <a:pt x="16108" y="82"/>
                  </a:lnTo>
                  <a:lnTo>
                    <a:pt x="159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29625" y="896375"/>
              <a:ext cx="264425" cy="187150"/>
            </a:xfrm>
            <a:custGeom>
              <a:avLst/>
              <a:gdLst/>
              <a:ahLst/>
              <a:cxnLst/>
              <a:rect l="l" t="t" r="r" b="b"/>
              <a:pathLst>
                <a:path w="10577" h="7486" extrusionOk="0">
                  <a:moveTo>
                    <a:pt x="7038" y="1"/>
                  </a:moveTo>
                  <a:lnTo>
                    <a:pt x="6956" y="41"/>
                  </a:lnTo>
                  <a:lnTo>
                    <a:pt x="5940" y="651"/>
                  </a:lnTo>
                  <a:lnTo>
                    <a:pt x="4963" y="1262"/>
                  </a:lnTo>
                  <a:lnTo>
                    <a:pt x="4028" y="1953"/>
                  </a:lnTo>
                  <a:lnTo>
                    <a:pt x="3133" y="2645"/>
                  </a:lnTo>
                  <a:lnTo>
                    <a:pt x="2197" y="3417"/>
                  </a:lnTo>
                  <a:lnTo>
                    <a:pt x="1343" y="4231"/>
                  </a:lnTo>
                  <a:lnTo>
                    <a:pt x="936" y="4597"/>
                  </a:lnTo>
                  <a:lnTo>
                    <a:pt x="570" y="5004"/>
                  </a:lnTo>
                  <a:lnTo>
                    <a:pt x="408" y="5207"/>
                  </a:lnTo>
                  <a:lnTo>
                    <a:pt x="286" y="5451"/>
                  </a:lnTo>
                  <a:lnTo>
                    <a:pt x="164" y="5655"/>
                  </a:lnTo>
                  <a:lnTo>
                    <a:pt x="82" y="5899"/>
                  </a:lnTo>
                  <a:lnTo>
                    <a:pt x="42" y="6143"/>
                  </a:lnTo>
                  <a:lnTo>
                    <a:pt x="1" y="6346"/>
                  </a:lnTo>
                  <a:lnTo>
                    <a:pt x="42" y="6550"/>
                  </a:lnTo>
                  <a:lnTo>
                    <a:pt x="82" y="6753"/>
                  </a:lnTo>
                  <a:lnTo>
                    <a:pt x="164" y="6956"/>
                  </a:lnTo>
                  <a:lnTo>
                    <a:pt x="286" y="7119"/>
                  </a:lnTo>
                  <a:lnTo>
                    <a:pt x="448" y="7282"/>
                  </a:lnTo>
                  <a:lnTo>
                    <a:pt x="652" y="7404"/>
                  </a:lnTo>
                  <a:lnTo>
                    <a:pt x="896" y="7485"/>
                  </a:lnTo>
                  <a:lnTo>
                    <a:pt x="1140" y="7485"/>
                  </a:lnTo>
                  <a:lnTo>
                    <a:pt x="1384" y="7444"/>
                  </a:lnTo>
                  <a:lnTo>
                    <a:pt x="1669" y="7404"/>
                  </a:lnTo>
                  <a:lnTo>
                    <a:pt x="2157" y="7160"/>
                  </a:lnTo>
                  <a:lnTo>
                    <a:pt x="2604" y="6916"/>
                  </a:lnTo>
                  <a:lnTo>
                    <a:pt x="3621" y="6346"/>
                  </a:lnTo>
                  <a:lnTo>
                    <a:pt x="4638" y="5777"/>
                  </a:lnTo>
                  <a:lnTo>
                    <a:pt x="5614" y="5126"/>
                  </a:lnTo>
                  <a:lnTo>
                    <a:pt x="6550" y="4475"/>
                  </a:lnTo>
                  <a:lnTo>
                    <a:pt x="7607" y="3662"/>
                  </a:lnTo>
                  <a:lnTo>
                    <a:pt x="8584" y="2848"/>
                  </a:lnTo>
                  <a:lnTo>
                    <a:pt x="9600" y="1953"/>
                  </a:lnTo>
                  <a:lnTo>
                    <a:pt x="10536" y="1058"/>
                  </a:lnTo>
                  <a:lnTo>
                    <a:pt x="10577" y="977"/>
                  </a:lnTo>
                  <a:lnTo>
                    <a:pt x="10577" y="936"/>
                  </a:lnTo>
                  <a:lnTo>
                    <a:pt x="10577" y="855"/>
                  </a:lnTo>
                  <a:lnTo>
                    <a:pt x="10536" y="814"/>
                  </a:lnTo>
                  <a:lnTo>
                    <a:pt x="10455" y="774"/>
                  </a:lnTo>
                  <a:lnTo>
                    <a:pt x="10414" y="733"/>
                  </a:lnTo>
                  <a:lnTo>
                    <a:pt x="10333" y="774"/>
                  </a:lnTo>
                  <a:lnTo>
                    <a:pt x="10251" y="814"/>
                  </a:lnTo>
                  <a:lnTo>
                    <a:pt x="9478" y="1546"/>
                  </a:lnTo>
                  <a:lnTo>
                    <a:pt x="8706" y="2238"/>
                  </a:lnTo>
                  <a:lnTo>
                    <a:pt x="7892" y="2929"/>
                  </a:lnTo>
                  <a:lnTo>
                    <a:pt x="7079" y="3621"/>
                  </a:lnTo>
                  <a:lnTo>
                    <a:pt x="6224" y="4231"/>
                  </a:lnTo>
                  <a:lnTo>
                    <a:pt x="5329" y="4841"/>
                  </a:lnTo>
                  <a:lnTo>
                    <a:pt x="4435" y="5451"/>
                  </a:lnTo>
                  <a:lnTo>
                    <a:pt x="3540" y="5980"/>
                  </a:lnTo>
                  <a:lnTo>
                    <a:pt x="2604" y="6550"/>
                  </a:lnTo>
                  <a:lnTo>
                    <a:pt x="2116" y="6794"/>
                  </a:lnTo>
                  <a:lnTo>
                    <a:pt x="1628" y="6997"/>
                  </a:lnTo>
                  <a:lnTo>
                    <a:pt x="1384" y="7078"/>
                  </a:lnTo>
                  <a:lnTo>
                    <a:pt x="1140" y="7119"/>
                  </a:lnTo>
                  <a:lnTo>
                    <a:pt x="855" y="7078"/>
                  </a:lnTo>
                  <a:lnTo>
                    <a:pt x="733" y="7038"/>
                  </a:lnTo>
                  <a:lnTo>
                    <a:pt x="652" y="6956"/>
                  </a:lnTo>
                  <a:lnTo>
                    <a:pt x="489" y="6794"/>
                  </a:lnTo>
                  <a:lnTo>
                    <a:pt x="408" y="6590"/>
                  </a:lnTo>
                  <a:lnTo>
                    <a:pt x="408" y="6387"/>
                  </a:lnTo>
                  <a:lnTo>
                    <a:pt x="408" y="6183"/>
                  </a:lnTo>
                  <a:lnTo>
                    <a:pt x="448" y="5939"/>
                  </a:lnTo>
                  <a:lnTo>
                    <a:pt x="530" y="5695"/>
                  </a:lnTo>
                  <a:lnTo>
                    <a:pt x="652" y="5492"/>
                  </a:lnTo>
                  <a:lnTo>
                    <a:pt x="814" y="5289"/>
                  </a:lnTo>
                  <a:lnTo>
                    <a:pt x="1180" y="4882"/>
                  </a:lnTo>
                  <a:lnTo>
                    <a:pt x="1547" y="4556"/>
                  </a:lnTo>
                  <a:lnTo>
                    <a:pt x="2319" y="3824"/>
                  </a:lnTo>
                  <a:lnTo>
                    <a:pt x="3133" y="3133"/>
                  </a:lnTo>
                  <a:lnTo>
                    <a:pt x="4068" y="2360"/>
                  </a:lnTo>
                  <a:lnTo>
                    <a:pt x="5085" y="1668"/>
                  </a:lnTo>
                  <a:lnTo>
                    <a:pt x="6102" y="977"/>
                  </a:lnTo>
                  <a:lnTo>
                    <a:pt x="7160" y="367"/>
                  </a:lnTo>
                  <a:lnTo>
                    <a:pt x="7201" y="326"/>
                  </a:lnTo>
                  <a:lnTo>
                    <a:pt x="7241" y="245"/>
                  </a:lnTo>
                  <a:lnTo>
                    <a:pt x="7241" y="163"/>
                  </a:lnTo>
                  <a:lnTo>
                    <a:pt x="7201" y="123"/>
                  </a:lnTo>
                  <a:lnTo>
                    <a:pt x="7160" y="82"/>
                  </a:lnTo>
                  <a:lnTo>
                    <a:pt x="7119" y="41"/>
                  </a:lnTo>
                  <a:lnTo>
                    <a:pt x="70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2"/>
          <p:cNvSpPr/>
          <p:nvPr/>
        </p:nvSpPr>
        <p:spPr>
          <a:xfrm>
            <a:off x="444778" y="4470672"/>
            <a:ext cx="85704" cy="85658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221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1"/>
                </a:lnTo>
                <a:lnTo>
                  <a:pt x="150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4"/>
                </a:lnTo>
                <a:lnTo>
                  <a:pt x="1791" y="652"/>
                </a:lnTo>
                <a:lnTo>
                  <a:pt x="1750" y="489"/>
                </a:lnTo>
                <a:lnTo>
                  <a:pt x="1669" y="367"/>
                </a:lnTo>
                <a:lnTo>
                  <a:pt x="1547" y="245"/>
                </a:lnTo>
                <a:lnTo>
                  <a:pt x="1303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2581987" y="4739780"/>
            <a:ext cx="85658" cy="85658"/>
          </a:xfrm>
          <a:custGeom>
            <a:avLst/>
            <a:gdLst/>
            <a:ahLst/>
            <a:cxnLst/>
            <a:rect l="l" t="t" r="r" b="b"/>
            <a:pathLst>
              <a:path w="1872" h="1872" extrusionOk="0">
                <a:moveTo>
                  <a:pt x="733" y="1"/>
                </a:moveTo>
                <a:lnTo>
                  <a:pt x="489" y="82"/>
                </a:lnTo>
                <a:lnTo>
                  <a:pt x="286" y="245"/>
                </a:lnTo>
                <a:lnTo>
                  <a:pt x="123" y="448"/>
                </a:lnTo>
                <a:lnTo>
                  <a:pt x="1" y="692"/>
                </a:lnTo>
                <a:lnTo>
                  <a:pt x="1" y="936"/>
                </a:lnTo>
                <a:lnTo>
                  <a:pt x="41" y="1221"/>
                </a:lnTo>
                <a:lnTo>
                  <a:pt x="164" y="1424"/>
                </a:lnTo>
                <a:lnTo>
                  <a:pt x="245" y="1587"/>
                </a:lnTo>
                <a:lnTo>
                  <a:pt x="367" y="1668"/>
                </a:lnTo>
                <a:lnTo>
                  <a:pt x="489" y="1750"/>
                </a:lnTo>
                <a:lnTo>
                  <a:pt x="652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0"/>
                </a:lnTo>
                <a:lnTo>
                  <a:pt x="154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3"/>
                </a:lnTo>
                <a:lnTo>
                  <a:pt x="1831" y="651"/>
                </a:lnTo>
                <a:lnTo>
                  <a:pt x="1750" y="489"/>
                </a:lnTo>
                <a:lnTo>
                  <a:pt x="1669" y="367"/>
                </a:lnTo>
                <a:lnTo>
                  <a:pt x="1546" y="245"/>
                </a:lnTo>
                <a:lnTo>
                  <a:pt x="1302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1542479" y="523342"/>
            <a:ext cx="85704" cy="85658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180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21" y="1831"/>
                </a:lnTo>
                <a:lnTo>
                  <a:pt x="1384" y="1750"/>
                </a:lnTo>
                <a:lnTo>
                  <a:pt x="1506" y="1668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36"/>
                </a:lnTo>
                <a:lnTo>
                  <a:pt x="1831" y="774"/>
                </a:lnTo>
                <a:lnTo>
                  <a:pt x="1791" y="611"/>
                </a:lnTo>
                <a:lnTo>
                  <a:pt x="1750" y="489"/>
                </a:lnTo>
                <a:lnTo>
                  <a:pt x="1628" y="367"/>
                </a:lnTo>
                <a:lnTo>
                  <a:pt x="1547" y="245"/>
                </a:lnTo>
                <a:lnTo>
                  <a:pt x="1262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" name="Google Shape;62;p2"/>
          <p:cNvGrpSpPr/>
          <p:nvPr/>
        </p:nvGrpSpPr>
        <p:grpSpPr>
          <a:xfrm>
            <a:off x="4563981" y="3034877"/>
            <a:ext cx="307124" cy="305294"/>
            <a:chOff x="1026043" y="1162815"/>
            <a:chExt cx="307124" cy="305294"/>
          </a:xfrm>
        </p:grpSpPr>
        <p:sp>
          <p:nvSpPr>
            <p:cNvPr id="63" name="Google Shape;63;p2"/>
            <p:cNvSpPr/>
            <p:nvPr/>
          </p:nvSpPr>
          <p:spPr>
            <a:xfrm>
              <a:off x="1026043" y="1162815"/>
              <a:ext cx="307124" cy="305294"/>
            </a:xfrm>
            <a:custGeom>
              <a:avLst/>
              <a:gdLst/>
              <a:ahLst/>
              <a:cxnLst/>
              <a:rect l="l" t="t" r="r" b="b"/>
              <a:pathLst>
                <a:path w="6712" h="6672" extrusionOk="0">
                  <a:moveTo>
                    <a:pt x="2766" y="1"/>
                  </a:moveTo>
                  <a:lnTo>
                    <a:pt x="2644" y="41"/>
                  </a:lnTo>
                  <a:lnTo>
                    <a:pt x="2563" y="82"/>
                  </a:lnTo>
                  <a:lnTo>
                    <a:pt x="2441" y="163"/>
                  </a:lnTo>
                  <a:lnTo>
                    <a:pt x="2359" y="245"/>
                  </a:lnTo>
                  <a:lnTo>
                    <a:pt x="2319" y="367"/>
                  </a:lnTo>
                  <a:lnTo>
                    <a:pt x="2237" y="651"/>
                  </a:lnTo>
                  <a:lnTo>
                    <a:pt x="2197" y="936"/>
                  </a:lnTo>
                  <a:lnTo>
                    <a:pt x="2197" y="1221"/>
                  </a:lnTo>
                  <a:lnTo>
                    <a:pt x="2237" y="1506"/>
                  </a:lnTo>
                  <a:lnTo>
                    <a:pt x="2075" y="1343"/>
                  </a:lnTo>
                  <a:lnTo>
                    <a:pt x="1871" y="1221"/>
                  </a:lnTo>
                  <a:lnTo>
                    <a:pt x="1546" y="1139"/>
                  </a:lnTo>
                  <a:lnTo>
                    <a:pt x="1424" y="1099"/>
                  </a:lnTo>
                  <a:lnTo>
                    <a:pt x="1261" y="1139"/>
                  </a:lnTo>
                  <a:lnTo>
                    <a:pt x="1139" y="1180"/>
                  </a:lnTo>
                  <a:lnTo>
                    <a:pt x="1017" y="1262"/>
                  </a:lnTo>
                  <a:lnTo>
                    <a:pt x="895" y="1343"/>
                  </a:lnTo>
                  <a:lnTo>
                    <a:pt x="814" y="1506"/>
                  </a:lnTo>
                  <a:lnTo>
                    <a:pt x="773" y="1790"/>
                  </a:lnTo>
                  <a:lnTo>
                    <a:pt x="773" y="2075"/>
                  </a:lnTo>
                  <a:lnTo>
                    <a:pt x="854" y="2360"/>
                  </a:lnTo>
                  <a:lnTo>
                    <a:pt x="1017" y="2604"/>
                  </a:lnTo>
                  <a:lnTo>
                    <a:pt x="1180" y="2807"/>
                  </a:lnTo>
                  <a:lnTo>
                    <a:pt x="1383" y="3011"/>
                  </a:lnTo>
                  <a:lnTo>
                    <a:pt x="1017" y="2970"/>
                  </a:lnTo>
                  <a:lnTo>
                    <a:pt x="814" y="3011"/>
                  </a:lnTo>
                  <a:lnTo>
                    <a:pt x="651" y="3051"/>
                  </a:lnTo>
                  <a:lnTo>
                    <a:pt x="407" y="3214"/>
                  </a:lnTo>
                  <a:lnTo>
                    <a:pt x="204" y="3377"/>
                  </a:lnTo>
                  <a:lnTo>
                    <a:pt x="82" y="3621"/>
                  </a:lnTo>
                  <a:lnTo>
                    <a:pt x="0" y="3865"/>
                  </a:lnTo>
                  <a:lnTo>
                    <a:pt x="0" y="4109"/>
                  </a:lnTo>
                  <a:lnTo>
                    <a:pt x="82" y="4353"/>
                  </a:lnTo>
                  <a:lnTo>
                    <a:pt x="244" y="4516"/>
                  </a:lnTo>
                  <a:lnTo>
                    <a:pt x="488" y="4678"/>
                  </a:lnTo>
                  <a:lnTo>
                    <a:pt x="692" y="4719"/>
                  </a:lnTo>
                  <a:lnTo>
                    <a:pt x="936" y="4760"/>
                  </a:lnTo>
                  <a:lnTo>
                    <a:pt x="1424" y="4719"/>
                  </a:lnTo>
                  <a:lnTo>
                    <a:pt x="1180" y="5004"/>
                  </a:lnTo>
                  <a:lnTo>
                    <a:pt x="1098" y="5166"/>
                  </a:lnTo>
                  <a:lnTo>
                    <a:pt x="1058" y="5370"/>
                  </a:lnTo>
                  <a:lnTo>
                    <a:pt x="1017" y="5655"/>
                  </a:lnTo>
                  <a:lnTo>
                    <a:pt x="1098" y="5939"/>
                  </a:lnTo>
                  <a:lnTo>
                    <a:pt x="1139" y="6061"/>
                  </a:lnTo>
                  <a:lnTo>
                    <a:pt x="1220" y="6143"/>
                  </a:lnTo>
                  <a:lnTo>
                    <a:pt x="1342" y="6265"/>
                  </a:lnTo>
                  <a:lnTo>
                    <a:pt x="1464" y="6305"/>
                  </a:lnTo>
                  <a:lnTo>
                    <a:pt x="1709" y="6387"/>
                  </a:lnTo>
                  <a:lnTo>
                    <a:pt x="1993" y="6387"/>
                  </a:lnTo>
                  <a:lnTo>
                    <a:pt x="2237" y="6346"/>
                  </a:lnTo>
                  <a:lnTo>
                    <a:pt x="2481" y="6224"/>
                  </a:lnTo>
                  <a:lnTo>
                    <a:pt x="2685" y="6021"/>
                  </a:lnTo>
                  <a:lnTo>
                    <a:pt x="2888" y="5777"/>
                  </a:lnTo>
                  <a:lnTo>
                    <a:pt x="3010" y="6102"/>
                  </a:lnTo>
                  <a:lnTo>
                    <a:pt x="3092" y="6265"/>
                  </a:lnTo>
                  <a:lnTo>
                    <a:pt x="3173" y="6387"/>
                  </a:lnTo>
                  <a:lnTo>
                    <a:pt x="3295" y="6509"/>
                  </a:lnTo>
                  <a:lnTo>
                    <a:pt x="3417" y="6590"/>
                  </a:lnTo>
                  <a:lnTo>
                    <a:pt x="3580" y="6671"/>
                  </a:lnTo>
                  <a:lnTo>
                    <a:pt x="3905" y="6671"/>
                  </a:lnTo>
                  <a:lnTo>
                    <a:pt x="4108" y="6590"/>
                  </a:lnTo>
                  <a:lnTo>
                    <a:pt x="4312" y="6468"/>
                  </a:lnTo>
                  <a:lnTo>
                    <a:pt x="4475" y="6305"/>
                  </a:lnTo>
                  <a:lnTo>
                    <a:pt x="4597" y="6102"/>
                  </a:lnTo>
                  <a:lnTo>
                    <a:pt x="4678" y="5777"/>
                  </a:lnTo>
                  <a:lnTo>
                    <a:pt x="4678" y="5451"/>
                  </a:lnTo>
                  <a:lnTo>
                    <a:pt x="4841" y="5533"/>
                  </a:lnTo>
                  <a:lnTo>
                    <a:pt x="5003" y="5573"/>
                  </a:lnTo>
                  <a:lnTo>
                    <a:pt x="5166" y="5614"/>
                  </a:lnTo>
                  <a:lnTo>
                    <a:pt x="5329" y="5573"/>
                  </a:lnTo>
                  <a:lnTo>
                    <a:pt x="5491" y="5533"/>
                  </a:lnTo>
                  <a:lnTo>
                    <a:pt x="5654" y="5492"/>
                  </a:lnTo>
                  <a:lnTo>
                    <a:pt x="5817" y="5370"/>
                  </a:lnTo>
                  <a:lnTo>
                    <a:pt x="5939" y="5248"/>
                  </a:lnTo>
                  <a:lnTo>
                    <a:pt x="6061" y="5085"/>
                  </a:lnTo>
                  <a:lnTo>
                    <a:pt x="6142" y="4922"/>
                  </a:lnTo>
                  <a:lnTo>
                    <a:pt x="6183" y="4760"/>
                  </a:lnTo>
                  <a:lnTo>
                    <a:pt x="6224" y="4597"/>
                  </a:lnTo>
                  <a:lnTo>
                    <a:pt x="6224" y="4434"/>
                  </a:lnTo>
                  <a:lnTo>
                    <a:pt x="6183" y="4231"/>
                  </a:lnTo>
                  <a:lnTo>
                    <a:pt x="6102" y="4068"/>
                  </a:lnTo>
                  <a:lnTo>
                    <a:pt x="6020" y="3946"/>
                  </a:lnTo>
                  <a:lnTo>
                    <a:pt x="6183" y="3865"/>
                  </a:lnTo>
                  <a:lnTo>
                    <a:pt x="6346" y="3783"/>
                  </a:lnTo>
                  <a:lnTo>
                    <a:pt x="6468" y="3702"/>
                  </a:lnTo>
                  <a:lnTo>
                    <a:pt x="6549" y="3539"/>
                  </a:lnTo>
                  <a:lnTo>
                    <a:pt x="6630" y="3417"/>
                  </a:lnTo>
                  <a:lnTo>
                    <a:pt x="6712" y="3255"/>
                  </a:lnTo>
                  <a:lnTo>
                    <a:pt x="6712" y="3051"/>
                  </a:lnTo>
                  <a:lnTo>
                    <a:pt x="6712" y="2889"/>
                  </a:lnTo>
                  <a:lnTo>
                    <a:pt x="6671" y="2685"/>
                  </a:lnTo>
                  <a:lnTo>
                    <a:pt x="6590" y="2522"/>
                  </a:lnTo>
                  <a:lnTo>
                    <a:pt x="6468" y="2360"/>
                  </a:lnTo>
                  <a:lnTo>
                    <a:pt x="6346" y="2238"/>
                  </a:lnTo>
                  <a:lnTo>
                    <a:pt x="6183" y="2156"/>
                  </a:lnTo>
                  <a:lnTo>
                    <a:pt x="6020" y="2116"/>
                  </a:lnTo>
                  <a:lnTo>
                    <a:pt x="5858" y="2075"/>
                  </a:lnTo>
                  <a:lnTo>
                    <a:pt x="5654" y="2075"/>
                  </a:lnTo>
                  <a:lnTo>
                    <a:pt x="5776" y="1750"/>
                  </a:lnTo>
                  <a:lnTo>
                    <a:pt x="5817" y="1546"/>
                  </a:lnTo>
                  <a:lnTo>
                    <a:pt x="5817" y="1384"/>
                  </a:lnTo>
                  <a:lnTo>
                    <a:pt x="5776" y="1099"/>
                  </a:lnTo>
                  <a:lnTo>
                    <a:pt x="5654" y="855"/>
                  </a:lnTo>
                  <a:lnTo>
                    <a:pt x="5491" y="651"/>
                  </a:lnTo>
                  <a:lnTo>
                    <a:pt x="5369" y="570"/>
                  </a:lnTo>
                  <a:lnTo>
                    <a:pt x="5247" y="489"/>
                  </a:lnTo>
                  <a:lnTo>
                    <a:pt x="4963" y="448"/>
                  </a:lnTo>
                  <a:lnTo>
                    <a:pt x="4678" y="489"/>
                  </a:lnTo>
                  <a:lnTo>
                    <a:pt x="4434" y="570"/>
                  </a:lnTo>
                  <a:lnTo>
                    <a:pt x="4190" y="733"/>
                  </a:lnTo>
                  <a:lnTo>
                    <a:pt x="3946" y="977"/>
                  </a:lnTo>
                  <a:lnTo>
                    <a:pt x="3783" y="1262"/>
                  </a:lnTo>
                  <a:lnTo>
                    <a:pt x="3661" y="895"/>
                  </a:lnTo>
                  <a:lnTo>
                    <a:pt x="3458" y="448"/>
                  </a:lnTo>
                  <a:lnTo>
                    <a:pt x="3336" y="245"/>
                  </a:lnTo>
                  <a:lnTo>
                    <a:pt x="3132" y="82"/>
                  </a:lnTo>
                  <a:lnTo>
                    <a:pt x="3010" y="41"/>
                  </a:lnTo>
                  <a:lnTo>
                    <a:pt x="28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109780" y="1246551"/>
              <a:ext cx="169440" cy="158275"/>
            </a:xfrm>
            <a:custGeom>
              <a:avLst/>
              <a:gdLst/>
              <a:ahLst/>
              <a:cxnLst/>
              <a:rect l="l" t="t" r="r" b="b"/>
              <a:pathLst>
                <a:path w="3703" h="3459" extrusionOk="0">
                  <a:moveTo>
                    <a:pt x="1668" y="1"/>
                  </a:moveTo>
                  <a:lnTo>
                    <a:pt x="1424" y="82"/>
                  </a:lnTo>
                  <a:lnTo>
                    <a:pt x="1140" y="164"/>
                  </a:lnTo>
                  <a:lnTo>
                    <a:pt x="936" y="286"/>
                  </a:lnTo>
                  <a:lnTo>
                    <a:pt x="692" y="448"/>
                  </a:lnTo>
                  <a:lnTo>
                    <a:pt x="489" y="652"/>
                  </a:lnTo>
                  <a:lnTo>
                    <a:pt x="285" y="896"/>
                  </a:lnTo>
                  <a:lnTo>
                    <a:pt x="163" y="1140"/>
                  </a:lnTo>
                  <a:lnTo>
                    <a:pt x="41" y="1425"/>
                  </a:lnTo>
                  <a:lnTo>
                    <a:pt x="1" y="1709"/>
                  </a:lnTo>
                  <a:lnTo>
                    <a:pt x="1" y="1994"/>
                  </a:lnTo>
                  <a:lnTo>
                    <a:pt x="82" y="2320"/>
                  </a:lnTo>
                  <a:lnTo>
                    <a:pt x="204" y="2604"/>
                  </a:lnTo>
                  <a:lnTo>
                    <a:pt x="367" y="2848"/>
                  </a:lnTo>
                  <a:lnTo>
                    <a:pt x="570" y="3052"/>
                  </a:lnTo>
                  <a:lnTo>
                    <a:pt x="814" y="3214"/>
                  </a:lnTo>
                  <a:lnTo>
                    <a:pt x="1058" y="3336"/>
                  </a:lnTo>
                  <a:lnTo>
                    <a:pt x="1302" y="3418"/>
                  </a:lnTo>
                  <a:lnTo>
                    <a:pt x="1587" y="3458"/>
                  </a:lnTo>
                  <a:lnTo>
                    <a:pt x="1912" y="3458"/>
                  </a:lnTo>
                  <a:lnTo>
                    <a:pt x="2197" y="3377"/>
                  </a:lnTo>
                  <a:lnTo>
                    <a:pt x="2441" y="3255"/>
                  </a:lnTo>
                  <a:lnTo>
                    <a:pt x="2726" y="3092"/>
                  </a:lnTo>
                  <a:lnTo>
                    <a:pt x="2970" y="2889"/>
                  </a:lnTo>
                  <a:lnTo>
                    <a:pt x="3173" y="2686"/>
                  </a:lnTo>
                  <a:lnTo>
                    <a:pt x="3377" y="2401"/>
                  </a:lnTo>
                  <a:lnTo>
                    <a:pt x="3539" y="2157"/>
                  </a:lnTo>
                  <a:lnTo>
                    <a:pt x="3621" y="1831"/>
                  </a:lnTo>
                  <a:lnTo>
                    <a:pt x="3702" y="1547"/>
                  </a:lnTo>
                  <a:lnTo>
                    <a:pt x="3702" y="1303"/>
                  </a:lnTo>
                  <a:lnTo>
                    <a:pt x="3661" y="1059"/>
                  </a:lnTo>
                  <a:lnTo>
                    <a:pt x="3580" y="815"/>
                  </a:lnTo>
                  <a:lnTo>
                    <a:pt x="3458" y="611"/>
                  </a:lnTo>
                  <a:lnTo>
                    <a:pt x="3336" y="448"/>
                  </a:lnTo>
                  <a:lnTo>
                    <a:pt x="3173" y="286"/>
                  </a:lnTo>
                  <a:lnTo>
                    <a:pt x="2929" y="164"/>
                  </a:lnTo>
                  <a:lnTo>
                    <a:pt x="2726" y="82"/>
                  </a:lnTo>
                  <a:lnTo>
                    <a:pt x="24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200974" y="1274509"/>
              <a:ext cx="18669" cy="18623"/>
            </a:xfrm>
            <a:custGeom>
              <a:avLst/>
              <a:gdLst/>
              <a:ahLst/>
              <a:cxnLst/>
              <a:rect l="l" t="t" r="r" b="b"/>
              <a:pathLst>
                <a:path w="408" h="407" extrusionOk="0">
                  <a:moveTo>
                    <a:pt x="204" y="0"/>
                  </a:moveTo>
                  <a:lnTo>
                    <a:pt x="123" y="41"/>
                  </a:lnTo>
                  <a:lnTo>
                    <a:pt x="82" y="81"/>
                  </a:lnTo>
                  <a:lnTo>
                    <a:pt x="41" y="122"/>
                  </a:lnTo>
                  <a:lnTo>
                    <a:pt x="1" y="204"/>
                  </a:lnTo>
                  <a:lnTo>
                    <a:pt x="41" y="285"/>
                  </a:lnTo>
                  <a:lnTo>
                    <a:pt x="82" y="326"/>
                  </a:lnTo>
                  <a:lnTo>
                    <a:pt x="123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67" y="326"/>
                  </a:lnTo>
                  <a:lnTo>
                    <a:pt x="407" y="285"/>
                  </a:lnTo>
                  <a:lnTo>
                    <a:pt x="407" y="204"/>
                  </a:lnTo>
                  <a:lnTo>
                    <a:pt x="407" y="122"/>
                  </a:lnTo>
                  <a:lnTo>
                    <a:pt x="367" y="81"/>
                  </a:lnTo>
                  <a:lnTo>
                    <a:pt x="285" y="41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158191" y="1281922"/>
              <a:ext cx="18623" cy="16793"/>
            </a:xfrm>
            <a:custGeom>
              <a:avLst/>
              <a:gdLst/>
              <a:ahLst/>
              <a:cxnLst/>
              <a:rect l="l" t="t" r="r" b="b"/>
              <a:pathLst>
                <a:path w="407" h="367" extrusionOk="0">
                  <a:moveTo>
                    <a:pt x="122" y="1"/>
                  </a:moveTo>
                  <a:lnTo>
                    <a:pt x="41" y="42"/>
                  </a:lnTo>
                  <a:lnTo>
                    <a:pt x="0" y="123"/>
                  </a:lnTo>
                  <a:lnTo>
                    <a:pt x="0" y="164"/>
                  </a:lnTo>
                  <a:lnTo>
                    <a:pt x="0" y="245"/>
                  </a:lnTo>
                  <a:lnTo>
                    <a:pt x="41" y="326"/>
                  </a:lnTo>
                  <a:lnTo>
                    <a:pt x="82" y="367"/>
                  </a:lnTo>
                  <a:lnTo>
                    <a:pt x="285" y="367"/>
                  </a:lnTo>
                  <a:lnTo>
                    <a:pt x="366" y="326"/>
                  </a:lnTo>
                  <a:lnTo>
                    <a:pt x="407" y="245"/>
                  </a:lnTo>
                  <a:lnTo>
                    <a:pt x="407" y="164"/>
                  </a:lnTo>
                  <a:lnTo>
                    <a:pt x="407" y="123"/>
                  </a:lnTo>
                  <a:lnTo>
                    <a:pt x="366" y="42"/>
                  </a:lnTo>
                  <a:lnTo>
                    <a:pt x="3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143274" y="1328457"/>
              <a:ext cx="16793" cy="18669"/>
            </a:xfrm>
            <a:custGeom>
              <a:avLst/>
              <a:gdLst/>
              <a:ahLst/>
              <a:cxnLst/>
              <a:rect l="l" t="t" r="r" b="b"/>
              <a:pathLst>
                <a:path w="367" h="408" extrusionOk="0">
                  <a:moveTo>
                    <a:pt x="123" y="1"/>
                  </a:moveTo>
                  <a:lnTo>
                    <a:pt x="41" y="82"/>
                  </a:lnTo>
                  <a:lnTo>
                    <a:pt x="1" y="123"/>
                  </a:lnTo>
                  <a:lnTo>
                    <a:pt x="1" y="204"/>
                  </a:lnTo>
                  <a:lnTo>
                    <a:pt x="1" y="285"/>
                  </a:lnTo>
                  <a:lnTo>
                    <a:pt x="41" y="326"/>
                  </a:lnTo>
                  <a:lnTo>
                    <a:pt x="123" y="367"/>
                  </a:lnTo>
                  <a:lnTo>
                    <a:pt x="204" y="407"/>
                  </a:lnTo>
                  <a:lnTo>
                    <a:pt x="285" y="367"/>
                  </a:lnTo>
                  <a:lnTo>
                    <a:pt x="326" y="326"/>
                  </a:lnTo>
                  <a:lnTo>
                    <a:pt x="367" y="285"/>
                  </a:lnTo>
                  <a:lnTo>
                    <a:pt x="367" y="204"/>
                  </a:lnTo>
                  <a:lnTo>
                    <a:pt x="367" y="123"/>
                  </a:lnTo>
                  <a:lnTo>
                    <a:pt x="326" y="8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182351" y="1356369"/>
              <a:ext cx="16839" cy="18669"/>
            </a:xfrm>
            <a:custGeom>
              <a:avLst/>
              <a:gdLst/>
              <a:ahLst/>
              <a:cxnLst/>
              <a:rect l="l" t="t" r="r" b="b"/>
              <a:pathLst>
                <a:path w="368" h="408" extrusionOk="0">
                  <a:moveTo>
                    <a:pt x="123" y="1"/>
                  </a:moveTo>
                  <a:lnTo>
                    <a:pt x="42" y="42"/>
                  </a:lnTo>
                  <a:lnTo>
                    <a:pt x="1" y="123"/>
                  </a:lnTo>
                  <a:lnTo>
                    <a:pt x="1" y="204"/>
                  </a:lnTo>
                  <a:lnTo>
                    <a:pt x="1" y="286"/>
                  </a:lnTo>
                  <a:lnTo>
                    <a:pt x="42" y="326"/>
                  </a:lnTo>
                  <a:lnTo>
                    <a:pt x="123" y="367"/>
                  </a:lnTo>
                  <a:lnTo>
                    <a:pt x="204" y="408"/>
                  </a:lnTo>
                  <a:lnTo>
                    <a:pt x="286" y="367"/>
                  </a:lnTo>
                  <a:lnTo>
                    <a:pt x="326" y="326"/>
                  </a:lnTo>
                  <a:lnTo>
                    <a:pt x="367" y="286"/>
                  </a:lnTo>
                  <a:lnTo>
                    <a:pt x="367" y="204"/>
                  </a:lnTo>
                  <a:lnTo>
                    <a:pt x="367" y="123"/>
                  </a:lnTo>
                  <a:lnTo>
                    <a:pt x="326" y="4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1225180" y="1319168"/>
              <a:ext cx="18669" cy="18669"/>
            </a:xfrm>
            <a:custGeom>
              <a:avLst/>
              <a:gdLst/>
              <a:ahLst/>
              <a:cxnLst/>
              <a:rect l="l" t="t" r="r" b="b"/>
              <a:pathLst>
                <a:path w="408" h="408" extrusionOk="0">
                  <a:moveTo>
                    <a:pt x="123" y="0"/>
                  </a:moveTo>
                  <a:lnTo>
                    <a:pt x="82" y="41"/>
                  </a:lnTo>
                  <a:lnTo>
                    <a:pt x="41" y="122"/>
                  </a:lnTo>
                  <a:lnTo>
                    <a:pt x="1" y="204"/>
                  </a:lnTo>
                  <a:lnTo>
                    <a:pt x="41" y="244"/>
                  </a:lnTo>
                  <a:lnTo>
                    <a:pt x="82" y="326"/>
                  </a:lnTo>
                  <a:lnTo>
                    <a:pt x="123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67" y="326"/>
                  </a:lnTo>
                  <a:lnTo>
                    <a:pt x="407" y="244"/>
                  </a:lnTo>
                  <a:lnTo>
                    <a:pt x="407" y="204"/>
                  </a:lnTo>
                  <a:lnTo>
                    <a:pt x="407" y="122"/>
                  </a:lnTo>
                  <a:lnTo>
                    <a:pt x="367" y="41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186103" y="1309834"/>
              <a:ext cx="18669" cy="18669"/>
            </a:xfrm>
            <a:custGeom>
              <a:avLst/>
              <a:gdLst/>
              <a:ahLst/>
              <a:cxnLst/>
              <a:rect l="l" t="t" r="r" b="b"/>
              <a:pathLst>
                <a:path w="408" h="408" extrusionOk="0">
                  <a:moveTo>
                    <a:pt x="204" y="1"/>
                  </a:moveTo>
                  <a:lnTo>
                    <a:pt x="122" y="42"/>
                  </a:lnTo>
                  <a:lnTo>
                    <a:pt x="82" y="82"/>
                  </a:lnTo>
                  <a:lnTo>
                    <a:pt x="41" y="123"/>
                  </a:lnTo>
                  <a:lnTo>
                    <a:pt x="0" y="204"/>
                  </a:lnTo>
                  <a:lnTo>
                    <a:pt x="41" y="286"/>
                  </a:lnTo>
                  <a:lnTo>
                    <a:pt x="82" y="367"/>
                  </a:lnTo>
                  <a:lnTo>
                    <a:pt x="122" y="408"/>
                  </a:lnTo>
                  <a:lnTo>
                    <a:pt x="285" y="408"/>
                  </a:lnTo>
                  <a:lnTo>
                    <a:pt x="366" y="367"/>
                  </a:lnTo>
                  <a:lnTo>
                    <a:pt x="407" y="286"/>
                  </a:lnTo>
                  <a:lnTo>
                    <a:pt x="407" y="204"/>
                  </a:lnTo>
                  <a:lnTo>
                    <a:pt x="407" y="123"/>
                  </a:lnTo>
                  <a:lnTo>
                    <a:pt x="366" y="82"/>
                  </a:lnTo>
                  <a:lnTo>
                    <a:pt x="285" y="42"/>
                  </a:lnTo>
                  <a:lnTo>
                    <a:pt x="2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ONE_COLUMN_TEXT_2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520" name="Google Shape;520;p16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6317100" cy="65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21" name="Google Shape;521;p16"/>
          <p:cNvSpPr/>
          <p:nvPr/>
        </p:nvSpPr>
        <p:spPr>
          <a:xfrm>
            <a:off x="-4215659" y="-1503776"/>
            <a:ext cx="5171118" cy="2972279"/>
          </a:xfrm>
          <a:custGeom>
            <a:avLst/>
            <a:gdLst/>
            <a:ahLst/>
            <a:cxnLst/>
            <a:rect l="l" t="t" r="r" b="b"/>
            <a:pathLst>
              <a:path w="34820" h="20014" extrusionOk="0">
                <a:moveTo>
                  <a:pt x="27294" y="1"/>
                </a:moveTo>
                <a:lnTo>
                  <a:pt x="26765" y="41"/>
                </a:lnTo>
                <a:lnTo>
                  <a:pt x="25626" y="123"/>
                </a:lnTo>
                <a:lnTo>
                  <a:pt x="24487" y="326"/>
                </a:lnTo>
                <a:lnTo>
                  <a:pt x="23348" y="529"/>
                </a:lnTo>
                <a:lnTo>
                  <a:pt x="22210" y="814"/>
                </a:lnTo>
                <a:lnTo>
                  <a:pt x="17044" y="1953"/>
                </a:lnTo>
                <a:lnTo>
                  <a:pt x="11878" y="3133"/>
                </a:lnTo>
                <a:lnTo>
                  <a:pt x="10698" y="3377"/>
                </a:lnTo>
                <a:lnTo>
                  <a:pt x="9559" y="3662"/>
                </a:lnTo>
                <a:lnTo>
                  <a:pt x="8380" y="3987"/>
                </a:lnTo>
                <a:lnTo>
                  <a:pt x="7281" y="4394"/>
                </a:lnTo>
                <a:lnTo>
                  <a:pt x="6264" y="4760"/>
                </a:lnTo>
                <a:lnTo>
                  <a:pt x="5288" y="5248"/>
                </a:lnTo>
                <a:lnTo>
                  <a:pt x="4353" y="5777"/>
                </a:lnTo>
                <a:lnTo>
                  <a:pt x="3905" y="6061"/>
                </a:lnTo>
                <a:lnTo>
                  <a:pt x="3458" y="6387"/>
                </a:lnTo>
                <a:lnTo>
                  <a:pt x="2766" y="6997"/>
                </a:lnTo>
                <a:lnTo>
                  <a:pt x="2156" y="7648"/>
                </a:lnTo>
                <a:lnTo>
                  <a:pt x="1587" y="8339"/>
                </a:lnTo>
                <a:lnTo>
                  <a:pt x="1099" y="9112"/>
                </a:lnTo>
                <a:lnTo>
                  <a:pt x="692" y="9885"/>
                </a:lnTo>
                <a:lnTo>
                  <a:pt x="366" y="10699"/>
                </a:lnTo>
                <a:lnTo>
                  <a:pt x="244" y="11146"/>
                </a:lnTo>
                <a:lnTo>
                  <a:pt x="122" y="11553"/>
                </a:lnTo>
                <a:lnTo>
                  <a:pt x="82" y="11959"/>
                </a:lnTo>
                <a:lnTo>
                  <a:pt x="0" y="12407"/>
                </a:lnTo>
                <a:lnTo>
                  <a:pt x="0" y="12854"/>
                </a:lnTo>
                <a:lnTo>
                  <a:pt x="0" y="13261"/>
                </a:lnTo>
                <a:lnTo>
                  <a:pt x="41" y="13709"/>
                </a:lnTo>
                <a:lnTo>
                  <a:pt x="122" y="14115"/>
                </a:lnTo>
                <a:lnTo>
                  <a:pt x="244" y="14522"/>
                </a:lnTo>
                <a:lnTo>
                  <a:pt x="366" y="14929"/>
                </a:lnTo>
                <a:lnTo>
                  <a:pt x="529" y="15336"/>
                </a:lnTo>
                <a:lnTo>
                  <a:pt x="732" y="15742"/>
                </a:lnTo>
                <a:lnTo>
                  <a:pt x="1017" y="16190"/>
                </a:lnTo>
                <a:lnTo>
                  <a:pt x="1302" y="16597"/>
                </a:lnTo>
                <a:lnTo>
                  <a:pt x="1668" y="17003"/>
                </a:lnTo>
                <a:lnTo>
                  <a:pt x="1993" y="17369"/>
                </a:lnTo>
                <a:lnTo>
                  <a:pt x="2400" y="17695"/>
                </a:lnTo>
                <a:lnTo>
                  <a:pt x="2807" y="17980"/>
                </a:lnTo>
                <a:lnTo>
                  <a:pt x="3214" y="18264"/>
                </a:lnTo>
                <a:lnTo>
                  <a:pt x="3661" y="18549"/>
                </a:lnTo>
                <a:lnTo>
                  <a:pt x="4109" y="18793"/>
                </a:lnTo>
                <a:lnTo>
                  <a:pt x="4597" y="18996"/>
                </a:lnTo>
                <a:lnTo>
                  <a:pt x="5532" y="19363"/>
                </a:lnTo>
                <a:lnTo>
                  <a:pt x="6549" y="19607"/>
                </a:lnTo>
                <a:lnTo>
                  <a:pt x="7525" y="19810"/>
                </a:lnTo>
                <a:lnTo>
                  <a:pt x="8136" y="19891"/>
                </a:lnTo>
                <a:lnTo>
                  <a:pt x="8746" y="19932"/>
                </a:lnTo>
                <a:lnTo>
                  <a:pt x="10007" y="20013"/>
                </a:lnTo>
                <a:lnTo>
                  <a:pt x="11227" y="19973"/>
                </a:lnTo>
                <a:lnTo>
                  <a:pt x="12447" y="19891"/>
                </a:lnTo>
                <a:lnTo>
                  <a:pt x="14928" y="19688"/>
                </a:lnTo>
                <a:lnTo>
                  <a:pt x="16149" y="19566"/>
                </a:lnTo>
                <a:lnTo>
                  <a:pt x="17369" y="19485"/>
                </a:lnTo>
                <a:lnTo>
                  <a:pt x="18711" y="19444"/>
                </a:lnTo>
                <a:lnTo>
                  <a:pt x="20013" y="19485"/>
                </a:lnTo>
                <a:lnTo>
                  <a:pt x="22657" y="19566"/>
                </a:lnTo>
                <a:lnTo>
                  <a:pt x="23837" y="19647"/>
                </a:lnTo>
                <a:lnTo>
                  <a:pt x="25626" y="19647"/>
                </a:lnTo>
                <a:lnTo>
                  <a:pt x="26196" y="19607"/>
                </a:lnTo>
                <a:lnTo>
                  <a:pt x="26806" y="19525"/>
                </a:lnTo>
                <a:lnTo>
                  <a:pt x="27375" y="19403"/>
                </a:lnTo>
                <a:lnTo>
                  <a:pt x="27823" y="19281"/>
                </a:lnTo>
                <a:lnTo>
                  <a:pt x="28311" y="19118"/>
                </a:lnTo>
                <a:lnTo>
                  <a:pt x="28758" y="18915"/>
                </a:lnTo>
                <a:lnTo>
                  <a:pt x="29206" y="18712"/>
                </a:lnTo>
                <a:lnTo>
                  <a:pt x="29613" y="18508"/>
                </a:lnTo>
                <a:lnTo>
                  <a:pt x="30060" y="18264"/>
                </a:lnTo>
                <a:lnTo>
                  <a:pt x="30833" y="17695"/>
                </a:lnTo>
                <a:lnTo>
                  <a:pt x="31565" y="17044"/>
                </a:lnTo>
                <a:lnTo>
                  <a:pt x="32257" y="16352"/>
                </a:lnTo>
                <a:lnTo>
                  <a:pt x="32867" y="15580"/>
                </a:lnTo>
                <a:lnTo>
                  <a:pt x="33395" y="14766"/>
                </a:lnTo>
                <a:lnTo>
                  <a:pt x="33680" y="14278"/>
                </a:lnTo>
                <a:lnTo>
                  <a:pt x="33884" y="13749"/>
                </a:lnTo>
                <a:lnTo>
                  <a:pt x="34128" y="13261"/>
                </a:lnTo>
                <a:lnTo>
                  <a:pt x="34290" y="12732"/>
                </a:lnTo>
                <a:lnTo>
                  <a:pt x="34453" y="12204"/>
                </a:lnTo>
                <a:lnTo>
                  <a:pt x="34575" y="11634"/>
                </a:lnTo>
                <a:lnTo>
                  <a:pt x="34697" y="11105"/>
                </a:lnTo>
                <a:lnTo>
                  <a:pt x="34778" y="10536"/>
                </a:lnTo>
                <a:lnTo>
                  <a:pt x="34819" y="9966"/>
                </a:lnTo>
                <a:lnTo>
                  <a:pt x="34819" y="9438"/>
                </a:lnTo>
                <a:lnTo>
                  <a:pt x="34819" y="8868"/>
                </a:lnTo>
                <a:lnTo>
                  <a:pt x="34819" y="8299"/>
                </a:lnTo>
                <a:lnTo>
                  <a:pt x="34738" y="7729"/>
                </a:lnTo>
                <a:lnTo>
                  <a:pt x="34656" y="7200"/>
                </a:lnTo>
                <a:lnTo>
                  <a:pt x="34575" y="6631"/>
                </a:lnTo>
                <a:lnTo>
                  <a:pt x="34412" y="6102"/>
                </a:lnTo>
                <a:lnTo>
                  <a:pt x="34290" y="5533"/>
                </a:lnTo>
                <a:lnTo>
                  <a:pt x="34087" y="5004"/>
                </a:lnTo>
                <a:lnTo>
                  <a:pt x="33884" y="4475"/>
                </a:lnTo>
                <a:lnTo>
                  <a:pt x="33640" y="3946"/>
                </a:lnTo>
                <a:lnTo>
                  <a:pt x="33395" y="3499"/>
                </a:lnTo>
                <a:lnTo>
                  <a:pt x="33111" y="3051"/>
                </a:lnTo>
                <a:lnTo>
                  <a:pt x="32826" y="2604"/>
                </a:lnTo>
                <a:lnTo>
                  <a:pt x="32501" y="2238"/>
                </a:lnTo>
                <a:lnTo>
                  <a:pt x="32134" y="1831"/>
                </a:lnTo>
                <a:lnTo>
                  <a:pt x="31768" y="1465"/>
                </a:lnTo>
                <a:lnTo>
                  <a:pt x="31362" y="1180"/>
                </a:lnTo>
                <a:lnTo>
                  <a:pt x="30914" y="896"/>
                </a:lnTo>
                <a:lnTo>
                  <a:pt x="30426" y="611"/>
                </a:lnTo>
                <a:lnTo>
                  <a:pt x="29938" y="407"/>
                </a:lnTo>
                <a:lnTo>
                  <a:pt x="29450" y="285"/>
                </a:lnTo>
                <a:lnTo>
                  <a:pt x="28921" y="163"/>
                </a:lnTo>
                <a:lnTo>
                  <a:pt x="28392" y="82"/>
                </a:lnTo>
                <a:lnTo>
                  <a:pt x="27823" y="41"/>
                </a:lnTo>
                <a:lnTo>
                  <a:pt x="2729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6"/>
          <p:cNvSpPr/>
          <p:nvPr/>
        </p:nvSpPr>
        <p:spPr>
          <a:xfrm>
            <a:off x="7283516" y="3395799"/>
            <a:ext cx="5171118" cy="2972279"/>
          </a:xfrm>
          <a:custGeom>
            <a:avLst/>
            <a:gdLst/>
            <a:ahLst/>
            <a:cxnLst/>
            <a:rect l="l" t="t" r="r" b="b"/>
            <a:pathLst>
              <a:path w="34820" h="20014" extrusionOk="0">
                <a:moveTo>
                  <a:pt x="27294" y="1"/>
                </a:moveTo>
                <a:lnTo>
                  <a:pt x="26765" y="41"/>
                </a:lnTo>
                <a:lnTo>
                  <a:pt x="25626" y="123"/>
                </a:lnTo>
                <a:lnTo>
                  <a:pt x="24487" y="326"/>
                </a:lnTo>
                <a:lnTo>
                  <a:pt x="23348" y="529"/>
                </a:lnTo>
                <a:lnTo>
                  <a:pt x="22210" y="814"/>
                </a:lnTo>
                <a:lnTo>
                  <a:pt x="17044" y="1953"/>
                </a:lnTo>
                <a:lnTo>
                  <a:pt x="11878" y="3133"/>
                </a:lnTo>
                <a:lnTo>
                  <a:pt x="10698" y="3377"/>
                </a:lnTo>
                <a:lnTo>
                  <a:pt x="9559" y="3662"/>
                </a:lnTo>
                <a:lnTo>
                  <a:pt x="8380" y="3987"/>
                </a:lnTo>
                <a:lnTo>
                  <a:pt x="7281" y="4394"/>
                </a:lnTo>
                <a:lnTo>
                  <a:pt x="6264" y="4760"/>
                </a:lnTo>
                <a:lnTo>
                  <a:pt x="5288" y="5248"/>
                </a:lnTo>
                <a:lnTo>
                  <a:pt x="4353" y="5777"/>
                </a:lnTo>
                <a:lnTo>
                  <a:pt x="3905" y="6061"/>
                </a:lnTo>
                <a:lnTo>
                  <a:pt x="3458" y="6387"/>
                </a:lnTo>
                <a:lnTo>
                  <a:pt x="2766" y="6997"/>
                </a:lnTo>
                <a:lnTo>
                  <a:pt x="2156" y="7648"/>
                </a:lnTo>
                <a:lnTo>
                  <a:pt x="1587" y="8339"/>
                </a:lnTo>
                <a:lnTo>
                  <a:pt x="1099" y="9112"/>
                </a:lnTo>
                <a:lnTo>
                  <a:pt x="692" y="9885"/>
                </a:lnTo>
                <a:lnTo>
                  <a:pt x="366" y="10699"/>
                </a:lnTo>
                <a:lnTo>
                  <a:pt x="244" y="11146"/>
                </a:lnTo>
                <a:lnTo>
                  <a:pt x="122" y="11553"/>
                </a:lnTo>
                <a:lnTo>
                  <a:pt x="82" y="11959"/>
                </a:lnTo>
                <a:lnTo>
                  <a:pt x="0" y="12407"/>
                </a:lnTo>
                <a:lnTo>
                  <a:pt x="0" y="12854"/>
                </a:lnTo>
                <a:lnTo>
                  <a:pt x="0" y="13261"/>
                </a:lnTo>
                <a:lnTo>
                  <a:pt x="41" y="13709"/>
                </a:lnTo>
                <a:lnTo>
                  <a:pt x="122" y="14115"/>
                </a:lnTo>
                <a:lnTo>
                  <a:pt x="244" y="14522"/>
                </a:lnTo>
                <a:lnTo>
                  <a:pt x="366" y="14929"/>
                </a:lnTo>
                <a:lnTo>
                  <a:pt x="529" y="15336"/>
                </a:lnTo>
                <a:lnTo>
                  <a:pt x="732" y="15742"/>
                </a:lnTo>
                <a:lnTo>
                  <a:pt x="1017" y="16190"/>
                </a:lnTo>
                <a:lnTo>
                  <a:pt x="1302" y="16597"/>
                </a:lnTo>
                <a:lnTo>
                  <a:pt x="1668" y="17003"/>
                </a:lnTo>
                <a:lnTo>
                  <a:pt x="1993" y="17369"/>
                </a:lnTo>
                <a:lnTo>
                  <a:pt x="2400" y="17695"/>
                </a:lnTo>
                <a:lnTo>
                  <a:pt x="2807" y="17980"/>
                </a:lnTo>
                <a:lnTo>
                  <a:pt x="3214" y="18264"/>
                </a:lnTo>
                <a:lnTo>
                  <a:pt x="3661" y="18549"/>
                </a:lnTo>
                <a:lnTo>
                  <a:pt x="4109" y="18793"/>
                </a:lnTo>
                <a:lnTo>
                  <a:pt x="4597" y="18996"/>
                </a:lnTo>
                <a:lnTo>
                  <a:pt x="5532" y="19363"/>
                </a:lnTo>
                <a:lnTo>
                  <a:pt x="6549" y="19607"/>
                </a:lnTo>
                <a:lnTo>
                  <a:pt x="7525" y="19810"/>
                </a:lnTo>
                <a:lnTo>
                  <a:pt x="8136" y="19891"/>
                </a:lnTo>
                <a:lnTo>
                  <a:pt x="8746" y="19932"/>
                </a:lnTo>
                <a:lnTo>
                  <a:pt x="10007" y="20013"/>
                </a:lnTo>
                <a:lnTo>
                  <a:pt x="11227" y="19973"/>
                </a:lnTo>
                <a:lnTo>
                  <a:pt x="12447" y="19891"/>
                </a:lnTo>
                <a:lnTo>
                  <a:pt x="14928" y="19688"/>
                </a:lnTo>
                <a:lnTo>
                  <a:pt x="16149" y="19566"/>
                </a:lnTo>
                <a:lnTo>
                  <a:pt x="17369" y="19485"/>
                </a:lnTo>
                <a:lnTo>
                  <a:pt x="18711" y="19444"/>
                </a:lnTo>
                <a:lnTo>
                  <a:pt x="20013" y="19485"/>
                </a:lnTo>
                <a:lnTo>
                  <a:pt x="22657" y="19566"/>
                </a:lnTo>
                <a:lnTo>
                  <a:pt x="23837" y="19647"/>
                </a:lnTo>
                <a:lnTo>
                  <a:pt x="25626" y="19647"/>
                </a:lnTo>
                <a:lnTo>
                  <a:pt x="26196" y="19607"/>
                </a:lnTo>
                <a:lnTo>
                  <a:pt x="26806" y="19525"/>
                </a:lnTo>
                <a:lnTo>
                  <a:pt x="27375" y="19403"/>
                </a:lnTo>
                <a:lnTo>
                  <a:pt x="27823" y="19281"/>
                </a:lnTo>
                <a:lnTo>
                  <a:pt x="28311" y="19118"/>
                </a:lnTo>
                <a:lnTo>
                  <a:pt x="28758" y="18915"/>
                </a:lnTo>
                <a:lnTo>
                  <a:pt x="29206" y="18712"/>
                </a:lnTo>
                <a:lnTo>
                  <a:pt x="29613" y="18508"/>
                </a:lnTo>
                <a:lnTo>
                  <a:pt x="30060" y="18264"/>
                </a:lnTo>
                <a:lnTo>
                  <a:pt x="30833" y="17695"/>
                </a:lnTo>
                <a:lnTo>
                  <a:pt x="31565" y="17044"/>
                </a:lnTo>
                <a:lnTo>
                  <a:pt x="32257" y="16352"/>
                </a:lnTo>
                <a:lnTo>
                  <a:pt x="32867" y="15580"/>
                </a:lnTo>
                <a:lnTo>
                  <a:pt x="33395" y="14766"/>
                </a:lnTo>
                <a:lnTo>
                  <a:pt x="33680" y="14278"/>
                </a:lnTo>
                <a:lnTo>
                  <a:pt x="33884" y="13749"/>
                </a:lnTo>
                <a:lnTo>
                  <a:pt x="34128" y="13261"/>
                </a:lnTo>
                <a:lnTo>
                  <a:pt x="34290" y="12732"/>
                </a:lnTo>
                <a:lnTo>
                  <a:pt x="34453" y="12204"/>
                </a:lnTo>
                <a:lnTo>
                  <a:pt x="34575" y="11634"/>
                </a:lnTo>
                <a:lnTo>
                  <a:pt x="34697" y="11105"/>
                </a:lnTo>
                <a:lnTo>
                  <a:pt x="34778" y="10536"/>
                </a:lnTo>
                <a:lnTo>
                  <a:pt x="34819" y="9966"/>
                </a:lnTo>
                <a:lnTo>
                  <a:pt x="34819" y="9438"/>
                </a:lnTo>
                <a:lnTo>
                  <a:pt x="34819" y="8868"/>
                </a:lnTo>
                <a:lnTo>
                  <a:pt x="34819" y="8299"/>
                </a:lnTo>
                <a:lnTo>
                  <a:pt x="34738" y="7729"/>
                </a:lnTo>
                <a:lnTo>
                  <a:pt x="34656" y="7200"/>
                </a:lnTo>
                <a:lnTo>
                  <a:pt x="34575" y="6631"/>
                </a:lnTo>
                <a:lnTo>
                  <a:pt x="34412" y="6102"/>
                </a:lnTo>
                <a:lnTo>
                  <a:pt x="34290" y="5533"/>
                </a:lnTo>
                <a:lnTo>
                  <a:pt x="34087" y="5004"/>
                </a:lnTo>
                <a:lnTo>
                  <a:pt x="33884" y="4475"/>
                </a:lnTo>
                <a:lnTo>
                  <a:pt x="33640" y="3946"/>
                </a:lnTo>
                <a:lnTo>
                  <a:pt x="33395" y="3499"/>
                </a:lnTo>
                <a:lnTo>
                  <a:pt x="33111" y="3051"/>
                </a:lnTo>
                <a:lnTo>
                  <a:pt x="32826" y="2604"/>
                </a:lnTo>
                <a:lnTo>
                  <a:pt x="32501" y="2238"/>
                </a:lnTo>
                <a:lnTo>
                  <a:pt x="32134" y="1831"/>
                </a:lnTo>
                <a:lnTo>
                  <a:pt x="31768" y="1465"/>
                </a:lnTo>
                <a:lnTo>
                  <a:pt x="31362" y="1180"/>
                </a:lnTo>
                <a:lnTo>
                  <a:pt x="30914" y="896"/>
                </a:lnTo>
                <a:lnTo>
                  <a:pt x="30426" y="611"/>
                </a:lnTo>
                <a:lnTo>
                  <a:pt x="29938" y="407"/>
                </a:lnTo>
                <a:lnTo>
                  <a:pt x="29450" y="285"/>
                </a:lnTo>
                <a:lnTo>
                  <a:pt x="28921" y="163"/>
                </a:lnTo>
                <a:lnTo>
                  <a:pt x="28392" y="82"/>
                </a:lnTo>
                <a:lnTo>
                  <a:pt x="27823" y="41"/>
                </a:lnTo>
                <a:lnTo>
                  <a:pt x="2729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16"/>
          <p:cNvSpPr/>
          <p:nvPr/>
        </p:nvSpPr>
        <p:spPr>
          <a:xfrm>
            <a:off x="2005792" y="556443"/>
            <a:ext cx="85658" cy="85658"/>
          </a:xfrm>
          <a:custGeom>
            <a:avLst/>
            <a:gdLst/>
            <a:ahLst/>
            <a:cxnLst/>
            <a:rect l="l" t="t" r="r" b="b"/>
            <a:pathLst>
              <a:path w="1872" h="1872" extrusionOk="0">
                <a:moveTo>
                  <a:pt x="733" y="1"/>
                </a:moveTo>
                <a:lnTo>
                  <a:pt x="489" y="82"/>
                </a:lnTo>
                <a:lnTo>
                  <a:pt x="286" y="245"/>
                </a:lnTo>
                <a:lnTo>
                  <a:pt x="123" y="448"/>
                </a:lnTo>
                <a:lnTo>
                  <a:pt x="1" y="692"/>
                </a:lnTo>
                <a:lnTo>
                  <a:pt x="1" y="936"/>
                </a:lnTo>
                <a:lnTo>
                  <a:pt x="41" y="1221"/>
                </a:lnTo>
                <a:lnTo>
                  <a:pt x="164" y="1424"/>
                </a:lnTo>
                <a:lnTo>
                  <a:pt x="245" y="1587"/>
                </a:lnTo>
                <a:lnTo>
                  <a:pt x="367" y="1668"/>
                </a:lnTo>
                <a:lnTo>
                  <a:pt x="489" y="1750"/>
                </a:lnTo>
                <a:lnTo>
                  <a:pt x="652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0"/>
                </a:lnTo>
                <a:lnTo>
                  <a:pt x="154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3"/>
                </a:lnTo>
                <a:lnTo>
                  <a:pt x="1831" y="651"/>
                </a:lnTo>
                <a:lnTo>
                  <a:pt x="1750" y="489"/>
                </a:lnTo>
                <a:lnTo>
                  <a:pt x="1669" y="367"/>
                </a:lnTo>
                <a:lnTo>
                  <a:pt x="1546" y="245"/>
                </a:lnTo>
                <a:lnTo>
                  <a:pt x="1302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16"/>
          <p:cNvSpPr/>
          <p:nvPr/>
        </p:nvSpPr>
        <p:spPr>
          <a:xfrm>
            <a:off x="291289" y="3183026"/>
            <a:ext cx="152693" cy="154523"/>
          </a:xfrm>
          <a:custGeom>
            <a:avLst/>
            <a:gdLst/>
            <a:ahLst/>
            <a:cxnLst/>
            <a:rect l="l" t="t" r="r" b="b"/>
            <a:pathLst>
              <a:path w="3337" h="3377" extrusionOk="0">
                <a:moveTo>
                  <a:pt x="1506" y="0"/>
                </a:moveTo>
                <a:lnTo>
                  <a:pt x="1262" y="41"/>
                </a:lnTo>
                <a:lnTo>
                  <a:pt x="1018" y="122"/>
                </a:lnTo>
                <a:lnTo>
                  <a:pt x="774" y="204"/>
                </a:lnTo>
                <a:lnTo>
                  <a:pt x="570" y="366"/>
                </a:lnTo>
                <a:lnTo>
                  <a:pt x="408" y="529"/>
                </a:lnTo>
                <a:lnTo>
                  <a:pt x="245" y="692"/>
                </a:lnTo>
                <a:lnTo>
                  <a:pt x="164" y="895"/>
                </a:lnTo>
                <a:lnTo>
                  <a:pt x="82" y="1098"/>
                </a:lnTo>
                <a:lnTo>
                  <a:pt x="1" y="1342"/>
                </a:lnTo>
                <a:lnTo>
                  <a:pt x="1" y="1546"/>
                </a:lnTo>
                <a:lnTo>
                  <a:pt x="1" y="1790"/>
                </a:lnTo>
                <a:lnTo>
                  <a:pt x="1" y="1993"/>
                </a:lnTo>
                <a:lnTo>
                  <a:pt x="123" y="2319"/>
                </a:lnTo>
                <a:lnTo>
                  <a:pt x="245" y="2563"/>
                </a:lnTo>
                <a:lnTo>
                  <a:pt x="448" y="2807"/>
                </a:lnTo>
                <a:lnTo>
                  <a:pt x="692" y="3010"/>
                </a:lnTo>
                <a:lnTo>
                  <a:pt x="936" y="3173"/>
                </a:lnTo>
                <a:lnTo>
                  <a:pt x="1221" y="3295"/>
                </a:lnTo>
                <a:lnTo>
                  <a:pt x="1506" y="3376"/>
                </a:lnTo>
                <a:lnTo>
                  <a:pt x="1831" y="3376"/>
                </a:lnTo>
                <a:lnTo>
                  <a:pt x="2075" y="3336"/>
                </a:lnTo>
                <a:lnTo>
                  <a:pt x="2319" y="3254"/>
                </a:lnTo>
                <a:lnTo>
                  <a:pt x="2564" y="3173"/>
                </a:lnTo>
                <a:lnTo>
                  <a:pt x="2767" y="3010"/>
                </a:lnTo>
                <a:lnTo>
                  <a:pt x="2930" y="2847"/>
                </a:lnTo>
                <a:lnTo>
                  <a:pt x="3092" y="2685"/>
                </a:lnTo>
                <a:lnTo>
                  <a:pt x="3214" y="2441"/>
                </a:lnTo>
                <a:lnTo>
                  <a:pt x="3296" y="2197"/>
                </a:lnTo>
                <a:lnTo>
                  <a:pt x="3336" y="1912"/>
                </a:lnTo>
                <a:lnTo>
                  <a:pt x="3336" y="1627"/>
                </a:lnTo>
                <a:lnTo>
                  <a:pt x="3296" y="1342"/>
                </a:lnTo>
                <a:lnTo>
                  <a:pt x="3214" y="1098"/>
                </a:lnTo>
                <a:lnTo>
                  <a:pt x="3092" y="854"/>
                </a:lnTo>
                <a:lnTo>
                  <a:pt x="2930" y="610"/>
                </a:lnTo>
                <a:lnTo>
                  <a:pt x="2726" y="407"/>
                </a:lnTo>
                <a:lnTo>
                  <a:pt x="2482" y="244"/>
                </a:lnTo>
                <a:lnTo>
                  <a:pt x="2238" y="122"/>
                </a:lnTo>
                <a:lnTo>
                  <a:pt x="1994" y="41"/>
                </a:lnTo>
                <a:lnTo>
                  <a:pt x="17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5" name="Google Shape;525;p16"/>
          <p:cNvGrpSpPr/>
          <p:nvPr/>
        </p:nvGrpSpPr>
        <p:grpSpPr>
          <a:xfrm rot="-5400000">
            <a:off x="-1004624" y="-1403142"/>
            <a:ext cx="1915490" cy="2459786"/>
            <a:chOff x="2659350" y="1746500"/>
            <a:chExt cx="379350" cy="487125"/>
          </a:xfrm>
        </p:grpSpPr>
        <p:sp>
          <p:nvSpPr>
            <p:cNvPr id="526" name="Google Shape;526;p16"/>
            <p:cNvSpPr/>
            <p:nvPr/>
          </p:nvSpPr>
          <p:spPr>
            <a:xfrm>
              <a:off x="2659350" y="1746500"/>
              <a:ext cx="379350" cy="487125"/>
            </a:xfrm>
            <a:custGeom>
              <a:avLst/>
              <a:gdLst/>
              <a:ahLst/>
              <a:cxnLst/>
              <a:rect l="l" t="t" r="r" b="b"/>
              <a:pathLst>
                <a:path w="15174" h="19485" extrusionOk="0">
                  <a:moveTo>
                    <a:pt x="14116" y="1"/>
                  </a:moveTo>
                  <a:lnTo>
                    <a:pt x="14034" y="42"/>
                  </a:lnTo>
                  <a:lnTo>
                    <a:pt x="13261" y="774"/>
                  </a:lnTo>
                  <a:lnTo>
                    <a:pt x="12448" y="1465"/>
                  </a:lnTo>
                  <a:lnTo>
                    <a:pt x="11634" y="2116"/>
                  </a:lnTo>
                  <a:lnTo>
                    <a:pt x="10821" y="2767"/>
                  </a:lnTo>
                  <a:lnTo>
                    <a:pt x="9112" y="4028"/>
                  </a:lnTo>
                  <a:lnTo>
                    <a:pt x="7404" y="5248"/>
                  </a:lnTo>
                  <a:lnTo>
                    <a:pt x="5899" y="6428"/>
                  </a:lnTo>
                  <a:lnTo>
                    <a:pt x="5167" y="7079"/>
                  </a:lnTo>
                  <a:lnTo>
                    <a:pt x="4435" y="7729"/>
                  </a:lnTo>
                  <a:lnTo>
                    <a:pt x="3743" y="8380"/>
                  </a:lnTo>
                  <a:lnTo>
                    <a:pt x="3133" y="9072"/>
                  </a:lnTo>
                  <a:lnTo>
                    <a:pt x="2482" y="9844"/>
                  </a:lnTo>
                  <a:lnTo>
                    <a:pt x="1953" y="10617"/>
                  </a:lnTo>
                  <a:lnTo>
                    <a:pt x="1425" y="11390"/>
                  </a:lnTo>
                  <a:lnTo>
                    <a:pt x="1018" y="12204"/>
                  </a:lnTo>
                  <a:lnTo>
                    <a:pt x="652" y="13058"/>
                  </a:lnTo>
                  <a:lnTo>
                    <a:pt x="326" y="13912"/>
                  </a:lnTo>
                  <a:lnTo>
                    <a:pt x="123" y="14766"/>
                  </a:lnTo>
                  <a:lnTo>
                    <a:pt x="82" y="15173"/>
                  </a:lnTo>
                  <a:lnTo>
                    <a:pt x="42" y="15620"/>
                  </a:lnTo>
                  <a:lnTo>
                    <a:pt x="1" y="16068"/>
                  </a:lnTo>
                  <a:lnTo>
                    <a:pt x="42" y="16475"/>
                  </a:lnTo>
                  <a:lnTo>
                    <a:pt x="82" y="16922"/>
                  </a:lnTo>
                  <a:lnTo>
                    <a:pt x="164" y="17329"/>
                  </a:lnTo>
                  <a:lnTo>
                    <a:pt x="326" y="17736"/>
                  </a:lnTo>
                  <a:lnTo>
                    <a:pt x="489" y="18102"/>
                  </a:lnTo>
                  <a:lnTo>
                    <a:pt x="733" y="18468"/>
                  </a:lnTo>
                  <a:lnTo>
                    <a:pt x="977" y="18753"/>
                  </a:lnTo>
                  <a:lnTo>
                    <a:pt x="1303" y="18997"/>
                  </a:lnTo>
                  <a:lnTo>
                    <a:pt x="1669" y="19200"/>
                  </a:lnTo>
                  <a:lnTo>
                    <a:pt x="2035" y="19363"/>
                  </a:lnTo>
                  <a:lnTo>
                    <a:pt x="2442" y="19444"/>
                  </a:lnTo>
                  <a:lnTo>
                    <a:pt x="2930" y="19485"/>
                  </a:lnTo>
                  <a:lnTo>
                    <a:pt x="3418" y="19485"/>
                  </a:lnTo>
                  <a:lnTo>
                    <a:pt x="3906" y="19444"/>
                  </a:lnTo>
                  <a:lnTo>
                    <a:pt x="4394" y="19363"/>
                  </a:lnTo>
                  <a:lnTo>
                    <a:pt x="5370" y="19159"/>
                  </a:lnTo>
                  <a:lnTo>
                    <a:pt x="6306" y="18915"/>
                  </a:lnTo>
                  <a:lnTo>
                    <a:pt x="7323" y="18631"/>
                  </a:lnTo>
                  <a:lnTo>
                    <a:pt x="8340" y="18305"/>
                  </a:lnTo>
                  <a:lnTo>
                    <a:pt x="9356" y="17980"/>
                  </a:lnTo>
                  <a:lnTo>
                    <a:pt x="10333" y="17614"/>
                  </a:lnTo>
                  <a:lnTo>
                    <a:pt x="11309" y="17166"/>
                  </a:lnTo>
                  <a:lnTo>
                    <a:pt x="12285" y="16719"/>
                  </a:lnTo>
                  <a:lnTo>
                    <a:pt x="13221" y="16271"/>
                  </a:lnTo>
                  <a:lnTo>
                    <a:pt x="14156" y="15743"/>
                  </a:lnTo>
                  <a:lnTo>
                    <a:pt x="15051" y="15214"/>
                  </a:lnTo>
                  <a:lnTo>
                    <a:pt x="15132" y="15173"/>
                  </a:lnTo>
                  <a:lnTo>
                    <a:pt x="15173" y="15092"/>
                  </a:lnTo>
                  <a:lnTo>
                    <a:pt x="15173" y="15051"/>
                  </a:lnTo>
                  <a:lnTo>
                    <a:pt x="15132" y="14970"/>
                  </a:lnTo>
                  <a:lnTo>
                    <a:pt x="15092" y="14929"/>
                  </a:lnTo>
                  <a:lnTo>
                    <a:pt x="15010" y="14888"/>
                  </a:lnTo>
                  <a:lnTo>
                    <a:pt x="14888" y="14888"/>
                  </a:lnTo>
                  <a:lnTo>
                    <a:pt x="13994" y="15417"/>
                  </a:lnTo>
                  <a:lnTo>
                    <a:pt x="13099" y="15905"/>
                  </a:lnTo>
                  <a:lnTo>
                    <a:pt x="12163" y="16393"/>
                  </a:lnTo>
                  <a:lnTo>
                    <a:pt x="11228" y="16800"/>
                  </a:lnTo>
                  <a:lnTo>
                    <a:pt x="10292" y="17207"/>
                  </a:lnTo>
                  <a:lnTo>
                    <a:pt x="9316" y="17573"/>
                  </a:lnTo>
                  <a:lnTo>
                    <a:pt x="8340" y="17939"/>
                  </a:lnTo>
                  <a:lnTo>
                    <a:pt x="7363" y="18224"/>
                  </a:lnTo>
                  <a:lnTo>
                    <a:pt x="6387" y="18508"/>
                  </a:lnTo>
                  <a:lnTo>
                    <a:pt x="5452" y="18753"/>
                  </a:lnTo>
                  <a:lnTo>
                    <a:pt x="4475" y="18956"/>
                  </a:lnTo>
                  <a:lnTo>
                    <a:pt x="3987" y="19037"/>
                  </a:lnTo>
                  <a:lnTo>
                    <a:pt x="3499" y="19119"/>
                  </a:lnTo>
                  <a:lnTo>
                    <a:pt x="3052" y="19119"/>
                  </a:lnTo>
                  <a:lnTo>
                    <a:pt x="2604" y="19078"/>
                  </a:lnTo>
                  <a:lnTo>
                    <a:pt x="2157" y="18997"/>
                  </a:lnTo>
                  <a:lnTo>
                    <a:pt x="1750" y="18834"/>
                  </a:lnTo>
                  <a:lnTo>
                    <a:pt x="1425" y="18631"/>
                  </a:lnTo>
                  <a:lnTo>
                    <a:pt x="1140" y="18386"/>
                  </a:lnTo>
                  <a:lnTo>
                    <a:pt x="896" y="18061"/>
                  </a:lnTo>
                  <a:lnTo>
                    <a:pt x="692" y="17695"/>
                  </a:lnTo>
                  <a:lnTo>
                    <a:pt x="530" y="17329"/>
                  </a:lnTo>
                  <a:lnTo>
                    <a:pt x="448" y="16922"/>
                  </a:lnTo>
                  <a:lnTo>
                    <a:pt x="408" y="16475"/>
                  </a:lnTo>
                  <a:lnTo>
                    <a:pt x="367" y="16068"/>
                  </a:lnTo>
                  <a:lnTo>
                    <a:pt x="408" y="15661"/>
                  </a:lnTo>
                  <a:lnTo>
                    <a:pt x="448" y="15214"/>
                  </a:lnTo>
                  <a:lnTo>
                    <a:pt x="611" y="14400"/>
                  </a:lnTo>
                  <a:lnTo>
                    <a:pt x="855" y="13546"/>
                  </a:lnTo>
                  <a:lnTo>
                    <a:pt x="1181" y="12732"/>
                  </a:lnTo>
                  <a:lnTo>
                    <a:pt x="1587" y="11919"/>
                  </a:lnTo>
                  <a:lnTo>
                    <a:pt x="2035" y="11146"/>
                  </a:lnTo>
                  <a:lnTo>
                    <a:pt x="2564" y="10373"/>
                  </a:lnTo>
                  <a:lnTo>
                    <a:pt x="3133" y="9641"/>
                  </a:lnTo>
                  <a:lnTo>
                    <a:pt x="3743" y="8950"/>
                  </a:lnTo>
                  <a:lnTo>
                    <a:pt x="4394" y="8299"/>
                  </a:lnTo>
                  <a:lnTo>
                    <a:pt x="5045" y="7648"/>
                  </a:lnTo>
                  <a:lnTo>
                    <a:pt x="5736" y="7038"/>
                  </a:lnTo>
                  <a:lnTo>
                    <a:pt x="6468" y="6428"/>
                  </a:lnTo>
                  <a:lnTo>
                    <a:pt x="7201" y="5858"/>
                  </a:lnTo>
                  <a:lnTo>
                    <a:pt x="9031" y="4557"/>
                  </a:lnTo>
                  <a:lnTo>
                    <a:pt x="10821" y="3214"/>
                  </a:lnTo>
                  <a:lnTo>
                    <a:pt x="11756" y="2523"/>
                  </a:lnTo>
                  <a:lnTo>
                    <a:pt x="12611" y="1831"/>
                  </a:lnTo>
                  <a:lnTo>
                    <a:pt x="13465" y="1058"/>
                  </a:lnTo>
                  <a:lnTo>
                    <a:pt x="14278" y="286"/>
                  </a:lnTo>
                  <a:lnTo>
                    <a:pt x="14319" y="245"/>
                  </a:lnTo>
                  <a:lnTo>
                    <a:pt x="14360" y="164"/>
                  </a:lnTo>
                  <a:lnTo>
                    <a:pt x="14319" y="82"/>
                  </a:lnTo>
                  <a:lnTo>
                    <a:pt x="14278" y="42"/>
                  </a:lnTo>
                  <a:lnTo>
                    <a:pt x="142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6"/>
            <p:cNvSpPr/>
            <p:nvPr/>
          </p:nvSpPr>
          <p:spPr>
            <a:xfrm>
              <a:off x="2701050" y="1843125"/>
              <a:ext cx="309175" cy="322375"/>
            </a:xfrm>
            <a:custGeom>
              <a:avLst/>
              <a:gdLst/>
              <a:ahLst/>
              <a:cxnLst/>
              <a:rect l="l" t="t" r="r" b="b"/>
              <a:pathLst>
                <a:path w="12367" h="12895" extrusionOk="0">
                  <a:moveTo>
                    <a:pt x="12163" y="0"/>
                  </a:moveTo>
                  <a:lnTo>
                    <a:pt x="12081" y="41"/>
                  </a:lnTo>
                  <a:lnTo>
                    <a:pt x="9600" y="1831"/>
                  </a:lnTo>
                  <a:lnTo>
                    <a:pt x="7160" y="3702"/>
                  </a:lnTo>
                  <a:lnTo>
                    <a:pt x="5939" y="4637"/>
                  </a:lnTo>
                  <a:lnTo>
                    <a:pt x="4760" y="5613"/>
                  </a:lnTo>
                  <a:lnTo>
                    <a:pt x="3580" y="6630"/>
                  </a:lnTo>
                  <a:lnTo>
                    <a:pt x="2441" y="7647"/>
                  </a:lnTo>
                  <a:lnTo>
                    <a:pt x="1872" y="8135"/>
                  </a:lnTo>
                  <a:lnTo>
                    <a:pt x="1343" y="8664"/>
                  </a:lnTo>
                  <a:lnTo>
                    <a:pt x="855" y="9193"/>
                  </a:lnTo>
                  <a:lnTo>
                    <a:pt x="611" y="9478"/>
                  </a:lnTo>
                  <a:lnTo>
                    <a:pt x="407" y="9762"/>
                  </a:lnTo>
                  <a:lnTo>
                    <a:pt x="285" y="10047"/>
                  </a:lnTo>
                  <a:lnTo>
                    <a:pt x="163" y="10332"/>
                  </a:lnTo>
                  <a:lnTo>
                    <a:pt x="82" y="10617"/>
                  </a:lnTo>
                  <a:lnTo>
                    <a:pt x="1" y="10901"/>
                  </a:lnTo>
                  <a:lnTo>
                    <a:pt x="1" y="11227"/>
                  </a:lnTo>
                  <a:lnTo>
                    <a:pt x="41" y="11511"/>
                  </a:lnTo>
                  <a:lnTo>
                    <a:pt x="123" y="11796"/>
                  </a:lnTo>
                  <a:lnTo>
                    <a:pt x="285" y="12081"/>
                  </a:lnTo>
                  <a:lnTo>
                    <a:pt x="448" y="12284"/>
                  </a:lnTo>
                  <a:lnTo>
                    <a:pt x="651" y="12488"/>
                  </a:lnTo>
                  <a:lnTo>
                    <a:pt x="896" y="12610"/>
                  </a:lnTo>
                  <a:lnTo>
                    <a:pt x="1140" y="12732"/>
                  </a:lnTo>
                  <a:lnTo>
                    <a:pt x="1384" y="12813"/>
                  </a:lnTo>
                  <a:lnTo>
                    <a:pt x="1668" y="12854"/>
                  </a:lnTo>
                  <a:lnTo>
                    <a:pt x="2238" y="12894"/>
                  </a:lnTo>
                  <a:lnTo>
                    <a:pt x="2929" y="12813"/>
                  </a:lnTo>
                  <a:lnTo>
                    <a:pt x="3621" y="12691"/>
                  </a:lnTo>
                  <a:lnTo>
                    <a:pt x="5004" y="12366"/>
                  </a:lnTo>
                  <a:lnTo>
                    <a:pt x="6712" y="11918"/>
                  </a:lnTo>
                  <a:lnTo>
                    <a:pt x="8380" y="11389"/>
                  </a:lnTo>
                  <a:lnTo>
                    <a:pt x="10048" y="10820"/>
                  </a:lnTo>
                  <a:lnTo>
                    <a:pt x="11715" y="10210"/>
                  </a:lnTo>
                  <a:lnTo>
                    <a:pt x="11756" y="10128"/>
                  </a:lnTo>
                  <a:lnTo>
                    <a:pt x="11797" y="10088"/>
                  </a:lnTo>
                  <a:lnTo>
                    <a:pt x="11837" y="9966"/>
                  </a:lnTo>
                  <a:lnTo>
                    <a:pt x="11797" y="9884"/>
                  </a:lnTo>
                  <a:lnTo>
                    <a:pt x="11756" y="9844"/>
                  </a:lnTo>
                  <a:lnTo>
                    <a:pt x="11675" y="9803"/>
                  </a:lnTo>
                  <a:lnTo>
                    <a:pt x="11593" y="9844"/>
                  </a:lnTo>
                  <a:lnTo>
                    <a:pt x="10210" y="10373"/>
                  </a:lnTo>
                  <a:lnTo>
                    <a:pt x="8827" y="10861"/>
                  </a:lnTo>
                  <a:lnTo>
                    <a:pt x="7444" y="11308"/>
                  </a:lnTo>
                  <a:lnTo>
                    <a:pt x="6021" y="11715"/>
                  </a:lnTo>
                  <a:lnTo>
                    <a:pt x="4597" y="12081"/>
                  </a:lnTo>
                  <a:lnTo>
                    <a:pt x="3173" y="12366"/>
                  </a:lnTo>
                  <a:lnTo>
                    <a:pt x="2604" y="12488"/>
                  </a:lnTo>
                  <a:lnTo>
                    <a:pt x="2034" y="12528"/>
                  </a:lnTo>
                  <a:lnTo>
                    <a:pt x="1709" y="12488"/>
                  </a:lnTo>
                  <a:lnTo>
                    <a:pt x="1424" y="12447"/>
                  </a:lnTo>
                  <a:lnTo>
                    <a:pt x="1180" y="12366"/>
                  </a:lnTo>
                  <a:lnTo>
                    <a:pt x="936" y="12244"/>
                  </a:lnTo>
                  <a:lnTo>
                    <a:pt x="692" y="12040"/>
                  </a:lnTo>
                  <a:lnTo>
                    <a:pt x="529" y="11796"/>
                  </a:lnTo>
                  <a:lnTo>
                    <a:pt x="448" y="11511"/>
                  </a:lnTo>
                  <a:lnTo>
                    <a:pt x="407" y="11227"/>
                  </a:lnTo>
                  <a:lnTo>
                    <a:pt x="407" y="10942"/>
                  </a:lnTo>
                  <a:lnTo>
                    <a:pt x="448" y="10657"/>
                  </a:lnTo>
                  <a:lnTo>
                    <a:pt x="529" y="10373"/>
                  </a:lnTo>
                  <a:lnTo>
                    <a:pt x="651" y="10088"/>
                  </a:lnTo>
                  <a:lnTo>
                    <a:pt x="855" y="9803"/>
                  </a:lnTo>
                  <a:lnTo>
                    <a:pt x="1058" y="9518"/>
                  </a:lnTo>
                  <a:lnTo>
                    <a:pt x="1546" y="8990"/>
                  </a:lnTo>
                  <a:lnTo>
                    <a:pt x="2034" y="8501"/>
                  </a:lnTo>
                  <a:lnTo>
                    <a:pt x="2563" y="8013"/>
                  </a:lnTo>
                  <a:lnTo>
                    <a:pt x="3621" y="7037"/>
                  </a:lnTo>
                  <a:lnTo>
                    <a:pt x="4719" y="6102"/>
                  </a:lnTo>
                  <a:lnTo>
                    <a:pt x="5858" y="5207"/>
                  </a:lnTo>
                  <a:lnTo>
                    <a:pt x="6956" y="4271"/>
                  </a:lnTo>
                  <a:lnTo>
                    <a:pt x="8299" y="3295"/>
                  </a:lnTo>
                  <a:lnTo>
                    <a:pt x="9600" y="2278"/>
                  </a:lnTo>
                  <a:lnTo>
                    <a:pt x="12285" y="366"/>
                  </a:lnTo>
                  <a:lnTo>
                    <a:pt x="12326" y="285"/>
                  </a:lnTo>
                  <a:lnTo>
                    <a:pt x="12366" y="203"/>
                  </a:lnTo>
                  <a:lnTo>
                    <a:pt x="12326" y="81"/>
                  </a:lnTo>
                  <a:lnTo>
                    <a:pt x="12285" y="41"/>
                  </a:lnTo>
                  <a:lnTo>
                    <a:pt x="122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6"/>
            <p:cNvSpPr/>
            <p:nvPr/>
          </p:nvSpPr>
          <p:spPr>
            <a:xfrm>
              <a:off x="2756975" y="1978375"/>
              <a:ext cx="183075" cy="133225"/>
            </a:xfrm>
            <a:custGeom>
              <a:avLst/>
              <a:gdLst/>
              <a:ahLst/>
              <a:cxnLst/>
              <a:rect l="l" t="t" r="r" b="b"/>
              <a:pathLst>
                <a:path w="7323" h="5329" extrusionOk="0">
                  <a:moveTo>
                    <a:pt x="5980" y="366"/>
                  </a:moveTo>
                  <a:lnTo>
                    <a:pt x="6306" y="407"/>
                  </a:lnTo>
                  <a:lnTo>
                    <a:pt x="6428" y="407"/>
                  </a:lnTo>
                  <a:lnTo>
                    <a:pt x="6550" y="488"/>
                  </a:lnTo>
                  <a:lnTo>
                    <a:pt x="6672" y="569"/>
                  </a:lnTo>
                  <a:lnTo>
                    <a:pt x="6753" y="651"/>
                  </a:lnTo>
                  <a:lnTo>
                    <a:pt x="6834" y="814"/>
                  </a:lnTo>
                  <a:lnTo>
                    <a:pt x="6875" y="936"/>
                  </a:lnTo>
                  <a:lnTo>
                    <a:pt x="6956" y="1302"/>
                  </a:lnTo>
                  <a:lnTo>
                    <a:pt x="6916" y="1586"/>
                  </a:lnTo>
                  <a:lnTo>
                    <a:pt x="6834" y="1912"/>
                  </a:lnTo>
                  <a:lnTo>
                    <a:pt x="6672" y="2197"/>
                  </a:lnTo>
                  <a:lnTo>
                    <a:pt x="6468" y="2522"/>
                  </a:lnTo>
                  <a:lnTo>
                    <a:pt x="6184" y="2766"/>
                  </a:lnTo>
                  <a:lnTo>
                    <a:pt x="5858" y="3010"/>
                  </a:lnTo>
                  <a:lnTo>
                    <a:pt x="5533" y="3213"/>
                  </a:lnTo>
                  <a:lnTo>
                    <a:pt x="4841" y="3580"/>
                  </a:lnTo>
                  <a:lnTo>
                    <a:pt x="4109" y="3864"/>
                  </a:lnTo>
                  <a:lnTo>
                    <a:pt x="3092" y="4271"/>
                  </a:lnTo>
                  <a:lnTo>
                    <a:pt x="2075" y="4637"/>
                  </a:lnTo>
                  <a:lnTo>
                    <a:pt x="1709" y="4800"/>
                  </a:lnTo>
                  <a:lnTo>
                    <a:pt x="1180" y="4963"/>
                  </a:lnTo>
                  <a:lnTo>
                    <a:pt x="692" y="4963"/>
                  </a:lnTo>
                  <a:lnTo>
                    <a:pt x="530" y="4881"/>
                  </a:lnTo>
                  <a:lnTo>
                    <a:pt x="448" y="4840"/>
                  </a:lnTo>
                  <a:lnTo>
                    <a:pt x="408" y="4759"/>
                  </a:lnTo>
                  <a:lnTo>
                    <a:pt x="367" y="4637"/>
                  </a:lnTo>
                  <a:lnTo>
                    <a:pt x="367" y="4515"/>
                  </a:lnTo>
                  <a:lnTo>
                    <a:pt x="448" y="4312"/>
                  </a:lnTo>
                  <a:lnTo>
                    <a:pt x="570" y="4108"/>
                  </a:lnTo>
                  <a:lnTo>
                    <a:pt x="733" y="3946"/>
                  </a:lnTo>
                  <a:lnTo>
                    <a:pt x="1384" y="3335"/>
                  </a:lnTo>
                  <a:lnTo>
                    <a:pt x="2075" y="2685"/>
                  </a:lnTo>
                  <a:lnTo>
                    <a:pt x="2848" y="2034"/>
                  </a:lnTo>
                  <a:lnTo>
                    <a:pt x="3621" y="1424"/>
                  </a:lnTo>
                  <a:lnTo>
                    <a:pt x="4068" y="1180"/>
                  </a:lnTo>
                  <a:lnTo>
                    <a:pt x="4475" y="936"/>
                  </a:lnTo>
                  <a:lnTo>
                    <a:pt x="4841" y="732"/>
                  </a:lnTo>
                  <a:lnTo>
                    <a:pt x="5207" y="569"/>
                  </a:lnTo>
                  <a:lnTo>
                    <a:pt x="5614" y="447"/>
                  </a:lnTo>
                  <a:lnTo>
                    <a:pt x="5980" y="366"/>
                  </a:lnTo>
                  <a:close/>
                  <a:moveTo>
                    <a:pt x="6021" y="0"/>
                  </a:moveTo>
                  <a:lnTo>
                    <a:pt x="5614" y="81"/>
                  </a:lnTo>
                  <a:lnTo>
                    <a:pt x="5207" y="203"/>
                  </a:lnTo>
                  <a:lnTo>
                    <a:pt x="4841" y="366"/>
                  </a:lnTo>
                  <a:lnTo>
                    <a:pt x="4353" y="569"/>
                  </a:lnTo>
                  <a:lnTo>
                    <a:pt x="3865" y="854"/>
                  </a:lnTo>
                  <a:lnTo>
                    <a:pt x="3377" y="1180"/>
                  </a:lnTo>
                  <a:lnTo>
                    <a:pt x="2930" y="1505"/>
                  </a:lnTo>
                  <a:lnTo>
                    <a:pt x="2035" y="2237"/>
                  </a:lnTo>
                  <a:lnTo>
                    <a:pt x="1180" y="2969"/>
                  </a:lnTo>
                  <a:lnTo>
                    <a:pt x="814" y="3295"/>
                  </a:lnTo>
                  <a:lnTo>
                    <a:pt x="448" y="3702"/>
                  </a:lnTo>
                  <a:lnTo>
                    <a:pt x="245" y="3905"/>
                  </a:lnTo>
                  <a:lnTo>
                    <a:pt x="123" y="4108"/>
                  </a:lnTo>
                  <a:lnTo>
                    <a:pt x="42" y="4352"/>
                  </a:lnTo>
                  <a:lnTo>
                    <a:pt x="1" y="4596"/>
                  </a:lnTo>
                  <a:lnTo>
                    <a:pt x="42" y="4840"/>
                  </a:lnTo>
                  <a:lnTo>
                    <a:pt x="164" y="5044"/>
                  </a:lnTo>
                  <a:lnTo>
                    <a:pt x="326" y="5207"/>
                  </a:lnTo>
                  <a:lnTo>
                    <a:pt x="530" y="5288"/>
                  </a:lnTo>
                  <a:lnTo>
                    <a:pt x="774" y="5329"/>
                  </a:lnTo>
                  <a:lnTo>
                    <a:pt x="1018" y="5329"/>
                  </a:lnTo>
                  <a:lnTo>
                    <a:pt x="1262" y="5288"/>
                  </a:lnTo>
                  <a:lnTo>
                    <a:pt x="1465" y="5247"/>
                  </a:lnTo>
                  <a:lnTo>
                    <a:pt x="2157" y="5003"/>
                  </a:lnTo>
                  <a:lnTo>
                    <a:pt x="2848" y="4759"/>
                  </a:lnTo>
                  <a:lnTo>
                    <a:pt x="4139" y="4266"/>
                  </a:lnTo>
                  <a:lnTo>
                    <a:pt x="4139" y="4266"/>
                  </a:lnTo>
                  <a:lnTo>
                    <a:pt x="4150" y="4271"/>
                  </a:lnTo>
                  <a:lnTo>
                    <a:pt x="4231" y="4230"/>
                  </a:lnTo>
                  <a:lnTo>
                    <a:pt x="4963" y="3905"/>
                  </a:lnTo>
                  <a:lnTo>
                    <a:pt x="5696" y="3539"/>
                  </a:lnTo>
                  <a:lnTo>
                    <a:pt x="6021" y="3335"/>
                  </a:lnTo>
                  <a:lnTo>
                    <a:pt x="6346" y="3091"/>
                  </a:lnTo>
                  <a:lnTo>
                    <a:pt x="6672" y="2847"/>
                  </a:lnTo>
                  <a:lnTo>
                    <a:pt x="6916" y="2522"/>
                  </a:lnTo>
                  <a:lnTo>
                    <a:pt x="7119" y="2197"/>
                  </a:lnTo>
                  <a:lnTo>
                    <a:pt x="7241" y="1871"/>
                  </a:lnTo>
                  <a:lnTo>
                    <a:pt x="7323" y="1505"/>
                  </a:lnTo>
                  <a:lnTo>
                    <a:pt x="7323" y="1098"/>
                  </a:lnTo>
                  <a:lnTo>
                    <a:pt x="7201" y="732"/>
                  </a:lnTo>
                  <a:lnTo>
                    <a:pt x="7119" y="569"/>
                  </a:lnTo>
                  <a:lnTo>
                    <a:pt x="7038" y="407"/>
                  </a:lnTo>
                  <a:lnTo>
                    <a:pt x="6916" y="285"/>
                  </a:lnTo>
                  <a:lnTo>
                    <a:pt x="6794" y="163"/>
                  </a:lnTo>
                  <a:lnTo>
                    <a:pt x="6631" y="81"/>
                  </a:lnTo>
                  <a:lnTo>
                    <a:pt x="6428" y="41"/>
                  </a:lnTo>
                  <a:lnTo>
                    <a:pt x="62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9" name="Google Shape;529;p16"/>
          <p:cNvSpPr/>
          <p:nvPr/>
        </p:nvSpPr>
        <p:spPr>
          <a:xfrm>
            <a:off x="3564896" y="4666097"/>
            <a:ext cx="85704" cy="85658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221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1"/>
                </a:lnTo>
                <a:lnTo>
                  <a:pt x="150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4"/>
                </a:lnTo>
                <a:lnTo>
                  <a:pt x="1791" y="652"/>
                </a:lnTo>
                <a:lnTo>
                  <a:pt x="1750" y="489"/>
                </a:lnTo>
                <a:lnTo>
                  <a:pt x="1669" y="367"/>
                </a:lnTo>
                <a:lnTo>
                  <a:pt x="1547" y="245"/>
                </a:lnTo>
                <a:lnTo>
                  <a:pt x="1303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0" name="Google Shape;530;p16"/>
          <p:cNvGrpSpPr/>
          <p:nvPr/>
        </p:nvGrpSpPr>
        <p:grpSpPr>
          <a:xfrm>
            <a:off x="8424012" y="3504684"/>
            <a:ext cx="2408503" cy="2408503"/>
            <a:chOff x="7349044" y="3624409"/>
            <a:chExt cx="2408503" cy="2408503"/>
          </a:xfrm>
        </p:grpSpPr>
        <p:sp>
          <p:nvSpPr>
            <p:cNvPr id="531" name="Google Shape;531;p16"/>
            <p:cNvSpPr/>
            <p:nvPr/>
          </p:nvSpPr>
          <p:spPr>
            <a:xfrm rot="8100000" flipH="1">
              <a:off x="7661995" y="4016892"/>
              <a:ext cx="1782600" cy="1623537"/>
            </a:xfrm>
            <a:custGeom>
              <a:avLst/>
              <a:gdLst/>
              <a:ahLst/>
              <a:cxnLst/>
              <a:rect l="l" t="t" r="r" b="b"/>
              <a:pathLst>
                <a:path w="19160" h="17451" extrusionOk="0">
                  <a:moveTo>
                    <a:pt x="9682" y="0"/>
                  </a:moveTo>
                  <a:lnTo>
                    <a:pt x="9600" y="41"/>
                  </a:lnTo>
                  <a:lnTo>
                    <a:pt x="9560" y="82"/>
                  </a:lnTo>
                  <a:lnTo>
                    <a:pt x="7892" y="1668"/>
                  </a:lnTo>
                  <a:lnTo>
                    <a:pt x="6306" y="3295"/>
                  </a:lnTo>
                  <a:lnTo>
                    <a:pt x="5533" y="4109"/>
                  </a:lnTo>
                  <a:lnTo>
                    <a:pt x="4760" y="4963"/>
                  </a:lnTo>
                  <a:lnTo>
                    <a:pt x="4028" y="5858"/>
                  </a:lnTo>
                  <a:lnTo>
                    <a:pt x="3336" y="6753"/>
                  </a:lnTo>
                  <a:lnTo>
                    <a:pt x="2686" y="7688"/>
                  </a:lnTo>
                  <a:lnTo>
                    <a:pt x="2075" y="8624"/>
                  </a:lnTo>
                  <a:lnTo>
                    <a:pt x="1506" y="9600"/>
                  </a:lnTo>
                  <a:lnTo>
                    <a:pt x="1018" y="10617"/>
                  </a:lnTo>
                  <a:lnTo>
                    <a:pt x="611" y="11552"/>
                  </a:lnTo>
                  <a:lnTo>
                    <a:pt x="448" y="12000"/>
                  </a:lnTo>
                  <a:lnTo>
                    <a:pt x="286" y="12488"/>
                  </a:lnTo>
                  <a:lnTo>
                    <a:pt x="164" y="12976"/>
                  </a:lnTo>
                  <a:lnTo>
                    <a:pt x="42" y="13464"/>
                  </a:lnTo>
                  <a:lnTo>
                    <a:pt x="1" y="13993"/>
                  </a:lnTo>
                  <a:lnTo>
                    <a:pt x="1" y="14481"/>
                  </a:lnTo>
                  <a:lnTo>
                    <a:pt x="42" y="14969"/>
                  </a:lnTo>
                  <a:lnTo>
                    <a:pt x="123" y="15417"/>
                  </a:lnTo>
                  <a:lnTo>
                    <a:pt x="286" y="15823"/>
                  </a:lnTo>
                  <a:lnTo>
                    <a:pt x="489" y="16230"/>
                  </a:lnTo>
                  <a:lnTo>
                    <a:pt x="733" y="16556"/>
                  </a:lnTo>
                  <a:lnTo>
                    <a:pt x="1059" y="16881"/>
                  </a:lnTo>
                  <a:lnTo>
                    <a:pt x="1465" y="17125"/>
                  </a:lnTo>
                  <a:lnTo>
                    <a:pt x="1913" y="17288"/>
                  </a:lnTo>
                  <a:lnTo>
                    <a:pt x="2441" y="17410"/>
                  </a:lnTo>
                  <a:lnTo>
                    <a:pt x="2930" y="17450"/>
                  </a:lnTo>
                  <a:lnTo>
                    <a:pt x="3458" y="17369"/>
                  </a:lnTo>
                  <a:lnTo>
                    <a:pt x="3987" y="17288"/>
                  </a:lnTo>
                  <a:lnTo>
                    <a:pt x="4516" y="17125"/>
                  </a:lnTo>
                  <a:lnTo>
                    <a:pt x="5004" y="16922"/>
                  </a:lnTo>
                  <a:lnTo>
                    <a:pt x="5492" y="16678"/>
                  </a:lnTo>
                  <a:lnTo>
                    <a:pt x="5940" y="16434"/>
                  </a:lnTo>
                  <a:lnTo>
                    <a:pt x="7038" y="15783"/>
                  </a:lnTo>
                  <a:lnTo>
                    <a:pt x="7567" y="15498"/>
                  </a:lnTo>
                  <a:lnTo>
                    <a:pt x="8136" y="15213"/>
                  </a:lnTo>
                  <a:lnTo>
                    <a:pt x="8665" y="15051"/>
                  </a:lnTo>
                  <a:lnTo>
                    <a:pt x="9194" y="14888"/>
                  </a:lnTo>
                  <a:lnTo>
                    <a:pt x="10251" y="14644"/>
                  </a:lnTo>
                  <a:lnTo>
                    <a:pt x="11350" y="14481"/>
                  </a:lnTo>
                  <a:lnTo>
                    <a:pt x="12448" y="14278"/>
                  </a:lnTo>
                  <a:lnTo>
                    <a:pt x="13017" y="14156"/>
                  </a:lnTo>
                  <a:lnTo>
                    <a:pt x="13546" y="13993"/>
                  </a:lnTo>
                  <a:lnTo>
                    <a:pt x="14075" y="13830"/>
                  </a:lnTo>
                  <a:lnTo>
                    <a:pt x="14563" y="13627"/>
                  </a:lnTo>
                  <a:lnTo>
                    <a:pt x="15092" y="13342"/>
                  </a:lnTo>
                  <a:lnTo>
                    <a:pt x="15580" y="13017"/>
                  </a:lnTo>
                  <a:lnTo>
                    <a:pt x="16027" y="12651"/>
                  </a:lnTo>
                  <a:lnTo>
                    <a:pt x="16434" y="12244"/>
                  </a:lnTo>
                  <a:lnTo>
                    <a:pt x="16800" y="11837"/>
                  </a:lnTo>
                  <a:lnTo>
                    <a:pt x="17126" y="11390"/>
                  </a:lnTo>
                  <a:lnTo>
                    <a:pt x="17410" y="10902"/>
                  </a:lnTo>
                  <a:lnTo>
                    <a:pt x="17695" y="10413"/>
                  </a:lnTo>
                  <a:lnTo>
                    <a:pt x="17939" y="9885"/>
                  </a:lnTo>
                  <a:lnTo>
                    <a:pt x="18142" y="9356"/>
                  </a:lnTo>
                  <a:lnTo>
                    <a:pt x="18305" y="8786"/>
                  </a:lnTo>
                  <a:lnTo>
                    <a:pt x="18509" y="8258"/>
                  </a:lnTo>
                  <a:lnTo>
                    <a:pt x="18753" y="7119"/>
                  </a:lnTo>
                  <a:lnTo>
                    <a:pt x="18956" y="6020"/>
                  </a:lnTo>
                  <a:lnTo>
                    <a:pt x="19159" y="4759"/>
                  </a:lnTo>
                  <a:lnTo>
                    <a:pt x="19159" y="4678"/>
                  </a:lnTo>
                  <a:lnTo>
                    <a:pt x="19119" y="4637"/>
                  </a:lnTo>
                  <a:lnTo>
                    <a:pt x="18997" y="4556"/>
                  </a:lnTo>
                  <a:lnTo>
                    <a:pt x="18875" y="4556"/>
                  </a:lnTo>
                  <a:lnTo>
                    <a:pt x="18834" y="4597"/>
                  </a:lnTo>
                  <a:lnTo>
                    <a:pt x="18793" y="4678"/>
                  </a:lnTo>
                  <a:lnTo>
                    <a:pt x="18631" y="5776"/>
                  </a:lnTo>
                  <a:lnTo>
                    <a:pt x="18427" y="6915"/>
                  </a:lnTo>
                  <a:lnTo>
                    <a:pt x="18183" y="8014"/>
                  </a:lnTo>
                  <a:lnTo>
                    <a:pt x="18020" y="8583"/>
                  </a:lnTo>
                  <a:lnTo>
                    <a:pt x="17858" y="9112"/>
                  </a:lnTo>
                  <a:lnTo>
                    <a:pt x="17654" y="9641"/>
                  </a:lnTo>
                  <a:lnTo>
                    <a:pt x="17410" y="10129"/>
                  </a:lnTo>
                  <a:lnTo>
                    <a:pt x="17166" y="10658"/>
                  </a:lnTo>
                  <a:lnTo>
                    <a:pt x="16882" y="11105"/>
                  </a:lnTo>
                  <a:lnTo>
                    <a:pt x="16556" y="11552"/>
                  </a:lnTo>
                  <a:lnTo>
                    <a:pt x="16190" y="12000"/>
                  </a:lnTo>
                  <a:lnTo>
                    <a:pt x="15743" y="12407"/>
                  </a:lnTo>
                  <a:lnTo>
                    <a:pt x="15295" y="12732"/>
                  </a:lnTo>
                  <a:lnTo>
                    <a:pt x="14848" y="13057"/>
                  </a:lnTo>
                  <a:lnTo>
                    <a:pt x="14400" y="13301"/>
                  </a:lnTo>
                  <a:lnTo>
                    <a:pt x="13912" y="13505"/>
                  </a:lnTo>
                  <a:lnTo>
                    <a:pt x="13383" y="13668"/>
                  </a:lnTo>
                  <a:lnTo>
                    <a:pt x="12895" y="13790"/>
                  </a:lnTo>
                  <a:lnTo>
                    <a:pt x="12366" y="13912"/>
                  </a:lnTo>
                  <a:lnTo>
                    <a:pt x="11309" y="14115"/>
                  </a:lnTo>
                  <a:lnTo>
                    <a:pt x="10251" y="14278"/>
                  </a:lnTo>
                  <a:lnTo>
                    <a:pt x="9194" y="14522"/>
                  </a:lnTo>
                  <a:lnTo>
                    <a:pt x="8665" y="14644"/>
                  </a:lnTo>
                  <a:lnTo>
                    <a:pt x="8177" y="14847"/>
                  </a:lnTo>
                  <a:lnTo>
                    <a:pt x="7689" y="15051"/>
                  </a:lnTo>
                  <a:lnTo>
                    <a:pt x="7201" y="15254"/>
                  </a:lnTo>
                  <a:lnTo>
                    <a:pt x="6224" y="15823"/>
                  </a:lnTo>
                  <a:lnTo>
                    <a:pt x="5248" y="16393"/>
                  </a:lnTo>
                  <a:lnTo>
                    <a:pt x="4760" y="16637"/>
                  </a:lnTo>
                  <a:lnTo>
                    <a:pt x="4231" y="16840"/>
                  </a:lnTo>
                  <a:lnTo>
                    <a:pt x="3702" y="16962"/>
                  </a:lnTo>
                  <a:lnTo>
                    <a:pt x="3133" y="17044"/>
                  </a:lnTo>
                  <a:lnTo>
                    <a:pt x="2645" y="17044"/>
                  </a:lnTo>
                  <a:lnTo>
                    <a:pt x="2157" y="16962"/>
                  </a:lnTo>
                  <a:lnTo>
                    <a:pt x="1913" y="16922"/>
                  </a:lnTo>
                  <a:lnTo>
                    <a:pt x="1709" y="16800"/>
                  </a:lnTo>
                  <a:lnTo>
                    <a:pt x="1465" y="16718"/>
                  </a:lnTo>
                  <a:lnTo>
                    <a:pt x="1262" y="16556"/>
                  </a:lnTo>
                  <a:lnTo>
                    <a:pt x="977" y="16271"/>
                  </a:lnTo>
                  <a:lnTo>
                    <a:pt x="692" y="15905"/>
                  </a:lnTo>
                  <a:lnTo>
                    <a:pt x="530" y="15498"/>
                  </a:lnTo>
                  <a:lnTo>
                    <a:pt x="408" y="15051"/>
                  </a:lnTo>
                  <a:lnTo>
                    <a:pt x="367" y="14603"/>
                  </a:lnTo>
                  <a:lnTo>
                    <a:pt x="367" y="14115"/>
                  </a:lnTo>
                  <a:lnTo>
                    <a:pt x="408" y="13668"/>
                  </a:lnTo>
                  <a:lnTo>
                    <a:pt x="489" y="13179"/>
                  </a:lnTo>
                  <a:lnTo>
                    <a:pt x="611" y="12732"/>
                  </a:lnTo>
                  <a:lnTo>
                    <a:pt x="733" y="12285"/>
                  </a:lnTo>
                  <a:lnTo>
                    <a:pt x="1059" y="11390"/>
                  </a:lnTo>
                  <a:lnTo>
                    <a:pt x="1506" y="10413"/>
                  </a:lnTo>
                  <a:lnTo>
                    <a:pt x="2035" y="9437"/>
                  </a:lnTo>
                  <a:lnTo>
                    <a:pt x="2604" y="8502"/>
                  </a:lnTo>
                  <a:lnTo>
                    <a:pt x="3174" y="7607"/>
                  </a:lnTo>
                  <a:lnTo>
                    <a:pt x="3824" y="6712"/>
                  </a:lnTo>
                  <a:lnTo>
                    <a:pt x="4516" y="5858"/>
                  </a:lnTo>
                  <a:lnTo>
                    <a:pt x="5207" y="5004"/>
                  </a:lnTo>
                  <a:lnTo>
                    <a:pt x="5940" y="4190"/>
                  </a:lnTo>
                  <a:lnTo>
                    <a:pt x="7485" y="2604"/>
                  </a:lnTo>
                  <a:lnTo>
                    <a:pt x="9031" y="1099"/>
                  </a:lnTo>
                  <a:lnTo>
                    <a:pt x="9804" y="326"/>
                  </a:lnTo>
                  <a:lnTo>
                    <a:pt x="9845" y="244"/>
                  </a:lnTo>
                  <a:lnTo>
                    <a:pt x="9845" y="204"/>
                  </a:lnTo>
                  <a:lnTo>
                    <a:pt x="9845" y="122"/>
                  </a:lnTo>
                  <a:lnTo>
                    <a:pt x="9804" y="82"/>
                  </a:lnTo>
                  <a:lnTo>
                    <a:pt x="9763" y="41"/>
                  </a:lnTo>
                  <a:lnTo>
                    <a:pt x="9682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6"/>
            <p:cNvSpPr/>
            <p:nvPr/>
          </p:nvSpPr>
          <p:spPr>
            <a:xfrm rot="8100000" flipH="1">
              <a:off x="7872293" y="4243499"/>
              <a:ext cx="1634949" cy="1309454"/>
            </a:xfrm>
            <a:custGeom>
              <a:avLst/>
              <a:gdLst/>
              <a:ahLst/>
              <a:cxnLst/>
              <a:rect l="l" t="t" r="r" b="b"/>
              <a:pathLst>
                <a:path w="17573" h="14075" extrusionOk="0">
                  <a:moveTo>
                    <a:pt x="14481" y="0"/>
                  </a:moveTo>
                  <a:lnTo>
                    <a:pt x="14400" y="41"/>
                  </a:lnTo>
                  <a:lnTo>
                    <a:pt x="12447" y="1099"/>
                  </a:lnTo>
                  <a:lnTo>
                    <a:pt x="10576" y="2238"/>
                  </a:lnTo>
                  <a:lnTo>
                    <a:pt x="8705" y="3458"/>
                  </a:lnTo>
                  <a:lnTo>
                    <a:pt x="6916" y="4760"/>
                  </a:lnTo>
                  <a:lnTo>
                    <a:pt x="5207" y="6142"/>
                  </a:lnTo>
                  <a:lnTo>
                    <a:pt x="3539" y="7566"/>
                  </a:lnTo>
                  <a:lnTo>
                    <a:pt x="1872" y="9112"/>
                  </a:lnTo>
                  <a:lnTo>
                    <a:pt x="1139" y="9844"/>
                  </a:lnTo>
                  <a:lnTo>
                    <a:pt x="814" y="10251"/>
                  </a:lnTo>
                  <a:lnTo>
                    <a:pt x="489" y="10658"/>
                  </a:lnTo>
                  <a:lnTo>
                    <a:pt x="285" y="11024"/>
                  </a:lnTo>
                  <a:lnTo>
                    <a:pt x="123" y="11471"/>
                  </a:lnTo>
                  <a:lnTo>
                    <a:pt x="41" y="11919"/>
                  </a:lnTo>
                  <a:lnTo>
                    <a:pt x="1" y="12325"/>
                  </a:lnTo>
                  <a:lnTo>
                    <a:pt x="82" y="12773"/>
                  </a:lnTo>
                  <a:lnTo>
                    <a:pt x="123" y="12976"/>
                  </a:lnTo>
                  <a:lnTo>
                    <a:pt x="204" y="13179"/>
                  </a:lnTo>
                  <a:lnTo>
                    <a:pt x="326" y="13342"/>
                  </a:lnTo>
                  <a:lnTo>
                    <a:pt x="448" y="13505"/>
                  </a:lnTo>
                  <a:lnTo>
                    <a:pt x="611" y="13668"/>
                  </a:lnTo>
                  <a:lnTo>
                    <a:pt x="814" y="13830"/>
                  </a:lnTo>
                  <a:lnTo>
                    <a:pt x="1017" y="13912"/>
                  </a:lnTo>
                  <a:lnTo>
                    <a:pt x="1262" y="13993"/>
                  </a:lnTo>
                  <a:lnTo>
                    <a:pt x="1465" y="14034"/>
                  </a:lnTo>
                  <a:lnTo>
                    <a:pt x="1709" y="14074"/>
                  </a:lnTo>
                  <a:lnTo>
                    <a:pt x="2156" y="14034"/>
                  </a:lnTo>
                  <a:lnTo>
                    <a:pt x="2645" y="13952"/>
                  </a:lnTo>
                  <a:lnTo>
                    <a:pt x="3092" y="13790"/>
                  </a:lnTo>
                  <a:lnTo>
                    <a:pt x="3539" y="13627"/>
                  </a:lnTo>
                  <a:lnTo>
                    <a:pt x="4353" y="13220"/>
                  </a:lnTo>
                  <a:lnTo>
                    <a:pt x="6183" y="12407"/>
                  </a:lnTo>
                  <a:lnTo>
                    <a:pt x="7973" y="11512"/>
                  </a:lnTo>
                  <a:lnTo>
                    <a:pt x="9722" y="10576"/>
                  </a:lnTo>
                  <a:lnTo>
                    <a:pt x="10576" y="10088"/>
                  </a:lnTo>
                  <a:lnTo>
                    <a:pt x="11431" y="9559"/>
                  </a:lnTo>
                  <a:lnTo>
                    <a:pt x="12203" y="9031"/>
                  </a:lnTo>
                  <a:lnTo>
                    <a:pt x="12976" y="8461"/>
                  </a:lnTo>
                  <a:lnTo>
                    <a:pt x="13749" y="7851"/>
                  </a:lnTo>
                  <a:lnTo>
                    <a:pt x="14481" y="7241"/>
                  </a:lnTo>
                  <a:lnTo>
                    <a:pt x="15173" y="6549"/>
                  </a:lnTo>
                  <a:lnTo>
                    <a:pt x="15824" y="5858"/>
                  </a:lnTo>
                  <a:lnTo>
                    <a:pt x="16434" y="5126"/>
                  </a:lnTo>
                  <a:lnTo>
                    <a:pt x="17003" y="4353"/>
                  </a:lnTo>
                  <a:lnTo>
                    <a:pt x="17532" y="3539"/>
                  </a:lnTo>
                  <a:lnTo>
                    <a:pt x="17573" y="3458"/>
                  </a:lnTo>
                  <a:lnTo>
                    <a:pt x="17573" y="3417"/>
                  </a:lnTo>
                  <a:lnTo>
                    <a:pt x="17532" y="3336"/>
                  </a:lnTo>
                  <a:lnTo>
                    <a:pt x="17491" y="3295"/>
                  </a:lnTo>
                  <a:lnTo>
                    <a:pt x="17288" y="3295"/>
                  </a:lnTo>
                  <a:lnTo>
                    <a:pt x="17207" y="3377"/>
                  </a:lnTo>
                  <a:lnTo>
                    <a:pt x="16718" y="4149"/>
                  </a:lnTo>
                  <a:lnTo>
                    <a:pt x="16190" y="4882"/>
                  </a:lnTo>
                  <a:lnTo>
                    <a:pt x="15580" y="5573"/>
                  </a:lnTo>
                  <a:lnTo>
                    <a:pt x="14929" y="6265"/>
                  </a:lnTo>
                  <a:lnTo>
                    <a:pt x="14278" y="6915"/>
                  </a:lnTo>
                  <a:lnTo>
                    <a:pt x="13586" y="7525"/>
                  </a:lnTo>
                  <a:lnTo>
                    <a:pt x="12854" y="8095"/>
                  </a:lnTo>
                  <a:lnTo>
                    <a:pt x="12122" y="8624"/>
                  </a:lnTo>
                  <a:lnTo>
                    <a:pt x="11349" y="9153"/>
                  </a:lnTo>
                  <a:lnTo>
                    <a:pt x="10536" y="9641"/>
                  </a:lnTo>
                  <a:lnTo>
                    <a:pt x="9763" y="10129"/>
                  </a:lnTo>
                  <a:lnTo>
                    <a:pt x="8909" y="10617"/>
                  </a:lnTo>
                  <a:lnTo>
                    <a:pt x="7241" y="11471"/>
                  </a:lnTo>
                  <a:lnTo>
                    <a:pt x="5573" y="12285"/>
                  </a:lnTo>
                  <a:lnTo>
                    <a:pt x="3865" y="13057"/>
                  </a:lnTo>
                  <a:lnTo>
                    <a:pt x="2970" y="13464"/>
                  </a:lnTo>
                  <a:lnTo>
                    <a:pt x="2522" y="13586"/>
                  </a:lnTo>
                  <a:lnTo>
                    <a:pt x="2034" y="13668"/>
                  </a:lnTo>
                  <a:lnTo>
                    <a:pt x="1790" y="13708"/>
                  </a:lnTo>
                  <a:lnTo>
                    <a:pt x="1587" y="13668"/>
                  </a:lnTo>
                  <a:lnTo>
                    <a:pt x="1384" y="13627"/>
                  </a:lnTo>
                  <a:lnTo>
                    <a:pt x="1180" y="13546"/>
                  </a:lnTo>
                  <a:lnTo>
                    <a:pt x="977" y="13464"/>
                  </a:lnTo>
                  <a:lnTo>
                    <a:pt x="814" y="13342"/>
                  </a:lnTo>
                  <a:lnTo>
                    <a:pt x="651" y="13179"/>
                  </a:lnTo>
                  <a:lnTo>
                    <a:pt x="529" y="12976"/>
                  </a:lnTo>
                  <a:lnTo>
                    <a:pt x="448" y="12773"/>
                  </a:lnTo>
                  <a:lnTo>
                    <a:pt x="407" y="12529"/>
                  </a:lnTo>
                  <a:lnTo>
                    <a:pt x="367" y="12325"/>
                  </a:lnTo>
                  <a:lnTo>
                    <a:pt x="367" y="12122"/>
                  </a:lnTo>
                  <a:lnTo>
                    <a:pt x="448" y="11674"/>
                  </a:lnTo>
                  <a:lnTo>
                    <a:pt x="570" y="11268"/>
                  </a:lnTo>
                  <a:lnTo>
                    <a:pt x="855" y="10820"/>
                  </a:lnTo>
                  <a:lnTo>
                    <a:pt x="1139" y="10413"/>
                  </a:lnTo>
                  <a:lnTo>
                    <a:pt x="1506" y="10007"/>
                  </a:lnTo>
                  <a:lnTo>
                    <a:pt x="1872" y="9641"/>
                  </a:lnTo>
                  <a:lnTo>
                    <a:pt x="3377" y="8217"/>
                  </a:lnTo>
                  <a:lnTo>
                    <a:pt x="4963" y="6834"/>
                  </a:lnTo>
                  <a:lnTo>
                    <a:pt x="6590" y="5492"/>
                  </a:lnTo>
                  <a:lnTo>
                    <a:pt x="8298" y="4231"/>
                  </a:lnTo>
                  <a:lnTo>
                    <a:pt x="10048" y="3010"/>
                  </a:lnTo>
                  <a:lnTo>
                    <a:pt x="11837" y="1912"/>
                  </a:lnTo>
                  <a:lnTo>
                    <a:pt x="13668" y="855"/>
                  </a:lnTo>
                  <a:lnTo>
                    <a:pt x="14603" y="366"/>
                  </a:lnTo>
                  <a:lnTo>
                    <a:pt x="14644" y="285"/>
                  </a:lnTo>
                  <a:lnTo>
                    <a:pt x="14685" y="244"/>
                  </a:lnTo>
                  <a:lnTo>
                    <a:pt x="14685" y="163"/>
                  </a:lnTo>
                  <a:lnTo>
                    <a:pt x="14644" y="122"/>
                  </a:lnTo>
                  <a:lnTo>
                    <a:pt x="14603" y="41"/>
                  </a:lnTo>
                  <a:lnTo>
                    <a:pt x="14563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6"/>
            <p:cNvSpPr/>
            <p:nvPr/>
          </p:nvSpPr>
          <p:spPr>
            <a:xfrm rot="8100000" flipH="1">
              <a:off x="8893413" y="4510443"/>
              <a:ext cx="673778" cy="582858"/>
            </a:xfrm>
            <a:custGeom>
              <a:avLst/>
              <a:gdLst/>
              <a:ahLst/>
              <a:cxnLst/>
              <a:rect l="l" t="t" r="r" b="b"/>
              <a:pathLst>
                <a:path w="7242" h="6265" extrusionOk="0">
                  <a:moveTo>
                    <a:pt x="6224" y="0"/>
                  </a:moveTo>
                  <a:lnTo>
                    <a:pt x="6143" y="41"/>
                  </a:lnTo>
                  <a:lnTo>
                    <a:pt x="3092" y="2319"/>
                  </a:lnTo>
                  <a:lnTo>
                    <a:pt x="1547" y="3498"/>
                  </a:lnTo>
                  <a:lnTo>
                    <a:pt x="896" y="3986"/>
                  </a:lnTo>
                  <a:lnTo>
                    <a:pt x="570" y="4271"/>
                  </a:lnTo>
                  <a:lnTo>
                    <a:pt x="326" y="4556"/>
                  </a:lnTo>
                  <a:lnTo>
                    <a:pt x="164" y="4800"/>
                  </a:lnTo>
                  <a:lnTo>
                    <a:pt x="42" y="5085"/>
                  </a:lnTo>
                  <a:lnTo>
                    <a:pt x="1" y="5410"/>
                  </a:lnTo>
                  <a:lnTo>
                    <a:pt x="82" y="5695"/>
                  </a:lnTo>
                  <a:lnTo>
                    <a:pt x="204" y="5980"/>
                  </a:lnTo>
                  <a:lnTo>
                    <a:pt x="326" y="6061"/>
                  </a:lnTo>
                  <a:lnTo>
                    <a:pt x="448" y="6142"/>
                  </a:lnTo>
                  <a:lnTo>
                    <a:pt x="570" y="6224"/>
                  </a:lnTo>
                  <a:lnTo>
                    <a:pt x="692" y="6264"/>
                  </a:lnTo>
                  <a:lnTo>
                    <a:pt x="977" y="6264"/>
                  </a:lnTo>
                  <a:lnTo>
                    <a:pt x="1181" y="6183"/>
                  </a:lnTo>
                  <a:lnTo>
                    <a:pt x="1343" y="6102"/>
                  </a:lnTo>
                  <a:lnTo>
                    <a:pt x="1709" y="5898"/>
                  </a:lnTo>
                  <a:lnTo>
                    <a:pt x="2482" y="5329"/>
                  </a:lnTo>
                  <a:lnTo>
                    <a:pt x="3987" y="4271"/>
                  </a:lnTo>
                  <a:lnTo>
                    <a:pt x="5614" y="2970"/>
                  </a:lnTo>
                  <a:lnTo>
                    <a:pt x="7160" y="1668"/>
                  </a:lnTo>
                  <a:lnTo>
                    <a:pt x="7241" y="1587"/>
                  </a:lnTo>
                  <a:lnTo>
                    <a:pt x="7241" y="1546"/>
                  </a:lnTo>
                  <a:lnTo>
                    <a:pt x="7201" y="1465"/>
                  </a:lnTo>
                  <a:lnTo>
                    <a:pt x="7160" y="1424"/>
                  </a:lnTo>
                  <a:lnTo>
                    <a:pt x="7038" y="1343"/>
                  </a:lnTo>
                  <a:lnTo>
                    <a:pt x="6997" y="1343"/>
                  </a:lnTo>
                  <a:lnTo>
                    <a:pt x="6916" y="1383"/>
                  </a:lnTo>
                  <a:lnTo>
                    <a:pt x="5655" y="2441"/>
                  </a:lnTo>
                  <a:lnTo>
                    <a:pt x="4394" y="3458"/>
                  </a:lnTo>
                  <a:lnTo>
                    <a:pt x="3092" y="4434"/>
                  </a:lnTo>
                  <a:lnTo>
                    <a:pt x="1750" y="5410"/>
                  </a:lnTo>
                  <a:lnTo>
                    <a:pt x="1465" y="5613"/>
                  </a:lnTo>
                  <a:lnTo>
                    <a:pt x="1140" y="5817"/>
                  </a:lnTo>
                  <a:lnTo>
                    <a:pt x="936" y="5858"/>
                  </a:lnTo>
                  <a:lnTo>
                    <a:pt x="774" y="5898"/>
                  </a:lnTo>
                  <a:lnTo>
                    <a:pt x="611" y="5858"/>
                  </a:lnTo>
                  <a:lnTo>
                    <a:pt x="489" y="5695"/>
                  </a:lnTo>
                  <a:lnTo>
                    <a:pt x="408" y="5573"/>
                  </a:lnTo>
                  <a:lnTo>
                    <a:pt x="367" y="5451"/>
                  </a:lnTo>
                  <a:lnTo>
                    <a:pt x="367" y="5288"/>
                  </a:lnTo>
                  <a:lnTo>
                    <a:pt x="408" y="5166"/>
                  </a:lnTo>
                  <a:lnTo>
                    <a:pt x="530" y="4881"/>
                  </a:lnTo>
                  <a:lnTo>
                    <a:pt x="733" y="4637"/>
                  </a:lnTo>
                  <a:lnTo>
                    <a:pt x="1018" y="4393"/>
                  </a:lnTo>
                  <a:lnTo>
                    <a:pt x="1303" y="4149"/>
                  </a:lnTo>
                  <a:lnTo>
                    <a:pt x="1913" y="3661"/>
                  </a:lnTo>
                  <a:lnTo>
                    <a:pt x="3255" y="2644"/>
                  </a:lnTo>
                  <a:lnTo>
                    <a:pt x="6346" y="366"/>
                  </a:lnTo>
                  <a:lnTo>
                    <a:pt x="6387" y="326"/>
                  </a:lnTo>
                  <a:lnTo>
                    <a:pt x="6428" y="244"/>
                  </a:lnTo>
                  <a:lnTo>
                    <a:pt x="6387" y="122"/>
                  </a:lnTo>
                  <a:lnTo>
                    <a:pt x="6346" y="41"/>
                  </a:lnTo>
                  <a:lnTo>
                    <a:pt x="6265" y="41"/>
                  </a:lnTo>
                  <a:lnTo>
                    <a:pt x="6224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6"/>
            <p:cNvSpPr/>
            <p:nvPr/>
          </p:nvSpPr>
          <p:spPr>
            <a:xfrm rot="8100000" flipH="1">
              <a:off x="7985425" y="4705653"/>
              <a:ext cx="688850" cy="510943"/>
            </a:xfrm>
            <a:custGeom>
              <a:avLst/>
              <a:gdLst/>
              <a:ahLst/>
              <a:cxnLst/>
              <a:rect l="l" t="t" r="r" b="b"/>
              <a:pathLst>
                <a:path w="7404" h="5492" extrusionOk="0">
                  <a:moveTo>
                    <a:pt x="6712" y="366"/>
                  </a:moveTo>
                  <a:lnTo>
                    <a:pt x="6875" y="407"/>
                  </a:lnTo>
                  <a:lnTo>
                    <a:pt x="6956" y="488"/>
                  </a:lnTo>
                  <a:lnTo>
                    <a:pt x="6997" y="610"/>
                  </a:lnTo>
                  <a:lnTo>
                    <a:pt x="6997" y="773"/>
                  </a:lnTo>
                  <a:lnTo>
                    <a:pt x="6956" y="895"/>
                  </a:lnTo>
                  <a:lnTo>
                    <a:pt x="6875" y="1058"/>
                  </a:lnTo>
                  <a:lnTo>
                    <a:pt x="6712" y="1302"/>
                  </a:lnTo>
                  <a:lnTo>
                    <a:pt x="6509" y="1505"/>
                  </a:lnTo>
                  <a:lnTo>
                    <a:pt x="6305" y="1668"/>
                  </a:lnTo>
                  <a:lnTo>
                    <a:pt x="5817" y="1953"/>
                  </a:lnTo>
                  <a:lnTo>
                    <a:pt x="4760" y="2685"/>
                  </a:lnTo>
                  <a:lnTo>
                    <a:pt x="3458" y="3580"/>
                  </a:lnTo>
                  <a:lnTo>
                    <a:pt x="2116" y="4475"/>
                  </a:lnTo>
                  <a:lnTo>
                    <a:pt x="1546" y="4800"/>
                  </a:lnTo>
                  <a:lnTo>
                    <a:pt x="1262" y="4963"/>
                  </a:lnTo>
                  <a:lnTo>
                    <a:pt x="936" y="5044"/>
                  </a:lnTo>
                  <a:lnTo>
                    <a:pt x="733" y="5125"/>
                  </a:lnTo>
                  <a:lnTo>
                    <a:pt x="489" y="5125"/>
                  </a:lnTo>
                  <a:lnTo>
                    <a:pt x="407" y="5085"/>
                  </a:lnTo>
                  <a:lnTo>
                    <a:pt x="367" y="5003"/>
                  </a:lnTo>
                  <a:lnTo>
                    <a:pt x="367" y="4881"/>
                  </a:lnTo>
                  <a:lnTo>
                    <a:pt x="407" y="4759"/>
                  </a:lnTo>
                  <a:lnTo>
                    <a:pt x="489" y="4637"/>
                  </a:lnTo>
                  <a:lnTo>
                    <a:pt x="733" y="4434"/>
                  </a:lnTo>
                  <a:lnTo>
                    <a:pt x="1140" y="4027"/>
                  </a:lnTo>
                  <a:lnTo>
                    <a:pt x="1994" y="3254"/>
                  </a:lnTo>
                  <a:lnTo>
                    <a:pt x="2889" y="2482"/>
                  </a:lnTo>
                  <a:lnTo>
                    <a:pt x="3824" y="1790"/>
                  </a:lnTo>
                  <a:lnTo>
                    <a:pt x="4719" y="1180"/>
                  </a:lnTo>
                  <a:lnTo>
                    <a:pt x="5167" y="854"/>
                  </a:lnTo>
                  <a:lnTo>
                    <a:pt x="5655" y="610"/>
                  </a:lnTo>
                  <a:lnTo>
                    <a:pt x="5899" y="488"/>
                  </a:lnTo>
                  <a:lnTo>
                    <a:pt x="6183" y="407"/>
                  </a:lnTo>
                  <a:lnTo>
                    <a:pt x="6427" y="366"/>
                  </a:lnTo>
                  <a:close/>
                  <a:moveTo>
                    <a:pt x="6265" y="0"/>
                  </a:moveTo>
                  <a:lnTo>
                    <a:pt x="5980" y="82"/>
                  </a:lnTo>
                  <a:lnTo>
                    <a:pt x="5533" y="244"/>
                  </a:lnTo>
                  <a:lnTo>
                    <a:pt x="5126" y="488"/>
                  </a:lnTo>
                  <a:lnTo>
                    <a:pt x="4312" y="1017"/>
                  </a:lnTo>
                  <a:lnTo>
                    <a:pt x="3092" y="1871"/>
                  </a:lnTo>
                  <a:lnTo>
                    <a:pt x="1912" y="2807"/>
                  </a:lnTo>
                  <a:lnTo>
                    <a:pt x="814" y="3824"/>
                  </a:lnTo>
                  <a:lnTo>
                    <a:pt x="570" y="4027"/>
                  </a:lnTo>
                  <a:lnTo>
                    <a:pt x="285" y="4312"/>
                  </a:lnTo>
                  <a:lnTo>
                    <a:pt x="82" y="4597"/>
                  </a:lnTo>
                  <a:lnTo>
                    <a:pt x="1" y="4719"/>
                  </a:lnTo>
                  <a:lnTo>
                    <a:pt x="1" y="4881"/>
                  </a:lnTo>
                  <a:lnTo>
                    <a:pt x="1" y="5085"/>
                  </a:lnTo>
                  <a:lnTo>
                    <a:pt x="41" y="5207"/>
                  </a:lnTo>
                  <a:lnTo>
                    <a:pt x="123" y="5329"/>
                  </a:lnTo>
                  <a:lnTo>
                    <a:pt x="204" y="5410"/>
                  </a:lnTo>
                  <a:lnTo>
                    <a:pt x="285" y="5451"/>
                  </a:lnTo>
                  <a:lnTo>
                    <a:pt x="407" y="5492"/>
                  </a:lnTo>
                  <a:lnTo>
                    <a:pt x="692" y="5492"/>
                  </a:lnTo>
                  <a:lnTo>
                    <a:pt x="1018" y="5410"/>
                  </a:lnTo>
                  <a:lnTo>
                    <a:pt x="1302" y="5329"/>
                  </a:lnTo>
                  <a:lnTo>
                    <a:pt x="1790" y="5085"/>
                  </a:lnTo>
                  <a:lnTo>
                    <a:pt x="2523" y="4678"/>
                  </a:lnTo>
                  <a:lnTo>
                    <a:pt x="3214" y="4190"/>
                  </a:lnTo>
                  <a:lnTo>
                    <a:pt x="4597" y="3254"/>
                  </a:lnTo>
                  <a:lnTo>
                    <a:pt x="5858" y="2400"/>
                  </a:lnTo>
                  <a:lnTo>
                    <a:pt x="6387" y="2034"/>
                  </a:lnTo>
                  <a:lnTo>
                    <a:pt x="6672" y="1831"/>
                  </a:lnTo>
                  <a:lnTo>
                    <a:pt x="6916" y="1627"/>
                  </a:lnTo>
                  <a:lnTo>
                    <a:pt x="7038" y="1505"/>
                  </a:lnTo>
                  <a:lnTo>
                    <a:pt x="7160" y="1343"/>
                  </a:lnTo>
                  <a:lnTo>
                    <a:pt x="7282" y="1139"/>
                  </a:lnTo>
                  <a:lnTo>
                    <a:pt x="7363" y="936"/>
                  </a:lnTo>
                  <a:lnTo>
                    <a:pt x="7404" y="732"/>
                  </a:lnTo>
                  <a:lnTo>
                    <a:pt x="7404" y="529"/>
                  </a:lnTo>
                  <a:lnTo>
                    <a:pt x="7322" y="366"/>
                  </a:lnTo>
                  <a:lnTo>
                    <a:pt x="7200" y="204"/>
                  </a:lnTo>
                  <a:lnTo>
                    <a:pt x="7078" y="82"/>
                  </a:lnTo>
                  <a:lnTo>
                    <a:pt x="6956" y="41"/>
                  </a:lnTo>
                  <a:lnTo>
                    <a:pt x="6794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5" name="Google Shape;535;p16"/>
          <p:cNvGrpSpPr/>
          <p:nvPr/>
        </p:nvGrpSpPr>
        <p:grpSpPr>
          <a:xfrm>
            <a:off x="8493386" y="578727"/>
            <a:ext cx="307124" cy="305294"/>
            <a:chOff x="1026043" y="1162815"/>
            <a:chExt cx="307124" cy="305294"/>
          </a:xfrm>
        </p:grpSpPr>
        <p:sp>
          <p:nvSpPr>
            <p:cNvPr id="536" name="Google Shape;536;p16"/>
            <p:cNvSpPr/>
            <p:nvPr/>
          </p:nvSpPr>
          <p:spPr>
            <a:xfrm>
              <a:off x="1026043" y="1162815"/>
              <a:ext cx="307124" cy="305294"/>
            </a:xfrm>
            <a:custGeom>
              <a:avLst/>
              <a:gdLst/>
              <a:ahLst/>
              <a:cxnLst/>
              <a:rect l="l" t="t" r="r" b="b"/>
              <a:pathLst>
                <a:path w="6712" h="6672" extrusionOk="0">
                  <a:moveTo>
                    <a:pt x="2766" y="1"/>
                  </a:moveTo>
                  <a:lnTo>
                    <a:pt x="2644" y="41"/>
                  </a:lnTo>
                  <a:lnTo>
                    <a:pt x="2563" y="82"/>
                  </a:lnTo>
                  <a:lnTo>
                    <a:pt x="2441" y="163"/>
                  </a:lnTo>
                  <a:lnTo>
                    <a:pt x="2359" y="245"/>
                  </a:lnTo>
                  <a:lnTo>
                    <a:pt x="2319" y="367"/>
                  </a:lnTo>
                  <a:lnTo>
                    <a:pt x="2237" y="651"/>
                  </a:lnTo>
                  <a:lnTo>
                    <a:pt x="2197" y="936"/>
                  </a:lnTo>
                  <a:lnTo>
                    <a:pt x="2197" y="1221"/>
                  </a:lnTo>
                  <a:lnTo>
                    <a:pt x="2237" y="1506"/>
                  </a:lnTo>
                  <a:lnTo>
                    <a:pt x="2075" y="1343"/>
                  </a:lnTo>
                  <a:lnTo>
                    <a:pt x="1871" y="1221"/>
                  </a:lnTo>
                  <a:lnTo>
                    <a:pt x="1546" y="1139"/>
                  </a:lnTo>
                  <a:lnTo>
                    <a:pt x="1424" y="1099"/>
                  </a:lnTo>
                  <a:lnTo>
                    <a:pt x="1261" y="1139"/>
                  </a:lnTo>
                  <a:lnTo>
                    <a:pt x="1139" y="1180"/>
                  </a:lnTo>
                  <a:lnTo>
                    <a:pt x="1017" y="1262"/>
                  </a:lnTo>
                  <a:lnTo>
                    <a:pt x="895" y="1343"/>
                  </a:lnTo>
                  <a:lnTo>
                    <a:pt x="814" y="1506"/>
                  </a:lnTo>
                  <a:lnTo>
                    <a:pt x="773" y="1790"/>
                  </a:lnTo>
                  <a:lnTo>
                    <a:pt x="773" y="2075"/>
                  </a:lnTo>
                  <a:lnTo>
                    <a:pt x="854" y="2360"/>
                  </a:lnTo>
                  <a:lnTo>
                    <a:pt x="1017" y="2604"/>
                  </a:lnTo>
                  <a:lnTo>
                    <a:pt x="1180" y="2807"/>
                  </a:lnTo>
                  <a:lnTo>
                    <a:pt x="1383" y="3011"/>
                  </a:lnTo>
                  <a:lnTo>
                    <a:pt x="1017" y="2970"/>
                  </a:lnTo>
                  <a:lnTo>
                    <a:pt x="814" y="3011"/>
                  </a:lnTo>
                  <a:lnTo>
                    <a:pt x="651" y="3051"/>
                  </a:lnTo>
                  <a:lnTo>
                    <a:pt x="407" y="3214"/>
                  </a:lnTo>
                  <a:lnTo>
                    <a:pt x="204" y="3377"/>
                  </a:lnTo>
                  <a:lnTo>
                    <a:pt x="82" y="3621"/>
                  </a:lnTo>
                  <a:lnTo>
                    <a:pt x="0" y="3865"/>
                  </a:lnTo>
                  <a:lnTo>
                    <a:pt x="0" y="4109"/>
                  </a:lnTo>
                  <a:lnTo>
                    <a:pt x="82" y="4353"/>
                  </a:lnTo>
                  <a:lnTo>
                    <a:pt x="244" y="4516"/>
                  </a:lnTo>
                  <a:lnTo>
                    <a:pt x="488" y="4678"/>
                  </a:lnTo>
                  <a:lnTo>
                    <a:pt x="692" y="4719"/>
                  </a:lnTo>
                  <a:lnTo>
                    <a:pt x="936" y="4760"/>
                  </a:lnTo>
                  <a:lnTo>
                    <a:pt x="1424" y="4719"/>
                  </a:lnTo>
                  <a:lnTo>
                    <a:pt x="1180" y="5004"/>
                  </a:lnTo>
                  <a:lnTo>
                    <a:pt x="1098" y="5166"/>
                  </a:lnTo>
                  <a:lnTo>
                    <a:pt x="1058" y="5370"/>
                  </a:lnTo>
                  <a:lnTo>
                    <a:pt x="1017" y="5655"/>
                  </a:lnTo>
                  <a:lnTo>
                    <a:pt x="1098" y="5939"/>
                  </a:lnTo>
                  <a:lnTo>
                    <a:pt x="1139" y="6061"/>
                  </a:lnTo>
                  <a:lnTo>
                    <a:pt x="1220" y="6143"/>
                  </a:lnTo>
                  <a:lnTo>
                    <a:pt x="1342" y="6265"/>
                  </a:lnTo>
                  <a:lnTo>
                    <a:pt x="1464" y="6305"/>
                  </a:lnTo>
                  <a:lnTo>
                    <a:pt x="1709" y="6387"/>
                  </a:lnTo>
                  <a:lnTo>
                    <a:pt x="1993" y="6387"/>
                  </a:lnTo>
                  <a:lnTo>
                    <a:pt x="2237" y="6346"/>
                  </a:lnTo>
                  <a:lnTo>
                    <a:pt x="2481" y="6224"/>
                  </a:lnTo>
                  <a:lnTo>
                    <a:pt x="2685" y="6021"/>
                  </a:lnTo>
                  <a:lnTo>
                    <a:pt x="2888" y="5777"/>
                  </a:lnTo>
                  <a:lnTo>
                    <a:pt x="3010" y="6102"/>
                  </a:lnTo>
                  <a:lnTo>
                    <a:pt x="3092" y="6265"/>
                  </a:lnTo>
                  <a:lnTo>
                    <a:pt x="3173" y="6387"/>
                  </a:lnTo>
                  <a:lnTo>
                    <a:pt x="3295" y="6509"/>
                  </a:lnTo>
                  <a:lnTo>
                    <a:pt x="3417" y="6590"/>
                  </a:lnTo>
                  <a:lnTo>
                    <a:pt x="3580" y="6671"/>
                  </a:lnTo>
                  <a:lnTo>
                    <a:pt x="3905" y="6671"/>
                  </a:lnTo>
                  <a:lnTo>
                    <a:pt x="4108" y="6590"/>
                  </a:lnTo>
                  <a:lnTo>
                    <a:pt x="4312" y="6468"/>
                  </a:lnTo>
                  <a:lnTo>
                    <a:pt x="4475" y="6305"/>
                  </a:lnTo>
                  <a:lnTo>
                    <a:pt x="4597" y="6102"/>
                  </a:lnTo>
                  <a:lnTo>
                    <a:pt x="4678" y="5777"/>
                  </a:lnTo>
                  <a:lnTo>
                    <a:pt x="4678" y="5451"/>
                  </a:lnTo>
                  <a:lnTo>
                    <a:pt x="4841" y="5533"/>
                  </a:lnTo>
                  <a:lnTo>
                    <a:pt x="5003" y="5573"/>
                  </a:lnTo>
                  <a:lnTo>
                    <a:pt x="5166" y="5614"/>
                  </a:lnTo>
                  <a:lnTo>
                    <a:pt x="5329" y="5573"/>
                  </a:lnTo>
                  <a:lnTo>
                    <a:pt x="5491" y="5533"/>
                  </a:lnTo>
                  <a:lnTo>
                    <a:pt x="5654" y="5492"/>
                  </a:lnTo>
                  <a:lnTo>
                    <a:pt x="5817" y="5370"/>
                  </a:lnTo>
                  <a:lnTo>
                    <a:pt x="5939" y="5248"/>
                  </a:lnTo>
                  <a:lnTo>
                    <a:pt x="6061" y="5085"/>
                  </a:lnTo>
                  <a:lnTo>
                    <a:pt x="6142" y="4922"/>
                  </a:lnTo>
                  <a:lnTo>
                    <a:pt x="6183" y="4760"/>
                  </a:lnTo>
                  <a:lnTo>
                    <a:pt x="6224" y="4597"/>
                  </a:lnTo>
                  <a:lnTo>
                    <a:pt x="6224" y="4434"/>
                  </a:lnTo>
                  <a:lnTo>
                    <a:pt x="6183" y="4231"/>
                  </a:lnTo>
                  <a:lnTo>
                    <a:pt x="6102" y="4068"/>
                  </a:lnTo>
                  <a:lnTo>
                    <a:pt x="6020" y="3946"/>
                  </a:lnTo>
                  <a:lnTo>
                    <a:pt x="6183" y="3865"/>
                  </a:lnTo>
                  <a:lnTo>
                    <a:pt x="6346" y="3783"/>
                  </a:lnTo>
                  <a:lnTo>
                    <a:pt x="6468" y="3702"/>
                  </a:lnTo>
                  <a:lnTo>
                    <a:pt x="6549" y="3539"/>
                  </a:lnTo>
                  <a:lnTo>
                    <a:pt x="6630" y="3417"/>
                  </a:lnTo>
                  <a:lnTo>
                    <a:pt x="6712" y="3255"/>
                  </a:lnTo>
                  <a:lnTo>
                    <a:pt x="6712" y="3051"/>
                  </a:lnTo>
                  <a:lnTo>
                    <a:pt x="6712" y="2889"/>
                  </a:lnTo>
                  <a:lnTo>
                    <a:pt x="6671" y="2685"/>
                  </a:lnTo>
                  <a:lnTo>
                    <a:pt x="6590" y="2522"/>
                  </a:lnTo>
                  <a:lnTo>
                    <a:pt x="6468" y="2360"/>
                  </a:lnTo>
                  <a:lnTo>
                    <a:pt x="6346" y="2238"/>
                  </a:lnTo>
                  <a:lnTo>
                    <a:pt x="6183" y="2156"/>
                  </a:lnTo>
                  <a:lnTo>
                    <a:pt x="6020" y="2116"/>
                  </a:lnTo>
                  <a:lnTo>
                    <a:pt x="5858" y="2075"/>
                  </a:lnTo>
                  <a:lnTo>
                    <a:pt x="5654" y="2075"/>
                  </a:lnTo>
                  <a:lnTo>
                    <a:pt x="5776" y="1750"/>
                  </a:lnTo>
                  <a:lnTo>
                    <a:pt x="5817" y="1546"/>
                  </a:lnTo>
                  <a:lnTo>
                    <a:pt x="5817" y="1384"/>
                  </a:lnTo>
                  <a:lnTo>
                    <a:pt x="5776" y="1099"/>
                  </a:lnTo>
                  <a:lnTo>
                    <a:pt x="5654" y="855"/>
                  </a:lnTo>
                  <a:lnTo>
                    <a:pt x="5491" y="651"/>
                  </a:lnTo>
                  <a:lnTo>
                    <a:pt x="5369" y="570"/>
                  </a:lnTo>
                  <a:lnTo>
                    <a:pt x="5247" y="489"/>
                  </a:lnTo>
                  <a:lnTo>
                    <a:pt x="4963" y="448"/>
                  </a:lnTo>
                  <a:lnTo>
                    <a:pt x="4678" y="489"/>
                  </a:lnTo>
                  <a:lnTo>
                    <a:pt x="4434" y="570"/>
                  </a:lnTo>
                  <a:lnTo>
                    <a:pt x="4190" y="733"/>
                  </a:lnTo>
                  <a:lnTo>
                    <a:pt x="3946" y="977"/>
                  </a:lnTo>
                  <a:lnTo>
                    <a:pt x="3783" y="1262"/>
                  </a:lnTo>
                  <a:lnTo>
                    <a:pt x="3661" y="895"/>
                  </a:lnTo>
                  <a:lnTo>
                    <a:pt x="3458" y="448"/>
                  </a:lnTo>
                  <a:lnTo>
                    <a:pt x="3336" y="245"/>
                  </a:lnTo>
                  <a:lnTo>
                    <a:pt x="3132" y="82"/>
                  </a:lnTo>
                  <a:lnTo>
                    <a:pt x="3010" y="41"/>
                  </a:lnTo>
                  <a:lnTo>
                    <a:pt x="28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6"/>
            <p:cNvSpPr/>
            <p:nvPr/>
          </p:nvSpPr>
          <p:spPr>
            <a:xfrm>
              <a:off x="1109780" y="1246551"/>
              <a:ext cx="169440" cy="158275"/>
            </a:xfrm>
            <a:custGeom>
              <a:avLst/>
              <a:gdLst/>
              <a:ahLst/>
              <a:cxnLst/>
              <a:rect l="l" t="t" r="r" b="b"/>
              <a:pathLst>
                <a:path w="3703" h="3459" extrusionOk="0">
                  <a:moveTo>
                    <a:pt x="1668" y="1"/>
                  </a:moveTo>
                  <a:lnTo>
                    <a:pt x="1424" y="82"/>
                  </a:lnTo>
                  <a:lnTo>
                    <a:pt x="1140" y="164"/>
                  </a:lnTo>
                  <a:lnTo>
                    <a:pt x="936" y="286"/>
                  </a:lnTo>
                  <a:lnTo>
                    <a:pt x="692" y="448"/>
                  </a:lnTo>
                  <a:lnTo>
                    <a:pt x="489" y="652"/>
                  </a:lnTo>
                  <a:lnTo>
                    <a:pt x="285" y="896"/>
                  </a:lnTo>
                  <a:lnTo>
                    <a:pt x="163" y="1140"/>
                  </a:lnTo>
                  <a:lnTo>
                    <a:pt x="41" y="1425"/>
                  </a:lnTo>
                  <a:lnTo>
                    <a:pt x="1" y="1709"/>
                  </a:lnTo>
                  <a:lnTo>
                    <a:pt x="1" y="1994"/>
                  </a:lnTo>
                  <a:lnTo>
                    <a:pt x="82" y="2320"/>
                  </a:lnTo>
                  <a:lnTo>
                    <a:pt x="204" y="2604"/>
                  </a:lnTo>
                  <a:lnTo>
                    <a:pt x="367" y="2848"/>
                  </a:lnTo>
                  <a:lnTo>
                    <a:pt x="570" y="3052"/>
                  </a:lnTo>
                  <a:lnTo>
                    <a:pt x="814" y="3214"/>
                  </a:lnTo>
                  <a:lnTo>
                    <a:pt x="1058" y="3336"/>
                  </a:lnTo>
                  <a:lnTo>
                    <a:pt x="1302" y="3418"/>
                  </a:lnTo>
                  <a:lnTo>
                    <a:pt x="1587" y="3458"/>
                  </a:lnTo>
                  <a:lnTo>
                    <a:pt x="1912" y="3458"/>
                  </a:lnTo>
                  <a:lnTo>
                    <a:pt x="2197" y="3377"/>
                  </a:lnTo>
                  <a:lnTo>
                    <a:pt x="2441" y="3255"/>
                  </a:lnTo>
                  <a:lnTo>
                    <a:pt x="2726" y="3092"/>
                  </a:lnTo>
                  <a:lnTo>
                    <a:pt x="2970" y="2889"/>
                  </a:lnTo>
                  <a:lnTo>
                    <a:pt x="3173" y="2686"/>
                  </a:lnTo>
                  <a:lnTo>
                    <a:pt x="3377" y="2401"/>
                  </a:lnTo>
                  <a:lnTo>
                    <a:pt x="3539" y="2157"/>
                  </a:lnTo>
                  <a:lnTo>
                    <a:pt x="3621" y="1831"/>
                  </a:lnTo>
                  <a:lnTo>
                    <a:pt x="3702" y="1547"/>
                  </a:lnTo>
                  <a:lnTo>
                    <a:pt x="3702" y="1303"/>
                  </a:lnTo>
                  <a:lnTo>
                    <a:pt x="3661" y="1059"/>
                  </a:lnTo>
                  <a:lnTo>
                    <a:pt x="3580" y="815"/>
                  </a:lnTo>
                  <a:lnTo>
                    <a:pt x="3458" y="611"/>
                  </a:lnTo>
                  <a:lnTo>
                    <a:pt x="3336" y="448"/>
                  </a:lnTo>
                  <a:lnTo>
                    <a:pt x="3173" y="286"/>
                  </a:lnTo>
                  <a:lnTo>
                    <a:pt x="2929" y="164"/>
                  </a:lnTo>
                  <a:lnTo>
                    <a:pt x="2726" y="82"/>
                  </a:lnTo>
                  <a:lnTo>
                    <a:pt x="24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6"/>
            <p:cNvSpPr/>
            <p:nvPr/>
          </p:nvSpPr>
          <p:spPr>
            <a:xfrm>
              <a:off x="1200974" y="1274509"/>
              <a:ext cx="18669" cy="18623"/>
            </a:xfrm>
            <a:custGeom>
              <a:avLst/>
              <a:gdLst/>
              <a:ahLst/>
              <a:cxnLst/>
              <a:rect l="l" t="t" r="r" b="b"/>
              <a:pathLst>
                <a:path w="408" h="407" extrusionOk="0">
                  <a:moveTo>
                    <a:pt x="204" y="0"/>
                  </a:moveTo>
                  <a:lnTo>
                    <a:pt x="123" y="41"/>
                  </a:lnTo>
                  <a:lnTo>
                    <a:pt x="82" y="81"/>
                  </a:lnTo>
                  <a:lnTo>
                    <a:pt x="41" y="122"/>
                  </a:lnTo>
                  <a:lnTo>
                    <a:pt x="1" y="204"/>
                  </a:lnTo>
                  <a:lnTo>
                    <a:pt x="41" y="285"/>
                  </a:lnTo>
                  <a:lnTo>
                    <a:pt x="82" y="326"/>
                  </a:lnTo>
                  <a:lnTo>
                    <a:pt x="123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67" y="326"/>
                  </a:lnTo>
                  <a:lnTo>
                    <a:pt x="407" y="285"/>
                  </a:lnTo>
                  <a:lnTo>
                    <a:pt x="407" y="204"/>
                  </a:lnTo>
                  <a:lnTo>
                    <a:pt x="407" y="122"/>
                  </a:lnTo>
                  <a:lnTo>
                    <a:pt x="367" y="81"/>
                  </a:lnTo>
                  <a:lnTo>
                    <a:pt x="285" y="41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6"/>
            <p:cNvSpPr/>
            <p:nvPr/>
          </p:nvSpPr>
          <p:spPr>
            <a:xfrm>
              <a:off x="1158191" y="1281922"/>
              <a:ext cx="18623" cy="16793"/>
            </a:xfrm>
            <a:custGeom>
              <a:avLst/>
              <a:gdLst/>
              <a:ahLst/>
              <a:cxnLst/>
              <a:rect l="l" t="t" r="r" b="b"/>
              <a:pathLst>
                <a:path w="407" h="367" extrusionOk="0">
                  <a:moveTo>
                    <a:pt x="122" y="1"/>
                  </a:moveTo>
                  <a:lnTo>
                    <a:pt x="41" y="42"/>
                  </a:lnTo>
                  <a:lnTo>
                    <a:pt x="0" y="123"/>
                  </a:lnTo>
                  <a:lnTo>
                    <a:pt x="0" y="164"/>
                  </a:lnTo>
                  <a:lnTo>
                    <a:pt x="0" y="245"/>
                  </a:lnTo>
                  <a:lnTo>
                    <a:pt x="41" y="326"/>
                  </a:lnTo>
                  <a:lnTo>
                    <a:pt x="82" y="367"/>
                  </a:lnTo>
                  <a:lnTo>
                    <a:pt x="285" y="367"/>
                  </a:lnTo>
                  <a:lnTo>
                    <a:pt x="366" y="326"/>
                  </a:lnTo>
                  <a:lnTo>
                    <a:pt x="407" y="245"/>
                  </a:lnTo>
                  <a:lnTo>
                    <a:pt x="407" y="164"/>
                  </a:lnTo>
                  <a:lnTo>
                    <a:pt x="407" y="123"/>
                  </a:lnTo>
                  <a:lnTo>
                    <a:pt x="366" y="42"/>
                  </a:lnTo>
                  <a:lnTo>
                    <a:pt x="3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6"/>
            <p:cNvSpPr/>
            <p:nvPr/>
          </p:nvSpPr>
          <p:spPr>
            <a:xfrm>
              <a:off x="1143274" y="1328457"/>
              <a:ext cx="16793" cy="18669"/>
            </a:xfrm>
            <a:custGeom>
              <a:avLst/>
              <a:gdLst/>
              <a:ahLst/>
              <a:cxnLst/>
              <a:rect l="l" t="t" r="r" b="b"/>
              <a:pathLst>
                <a:path w="367" h="408" extrusionOk="0">
                  <a:moveTo>
                    <a:pt x="123" y="1"/>
                  </a:moveTo>
                  <a:lnTo>
                    <a:pt x="41" y="82"/>
                  </a:lnTo>
                  <a:lnTo>
                    <a:pt x="1" y="123"/>
                  </a:lnTo>
                  <a:lnTo>
                    <a:pt x="1" y="204"/>
                  </a:lnTo>
                  <a:lnTo>
                    <a:pt x="1" y="285"/>
                  </a:lnTo>
                  <a:lnTo>
                    <a:pt x="41" y="326"/>
                  </a:lnTo>
                  <a:lnTo>
                    <a:pt x="123" y="367"/>
                  </a:lnTo>
                  <a:lnTo>
                    <a:pt x="204" y="407"/>
                  </a:lnTo>
                  <a:lnTo>
                    <a:pt x="285" y="367"/>
                  </a:lnTo>
                  <a:lnTo>
                    <a:pt x="326" y="326"/>
                  </a:lnTo>
                  <a:lnTo>
                    <a:pt x="367" y="285"/>
                  </a:lnTo>
                  <a:lnTo>
                    <a:pt x="367" y="204"/>
                  </a:lnTo>
                  <a:lnTo>
                    <a:pt x="367" y="123"/>
                  </a:lnTo>
                  <a:lnTo>
                    <a:pt x="326" y="8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6"/>
            <p:cNvSpPr/>
            <p:nvPr/>
          </p:nvSpPr>
          <p:spPr>
            <a:xfrm>
              <a:off x="1182351" y="1356369"/>
              <a:ext cx="16839" cy="18669"/>
            </a:xfrm>
            <a:custGeom>
              <a:avLst/>
              <a:gdLst/>
              <a:ahLst/>
              <a:cxnLst/>
              <a:rect l="l" t="t" r="r" b="b"/>
              <a:pathLst>
                <a:path w="368" h="408" extrusionOk="0">
                  <a:moveTo>
                    <a:pt x="123" y="1"/>
                  </a:moveTo>
                  <a:lnTo>
                    <a:pt x="42" y="42"/>
                  </a:lnTo>
                  <a:lnTo>
                    <a:pt x="1" y="123"/>
                  </a:lnTo>
                  <a:lnTo>
                    <a:pt x="1" y="204"/>
                  </a:lnTo>
                  <a:lnTo>
                    <a:pt x="1" y="286"/>
                  </a:lnTo>
                  <a:lnTo>
                    <a:pt x="42" y="326"/>
                  </a:lnTo>
                  <a:lnTo>
                    <a:pt x="123" y="367"/>
                  </a:lnTo>
                  <a:lnTo>
                    <a:pt x="204" y="408"/>
                  </a:lnTo>
                  <a:lnTo>
                    <a:pt x="286" y="367"/>
                  </a:lnTo>
                  <a:lnTo>
                    <a:pt x="326" y="326"/>
                  </a:lnTo>
                  <a:lnTo>
                    <a:pt x="367" y="286"/>
                  </a:lnTo>
                  <a:lnTo>
                    <a:pt x="367" y="204"/>
                  </a:lnTo>
                  <a:lnTo>
                    <a:pt x="367" y="123"/>
                  </a:lnTo>
                  <a:lnTo>
                    <a:pt x="326" y="4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6"/>
            <p:cNvSpPr/>
            <p:nvPr/>
          </p:nvSpPr>
          <p:spPr>
            <a:xfrm>
              <a:off x="1225180" y="1319168"/>
              <a:ext cx="18669" cy="18669"/>
            </a:xfrm>
            <a:custGeom>
              <a:avLst/>
              <a:gdLst/>
              <a:ahLst/>
              <a:cxnLst/>
              <a:rect l="l" t="t" r="r" b="b"/>
              <a:pathLst>
                <a:path w="408" h="408" extrusionOk="0">
                  <a:moveTo>
                    <a:pt x="123" y="0"/>
                  </a:moveTo>
                  <a:lnTo>
                    <a:pt x="82" y="41"/>
                  </a:lnTo>
                  <a:lnTo>
                    <a:pt x="41" y="122"/>
                  </a:lnTo>
                  <a:lnTo>
                    <a:pt x="1" y="204"/>
                  </a:lnTo>
                  <a:lnTo>
                    <a:pt x="41" y="244"/>
                  </a:lnTo>
                  <a:lnTo>
                    <a:pt x="82" y="326"/>
                  </a:lnTo>
                  <a:lnTo>
                    <a:pt x="123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67" y="326"/>
                  </a:lnTo>
                  <a:lnTo>
                    <a:pt x="407" y="244"/>
                  </a:lnTo>
                  <a:lnTo>
                    <a:pt x="407" y="204"/>
                  </a:lnTo>
                  <a:lnTo>
                    <a:pt x="407" y="122"/>
                  </a:lnTo>
                  <a:lnTo>
                    <a:pt x="367" y="41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6"/>
            <p:cNvSpPr/>
            <p:nvPr/>
          </p:nvSpPr>
          <p:spPr>
            <a:xfrm>
              <a:off x="1186103" y="1309834"/>
              <a:ext cx="18669" cy="18669"/>
            </a:xfrm>
            <a:custGeom>
              <a:avLst/>
              <a:gdLst/>
              <a:ahLst/>
              <a:cxnLst/>
              <a:rect l="l" t="t" r="r" b="b"/>
              <a:pathLst>
                <a:path w="408" h="408" extrusionOk="0">
                  <a:moveTo>
                    <a:pt x="204" y="1"/>
                  </a:moveTo>
                  <a:lnTo>
                    <a:pt x="122" y="42"/>
                  </a:lnTo>
                  <a:lnTo>
                    <a:pt x="82" y="82"/>
                  </a:lnTo>
                  <a:lnTo>
                    <a:pt x="41" y="123"/>
                  </a:lnTo>
                  <a:lnTo>
                    <a:pt x="0" y="204"/>
                  </a:lnTo>
                  <a:lnTo>
                    <a:pt x="41" y="286"/>
                  </a:lnTo>
                  <a:lnTo>
                    <a:pt x="82" y="367"/>
                  </a:lnTo>
                  <a:lnTo>
                    <a:pt x="122" y="408"/>
                  </a:lnTo>
                  <a:lnTo>
                    <a:pt x="285" y="408"/>
                  </a:lnTo>
                  <a:lnTo>
                    <a:pt x="366" y="367"/>
                  </a:lnTo>
                  <a:lnTo>
                    <a:pt x="407" y="286"/>
                  </a:lnTo>
                  <a:lnTo>
                    <a:pt x="407" y="204"/>
                  </a:lnTo>
                  <a:lnTo>
                    <a:pt x="407" y="123"/>
                  </a:lnTo>
                  <a:lnTo>
                    <a:pt x="366" y="82"/>
                  </a:lnTo>
                  <a:lnTo>
                    <a:pt x="285" y="42"/>
                  </a:lnTo>
                  <a:lnTo>
                    <a:pt x="2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4" name="Google Shape;544;p16"/>
          <p:cNvGrpSpPr/>
          <p:nvPr/>
        </p:nvGrpSpPr>
        <p:grpSpPr>
          <a:xfrm>
            <a:off x="443966" y="4447400"/>
            <a:ext cx="309000" cy="305294"/>
            <a:chOff x="8360310" y="1124637"/>
            <a:chExt cx="309000" cy="305294"/>
          </a:xfrm>
        </p:grpSpPr>
        <p:sp>
          <p:nvSpPr>
            <p:cNvPr id="545" name="Google Shape;545;p16"/>
            <p:cNvSpPr/>
            <p:nvPr/>
          </p:nvSpPr>
          <p:spPr>
            <a:xfrm>
              <a:off x="8360310" y="1124637"/>
              <a:ext cx="309000" cy="305294"/>
            </a:xfrm>
            <a:custGeom>
              <a:avLst/>
              <a:gdLst/>
              <a:ahLst/>
              <a:cxnLst/>
              <a:rect l="l" t="t" r="r" b="b"/>
              <a:pathLst>
                <a:path w="6753" h="6672" extrusionOk="0">
                  <a:moveTo>
                    <a:pt x="2767" y="1"/>
                  </a:moveTo>
                  <a:lnTo>
                    <a:pt x="2645" y="42"/>
                  </a:lnTo>
                  <a:lnTo>
                    <a:pt x="2563" y="82"/>
                  </a:lnTo>
                  <a:lnTo>
                    <a:pt x="2441" y="164"/>
                  </a:lnTo>
                  <a:lnTo>
                    <a:pt x="2360" y="245"/>
                  </a:lnTo>
                  <a:lnTo>
                    <a:pt x="2319" y="367"/>
                  </a:lnTo>
                  <a:lnTo>
                    <a:pt x="2238" y="652"/>
                  </a:lnTo>
                  <a:lnTo>
                    <a:pt x="2197" y="937"/>
                  </a:lnTo>
                  <a:lnTo>
                    <a:pt x="2197" y="1221"/>
                  </a:lnTo>
                  <a:lnTo>
                    <a:pt x="2238" y="1506"/>
                  </a:lnTo>
                  <a:lnTo>
                    <a:pt x="2075" y="1343"/>
                  </a:lnTo>
                  <a:lnTo>
                    <a:pt x="1872" y="1221"/>
                  </a:lnTo>
                  <a:lnTo>
                    <a:pt x="1546" y="1099"/>
                  </a:lnTo>
                  <a:lnTo>
                    <a:pt x="1262" y="1099"/>
                  </a:lnTo>
                  <a:lnTo>
                    <a:pt x="1140" y="1140"/>
                  </a:lnTo>
                  <a:lnTo>
                    <a:pt x="1018" y="1221"/>
                  </a:lnTo>
                  <a:lnTo>
                    <a:pt x="895" y="1343"/>
                  </a:lnTo>
                  <a:lnTo>
                    <a:pt x="855" y="1506"/>
                  </a:lnTo>
                  <a:lnTo>
                    <a:pt x="773" y="1791"/>
                  </a:lnTo>
                  <a:lnTo>
                    <a:pt x="814" y="2075"/>
                  </a:lnTo>
                  <a:lnTo>
                    <a:pt x="855" y="2360"/>
                  </a:lnTo>
                  <a:lnTo>
                    <a:pt x="1018" y="2604"/>
                  </a:lnTo>
                  <a:lnTo>
                    <a:pt x="1180" y="2808"/>
                  </a:lnTo>
                  <a:lnTo>
                    <a:pt x="1384" y="2970"/>
                  </a:lnTo>
                  <a:lnTo>
                    <a:pt x="1018" y="2970"/>
                  </a:lnTo>
                  <a:lnTo>
                    <a:pt x="814" y="3011"/>
                  </a:lnTo>
                  <a:lnTo>
                    <a:pt x="651" y="3052"/>
                  </a:lnTo>
                  <a:lnTo>
                    <a:pt x="407" y="3174"/>
                  </a:lnTo>
                  <a:lnTo>
                    <a:pt x="204" y="3377"/>
                  </a:lnTo>
                  <a:lnTo>
                    <a:pt x="82" y="3621"/>
                  </a:lnTo>
                  <a:lnTo>
                    <a:pt x="1" y="3865"/>
                  </a:lnTo>
                  <a:lnTo>
                    <a:pt x="1" y="4109"/>
                  </a:lnTo>
                  <a:lnTo>
                    <a:pt x="82" y="4353"/>
                  </a:lnTo>
                  <a:lnTo>
                    <a:pt x="245" y="4516"/>
                  </a:lnTo>
                  <a:lnTo>
                    <a:pt x="489" y="4638"/>
                  </a:lnTo>
                  <a:lnTo>
                    <a:pt x="692" y="4719"/>
                  </a:lnTo>
                  <a:lnTo>
                    <a:pt x="936" y="4719"/>
                  </a:lnTo>
                  <a:lnTo>
                    <a:pt x="1424" y="4679"/>
                  </a:lnTo>
                  <a:lnTo>
                    <a:pt x="1424" y="4679"/>
                  </a:lnTo>
                  <a:lnTo>
                    <a:pt x="1180" y="5004"/>
                  </a:lnTo>
                  <a:lnTo>
                    <a:pt x="1099" y="5167"/>
                  </a:lnTo>
                  <a:lnTo>
                    <a:pt x="1058" y="5370"/>
                  </a:lnTo>
                  <a:lnTo>
                    <a:pt x="1018" y="5655"/>
                  </a:lnTo>
                  <a:lnTo>
                    <a:pt x="1099" y="5899"/>
                  </a:lnTo>
                  <a:lnTo>
                    <a:pt x="1140" y="6021"/>
                  </a:lnTo>
                  <a:lnTo>
                    <a:pt x="1221" y="6143"/>
                  </a:lnTo>
                  <a:lnTo>
                    <a:pt x="1343" y="6224"/>
                  </a:lnTo>
                  <a:lnTo>
                    <a:pt x="1465" y="6306"/>
                  </a:lnTo>
                  <a:lnTo>
                    <a:pt x="1709" y="6387"/>
                  </a:lnTo>
                  <a:lnTo>
                    <a:pt x="1994" y="6387"/>
                  </a:lnTo>
                  <a:lnTo>
                    <a:pt x="2238" y="6346"/>
                  </a:lnTo>
                  <a:lnTo>
                    <a:pt x="2482" y="6224"/>
                  </a:lnTo>
                  <a:lnTo>
                    <a:pt x="2726" y="6021"/>
                  </a:lnTo>
                  <a:lnTo>
                    <a:pt x="2889" y="5777"/>
                  </a:lnTo>
                  <a:lnTo>
                    <a:pt x="3011" y="6102"/>
                  </a:lnTo>
                  <a:lnTo>
                    <a:pt x="3092" y="6265"/>
                  </a:lnTo>
                  <a:lnTo>
                    <a:pt x="3173" y="6387"/>
                  </a:lnTo>
                  <a:lnTo>
                    <a:pt x="3295" y="6509"/>
                  </a:lnTo>
                  <a:lnTo>
                    <a:pt x="3417" y="6590"/>
                  </a:lnTo>
                  <a:lnTo>
                    <a:pt x="3580" y="6631"/>
                  </a:lnTo>
                  <a:lnTo>
                    <a:pt x="3743" y="6672"/>
                  </a:lnTo>
                  <a:lnTo>
                    <a:pt x="3906" y="6672"/>
                  </a:lnTo>
                  <a:lnTo>
                    <a:pt x="4109" y="6590"/>
                  </a:lnTo>
                  <a:lnTo>
                    <a:pt x="4312" y="6468"/>
                  </a:lnTo>
                  <a:lnTo>
                    <a:pt x="4475" y="6306"/>
                  </a:lnTo>
                  <a:lnTo>
                    <a:pt x="4597" y="6102"/>
                  </a:lnTo>
                  <a:lnTo>
                    <a:pt x="4678" y="5777"/>
                  </a:lnTo>
                  <a:lnTo>
                    <a:pt x="4678" y="5452"/>
                  </a:lnTo>
                  <a:lnTo>
                    <a:pt x="4841" y="5533"/>
                  </a:lnTo>
                  <a:lnTo>
                    <a:pt x="5004" y="5574"/>
                  </a:lnTo>
                  <a:lnTo>
                    <a:pt x="5329" y="5574"/>
                  </a:lnTo>
                  <a:lnTo>
                    <a:pt x="5492" y="5533"/>
                  </a:lnTo>
                  <a:lnTo>
                    <a:pt x="5655" y="5492"/>
                  </a:lnTo>
                  <a:lnTo>
                    <a:pt x="5817" y="5370"/>
                  </a:lnTo>
                  <a:lnTo>
                    <a:pt x="5939" y="5248"/>
                  </a:lnTo>
                  <a:lnTo>
                    <a:pt x="6061" y="5085"/>
                  </a:lnTo>
                  <a:lnTo>
                    <a:pt x="6143" y="4923"/>
                  </a:lnTo>
                  <a:lnTo>
                    <a:pt x="6183" y="4760"/>
                  </a:lnTo>
                  <a:lnTo>
                    <a:pt x="6224" y="4597"/>
                  </a:lnTo>
                  <a:lnTo>
                    <a:pt x="6224" y="4394"/>
                  </a:lnTo>
                  <a:lnTo>
                    <a:pt x="6183" y="4231"/>
                  </a:lnTo>
                  <a:lnTo>
                    <a:pt x="6102" y="4069"/>
                  </a:lnTo>
                  <a:lnTo>
                    <a:pt x="6021" y="3947"/>
                  </a:lnTo>
                  <a:lnTo>
                    <a:pt x="6183" y="3865"/>
                  </a:lnTo>
                  <a:lnTo>
                    <a:pt x="6346" y="3784"/>
                  </a:lnTo>
                  <a:lnTo>
                    <a:pt x="6468" y="3662"/>
                  </a:lnTo>
                  <a:lnTo>
                    <a:pt x="6590" y="3540"/>
                  </a:lnTo>
                  <a:lnTo>
                    <a:pt x="6672" y="3418"/>
                  </a:lnTo>
                  <a:lnTo>
                    <a:pt x="6712" y="3255"/>
                  </a:lnTo>
                  <a:lnTo>
                    <a:pt x="6753" y="3052"/>
                  </a:lnTo>
                  <a:lnTo>
                    <a:pt x="6712" y="2848"/>
                  </a:lnTo>
                  <a:lnTo>
                    <a:pt x="6672" y="2686"/>
                  </a:lnTo>
                  <a:lnTo>
                    <a:pt x="6590" y="2523"/>
                  </a:lnTo>
                  <a:lnTo>
                    <a:pt x="6468" y="2360"/>
                  </a:lnTo>
                  <a:lnTo>
                    <a:pt x="6346" y="2238"/>
                  </a:lnTo>
                  <a:lnTo>
                    <a:pt x="6183" y="2157"/>
                  </a:lnTo>
                  <a:lnTo>
                    <a:pt x="6021" y="2116"/>
                  </a:lnTo>
                  <a:lnTo>
                    <a:pt x="5858" y="2075"/>
                  </a:lnTo>
                  <a:lnTo>
                    <a:pt x="5695" y="2075"/>
                  </a:lnTo>
                  <a:lnTo>
                    <a:pt x="5817" y="1750"/>
                  </a:lnTo>
                  <a:lnTo>
                    <a:pt x="5817" y="1547"/>
                  </a:lnTo>
                  <a:lnTo>
                    <a:pt x="5817" y="1384"/>
                  </a:lnTo>
                  <a:lnTo>
                    <a:pt x="5777" y="1099"/>
                  </a:lnTo>
                  <a:lnTo>
                    <a:pt x="5655" y="855"/>
                  </a:lnTo>
                  <a:lnTo>
                    <a:pt x="5492" y="652"/>
                  </a:lnTo>
                  <a:lnTo>
                    <a:pt x="5370" y="570"/>
                  </a:lnTo>
                  <a:lnTo>
                    <a:pt x="5248" y="489"/>
                  </a:lnTo>
                  <a:lnTo>
                    <a:pt x="4963" y="448"/>
                  </a:lnTo>
                  <a:lnTo>
                    <a:pt x="4678" y="489"/>
                  </a:lnTo>
                  <a:lnTo>
                    <a:pt x="4434" y="570"/>
                  </a:lnTo>
                  <a:lnTo>
                    <a:pt x="4190" y="733"/>
                  </a:lnTo>
                  <a:lnTo>
                    <a:pt x="3946" y="977"/>
                  </a:lnTo>
                  <a:lnTo>
                    <a:pt x="3784" y="1262"/>
                  </a:lnTo>
                  <a:lnTo>
                    <a:pt x="3661" y="896"/>
                  </a:lnTo>
                  <a:lnTo>
                    <a:pt x="3458" y="448"/>
                  </a:lnTo>
                  <a:lnTo>
                    <a:pt x="3336" y="245"/>
                  </a:lnTo>
                  <a:lnTo>
                    <a:pt x="3133" y="82"/>
                  </a:lnTo>
                  <a:lnTo>
                    <a:pt x="3011" y="42"/>
                  </a:lnTo>
                  <a:lnTo>
                    <a:pt x="28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6"/>
            <p:cNvSpPr/>
            <p:nvPr/>
          </p:nvSpPr>
          <p:spPr>
            <a:xfrm>
              <a:off x="8444093" y="1206543"/>
              <a:ext cx="169394" cy="160105"/>
            </a:xfrm>
            <a:custGeom>
              <a:avLst/>
              <a:gdLst/>
              <a:ahLst/>
              <a:cxnLst/>
              <a:rect l="l" t="t" r="r" b="b"/>
              <a:pathLst>
                <a:path w="3702" h="3499" extrusionOk="0">
                  <a:moveTo>
                    <a:pt x="2197" y="1"/>
                  </a:moveTo>
                  <a:lnTo>
                    <a:pt x="1912" y="41"/>
                  </a:lnTo>
                  <a:lnTo>
                    <a:pt x="1668" y="41"/>
                  </a:lnTo>
                  <a:lnTo>
                    <a:pt x="1424" y="123"/>
                  </a:lnTo>
                  <a:lnTo>
                    <a:pt x="1180" y="204"/>
                  </a:lnTo>
                  <a:lnTo>
                    <a:pt x="936" y="326"/>
                  </a:lnTo>
                  <a:lnTo>
                    <a:pt x="692" y="489"/>
                  </a:lnTo>
                  <a:lnTo>
                    <a:pt x="488" y="692"/>
                  </a:lnTo>
                  <a:lnTo>
                    <a:pt x="285" y="936"/>
                  </a:lnTo>
                  <a:lnTo>
                    <a:pt x="163" y="1180"/>
                  </a:lnTo>
                  <a:lnTo>
                    <a:pt x="41" y="1465"/>
                  </a:lnTo>
                  <a:lnTo>
                    <a:pt x="0" y="1750"/>
                  </a:lnTo>
                  <a:lnTo>
                    <a:pt x="41" y="2035"/>
                  </a:lnTo>
                  <a:lnTo>
                    <a:pt x="81" y="2360"/>
                  </a:lnTo>
                  <a:lnTo>
                    <a:pt x="203" y="2645"/>
                  </a:lnTo>
                  <a:lnTo>
                    <a:pt x="366" y="2889"/>
                  </a:lnTo>
                  <a:lnTo>
                    <a:pt x="570" y="3092"/>
                  </a:lnTo>
                  <a:lnTo>
                    <a:pt x="814" y="3255"/>
                  </a:lnTo>
                  <a:lnTo>
                    <a:pt x="1058" y="3377"/>
                  </a:lnTo>
                  <a:lnTo>
                    <a:pt x="1342" y="3458"/>
                  </a:lnTo>
                  <a:lnTo>
                    <a:pt x="1627" y="3499"/>
                  </a:lnTo>
                  <a:lnTo>
                    <a:pt x="1912" y="3499"/>
                  </a:lnTo>
                  <a:lnTo>
                    <a:pt x="2197" y="3417"/>
                  </a:lnTo>
                  <a:lnTo>
                    <a:pt x="2481" y="3295"/>
                  </a:lnTo>
                  <a:lnTo>
                    <a:pt x="2725" y="3133"/>
                  </a:lnTo>
                  <a:lnTo>
                    <a:pt x="2969" y="2929"/>
                  </a:lnTo>
                  <a:lnTo>
                    <a:pt x="3173" y="2726"/>
                  </a:lnTo>
                  <a:lnTo>
                    <a:pt x="3376" y="2441"/>
                  </a:lnTo>
                  <a:lnTo>
                    <a:pt x="3539" y="2157"/>
                  </a:lnTo>
                  <a:lnTo>
                    <a:pt x="3620" y="1872"/>
                  </a:lnTo>
                  <a:lnTo>
                    <a:pt x="3702" y="1587"/>
                  </a:lnTo>
                  <a:lnTo>
                    <a:pt x="3702" y="1343"/>
                  </a:lnTo>
                  <a:lnTo>
                    <a:pt x="3661" y="1099"/>
                  </a:lnTo>
                  <a:lnTo>
                    <a:pt x="3580" y="855"/>
                  </a:lnTo>
                  <a:lnTo>
                    <a:pt x="3498" y="652"/>
                  </a:lnTo>
                  <a:lnTo>
                    <a:pt x="3335" y="489"/>
                  </a:lnTo>
                  <a:lnTo>
                    <a:pt x="3173" y="326"/>
                  </a:lnTo>
                  <a:lnTo>
                    <a:pt x="2969" y="204"/>
                  </a:lnTo>
                  <a:lnTo>
                    <a:pt x="2725" y="123"/>
                  </a:lnTo>
                  <a:lnTo>
                    <a:pt x="2441" y="41"/>
                  </a:lnTo>
                  <a:lnTo>
                    <a:pt x="21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6"/>
            <p:cNvSpPr/>
            <p:nvPr/>
          </p:nvSpPr>
          <p:spPr>
            <a:xfrm>
              <a:off x="8535287" y="1236332"/>
              <a:ext cx="18623" cy="18669"/>
            </a:xfrm>
            <a:custGeom>
              <a:avLst/>
              <a:gdLst/>
              <a:ahLst/>
              <a:cxnLst/>
              <a:rect l="l" t="t" r="r" b="b"/>
              <a:pathLst>
                <a:path w="407" h="408" extrusionOk="0">
                  <a:moveTo>
                    <a:pt x="122" y="1"/>
                  </a:moveTo>
                  <a:lnTo>
                    <a:pt x="82" y="41"/>
                  </a:lnTo>
                  <a:lnTo>
                    <a:pt x="41" y="123"/>
                  </a:lnTo>
                  <a:lnTo>
                    <a:pt x="0" y="204"/>
                  </a:lnTo>
                  <a:lnTo>
                    <a:pt x="41" y="285"/>
                  </a:lnTo>
                  <a:lnTo>
                    <a:pt x="82" y="326"/>
                  </a:lnTo>
                  <a:lnTo>
                    <a:pt x="122" y="367"/>
                  </a:lnTo>
                  <a:lnTo>
                    <a:pt x="204" y="407"/>
                  </a:lnTo>
                  <a:lnTo>
                    <a:pt x="285" y="367"/>
                  </a:lnTo>
                  <a:lnTo>
                    <a:pt x="366" y="326"/>
                  </a:lnTo>
                  <a:lnTo>
                    <a:pt x="407" y="285"/>
                  </a:lnTo>
                  <a:lnTo>
                    <a:pt x="407" y="204"/>
                  </a:lnTo>
                  <a:lnTo>
                    <a:pt x="407" y="123"/>
                  </a:lnTo>
                  <a:lnTo>
                    <a:pt x="366" y="41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6"/>
            <p:cNvSpPr/>
            <p:nvPr/>
          </p:nvSpPr>
          <p:spPr>
            <a:xfrm>
              <a:off x="8492458" y="1241914"/>
              <a:ext cx="18669" cy="18669"/>
            </a:xfrm>
            <a:custGeom>
              <a:avLst/>
              <a:gdLst/>
              <a:ahLst/>
              <a:cxnLst/>
              <a:rect l="l" t="t" r="r" b="b"/>
              <a:pathLst>
                <a:path w="408" h="408" extrusionOk="0">
                  <a:moveTo>
                    <a:pt x="204" y="1"/>
                  </a:moveTo>
                  <a:lnTo>
                    <a:pt x="123" y="41"/>
                  </a:lnTo>
                  <a:lnTo>
                    <a:pt x="41" y="82"/>
                  </a:lnTo>
                  <a:lnTo>
                    <a:pt x="1" y="123"/>
                  </a:lnTo>
                  <a:lnTo>
                    <a:pt x="1" y="204"/>
                  </a:lnTo>
                  <a:lnTo>
                    <a:pt x="1" y="285"/>
                  </a:lnTo>
                  <a:lnTo>
                    <a:pt x="41" y="367"/>
                  </a:lnTo>
                  <a:lnTo>
                    <a:pt x="82" y="407"/>
                  </a:lnTo>
                  <a:lnTo>
                    <a:pt x="285" y="407"/>
                  </a:lnTo>
                  <a:lnTo>
                    <a:pt x="367" y="367"/>
                  </a:lnTo>
                  <a:lnTo>
                    <a:pt x="407" y="285"/>
                  </a:lnTo>
                  <a:lnTo>
                    <a:pt x="407" y="204"/>
                  </a:lnTo>
                  <a:lnTo>
                    <a:pt x="407" y="163"/>
                  </a:lnTo>
                  <a:lnTo>
                    <a:pt x="367" y="82"/>
                  </a:lnTo>
                  <a:lnTo>
                    <a:pt x="326" y="41"/>
                  </a:lnTo>
                  <a:lnTo>
                    <a:pt x="2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6"/>
            <p:cNvSpPr/>
            <p:nvPr/>
          </p:nvSpPr>
          <p:spPr>
            <a:xfrm>
              <a:off x="8477587" y="1290326"/>
              <a:ext cx="16793" cy="18623"/>
            </a:xfrm>
            <a:custGeom>
              <a:avLst/>
              <a:gdLst/>
              <a:ahLst/>
              <a:cxnLst/>
              <a:rect l="l" t="t" r="r" b="b"/>
              <a:pathLst>
                <a:path w="367" h="407" extrusionOk="0">
                  <a:moveTo>
                    <a:pt x="122" y="0"/>
                  </a:moveTo>
                  <a:lnTo>
                    <a:pt x="41" y="41"/>
                  </a:lnTo>
                  <a:lnTo>
                    <a:pt x="0" y="122"/>
                  </a:lnTo>
                  <a:lnTo>
                    <a:pt x="0" y="204"/>
                  </a:lnTo>
                  <a:lnTo>
                    <a:pt x="0" y="285"/>
                  </a:lnTo>
                  <a:lnTo>
                    <a:pt x="41" y="326"/>
                  </a:lnTo>
                  <a:lnTo>
                    <a:pt x="122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26" y="326"/>
                  </a:lnTo>
                  <a:lnTo>
                    <a:pt x="366" y="285"/>
                  </a:lnTo>
                  <a:lnTo>
                    <a:pt x="366" y="204"/>
                  </a:lnTo>
                  <a:lnTo>
                    <a:pt x="366" y="122"/>
                  </a:lnTo>
                  <a:lnTo>
                    <a:pt x="326" y="41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6"/>
            <p:cNvSpPr/>
            <p:nvPr/>
          </p:nvSpPr>
          <p:spPr>
            <a:xfrm>
              <a:off x="8516664" y="1318238"/>
              <a:ext cx="16793" cy="18669"/>
            </a:xfrm>
            <a:custGeom>
              <a:avLst/>
              <a:gdLst/>
              <a:ahLst/>
              <a:cxnLst/>
              <a:rect l="l" t="t" r="r" b="b"/>
              <a:pathLst>
                <a:path w="367" h="408" extrusionOk="0">
                  <a:moveTo>
                    <a:pt x="122" y="0"/>
                  </a:moveTo>
                  <a:lnTo>
                    <a:pt x="41" y="41"/>
                  </a:lnTo>
                  <a:lnTo>
                    <a:pt x="0" y="122"/>
                  </a:lnTo>
                  <a:lnTo>
                    <a:pt x="0" y="204"/>
                  </a:lnTo>
                  <a:lnTo>
                    <a:pt x="0" y="244"/>
                  </a:lnTo>
                  <a:lnTo>
                    <a:pt x="41" y="326"/>
                  </a:lnTo>
                  <a:lnTo>
                    <a:pt x="122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26" y="326"/>
                  </a:lnTo>
                  <a:lnTo>
                    <a:pt x="367" y="244"/>
                  </a:lnTo>
                  <a:lnTo>
                    <a:pt x="367" y="204"/>
                  </a:lnTo>
                  <a:lnTo>
                    <a:pt x="367" y="122"/>
                  </a:lnTo>
                  <a:lnTo>
                    <a:pt x="326" y="41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6"/>
            <p:cNvSpPr/>
            <p:nvPr/>
          </p:nvSpPr>
          <p:spPr>
            <a:xfrm>
              <a:off x="8561324" y="1280991"/>
              <a:ext cx="16793" cy="16793"/>
            </a:xfrm>
            <a:custGeom>
              <a:avLst/>
              <a:gdLst/>
              <a:ahLst/>
              <a:cxnLst/>
              <a:rect l="l" t="t" r="r" b="b"/>
              <a:pathLst>
                <a:path w="367" h="367" extrusionOk="0">
                  <a:moveTo>
                    <a:pt x="82" y="1"/>
                  </a:moveTo>
                  <a:lnTo>
                    <a:pt x="41" y="41"/>
                  </a:lnTo>
                  <a:lnTo>
                    <a:pt x="1" y="123"/>
                  </a:lnTo>
                  <a:lnTo>
                    <a:pt x="1" y="163"/>
                  </a:lnTo>
                  <a:lnTo>
                    <a:pt x="1" y="245"/>
                  </a:lnTo>
                  <a:lnTo>
                    <a:pt x="41" y="326"/>
                  </a:lnTo>
                  <a:lnTo>
                    <a:pt x="82" y="367"/>
                  </a:lnTo>
                  <a:lnTo>
                    <a:pt x="245" y="367"/>
                  </a:lnTo>
                  <a:lnTo>
                    <a:pt x="326" y="326"/>
                  </a:lnTo>
                  <a:lnTo>
                    <a:pt x="367" y="245"/>
                  </a:lnTo>
                  <a:lnTo>
                    <a:pt x="367" y="163"/>
                  </a:lnTo>
                  <a:lnTo>
                    <a:pt x="367" y="123"/>
                  </a:lnTo>
                  <a:lnTo>
                    <a:pt x="326" y="41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6"/>
            <p:cNvSpPr/>
            <p:nvPr/>
          </p:nvSpPr>
          <p:spPr>
            <a:xfrm>
              <a:off x="8522247" y="1271702"/>
              <a:ext cx="16793" cy="18669"/>
            </a:xfrm>
            <a:custGeom>
              <a:avLst/>
              <a:gdLst/>
              <a:ahLst/>
              <a:cxnLst/>
              <a:rect l="l" t="t" r="r" b="b"/>
              <a:pathLst>
                <a:path w="367" h="408" extrusionOk="0">
                  <a:moveTo>
                    <a:pt x="163" y="0"/>
                  </a:moveTo>
                  <a:lnTo>
                    <a:pt x="82" y="41"/>
                  </a:lnTo>
                  <a:lnTo>
                    <a:pt x="41" y="82"/>
                  </a:lnTo>
                  <a:lnTo>
                    <a:pt x="0" y="122"/>
                  </a:lnTo>
                  <a:lnTo>
                    <a:pt x="0" y="204"/>
                  </a:lnTo>
                  <a:lnTo>
                    <a:pt x="0" y="285"/>
                  </a:lnTo>
                  <a:lnTo>
                    <a:pt x="41" y="326"/>
                  </a:lnTo>
                  <a:lnTo>
                    <a:pt x="82" y="407"/>
                  </a:lnTo>
                  <a:lnTo>
                    <a:pt x="245" y="407"/>
                  </a:lnTo>
                  <a:lnTo>
                    <a:pt x="326" y="326"/>
                  </a:lnTo>
                  <a:lnTo>
                    <a:pt x="367" y="285"/>
                  </a:lnTo>
                  <a:lnTo>
                    <a:pt x="367" y="204"/>
                  </a:lnTo>
                  <a:lnTo>
                    <a:pt x="367" y="122"/>
                  </a:lnTo>
                  <a:lnTo>
                    <a:pt x="326" y="82"/>
                  </a:lnTo>
                  <a:lnTo>
                    <a:pt x="245" y="41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3" name="Google Shape;553;p16"/>
          <p:cNvSpPr/>
          <p:nvPr/>
        </p:nvSpPr>
        <p:spPr>
          <a:xfrm>
            <a:off x="8621291" y="2702960"/>
            <a:ext cx="303418" cy="305294"/>
          </a:xfrm>
          <a:custGeom>
            <a:avLst/>
            <a:gdLst/>
            <a:ahLst/>
            <a:cxnLst/>
            <a:rect l="l" t="t" r="r" b="b"/>
            <a:pathLst>
              <a:path w="6631" h="6672" extrusionOk="0">
                <a:moveTo>
                  <a:pt x="3742" y="0"/>
                </a:moveTo>
                <a:lnTo>
                  <a:pt x="2766" y="41"/>
                </a:lnTo>
                <a:lnTo>
                  <a:pt x="2685" y="41"/>
                </a:lnTo>
                <a:lnTo>
                  <a:pt x="2603" y="82"/>
                </a:lnTo>
                <a:lnTo>
                  <a:pt x="2563" y="163"/>
                </a:lnTo>
                <a:lnTo>
                  <a:pt x="2563" y="244"/>
                </a:lnTo>
                <a:lnTo>
                  <a:pt x="2603" y="2644"/>
                </a:lnTo>
                <a:lnTo>
                  <a:pt x="203" y="2685"/>
                </a:lnTo>
                <a:lnTo>
                  <a:pt x="122" y="2685"/>
                </a:lnTo>
                <a:lnTo>
                  <a:pt x="41" y="2726"/>
                </a:lnTo>
                <a:lnTo>
                  <a:pt x="0" y="2807"/>
                </a:lnTo>
                <a:lnTo>
                  <a:pt x="0" y="2848"/>
                </a:lnTo>
                <a:lnTo>
                  <a:pt x="0" y="3905"/>
                </a:lnTo>
                <a:lnTo>
                  <a:pt x="41" y="3987"/>
                </a:lnTo>
                <a:lnTo>
                  <a:pt x="81" y="4068"/>
                </a:lnTo>
                <a:lnTo>
                  <a:pt x="325" y="4068"/>
                </a:lnTo>
                <a:lnTo>
                  <a:pt x="366" y="4027"/>
                </a:lnTo>
                <a:lnTo>
                  <a:pt x="529" y="4027"/>
                </a:lnTo>
                <a:lnTo>
                  <a:pt x="1139" y="3987"/>
                </a:lnTo>
                <a:lnTo>
                  <a:pt x="2603" y="3987"/>
                </a:lnTo>
                <a:lnTo>
                  <a:pt x="2644" y="6468"/>
                </a:lnTo>
                <a:lnTo>
                  <a:pt x="2644" y="6549"/>
                </a:lnTo>
                <a:lnTo>
                  <a:pt x="2685" y="6590"/>
                </a:lnTo>
                <a:lnTo>
                  <a:pt x="2766" y="6630"/>
                </a:lnTo>
                <a:lnTo>
                  <a:pt x="2847" y="6671"/>
                </a:lnTo>
                <a:lnTo>
                  <a:pt x="3864" y="6671"/>
                </a:lnTo>
                <a:lnTo>
                  <a:pt x="3946" y="6630"/>
                </a:lnTo>
                <a:lnTo>
                  <a:pt x="3986" y="6590"/>
                </a:lnTo>
                <a:lnTo>
                  <a:pt x="4068" y="6508"/>
                </a:lnTo>
                <a:lnTo>
                  <a:pt x="4027" y="6346"/>
                </a:lnTo>
                <a:lnTo>
                  <a:pt x="3986" y="6305"/>
                </a:lnTo>
                <a:lnTo>
                  <a:pt x="3905" y="6264"/>
                </a:lnTo>
                <a:lnTo>
                  <a:pt x="4027" y="6305"/>
                </a:lnTo>
                <a:lnTo>
                  <a:pt x="4027" y="6264"/>
                </a:lnTo>
                <a:lnTo>
                  <a:pt x="3986" y="6102"/>
                </a:lnTo>
                <a:lnTo>
                  <a:pt x="3986" y="5492"/>
                </a:lnTo>
                <a:lnTo>
                  <a:pt x="3946" y="3987"/>
                </a:lnTo>
                <a:lnTo>
                  <a:pt x="6508" y="3987"/>
                </a:lnTo>
                <a:lnTo>
                  <a:pt x="6549" y="3946"/>
                </a:lnTo>
                <a:lnTo>
                  <a:pt x="6630" y="3864"/>
                </a:lnTo>
                <a:lnTo>
                  <a:pt x="6630" y="3783"/>
                </a:lnTo>
                <a:lnTo>
                  <a:pt x="6630" y="2766"/>
                </a:lnTo>
                <a:lnTo>
                  <a:pt x="6590" y="2726"/>
                </a:lnTo>
                <a:lnTo>
                  <a:pt x="6549" y="2644"/>
                </a:lnTo>
                <a:lnTo>
                  <a:pt x="6508" y="2604"/>
                </a:lnTo>
                <a:lnTo>
                  <a:pt x="3946" y="2604"/>
                </a:lnTo>
                <a:lnTo>
                  <a:pt x="3946" y="204"/>
                </a:lnTo>
                <a:lnTo>
                  <a:pt x="3946" y="122"/>
                </a:lnTo>
                <a:lnTo>
                  <a:pt x="3905" y="82"/>
                </a:lnTo>
                <a:lnTo>
                  <a:pt x="3824" y="41"/>
                </a:lnTo>
                <a:lnTo>
                  <a:pt x="374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17"/>
          <p:cNvSpPr/>
          <p:nvPr/>
        </p:nvSpPr>
        <p:spPr>
          <a:xfrm flipH="1">
            <a:off x="6640724" y="-468227"/>
            <a:ext cx="4382968" cy="2519262"/>
          </a:xfrm>
          <a:custGeom>
            <a:avLst/>
            <a:gdLst/>
            <a:ahLst/>
            <a:cxnLst/>
            <a:rect l="l" t="t" r="r" b="b"/>
            <a:pathLst>
              <a:path w="34820" h="20014" extrusionOk="0">
                <a:moveTo>
                  <a:pt x="27294" y="1"/>
                </a:moveTo>
                <a:lnTo>
                  <a:pt x="26765" y="41"/>
                </a:lnTo>
                <a:lnTo>
                  <a:pt x="25626" y="123"/>
                </a:lnTo>
                <a:lnTo>
                  <a:pt x="24487" y="326"/>
                </a:lnTo>
                <a:lnTo>
                  <a:pt x="23348" y="529"/>
                </a:lnTo>
                <a:lnTo>
                  <a:pt x="22210" y="814"/>
                </a:lnTo>
                <a:lnTo>
                  <a:pt x="17044" y="1953"/>
                </a:lnTo>
                <a:lnTo>
                  <a:pt x="11878" y="3133"/>
                </a:lnTo>
                <a:lnTo>
                  <a:pt x="10698" y="3377"/>
                </a:lnTo>
                <a:lnTo>
                  <a:pt x="9559" y="3662"/>
                </a:lnTo>
                <a:lnTo>
                  <a:pt x="8380" y="3987"/>
                </a:lnTo>
                <a:lnTo>
                  <a:pt x="7281" y="4394"/>
                </a:lnTo>
                <a:lnTo>
                  <a:pt x="6264" y="4760"/>
                </a:lnTo>
                <a:lnTo>
                  <a:pt x="5288" y="5248"/>
                </a:lnTo>
                <a:lnTo>
                  <a:pt x="4353" y="5777"/>
                </a:lnTo>
                <a:lnTo>
                  <a:pt x="3905" y="6061"/>
                </a:lnTo>
                <a:lnTo>
                  <a:pt x="3458" y="6387"/>
                </a:lnTo>
                <a:lnTo>
                  <a:pt x="2766" y="6997"/>
                </a:lnTo>
                <a:lnTo>
                  <a:pt x="2156" y="7648"/>
                </a:lnTo>
                <a:lnTo>
                  <a:pt x="1587" y="8339"/>
                </a:lnTo>
                <a:lnTo>
                  <a:pt x="1099" y="9112"/>
                </a:lnTo>
                <a:lnTo>
                  <a:pt x="692" y="9885"/>
                </a:lnTo>
                <a:lnTo>
                  <a:pt x="366" y="10699"/>
                </a:lnTo>
                <a:lnTo>
                  <a:pt x="244" y="11146"/>
                </a:lnTo>
                <a:lnTo>
                  <a:pt x="122" y="11553"/>
                </a:lnTo>
                <a:lnTo>
                  <a:pt x="82" y="11959"/>
                </a:lnTo>
                <a:lnTo>
                  <a:pt x="0" y="12407"/>
                </a:lnTo>
                <a:lnTo>
                  <a:pt x="0" y="12854"/>
                </a:lnTo>
                <a:lnTo>
                  <a:pt x="0" y="13261"/>
                </a:lnTo>
                <a:lnTo>
                  <a:pt x="41" y="13709"/>
                </a:lnTo>
                <a:lnTo>
                  <a:pt x="122" y="14115"/>
                </a:lnTo>
                <a:lnTo>
                  <a:pt x="244" y="14522"/>
                </a:lnTo>
                <a:lnTo>
                  <a:pt x="366" y="14929"/>
                </a:lnTo>
                <a:lnTo>
                  <a:pt x="529" y="15336"/>
                </a:lnTo>
                <a:lnTo>
                  <a:pt x="732" y="15742"/>
                </a:lnTo>
                <a:lnTo>
                  <a:pt x="1017" y="16190"/>
                </a:lnTo>
                <a:lnTo>
                  <a:pt x="1302" y="16597"/>
                </a:lnTo>
                <a:lnTo>
                  <a:pt x="1668" y="17003"/>
                </a:lnTo>
                <a:lnTo>
                  <a:pt x="1993" y="17369"/>
                </a:lnTo>
                <a:lnTo>
                  <a:pt x="2400" y="17695"/>
                </a:lnTo>
                <a:lnTo>
                  <a:pt x="2807" y="17980"/>
                </a:lnTo>
                <a:lnTo>
                  <a:pt x="3214" y="18264"/>
                </a:lnTo>
                <a:lnTo>
                  <a:pt x="3661" y="18549"/>
                </a:lnTo>
                <a:lnTo>
                  <a:pt x="4109" y="18793"/>
                </a:lnTo>
                <a:lnTo>
                  <a:pt x="4597" y="18996"/>
                </a:lnTo>
                <a:lnTo>
                  <a:pt x="5532" y="19363"/>
                </a:lnTo>
                <a:lnTo>
                  <a:pt x="6549" y="19607"/>
                </a:lnTo>
                <a:lnTo>
                  <a:pt x="7525" y="19810"/>
                </a:lnTo>
                <a:lnTo>
                  <a:pt x="8136" y="19891"/>
                </a:lnTo>
                <a:lnTo>
                  <a:pt x="8746" y="19932"/>
                </a:lnTo>
                <a:lnTo>
                  <a:pt x="10007" y="20013"/>
                </a:lnTo>
                <a:lnTo>
                  <a:pt x="11227" y="19973"/>
                </a:lnTo>
                <a:lnTo>
                  <a:pt x="12447" y="19891"/>
                </a:lnTo>
                <a:lnTo>
                  <a:pt x="14928" y="19688"/>
                </a:lnTo>
                <a:lnTo>
                  <a:pt x="16149" y="19566"/>
                </a:lnTo>
                <a:lnTo>
                  <a:pt x="17369" y="19485"/>
                </a:lnTo>
                <a:lnTo>
                  <a:pt x="18711" y="19444"/>
                </a:lnTo>
                <a:lnTo>
                  <a:pt x="20013" y="19485"/>
                </a:lnTo>
                <a:lnTo>
                  <a:pt x="22657" y="19566"/>
                </a:lnTo>
                <a:lnTo>
                  <a:pt x="23837" y="19647"/>
                </a:lnTo>
                <a:lnTo>
                  <a:pt x="25626" y="19647"/>
                </a:lnTo>
                <a:lnTo>
                  <a:pt x="26196" y="19607"/>
                </a:lnTo>
                <a:lnTo>
                  <a:pt x="26806" y="19525"/>
                </a:lnTo>
                <a:lnTo>
                  <a:pt x="27375" y="19403"/>
                </a:lnTo>
                <a:lnTo>
                  <a:pt x="27823" y="19281"/>
                </a:lnTo>
                <a:lnTo>
                  <a:pt x="28311" y="19118"/>
                </a:lnTo>
                <a:lnTo>
                  <a:pt x="28758" y="18915"/>
                </a:lnTo>
                <a:lnTo>
                  <a:pt x="29206" y="18712"/>
                </a:lnTo>
                <a:lnTo>
                  <a:pt x="29613" y="18508"/>
                </a:lnTo>
                <a:lnTo>
                  <a:pt x="30060" y="18264"/>
                </a:lnTo>
                <a:lnTo>
                  <a:pt x="30833" y="17695"/>
                </a:lnTo>
                <a:lnTo>
                  <a:pt x="31565" y="17044"/>
                </a:lnTo>
                <a:lnTo>
                  <a:pt x="32257" y="16352"/>
                </a:lnTo>
                <a:lnTo>
                  <a:pt x="32867" y="15580"/>
                </a:lnTo>
                <a:lnTo>
                  <a:pt x="33395" y="14766"/>
                </a:lnTo>
                <a:lnTo>
                  <a:pt x="33680" y="14278"/>
                </a:lnTo>
                <a:lnTo>
                  <a:pt x="33884" y="13749"/>
                </a:lnTo>
                <a:lnTo>
                  <a:pt x="34128" y="13261"/>
                </a:lnTo>
                <a:lnTo>
                  <a:pt x="34290" y="12732"/>
                </a:lnTo>
                <a:lnTo>
                  <a:pt x="34453" y="12204"/>
                </a:lnTo>
                <a:lnTo>
                  <a:pt x="34575" y="11634"/>
                </a:lnTo>
                <a:lnTo>
                  <a:pt x="34697" y="11105"/>
                </a:lnTo>
                <a:lnTo>
                  <a:pt x="34778" y="10536"/>
                </a:lnTo>
                <a:lnTo>
                  <a:pt x="34819" y="9966"/>
                </a:lnTo>
                <a:lnTo>
                  <a:pt x="34819" y="9438"/>
                </a:lnTo>
                <a:lnTo>
                  <a:pt x="34819" y="8868"/>
                </a:lnTo>
                <a:lnTo>
                  <a:pt x="34819" y="8299"/>
                </a:lnTo>
                <a:lnTo>
                  <a:pt x="34738" y="7729"/>
                </a:lnTo>
                <a:lnTo>
                  <a:pt x="34656" y="7200"/>
                </a:lnTo>
                <a:lnTo>
                  <a:pt x="34575" y="6631"/>
                </a:lnTo>
                <a:lnTo>
                  <a:pt x="34412" y="6102"/>
                </a:lnTo>
                <a:lnTo>
                  <a:pt x="34290" y="5533"/>
                </a:lnTo>
                <a:lnTo>
                  <a:pt x="34087" y="5004"/>
                </a:lnTo>
                <a:lnTo>
                  <a:pt x="33884" y="4475"/>
                </a:lnTo>
                <a:lnTo>
                  <a:pt x="33640" y="3946"/>
                </a:lnTo>
                <a:lnTo>
                  <a:pt x="33395" y="3499"/>
                </a:lnTo>
                <a:lnTo>
                  <a:pt x="33111" y="3051"/>
                </a:lnTo>
                <a:lnTo>
                  <a:pt x="32826" y="2604"/>
                </a:lnTo>
                <a:lnTo>
                  <a:pt x="32501" y="2238"/>
                </a:lnTo>
                <a:lnTo>
                  <a:pt x="32134" y="1831"/>
                </a:lnTo>
                <a:lnTo>
                  <a:pt x="31768" y="1465"/>
                </a:lnTo>
                <a:lnTo>
                  <a:pt x="31362" y="1180"/>
                </a:lnTo>
                <a:lnTo>
                  <a:pt x="30914" y="896"/>
                </a:lnTo>
                <a:lnTo>
                  <a:pt x="30426" y="611"/>
                </a:lnTo>
                <a:lnTo>
                  <a:pt x="29938" y="407"/>
                </a:lnTo>
                <a:lnTo>
                  <a:pt x="29450" y="285"/>
                </a:lnTo>
                <a:lnTo>
                  <a:pt x="28921" y="163"/>
                </a:lnTo>
                <a:lnTo>
                  <a:pt x="28392" y="82"/>
                </a:lnTo>
                <a:lnTo>
                  <a:pt x="27823" y="41"/>
                </a:lnTo>
                <a:lnTo>
                  <a:pt x="2729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17"/>
          <p:cNvSpPr txBox="1">
            <a:spLocks noGrp="1"/>
          </p:cNvSpPr>
          <p:nvPr>
            <p:ph type="title"/>
          </p:nvPr>
        </p:nvSpPr>
        <p:spPr>
          <a:xfrm>
            <a:off x="4477750" y="1763625"/>
            <a:ext cx="3827400" cy="19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57" name="Google Shape;557;p17"/>
          <p:cNvSpPr txBox="1">
            <a:spLocks noGrp="1"/>
          </p:cNvSpPr>
          <p:nvPr>
            <p:ph type="title" idx="2" hasCustomPrompt="1"/>
          </p:nvPr>
        </p:nvSpPr>
        <p:spPr>
          <a:xfrm>
            <a:off x="7119300" y="674750"/>
            <a:ext cx="1185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2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58" name="Google Shape;558;p17"/>
          <p:cNvSpPr txBox="1">
            <a:spLocks noGrp="1"/>
          </p:cNvSpPr>
          <p:nvPr>
            <p:ph type="subTitle" idx="1"/>
          </p:nvPr>
        </p:nvSpPr>
        <p:spPr>
          <a:xfrm>
            <a:off x="5224125" y="3679125"/>
            <a:ext cx="3081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17"/>
          <p:cNvSpPr/>
          <p:nvPr/>
        </p:nvSpPr>
        <p:spPr>
          <a:xfrm flipH="1">
            <a:off x="-1801179" y="3473499"/>
            <a:ext cx="5171118" cy="2972279"/>
          </a:xfrm>
          <a:custGeom>
            <a:avLst/>
            <a:gdLst/>
            <a:ahLst/>
            <a:cxnLst/>
            <a:rect l="l" t="t" r="r" b="b"/>
            <a:pathLst>
              <a:path w="34820" h="20014" extrusionOk="0">
                <a:moveTo>
                  <a:pt x="27294" y="1"/>
                </a:moveTo>
                <a:lnTo>
                  <a:pt x="26765" y="41"/>
                </a:lnTo>
                <a:lnTo>
                  <a:pt x="25626" y="123"/>
                </a:lnTo>
                <a:lnTo>
                  <a:pt x="24487" y="326"/>
                </a:lnTo>
                <a:lnTo>
                  <a:pt x="23348" y="529"/>
                </a:lnTo>
                <a:lnTo>
                  <a:pt x="22210" y="814"/>
                </a:lnTo>
                <a:lnTo>
                  <a:pt x="17044" y="1953"/>
                </a:lnTo>
                <a:lnTo>
                  <a:pt x="11878" y="3133"/>
                </a:lnTo>
                <a:lnTo>
                  <a:pt x="10698" y="3377"/>
                </a:lnTo>
                <a:lnTo>
                  <a:pt x="9559" y="3662"/>
                </a:lnTo>
                <a:lnTo>
                  <a:pt x="8380" y="3987"/>
                </a:lnTo>
                <a:lnTo>
                  <a:pt x="7281" y="4394"/>
                </a:lnTo>
                <a:lnTo>
                  <a:pt x="6264" y="4760"/>
                </a:lnTo>
                <a:lnTo>
                  <a:pt x="5288" y="5248"/>
                </a:lnTo>
                <a:lnTo>
                  <a:pt x="4353" y="5777"/>
                </a:lnTo>
                <a:lnTo>
                  <a:pt x="3905" y="6061"/>
                </a:lnTo>
                <a:lnTo>
                  <a:pt x="3458" y="6387"/>
                </a:lnTo>
                <a:lnTo>
                  <a:pt x="2766" y="6997"/>
                </a:lnTo>
                <a:lnTo>
                  <a:pt x="2156" y="7648"/>
                </a:lnTo>
                <a:lnTo>
                  <a:pt x="1587" y="8339"/>
                </a:lnTo>
                <a:lnTo>
                  <a:pt x="1099" y="9112"/>
                </a:lnTo>
                <a:lnTo>
                  <a:pt x="692" y="9885"/>
                </a:lnTo>
                <a:lnTo>
                  <a:pt x="366" y="10699"/>
                </a:lnTo>
                <a:lnTo>
                  <a:pt x="244" y="11146"/>
                </a:lnTo>
                <a:lnTo>
                  <a:pt x="122" y="11553"/>
                </a:lnTo>
                <a:lnTo>
                  <a:pt x="82" y="11959"/>
                </a:lnTo>
                <a:lnTo>
                  <a:pt x="0" y="12407"/>
                </a:lnTo>
                <a:lnTo>
                  <a:pt x="0" y="12854"/>
                </a:lnTo>
                <a:lnTo>
                  <a:pt x="0" y="13261"/>
                </a:lnTo>
                <a:lnTo>
                  <a:pt x="41" y="13709"/>
                </a:lnTo>
                <a:lnTo>
                  <a:pt x="122" y="14115"/>
                </a:lnTo>
                <a:lnTo>
                  <a:pt x="244" y="14522"/>
                </a:lnTo>
                <a:lnTo>
                  <a:pt x="366" y="14929"/>
                </a:lnTo>
                <a:lnTo>
                  <a:pt x="529" y="15336"/>
                </a:lnTo>
                <a:lnTo>
                  <a:pt x="732" y="15742"/>
                </a:lnTo>
                <a:lnTo>
                  <a:pt x="1017" y="16190"/>
                </a:lnTo>
                <a:lnTo>
                  <a:pt x="1302" y="16597"/>
                </a:lnTo>
                <a:lnTo>
                  <a:pt x="1668" y="17003"/>
                </a:lnTo>
                <a:lnTo>
                  <a:pt x="1993" y="17369"/>
                </a:lnTo>
                <a:lnTo>
                  <a:pt x="2400" y="17695"/>
                </a:lnTo>
                <a:lnTo>
                  <a:pt x="2807" y="17980"/>
                </a:lnTo>
                <a:lnTo>
                  <a:pt x="3214" y="18264"/>
                </a:lnTo>
                <a:lnTo>
                  <a:pt x="3661" y="18549"/>
                </a:lnTo>
                <a:lnTo>
                  <a:pt x="4109" y="18793"/>
                </a:lnTo>
                <a:lnTo>
                  <a:pt x="4597" y="18996"/>
                </a:lnTo>
                <a:lnTo>
                  <a:pt x="5532" y="19363"/>
                </a:lnTo>
                <a:lnTo>
                  <a:pt x="6549" y="19607"/>
                </a:lnTo>
                <a:lnTo>
                  <a:pt x="7525" y="19810"/>
                </a:lnTo>
                <a:lnTo>
                  <a:pt x="8136" y="19891"/>
                </a:lnTo>
                <a:lnTo>
                  <a:pt x="8746" y="19932"/>
                </a:lnTo>
                <a:lnTo>
                  <a:pt x="10007" y="20013"/>
                </a:lnTo>
                <a:lnTo>
                  <a:pt x="11227" y="19973"/>
                </a:lnTo>
                <a:lnTo>
                  <a:pt x="12447" y="19891"/>
                </a:lnTo>
                <a:lnTo>
                  <a:pt x="14928" y="19688"/>
                </a:lnTo>
                <a:lnTo>
                  <a:pt x="16149" y="19566"/>
                </a:lnTo>
                <a:lnTo>
                  <a:pt x="17369" y="19485"/>
                </a:lnTo>
                <a:lnTo>
                  <a:pt x="18711" y="19444"/>
                </a:lnTo>
                <a:lnTo>
                  <a:pt x="20013" y="19485"/>
                </a:lnTo>
                <a:lnTo>
                  <a:pt x="22657" y="19566"/>
                </a:lnTo>
                <a:lnTo>
                  <a:pt x="23837" y="19647"/>
                </a:lnTo>
                <a:lnTo>
                  <a:pt x="25626" y="19647"/>
                </a:lnTo>
                <a:lnTo>
                  <a:pt x="26196" y="19607"/>
                </a:lnTo>
                <a:lnTo>
                  <a:pt x="26806" y="19525"/>
                </a:lnTo>
                <a:lnTo>
                  <a:pt x="27375" y="19403"/>
                </a:lnTo>
                <a:lnTo>
                  <a:pt x="27823" y="19281"/>
                </a:lnTo>
                <a:lnTo>
                  <a:pt x="28311" y="19118"/>
                </a:lnTo>
                <a:lnTo>
                  <a:pt x="28758" y="18915"/>
                </a:lnTo>
                <a:lnTo>
                  <a:pt x="29206" y="18712"/>
                </a:lnTo>
                <a:lnTo>
                  <a:pt x="29613" y="18508"/>
                </a:lnTo>
                <a:lnTo>
                  <a:pt x="30060" y="18264"/>
                </a:lnTo>
                <a:lnTo>
                  <a:pt x="30833" y="17695"/>
                </a:lnTo>
                <a:lnTo>
                  <a:pt x="31565" y="17044"/>
                </a:lnTo>
                <a:lnTo>
                  <a:pt x="32257" y="16352"/>
                </a:lnTo>
                <a:lnTo>
                  <a:pt x="32867" y="15580"/>
                </a:lnTo>
                <a:lnTo>
                  <a:pt x="33395" y="14766"/>
                </a:lnTo>
                <a:lnTo>
                  <a:pt x="33680" y="14278"/>
                </a:lnTo>
                <a:lnTo>
                  <a:pt x="33884" y="13749"/>
                </a:lnTo>
                <a:lnTo>
                  <a:pt x="34128" y="13261"/>
                </a:lnTo>
                <a:lnTo>
                  <a:pt x="34290" y="12732"/>
                </a:lnTo>
                <a:lnTo>
                  <a:pt x="34453" y="12204"/>
                </a:lnTo>
                <a:lnTo>
                  <a:pt x="34575" y="11634"/>
                </a:lnTo>
                <a:lnTo>
                  <a:pt x="34697" y="11105"/>
                </a:lnTo>
                <a:lnTo>
                  <a:pt x="34778" y="10536"/>
                </a:lnTo>
                <a:lnTo>
                  <a:pt x="34819" y="9966"/>
                </a:lnTo>
                <a:lnTo>
                  <a:pt x="34819" y="9438"/>
                </a:lnTo>
                <a:lnTo>
                  <a:pt x="34819" y="8868"/>
                </a:lnTo>
                <a:lnTo>
                  <a:pt x="34819" y="8299"/>
                </a:lnTo>
                <a:lnTo>
                  <a:pt x="34738" y="7729"/>
                </a:lnTo>
                <a:lnTo>
                  <a:pt x="34656" y="7200"/>
                </a:lnTo>
                <a:lnTo>
                  <a:pt x="34575" y="6631"/>
                </a:lnTo>
                <a:lnTo>
                  <a:pt x="34412" y="6102"/>
                </a:lnTo>
                <a:lnTo>
                  <a:pt x="34290" y="5533"/>
                </a:lnTo>
                <a:lnTo>
                  <a:pt x="34087" y="5004"/>
                </a:lnTo>
                <a:lnTo>
                  <a:pt x="33884" y="4475"/>
                </a:lnTo>
                <a:lnTo>
                  <a:pt x="33640" y="3946"/>
                </a:lnTo>
                <a:lnTo>
                  <a:pt x="33395" y="3499"/>
                </a:lnTo>
                <a:lnTo>
                  <a:pt x="33111" y="3051"/>
                </a:lnTo>
                <a:lnTo>
                  <a:pt x="32826" y="2604"/>
                </a:lnTo>
                <a:lnTo>
                  <a:pt x="32501" y="2238"/>
                </a:lnTo>
                <a:lnTo>
                  <a:pt x="32134" y="1831"/>
                </a:lnTo>
                <a:lnTo>
                  <a:pt x="31768" y="1465"/>
                </a:lnTo>
                <a:lnTo>
                  <a:pt x="31362" y="1180"/>
                </a:lnTo>
                <a:lnTo>
                  <a:pt x="30914" y="896"/>
                </a:lnTo>
                <a:lnTo>
                  <a:pt x="30426" y="611"/>
                </a:lnTo>
                <a:lnTo>
                  <a:pt x="29938" y="407"/>
                </a:lnTo>
                <a:lnTo>
                  <a:pt x="29450" y="285"/>
                </a:lnTo>
                <a:lnTo>
                  <a:pt x="28921" y="163"/>
                </a:lnTo>
                <a:lnTo>
                  <a:pt x="28392" y="82"/>
                </a:lnTo>
                <a:lnTo>
                  <a:pt x="27823" y="41"/>
                </a:lnTo>
                <a:lnTo>
                  <a:pt x="2729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17"/>
          <p:cNvSpPr/>
          <p:nvPr/>
        </p:nvSpPr>
        <p:spPr>
          <a:xfrm flipH="1">
            <a:off x="2361306" y="902172"/>
            <a:ext cx="85704" cy="85658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221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1"/>
                </a:lnTo>
                <a:lnTo>
                  <a:pt x="150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4"/>
                </a:lnTo>
                <a:lnTo>
                  <a:pt x="1791" y="652"/>
                </a:lnTo>
                <a:lnTo>
                  <a:pt x="1750" y="489"/>
                </a:lnTo>
                <a:lnTo>
                  <a:pt x="1669" y="367"/>
                </a:lnTo>
                <a:lnTo>
                  <a:pt x="1547" y="245"/>
                </a:lnTo>
                <a:lnTo>
                  <a:pt x="1303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17"/>
          <p:cNvSpPr/>
          <p:nvPr/>
        </p:nvSpPr>
        <p:spPr>
          <a:xfrm flipH="1">
            <a:off x="1198973" y="629988"/>
            <a:ext cx="152693" cy="154523"/>
          </a:xfrm>
          <a:custGeom>
            <a:avLst/>
            <a:gdLst/>
            <a:ahLst/>
            <a:cxnLst/>
            <a:rect l="l" t="t" r="r" b="b"/>
            <a:pathLst>
              <a:path w="3337" h="3377" extrusionOk="0">
                <a:moveTo>
                  <a:pt x="1506" y="0"/>
                </a:moveTo>
                <a:lnTo>
                  <a:pt x="1262" y="41"/>
                </a:lnTo>
                <a:lnTo>
                  <a:pt x="1018" y="122"/>
                </a:lnTo>
                <a:lnTo>
                  <a:pt x="774" y="204"/>
                </a:lnTo>
                <a:lnTo>
                  <a:pt x="570" y="366"/>
                </a:lnTo>
                <a:lnTo>
                  <a:pt x="408" y="529"/>
                </a:lnTo>
                <a:lnTo>
                  <a:pt x="245" y="692"/>
                </a:lnTo>
                <a:lnTo>
                  <a:pt x="164" y="895"/>
                </a:lnTo>
                <a:lnTo>
                  <a:pt x="82" y="1098"/>
                </a:lnTo>
                <a:lnTo>
                  <a:pt x="1" y="1342"/>
                </a:lnTo>
                <a:lnTo>
                  <a:pt x="1" y="1546"/>
                </a:lnTo>
                <a:lnTo>
                  <a:pt x="1" y="1790"/>
                </a:lnTo>
                <a:lnTo>
                  <a:pt x="1" y="1993"/>
                </a:lnTo>
                <a:lnTo>
                  <a:pt x="123" y="2319"/>
                </a:lnTo>
                <a:lnTo>
                  <a:pt x="245" y="2563"/>
                </a:lnTo>
                <a:lnTo>
                  <a:pt x="448" y="2807"/>
                </a:lnTo>
                <a:lnTo>
                  <a:pt x="692" y="3010"/>
                </a:lnTo>
                <a:lnTo>
                  <a:pt x="936" y="3173"/>
                </a:lnTo>
                <a:lnTo>
                  <a:pt x="1221" y="3295"/>
                </a:lnTo>
                <a:lnTo>
                  <a:pt x="1506" y="3376"/>
                </a:lnTo>
                <a:lnTo>
                  <a:pt x="1831" y="3376"/>
                </a:lnTo>
                <a:lnTo>
                  <a:pt x="2075" y="3336"/>
                </a:lnTo>
                <a:lnTo>
                  <a:pt x="2319" y="3254"/>
                </a:lnTo>
                <a:lnTo>
                  <a:pt x="2564" y="3173"/>
                </a:lnTo>
                <a:lnTo>
                  <a:pt x="2767" y="3010"/>
                </a:lnTo>
                <a:lnTo>
                  <a:pt x="2930" y="2847"/>
                </a:lnTo>
                <a:lnTo>
                  <a:pt x="3092" y="2685"/>
                </a:lnTo>
                <a:lnTo>
                  <a:pt x="3214" y="2441"/>
                </a:lnTo>
                <a:lnTo>
                  <a:pt x="3296" y="2197"/>
                </a:lnTo>
                <a:lnTo>
                  <a:pt x="3336" y="1912"/>
                </a:lnTo>
                <a:lnTo>
                  <a:pt x="3336" y="1627"/>
                </a:lnTo>
                <a:lnTo>
                  <a:pt x="3296" y="1342"/>
                </a:lnTo>
                <a:lnTo>
                  <a:pt x="3214" y="1098"/>
                </a:lnTo>
                <a:lnTo>
                  <a:pt x="3092" y="854"/>
                </a:lnTo>
                <a:lnTo>
                  <a:pt x="2930" y="610"/>
                </a:lnTo>
                <a:lnTo>
                  <a:pt x="2726" y="407"/>
                </a:lnTo>
                <a:lnTo>
                  <a:pt x="2482" y="244"/>
                </a:lnTo>
                <a:lnTo>
                  <a:pt x="2238" y="122"/>
                </a:lnTo>
                <a:lnTo>
                  <a:pt x="1994" y="41"/>
                </a:lnTo>
                <a:lnTo>
                  <a:pt x="17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2" name="Google Shape;562;p17"/>
          <p:cNvGrpSpPr/>
          <p:nvPr/>
        </p:nvGrpSpPr>
        <p:grpSpPr>
          <a:xfrm flipH="1">
            <a:off x="3334126" y="1507034"/>
            <a:ext cx="474643" cy="301588"/>
            <a:chOff x="7593894" y="395296"/>
            <a:chExt cx="474643" cy="301588"/>
          </a:xfrm>
        </p:grpSpPr>
        <p:sp>
          <p:nvSpPr>
            <p:cNvPr id="563" name="Google Shape;563;p17"/>
            <p:cNvSpPr/>
            <p:nvPr/>
          </p:nvSpPr>
          <p:spPr>
            <a:xfrm>
              <a:off x="7603183" y="404585"/>
              <a:ext cx="456065" cy="282964"/>
            </a:xfrm>
            <a:custGeom>
              <a:avLst/>
              <a:gdLst/>
              <a:ahLst/>
              <a:cxnLst/>
              <a:rect l="l" t="t" r="r" b="b"/>
              <a:pathLst>
                <a:path w="9967" h="6184" extrusionOk="0">
                  <a:moveTo>
                    <a:pt x="4678" y="1"/>
                  </a:moveTo>
                  <a:lnTo>
                    <a:pt x="4394" y="42"/>
                  </a:lnTo>
                  <a:lnTo>
                    <a:pt x="4109" y="164"/>
                  </a:lnTo>
                  <a:lnTo>
                    <a:pt x="3824" y="286"/>
                  </a:lnTo>
                  <a:lnTo>
                    <a:pt x="3540" y="448"/>
                  </a:lnTo>
                  <a:lnTo>
                    <a:pt x="3336" y="692"/>
                  </a:lnTo>
                  <a:lnTo>
                    <a:pt x="3133" y="936"/>
                  </a:lnTo>
                  <a:lnTo>
                    <a:pt x="2970" y="1181"/>
                  </a:lnTo>
                  <a:lnTo>
                    <a:pt x="2848" y="1465"/>
                  </a:lnTo>
                  <a:lnTo>
                    <a:pt x="2767" y="1750"/>
                  </a:lnTo>
                  <a:lnTo>
                    <a:pt x="2685" y="2075"/>
                  </a:lnTo>
                  <a:lnTo>
                    <a:pt x="2645" y="2360"/>
                  </a:lnTo>
                  <a:lnTo>
                    <a:pt x="2645" y="2686"/>
                  </a:lnTo>
                  <a:lnTo>
                    <a:pt x="2685" y="3011"/>
                  </a:lnTo>
                  <a:lnTo>
                    <a:pt x="2441" y="2848"/>
                  </a:lnTo>
                  <a:lnTo>
                    <a:pt x="2197" y="2767"/>
                  </a:lnTo>
                  <a:lnTo>
                    <a:pt x="1953" y="2686"/>
                  </a:lnTo>
                  <a:lnTo>
                    <a:pt x="1424" y="2686"/>
                  </a:lnTo>
                  <a:lnTo>
                    <a:pt x="1180" y="2767"/>
                  </a:lnTo>
                  <a:lnTo>
                    <a:pt x="936" y="2848"/>
                  </a:lnTo>
                  <a:lnTo>
                    <a:pt x="692" y="2970"/>
                  </a:lnTo>
                  <a:lnTo>
                    <a:pt x="570" y="3092"/>
                  </a:lnTo>
                  <a:lnTo>
                    <a:pt x="407" y="3214"/>
                  </a:lnTo>
                  <a:lnTo>
                    <a:pt x="204" y="3540"/>
                  </a:lnTo>
                  <a:lnTo>
                    <a:pt x="41" y="3906"/>
                  </a:lnTo>
                  <a:lnTo>
                    <a:pt x="1" y="4272"/>
                  </a:lnTo>
                  <a:lnTo>
                    <a:pt x="1" y="4679"/>
                  </a:lnTo>
                  <a:lnTo>
                    <a:pt x="82" y="5045"/>
                  </a:lnTo>
                  <a:lnTo>
                    <a:pt x="285" y="5370"/>
                  </a:lnTo>
                  <a:lnTo>
                    <a:pt x="407" y="5533"/>
                  </a:lnTo>
                  <a:lnTo>
                    <a:pt x="529" y="5655"/>
                  </a:lnTo>
                  <a:lnTo>
                    <a:pt x="814" y="5858"/>
                  </a:lnTo>
                  <a:lnTo>
                    <a:pt x="1180" y="6021"/>
                  </a:lnTo>
                  <a:lnTo>
                    <a:pt x="1587" y="6102"/>
                  </a:lnTo>
                  <a:lnTo>
                    <a:pt x="1994" y="6143"/>
                  </a:lnTo>
                  <a:lnTo>
                    <a:pt x="2848" y="6184"/>
                  </a:lnTo>
                  <a:lnTo>
                    <a:pt x="3580" y="6143"/>
                  </a:lnTo>
                  <a:lnTo>
                    <a:pt x="4678" y="6143"/>
                  </a:lnTo>
                  <a:lnTo>
                    <a:pt x="5736" y="6102"/>
                  </a:lnTo>
                  <a:lnTo>
                    <a:pt x="6834" y="6021"/>
                  </a:lnTo>
                  <a:lnTo>
                    <a:pt x="7892" y="5899"/>
                  </a:lnTo>
                  <a:lnTo>
                    <a:pt x="8543" y="5818"/>
                  </a:lnTo>
                  <a:lnTo>
                    <a:pt x="8868" y="5736"/>
                  </a:lnTo>
                  <a:lnTo>
                    <a:pt x="9153" y="5614"/>
                  </a:lnTo>
                  <a:lnTo>
                    <a:pt x="9438" y="5452"/>
                  </a:lnTo>
                  <a:lnTo>
                    <a:pt x="9682" y="5248"/>
                  </a:lnTo>
                  <a:lnTo>
                    <a:pt x="9844" y="5045"/>
                  </a:lnTo>
                  <a:lnTo>
                    <a:pt x="9926" y="4760"/>
                  </a:lnTo>
                  <a:lnTo>
                    <a:pt x="9966" y="4557"/>
                  </a:lnTo>
                  <a:lnTo>
                    <a:pt x="9966" y="4353"/>
                  </a:lnTo>
                  <a:lnTo>
                    <a:pt x="9885" y="4150"/>
                  </a:lnTo>
                  <a:lnTo>
                    <a:pt x="9804" y="3946"/>
                  </a:lnTo>
                  <a:lnTo>
                    <a:pt x="9682" y="3784"/>
                  </a:lnTo>
                  <a:lnTo>
                    <a:pt x="9560" y="3662"/>
                  </a:lnTo>
                  <a:lnTo>
                    <a:pt x="9397" y="3499"/>
                  </a:lnTo>
                  <a:lnTo>
                    <a:pt x="9234" y="3418"/>
                  </a:lnTo>
                  <a:lnTo>
                    <a:pt x="9031" y="3336"/>
                  </a:lnTo>
                  <a:lnTo>
                    <a:pt x="8827" y="3296"/>
                  </a:lnTo>
                  <a:lnTo>
                    <a:pt x="8421" y="3296"/>
                  </a:lnTo>
                  <a:lnTo>
                    <a:pt x="8014" y="3418"/>
                  </a:lnTo>
                  <a:lnTo>
                    <a:pt x="7648" y="3580"/>
                  </a:lnTo>
                  <a:lnTo>
                    <a:pt x="7729" y="3458"/>
                  </a:lnTo>
                  <a:lnTo>
                    <a:pt x="7770" y="3296"/>
                  </a:lnTo>
                  <a:lnTo>
                    <a:pt x="7811" y="3011"/>
                  </a:lnTo>
                  <a:lnTo>
                    <a:pt x="7729" y="2726"/>
                  </a:lnTo>
                  <a:lnTo>
                    <a:pt x="7648" y="2564"/>
                  </a:lnTo>
                  <a:lnTo>
                    <a:pt x="7566" y="2441"/>
                  </a:lnTo>
                  <a:lnTo>
                    <a:pt x="7444" y="2360"/>
                  </a:lnTo>
                  <a:lnTo>
                    <a:pt x="7322" y="2279"/>
                  </a:lnTo>
                  <a:lnTo>
                    <a:pt x="7038" y="2157"/>
                  </a:lnTo>
                  <a:lnTo>
                    <a:pt x="6590" y="2157"/>
                  </a:lnTo>
                  <a:lnTo>
                    <a:pt x="6428" y="2197"/>
                  </a:lnTo>
                  <a:lnTo>
                    <a:pt x="6550" y="1913"/>
                  </a:lnTo>
                  <a:lnTo>
                    <a:pt x="6550" y="1628"/>
                  </a:lnTo>
                  <a:lnTo>
                    <a:pt x="6550" y="1303"/>
                  </a:lnTo>
                  <a:lnTo>
                    <a:pt x="6428" y="1018"/>
                  </a:lnTo>
                  <a:lnTo>
                    <a:pt x="6306" y="733"/>
                  </a:lnTo>
                  <a:lnTo>
                    <a:pt x="6102" y="489"/>
                  </a:lnTo>
                  <a:lnTo>
                    <a:pt x="5858" y="286"/>
                  </a:lnTo>
                  <a:lnTo>
                    <a:pt x="5614" y="164"/>
                  </a:lnTo>
                  <a:lnTo>
                    <a:pt x="5289" y="42"/>
                  </a:lnTo>
                  <a:lnTo>
                    <a:pt x="50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7"/>
            <p:cNvSpPr/>
            <p:nvPr/>
          </p:nvSpPr>
          <p:spPr>
            <a:xfrm>
              <a:off x="7593894" y="395296"/>
              <a:ext cx="474643" cy="301588"/>
            </a:xfrm>
            <a:custGeom>
              <a:avLst/>
              <a:gdLst/>
              <a:ahLst/>
              <a:cxnLst/>
              <a:rect l="l" t="t" r="r" b="b"/>
              <a:pathLst>
                <a:path w="10373" h="6591" extrusionOk="0">
                  <a:moveTo>
                    <a:pt x="5329" y="407"/>
                  </a:moveTo>
                  <a:lnTo>
                    <a:pt x="5532" y="448"/>
                  </a:lnTo>
                  <a:lnTo>
                    <a:pt x="5695" y="529"/>
                  </a:lnTo>
                  <a:lnTo>
                    <a:pt x="5858" y="611"/>
                  </a:lnTo>
                  <a:lnTo>
                    <a:pt x="6020" y="733"/>
                  </a:lnTo>
                  <a:lnTo>
                    <a:pt x="6183" y="855"/>
                  </a:lnTo>
                  <a:lnTo>
                    <a:pt x="6305" y="1017"/>
                  </a:lnTo>
                  <a:lnTo>
                    <a:pt x="6386" y="1180"/>
                  </a:lnTo>
                  <a:lnTo>
                    <a:pt x="6468" y="1384"/>
                  </a:lnTo>
                  <a:lnTo>
                    <a:pt x="6549" y="1546"/>
                  </a:lnTo>
                  <a:lnTo>
                    <a:pt x="6549" y="1750"/>
                  </a:lnTo>
                  <a:lnTo>
                    <a:pt x="6549" y="1953"/>
                  </a:lnTo>
                  <a:lnTo>
                    <a:pt x="6549" y="2116"/>
                  </a:lnTo>
                  <a:lnTo>
                    <a:pt x="6468" y="2319"/>
                  </a:lnTo>
                  <a:lnTo>
                    <a:pt x="6468" y="2441"/>
                  </a:lnTo>
                  <a:lnTo>
                    <a:pt x="6509" y="2522"/>
                  </a:lnTo>
                  <a:lnTo>
                    <a:pt x="6590" y="2604"/>
                  </a:lnTo>
                  <a:lnTo>
                    <a:pt x="6712" y="2604"/>
                  </a:lnTo>
                  <a:lnTo>
                    <a:pt x="6956" y="2563"/>
                  </a:lnTo>
                  <a:lnTo>
                    <a:pt x="7200" y="2563"/>
                  </a:lnTo>
                  <a:lnTo>
                    <a:pt x="7403" y="2644"/>
                  </a:lnTo>
                  <a:lnTo>
                    <a:pt x="7607" y="2807"/>
                  </a:lnTo>
                  <a:lnTo>
                    <a:pt x="7729" y="2970"/>
                  </a:lnTo>
                  <a:lnTo>
                    <a:pt x="7810" y="3214"/>
                  </a:lnTo>
                  <a:lnTo>
                    <a:pt x="7769" y="3458"/>
                  </a:lnTo>
                  <a:lnTo>
                    <a:pt x="7688" y="3702"/>
                  </a:lnTo>
                  <a:lnTo>
                    <a:pt x="7647" y="3783"/>
                  </a:lnTo>
                  <a:lnTo>
                    <a:pt x="7647" y="3824"/>
                  </a:lnTo>
                  <a:lnTo>
                    <a:pt x="7729" y="3946"/>
                  </a:lnTo>
                  <a:lnTo>
                    <a:pt x="7851" y="3987"/>
                  </a:lnTo>
                  <a:lnTo>
                    <a:pt x="7973" y="3987"/>
                  </a:lnTo>
                  <a:lnTo>
                    <a:pt x="8298" y="3824"/>
                  </a:lnTo>
                  <a:lnTo>
                    <a:pt x="8624" y="3702"/>
                  </a:lnTo>
                  <a:lnTo>
                    <a:pt x="8990" y="3702"/>
                  </a:lnTo>
                  <a:lnTo>
                    <a:pt x="9152" y="3743"/>
                  </a:lnTo>
                  <a:lnTo>
                    <a:pt x="9356" y="3824"/>
                  </a:lnTo>
                  <a:lnTo>
                    <a:pt x="9478" y="3865"/>
                  </a:lnTo>
                  <a:lnTo>
                    <a:pt x="9641" y="3987"/>
                  </a:lnTo>
                  <a:lnTo>
                    <a:pt x="9722" y="4109"/>
                  </a:lnTo>
                  <a:lnTo>
                    <a:pt x="9844" y="4231"/>
                  </a:lnTo>
                  <a:lnTo>
                    <a:pt x="9925" y="4394"/>
                  </a:lnTo>
                  <a:lnTo>
                    <a:pt x="9966" y="4556"/>
                  </a:lnTo>
                  <a:lnTo>
                    <a:pt x="9966" y="4719"/>
                  </a:lnTo>
                  <a:lnTo>
                    <a:pt x="9966" y="4882"/>
                  </a:lnTo>
                  <a:lnTo>
                    <a:pt x="9844" y="5166"/>
                  </a:lnTo>
                  <a:lnTo>
                    <a:pt x="9681" y="5370"/>
                  </a:lnTo>
                  <a:lnTo>
                    <a:pt x="9478" y="5532"/>
                  </a:lnTo>
                  <a:lnTo>
                    <a:pt x="9193" y="5655"/>
                  </a:lnTo>
                  <a:lnTo>
                    <a:pt x="8949" y="5777"/>
                  </a:lnTo>
                  <a:lnTo>
                    <a:pt x="8624" y="5858"/>
                  </a:lnTo>
                  <a:lnTo>
                    <a:pt x="8095" y="5939"/>
                  </a:lnTo>
                  <a:lnTo>
                    <a:pt x="8014" y="5939"/>
                  </a:lnTo>
                  <a:lnTo>
                    <a:pt x="8005" y="5947"/>
                  </a:lnTo>
                  <a:lnTo>
                    <a:pt x="8005" y="5947"/>
                  </a:lnTo>
                  <a:lnTo>
                    <a:pt x="6753" y="6061"/>
                  </a:lnTo>
                  <a:lnTo>
                    <a:pt x="5410" y="6143"/>
                  </a:lnTo>
                  <a:lnTo>
                    <a:pt x="4068" y="6183"/>
                  </a:lnTo>
                  <a:lnTo>
                    <a:pt x="2685" y="6183"/>
                  </a:lnTo>
                  <a:lnTo>
                    <a:pt x="2197" y="6143"/>
                  </a:lnTo>
                  <a:lnTo>
                    <a:pt x="1668" y="6102"/>
                  </a:lnTo>
                  <a:lnTo>
                    <a:pt x="1424" y="6021"/>
                  </a:lnTo>
                  <a:lnTo>
                    <a:pt x="1180" y="5939"/>
                  </a:lnTo>
                  <a:lnTo>
                    <a:pt x="977" y="5817"/>
                  </a:lnTo>
                  <a:lnTo>
                    <a:pt x="773" y="5655"/>
                  </a:lnTo>
                  <a:lnTo>
                    <a:pt x="610" y="5451"/>
                  </a:lnTo>
                  <a:lnTo>
                    <a:pt x="529" y="5248"/>
                  </a:lnTo>
                  <a:lnTo>
                    <a:pt x="448" y="5004"/>
                  </a:lnTo>
                  <a:lnTo>
                    <a:pt x="407" y="4800"/>
                  </a:lnTo>
                  <a:lnTo>
                    <a:pt x="407" y="4556"/>
                  </a:lnTo>
                  <a:lnTo>
                    <a:pt x="407" y="4312"/>
                  </a:lnTo>
                  <a:lnTo>
                    <a:pt x="488" y="4068"/>
                  </a:lnTo>
                  <a:lnTo>
                    <a:pt x="570" y="3865"/>
                  </a:lnTo>
                  <a:lnTo>
                    <a:pt x="773" y="3580"/>
                  </a:lnTo>
                  <a:lnTo>
                    <a:pt x="1017" y="3377"/>
                  </a:lnTo>
                  <a:lnTo>
                    <a:pt x="1261" y="3214"/>
                  </a:lnTo>
                  <a:lnTo>
                    <a:pt x="1587" y="3133"/>
                  </a:lnTo>
                  <a:lnTo>
                    <a:pt x="1871" y="3092"/>
                  </a:lnTo>
                  <a:lnTo>
                    <a:pt x="2197" y="3133"/>
                  </a:lnTo>
                  <a:lnTo>
                    <a:pt x="2482" y="3214"/>
                  </a:lnTo>
                  <a:lnTo>
                    <a:pt x="2766" y="3377"/>
                  </a:lnTo>
                  <a:lnTo>
                    <a:pt x="2970" y="3377"/>
                  </a:lnTo>
                  <a:lnTo>
                    <a:pt x="3051" y="3295"/>
                  </a:lnTo>
                  <a:lnTo>
                    <a:pt x="3092" y="3214"/>
                  </a:lnTo>
                  <a:lnTo>
                    <a:pt x="3051" y="2767"/>
                  </a:lnTo>
                  <a:lnTo>
                    <a:pt x="3092" y="2319"/>
                  </a:lnTo>
                  <a:lnTo>
                    <a:pt x="3214" y="1872"/>
                  </a:lnTo>
                  <a:lnTo>
                    <a:pt x="3376" y="1465"/>
                  </a:lnTo>
                  <a:lnTo>
                    <a:pt x="3621" y="1099"/>
                  </a:lnTo>
                  <a:lnTo>
                    <a:pt x="3905" y="814"/>
                  </a:lnTo>
                  <a:lnTo>
                    <a:pt x="4068" y="692"/>
                  </a:lnTo>
                  <a:lnTo>
                    <a:pt x="4271" y="570"/>
                  </a:lnTo>
                  <a:lnTo>
                    <a:pt x="4475" y="489"/>
                  </a:lnTo>
                  <a:lnTo>
                    <a:pt x="4719" y="448"/>
                  </a:lnTo>
                  <a:lnTo>
                    <a:pt x="5126" y="407"/>
                  </a:lnTo>
                  <a:close/>
                  <a:moveTo>
                    <a:pt x="4881" y="1"/>
                  </a:moveTo>
                  <a:lnTo>
                    <a:pt x="4597" y="41"/>
                  </a:lnTo>
                  <a:lnTo>
                    <a:pt x="4312" y="123"/>
                  </a:lnTo>
                  <a:lnTo>
                    <a:pt x="4068" y="245"/>
                  </a:lnTo>
                  <a:lnTo>
                    <a:pt x="3865" y="367"/>
                  </a:lnTo>
                  <a:lnTo>
                    <a:pt x="3621" y="529"/>
                  </a:lnTo>
                  <a:lnTo>
                    <a:pt x="3458" y="692"/>
                  </a:lnTo>
                  <a:lnTo>
                    <a:pt x="3254" y="895"/>
                  </a:lnTo>
                  <a:lnTo>
                    <a:pt x="3132" y="1099"/>
                  </a:lnTo>
                  <a:lnTo>
                    <a:pt x="3010" y="1343"/>
                  </a:lnTo>
                  <a:lnTo>
                    <a:pt x="2888" y="1587"/>
                  </a:lnTo>
                  <a:lnTo>
                    <a:pt x="2726" y="2116"/>
                  </a:lnTo>
                  <a:lnTo>
                    <a:pt x="2644" y="2644"/>
                  </a:lnTo>
                  <a:lnTo>
                    <a:pt x="2661" y="2878"/>
                  </a:lnTo>
                  <a:lnTo>
                    <a:pt x="2661" y="2878"/>
                  </a:lnTo>
                  <a:lnTo>
                    <a:pt x="2400" y="2767"/>
                  </a:lnTo>
                  <a:lnTo>
                    <a:pt x="2115" y="2685"/>
                  </a:lnTo>
                  <a:lnTo>
                    <a:pt x="1790" y="2685"/>
                  </a:lnTo>
                  <a:lnTo>
                    <a:pt x="1465" y="2726"/>
                  </a:lnTo>
                  <a:lnTo>
                    <a:pt x="1180" y="2807"/>
                  </a:lnTo>
                  <a:lnTo>
                    <a:pt x="895" y="2970"/>
                  </a:lnTo>
                  <a:lnTo>
                    <a:pt x="610" y="3133"/>
                  </a:lnTo>
                  <a:lnTo>
                    <a:pt x="448" y="3336"/>
                  </a:lnTo>
                  <a:lnTo>
                    <a:pt x="285" y="3580"/>
                  </a:lnTo>
                  <a:lnTo>
                    <a:pt x="163" y="3824"/>
                  </a:lnTo>
                  <a:lnTo>
                    <a:pt x="82" y="4068"/>
                  </a:lnTo>
                  <a:lnTo>
                    <a:pt x="0" y="4353"/>
                  </a:lnTo>
                  <a:lnTo>
                    <a:pt x="0" y="4597"/>
                  </a:lnTo>
                  <a:lnTo>
                    <a:pt x="0" y="4882"/>
                  </a:lnTo>
                  <a:lnTo>
                    <a:pt x="41" y="5166"/>
                  </a:lnTo>
                  <a:lnTo>
                    <a:pt x="163" y="5451"/>
                  </a:lnTo>
                  <a:lnTo>
                    <a:pt x="326" y="5695"/>
                  </a:lnTo>
                  <a:lnTo>
                    <a:pt x="488" y="5939"/>
                  </a:lnTo>
                  <a:lnTo>
                    <a:pt x="692" y="6102"/>
                  </a:lnTo>
                  <a:lnTo>
                    <a:pt x="936" y="6224"/>
                  </a:lnTo>
                  <a:lnTo>
                    <a:pt x="1180" y="6346"/>
                  </a:lnTo>
                  <a:lnTo>
                    <a:pt x="1465" y="6427"/>
                  </a:lnTo>
                  <a:lnTo>
                    <a:pt x="1749" y="6509"/>
                  </a:lnTo>
                  <a:lnTo>
                    <a:pt x="2360" y="6590"/>
                  </a:lnTo>
                  <a:lnTo>
                    <a:pt x="2970" y="6590"/>
                  </a:lnTo>
                  <a:lnTo>
                    <a:pt x="4149" y="6549"/>
                  </a:lnTo>
                  <a:lnTo>
                    <a:pt x="6102" y="6468"/>
                  </a:lnTo>
                  <a:lnTo>
                    <a:pt x="8095" y="6305"/>
                  </a:lnTo>
                  <a:lnTo>
                    <a:pt x="8176" y="6305"/>
                  </a:lnTo>
                  <a:lnTo>
                    <a:pt x="8186" y="6295"/>
                  </a:lnTo>
                  <a:lnTo>
                    <a:pt x="8186" y="6295"/>
                  </a:lnTo>
                  <a:lnTo>
                    <a:pt x="8461" y="6265"/>
                  </a:lnTo>
                  <a:lnTo>
                    <a:pt x="8827" y="6183"/>
                  </a:lnTo>
                  <a:lnTo>
                    <a:pt x="9234" y="6061"/>
                  </a:lnTo>
                  <a:lnTo>
                    <a:pt x="9559" y="5939"/>
                  </a:lnTo>
                  <a:lnTo>
                    <a:pt x="9885" y="5736"/>
                  </a:lnTo>
                  <a:lnTo>
                    <a:pt x="10007" y="5614"/>
                  </a:lnTo>
                  <a:lnTo>
                    <a:pt x="10129" y="5451"/>
                  </a:lnTo>
                  <a:lnTo>
                    <a:pt x="10251" y="5288"/>
                  </a:lnTo>
                  <a:lnTo>
                    <a:pt x="10291" y="5126"/>
                  </a:lnTo>
                  <a:lnTo>
                    <a:pt x="10373" y="4922"/>
                  </a:lnTo>
                  <a:lnTo>
                    <a:pt x="10373" y="4719"/>
                  </a:lnTo>
                  <a:lnTo>
                    <a:pt x="10373" y="4516"/>
                  </a:lnTo>
                  <a:lnTo>
                    <a:pt x="10291" y="4353"/>
                  </a:lnTo>
                  <a:lnTo>
                    <a:pt x="10251" y="4149"/>
                  </a:lnTo>
                  <a:lnTo>
                    <a:pt x="10129" y="3987"/>
                  </a:lnTo>
                  <a:lnTo>
                    <a:pt x="10007" y="3824"/>
                  </a:lnTo>
                  <a:lnTo>
                    <a:pt x="9844" y="3661"/>
                  </a:lnTo>
                  <a:lnTo>
                    <a:pt x="9681" y="3539"/>
                  </a:lnTo>
                  <a:lnTo>
                    <a:pt x="9519" y="3458"/>
                  </a:lnTo>
                  <a:lnTo>
                    <a:pt x="9315" y="3377"/>
                  </a:lnTo>
                  <a:lnTo>
                    <a:pt x="9071" y="3336"/>
                  </a:lnTo>
                  <a:lnTo>
                    <a:pt x="8868" y="3295"/>
                  </a:lnTo>
                  <a:lnTo>
                    <a:pt x="8624" y="3336"/>
                  </a:lnTo>
                  <a:lnTo>
                    <a:pt x="8380" y="3377"/>
                  </a:lnTo>
                  <a:lnTo>
                    <a:pt x="8176" y="3417"/>
                  </a:lnTo>
                  <a:lnTo>
                    <a:pt x="8176" y="3377"/>
                  </a:lnTo>
                  <a:lnTo>
                    <a:pt x="8176" y="3173"/>
                  </a:lnTo>
                  <a:lnTo>
                    <a:pt x="8176" y="3011"/>
                  </a:lnTo>
                  <a:lnTo>
                    <a:pt x="8095" y="2848"/>
                  </a:lnTo>
                  <a:lnTo>
                    <a:pt x="8014" y="2685"/>
                  </a:lnTo>
                  <a:lnTo>
                    <a:pt x="7891" y="2522"/>
                  </a:lnTo>
                  <a:lnTo>
                    <a:pt x="7769" y="2400"/>
                  </a:lnTo>
                  <a:lnTo>
                    <a:pt x="7647" y="2278"/>
                  </a:lnTo>
                  <a:lnTo>
                    <a:pt x="7485" y="2238"/>
                  </a:lnTo>
                  <a:lnTo>
                    <a:pt x="7281" y="2156"/>
                  </a:lnTo>
                  <a:lnTo>
                    <a:pt x="6940" y="2156"/>
                  </a:lnTo>
                  <a:lnTo>
                    <a:pt x="6956" y="2075"/>
                  </a:lnTo>
                  <a:lnTo>
                    <a:pt x="6956" y="1831"/>
                  </a:lnTo>
                  <a:lnTo>
                    <a:pt x="6956" y="1587"/>
                  </a:lnTo>
                  <a:lnTo>
                    <a:pt x="6915" y="1384"/>
                  </a:lnTo>
                  <a:lnTo>
                    <a:pt x="6834" y="1139"/>
                  </a:lnTo>
                  <a:lnTo>
                    <a:pt x="6712" y="936"/>
                  </a:lnTo>
                  <a:lnTo>
                    <a:pt x="6590" y="733"/>
                  </a:lnTo>
                  <a:lnTo>
                    <a:pt x="6427" y="529"/>
                  </a:lnTo>
                  <a:lnTo>
                    <a:pt x="6224" y="367"/>
                  </a:lnTo>
                  <a:lnTo>
                    <a:pt x="6061" y="245"/>
                  </a:lnTo>
                  <a:lnTo>
                    <a:pt x="5817" y="163"/>
                  </a:lnTo>
                  <a:lnTo>
                    <a:pt x="5614" y="82"/>
                  </a:lnTo>
                  <a:lnTo>
                    <a:pt x="5370" y="41"/>
                  </a:lnTo>
                  <a:lnTo>
                    <a:pt x="51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5" name="Google Shape;565;p17"/>
          <p:cNvGrpSpPr/>
          <p:nvPr/>
        </p:nvGrpSpPr>
        <p:grpSpPr>
          <a:xfrm flipH="1">
            <a:off x="4059714" y="4365267"/>
            <a:ext cx="474643" cy="299712"/>
            <a:chOff x="7729218" y="1694205"/>
            <a:chExt cx="474643" cy="299712"/>
          </a:xfrm>
        </p:grpSpPr>
        <p:sp>
          <p:nvSpPr>
            <p:cNvPr id="566" name="Google Shape;566;p17"/>
            <p:cNvSpPr/>
            <p:nvPr/>
          </p:nvSpPr>
          <p:spPr>
            <a:xfrm>
              <a:off x="7738507" y="1703494"/>
              <a:ext cx="456065" cy="281088"/>
            </a:xfrm>
            <a:custGeom>
              <a:avLst/>
              <a:gdLst/>
              <a:ahLst/>
              <a:cxnLst/>
              <a:rect l="l" t="t" r="r" b="b"/>
              <a:pathLst>
                <a:path w="9967" h="6143" extrusionOk="0">
                  <a:moveTo>
                    <a:pt x="4963" y="1"/>
                  </a:moveTo>
                  <a:lnTo>
                    <a:pt x="4638" y="41"/>
                  </a:lnTo>
                  <a:lnTo>
                    <a:pt x="4353" y="123"/>
                  </a:lnTo>
                  <a:lnTo>
                    <a:pt x="4068" y="286"/>
                  </a:lnTo>
                  <a:lnTo>
                    <a:pt x="3865" y="489"/>
                  </a:lnTo>
                  <a:lnTo>
                    <a:pt x="3661" y="733"/>
                  </a:lnTo>
                  <a:lnTo>
                    <a:pt x="3499" y="1018"/>
                  </a:lnTo>
                  <a:lnTo>
                    <a:pt x="3417" y="1302"/>
                  </a:lnTo>
                  <a:lnTo>
                    <a:pt x="3377" y="1587"/>
                  </a:lnTo>
                  <a:lnTo>
                    <a:pt x="3417" y="1913"/>
                  </a:lnTo>
                  <a:lnTo>
                    <a:pt x="3499" y="2197"/>
                  </a:lnTo>
                  <a:lnTo>
                    <a:pt x="3377" y="2157"/>
                  </a:lnTo>
                  <a:lnTo>
                    <a:pt x="3214" y="2116"/>
                  </a:lnTo>
                  <a:lnTo>
                    <a:pt x="2929" y="2157"/>
                  </a:lnTo>
                  <a:lnTo>
                    <a:pt x="2645" y="2238"/>
                  </a:lnTo>
                  <a:lnTo>
                    <a:pt x="2482" y="2319"/>
                  </a:lnTo>
                  <a:lnTo>
                    <a:pt x="2400" y="2441"/>
                  </a:lnTo>
                  <a:lnTo>
                    <a:pt x="2319" y="2563"/>
                  </a:lnTo>
                  <a:lnTo>
                    <a:pt x="2238" y="2685"/>
                  </a:lnTo>
                  <a:lnTo>
                    <a:pt x="2156" y="3011"/>
                  </a:lnTo>
                  <a:lnTo>
                    <a:pt x="2197" y="3296"/>
                  </a:lnTo>
                  <a:lnTo>
                    <a:pt x="2238" y="3458"/>
                  </a:lnTo>
                  <a:lnTo>
                    <a:pt x="2278" y="3580"/>
                  </a:lnTo>
                  <a:lnTo>
                    <a:pt x="1912" y="3377"/>
                  </a:lnTo>
                  <a:lnTo>
                    <a:pt x="1546" y="3296"/>
                  </a:lnTo>
                  <a:lnTo>
                    <a:pt x="1140" y="3296"/>
                  </a:lnTo>
                  <a:lnTo>
                    <a:pt x="936" y="3336"/>
                  </a:lnTo>
                  <a:lnTo>
                    <a:pt x="733" y="3418"/>
                  </a:lnTo>
                  <a:lnTo>
                    <a:pt x="570" y="3499"/>
                  </a:lnTo>
                  <a:lnTo>
                    <a:pt x="407" y="3621"/>
                  </a:lnTo>
                  <a:lnTo>
                    <a:pt x="245" y="3784"/>
                  </a:lnTo>
                  <a:lnTo>
                    <a:pt x="123" y="3946"/>
                  </a:lnTo>
                  <a:lnTo>
                    <a:pt x="41" y="4109"/>
                  </a:lnTo>
                  <a:lnTo>
                    <a:pt x="1" y="4312"/>
                  </a:lnTo>
                  <a:lnTo>
                    <a:pt x="1" y="4516"/>
                  </a:lnTo>
                  <a:lnTo>
                    <a:pt x="1" y="4719"/>
                  </a:lnTo>
                  <a:lnTo>
                    <a:pt x="123" y="5004"/>
                  </a:lnTo>
                  <a:lnTo>
                    <a:pt x="285" y="5248"/>
                  </a:lnTo>
                  <a:lnTo>
                    <a:pt x="529" y="5451"/>
                  </a:lnTo>
                  <a:lnTo>
                    <a:pt x="773" y="5573"/>
                  </a:lnTo>
                  <a:lnTo>
                    <a:pt x="1099" y="5695"/>
                  </a:lnTo>
                  <a:lnTo>
                    <a:pt x="1424" y="5777"/>
                  </a:lnTo>
                  <a:lnTo>
                    <a:pt x="2075" y="5899"/>
                  </a:lnTo>
                  <a:lnTo>
                    <a:pt x="3133" y="5980"/>
                  </a:lnTo>
                  <a:lnTo>
                    <a:pt x="4231" y="6062"/>
                  </a:lnTo>
                  <a:lnTo>
                    <a:pt x="5288" y="6102"/>
                  </a:lnTo>
                  <a:lnTo>
                    <a:pt x="6387" y="6143"/>
                  </a:lnTo>
                  <a:lnTo>
                    <a:pt x="7973" y="6143"/>
                  </a:lnTo>
                  <a:lnTo>
                    <a:pt x="8380" y="6062"/>
                  </a:lnTo>
                  <a:lnTo>
                    <a:pt x="8787" y="5980"/>
                  </a:lnTo>
                  <a:lnTo>
                    <a:pt x="9112" y="5858"/>
                  </a:lnTo>
                  <a:lnTo>
                    <a:pt x="9437" y="5655"/>
                  </a:lnTo>
                  <a:lnTo>
                    <a:pt x="9559" y="5533"/>
                  </a:lnTo>
                  <a:lnTo>
                    <a:pt x="9682" y="5370"/>
                  </a:lnTo>
                  <a:lnTo>
                    <a:pt x="9844" y="5004"/>
                  </a:lnTo>
                  <a:lnTo>
                    <a:pt x="9966" y="4638"/>
                  </a:lnTo>
                  <a:lnTo>
                    <a:pt x="9966" y="4272"/>
                  </a:lnTo>
                  <a:lnTo>
                    <a:pt x="9885" y="3865"/>
                  </a:lnTo>
                  <a:lnTo>
                    <a:pt x="9763" y="3540"/>
                  </a:lnTo>
                  <a:lnTo>
                    <a:pt x="9519" y="3214"/>
                  </a:lnTo>
                  <a:lnTo>
                    <a:pt x="9397" y="3092"/>
                  </a:lnTo>
                  <a:lnTo>
                    <a:pt x="9234" y="2970"/>
                  </a:lnTo>
                  <a:lnTo>
                    <a:pt x="9031" y="2807"/>
                  </a:lnTo>
                  <a:lnTo>
                    <a:pt x="8787" y="2726"/>
                  </a:lnTo>
                  <a:lnTo>
                    <a:pt x="8502" y="2685"/>
                  </a:lnTo>
                  <a:lnTo>
                    <a:pt x="8014" y="2685"/>
                  </a:lnTo>
                  <a:lnTo>
                    <a:pt x="7729" y="2726"/>
                  </a:lnTo>
                  <a:lnTo>
                    <a:pt x="7485" y="2848"/>
                  </a:lnTo>
                  <a:lnTo>
                    <a:pt x="7282" y="2970"/>
                  </a:lnTo>
                  <a:lnTo>
                    <a:pt x="7322" y="2685"/>
                  </a:lnTo>
                  <a:lnTo>
                    <a:pt x="7322" y="2360"/>
                  </a:lnTo>
                  <a:lnTo>
                    <a:pt x="7282" y="2035"/>
                  </a:lnTo>
                  <a:lnTo>
                    <a:pt x="7200" y="1750"/>
                  </a:lnTo>
                  <a:lnTo>
                    <a:pt x="7119" y="1424"/>
                  </a:lnTo>
                  <a:lnTo>
                    <a:pt x="6997" y="1180"/>
                  </a:lnTo>
                  <a:lnTo>
                    <a:pt x="6834" y="896"/>
                  </a:lnTo>
                  <a:lnTo>
                    <a:pt x="6631" y="652"/>
                  </a:lnTo>
                  <a:lnTo>
                    <a:pt x="6387" y="448"/>
                  </a:lnTo>
                  <a:lnTo>
                    <a:pt x="6143" y="286"/>
                  </a:lnTo>
                  <a:lnTo>
                    <a:pt x="5858" y="123"/>
                  </a:lnTo>
                  <a:lnTo>
                    <a:pt x="5573" y="41"/>
                  </a:lnTo>
                  <a:lnTo>
                    <a:pt x="52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7"/>
            <p:cNvSpPr/>
            <p:nvPr/>
          </p:nvSpPr>
          <p:spPr>
            <a:xfrm>
              <a:off x="7729218" y="1694205"/>
              <a:ext cx="474643" cy="299712"/>
            </a:xfrm>
            <a:custGeom>
              <a:avLst/>
              <a:gdLst/>
              <a:ahLst/>
              <a:cxnLst/>
              <a:rect l="l" t="t" r="r" b="b"/>
              <a:pathLst>
                <a:path w="10373" h="6550" extrusionOk="0">
                  <a:moveTo>
                    <a:pt x="5451" y="366"/>
                  </a:moveTo>
                  <a:lnTo>
                    <a:pt x="5654" y="407"/>
                  </a:lnTo>
                  <a:lnTo>
                    <a:pt x="5858" y="489"/>
                  </a:lnTo>
                  <a:lnTo>
                    <a:pt x="6102" y="570"/>
                  </a:lnTo>
                  <a:lnTo>
                    <a:pt x="6264" y="651"/>
                  </a:lnTo>
                  <a:lnTo>
                    <a:pt x="6468" y="814"/>
                  </a:lnTo>
                  <a:lnTo>
                    <a:pt x="6752" y="1099"/>
                  </a:lnTo>
                  <a:lnTo>
                    <a:pt x="6996" y="1465"/>
                  </a:lnTo>
                  <a:lnTo>
                    <a:pt x="7159" y="1871"/>
                  </a:lnTo>
                  <a:lnTo>
                    <a:pt x="7281" y="2278"/>
                  </a:lnTo>
                  <a:lnTo>
                    <a:pt x="7322" y="2726"/>
                  </a:lnTo>
                  <a:lnTo>
                    <a:pt x="7281" y="3173"/>
                  </a:lnTo>
                  <a:lnTo>
                    <a:pt x="7322" y="3295"/>
                  </a:lnTo>
                  <a:lnTo>
                    <a:pt x="7363" y="3336"/>
                  </a:lnTo>
                  <a:lnTo>
                    <a:pt x="7485" y="3377"/>
                  </a:lnTo>
                  <a:lnTo>
                    <a:pt x="7566" y="3336"/>
                  </a:lnTo>
                  <a:lnTo>
                    <a:pt x="7851" y="3214"/>
                  </a:lnTo>
                  <a:lnTo>
                    <a:pt x="8095" y="3132"/>
                  </a:lnTo>
                  <a:lnTo>
                    <a:pt x="8379" y="3092"/>
                  </a:lnTo>
                  <a:lnTo>
                    <a:pt x="8664" y="3092"/>
                  </a:lnTo>
                  <a:lnTo>
                    <a:pt x="8949" y="3132"/>
                  </a:lnTo>
                  <a:lnTo>
                    <a:pt x="9193" y="3254"/>
                  </a:lnTo>
                  <a:lnTo>
                    <a:pt x="9437" y="3417"/>
                  </a:lnTo>
                  <a:lnTo>
                    <a:pt x="9640" y="3621"/>
                  </a:lnTo>
                  <a:lnTo>
                    <a:pt x="9762" y="3824"/>
                  </a:lnTo>
                  <a:lnTo>
                    <a:pt x="9885" y="4027"/>
                  </a:lnTo>
                  <a:lnTo>
                    <a:pt x="9925" y="4271"/>
                  </a:lnTo>
                  <a:lnTo>
                    <a:pt x="9966" y="4515"/>
                  </a:lnTo>
                  <a:lnTo>
                    <a:pt x="9966" y="4759"/>
                  </a:lnTo>
                  <a:lnTo>
                    <a:pt x="9925" y="5004"/>
                  </a:lnTo>
                  <a:lnTo>
                    <a:pt x="9844" y="5207"/>
                  </a:lnTo>
                  <a:lnTo>
                    <a:pt x="9762" y="5410"/>
                  </a:lnTo>
                  <a:lnTo>
                    <a:pt x="9600" y="5614"/>
                  </a:lnTo>
                  <a:lnTo>
                    <a:pt x="9396" y="5776"/>
                  </a:lnTo>
                  <a:lnTo>
                    <a:pt x="9193" y="5898"/>
                  </a:lnTo>
                  <a:lnTo>
                    <a:pt x="8949" y="5980"/>
                  </a:lnTo>
                  <a:lnTo>
                    <a:pt x="8461" y="6102"/>
                  </a:lnTo>
                  <a:lnTo>
                    <a:pt x="7932" y="6142"/>
                  </a:lnTo>
                  <a:lnTo>
                    <a:pt x="5654" y="6142"/>
                  </a:lnTo>
                  <a:lnTo>
                    <a:pt x="3946" y="6061"/>
                  </a:lnTo>
                  <a:lnTo>
                    <a:pt x="2278" y="5898"/>
                  </a:lnTo>
                  <a:lnTo>
                    <a:pt x="1709" y="5817"/>
                  </a:lnTo>
                  <a:lnTo>
                    <a:pt x="1424" y="5736"/>
                  </a:lnTo>
                  <a:lnTo>
                    <a:pt x="1139" y="5654"/>
                  </a:lnTo>
                  <a:lnTo>
                    <a:pt x="895" y="5532"/>
                  </a:lnTo>
                  <a:lnTo>
                    <a:pt x="651" y="5370"/>
                  </a:lnTo>
                  <a:lnTo>
                    <a:pt x="488" y="5126"/>
                  </a:lnTo>
                  <a:lnTo>
                    <a:pt x="407" y="4882"/>
                  </a:lnTo>
                  <a:lnTo>
                    <a:pt x="407" y="4719"/>
                  </a:lnTo>
                  <a:lnTo>
                    <a:pt x="407" y="4556"/>
                  </a:lnTo>
                  <a:lnTo>
                    <a:pt x="448" y="4393"/>
                  </a:lnTo>
                  <a:lnTo>
                    <a:pt x="529" y="4231"/>
                  </a:lnTo>
                  <a:lnTo>
                    <a:pt x="732" y="3987"/>
                  </a:lnTo>
                  <a:lnTo>
                    <a:pt x="976" y="3824"/>
                  </a:lnTo>
                  <a:lnTo>
                    <a:pt x="1139" y="3743"/>
                  </a:lnTo>
                  <a:lnTo>
                    <a:pt x="1343" y="3702"/>
                  </a:lnTo>
                  <a:lnTo>
                    <a:pt x="1709" y="3702"/>
                  </a:lnTo>
                  <a:lnTo>
                    <a:pt x="2075" y="3783"/>
                  </a:lnTo>
                  <a:lnTo>
                    <a:pt x="2400" y="3946"/>
                  </a:lnTo>
                  <a:lnTo>
                    <a:pt x="2481" y="3987"/>
                  </a:lnTo>
                  <a:lnTo>
                    <a:pt x="2522" y="3987"/>
                  </a:lnTo>
                  <a:lnTo>
                    <a:pt x="2644" y="3905"/>
                  </a:lnTo>
                  <a:lnTo>
                    <a:pt x="2685" y="3824"/>
                  </a:lnTo>
                  <a:lnTo>
                    <a:pt x="2685" y="3743"/>
                  </a:lnTo>
                  <a:lnTo>
                    <a:pt x="2685" y="3661"/>
                  </a:lnTo>
                  <a:lnTo>
                    <a:pt x="2563" y="3417"/>
                  </a:lnTo>
                  <a:lnTo>
                    <a:pt x="2563" y="3173"/>
                  </a:lnTo>
                  <a:lnTo>
                    <a:pt x="2644" y="2970"/>
                  </a:lnTo>
                  <a:lnTo>
                    <a:pt x="2766" y="2766"/>
                  </a:lnTo>
                  <a:lnTo>
                    <a:pt x="2929" y="2644"/>
                  </a:lnTo>
                  <a:lnTo>
                    <a:pt x="3173" y="2563"/>
                  </a:lnTo>
                  <a:lnTo>
                    <a:pt x="3417" y="2522"/>
                  </a:lnTo>
                  <a:lnTo>
                    <a:pt x="3661" y="2604"/>
                  </a:lnTo>
                  <a:lnTo>
                    <a:pt x="3783" y="2604"/>
                  </a:lnTo>
                  <a:lnTo>
                    <a:pt x="3864" y="2522"/>
                  </a:lnTo>
                  <a:lnTo>
                    <a:pt x="3905" y="2400"/>
                  </a:lnTo>
                  <a:lnTo>
                    <a:pt x="3864" y="2278"/>
                  </a:lnTo>
                  <a:lnTo>
                    <a:pt x="3824" y="2116"/>
                  </a:lnTo>
                  <a:lnTo>
                    <a:pt x="3783" y="1912"/>
                  </a:lnTo>
                  <a:lnTo>
                    <a:pt x="3783" y="1749"/>
                  </a:lnTo>
                  <a:lnTo>
                    <a:pt x="3824" y="1546"/>
                  </a:lnTo>
                  <a:lnTo>
                    <a:pt x="3864" y="1383"/>
                  </a:lnTo>
                  <a:lnTo>
                    <a:pt x="3946" y="1180"/>
                  </a:lnTo>
                  <a:lnTo>
                    <a:pt x="4149" y="895"/>
                  </a:lnTo>
                  <a:lnTo>
                    <a:pt x="4312" y="733"/>
                  </a:lnTo>
                  <a:lnTo>
                    <a:pt x="4475" y="611"/>
                  </a:lnTo>
                  <a:lnTo>
                    <a:pt x="4637" y="529"/>
                  </a:lnTo>
                  <a:lnTo>
                    <a:pt x="4841" y="448"/>
                  </a:lnTo>
                  <a:lnTo>
                    <a:pt x="5044" y="407"/>
                  </a:lnTo>
                  <a:lnTo>
                    <a:pt x="5247" y="366"/>
                  </a:lnTo>
                  <a:close/>
                  <a:moveTo>
                    <a:pt x="5003" y="0"/>
                  </a:moveTo>
                  <a:lnTo>
                    <a:pt x="4759" y="41"/>
                  </a:lnTo>
                  <a:lnTo>
                    <a:pt x="4515" y="122"/>
                  </a:lnTo>
                  <a:lnTo>
                    <a:pt x="4312" y="244"/>
                  </a:lnTo>
                  <a:lnTo>
                    <a:pt x="4108" y="366"/>
                  </a:lnTo>
                  <a:lnTo>
                    <a:pt x="3946" y="529"/>
                  </a:lnTo>
                  <a:lnTo>
                    <a:pt x="3783" y="692"/>
                  </a:lnTo>
                  <a:lnTo>
                    <a:pt x="3661" y="895"/>
                  </a:lnTo>
                  <a:lnTo>
                    <a:pt x="3539" y="1139"/>
                  </a:lnTo>
                  <a:lnTo>
                    <a:pt x="3458" y="1343"/>
                  </a:lnTo>
                  <a:lnTo>
                    <a:pt x="3417" y="1587"/>
                  </a:lnTo>
                  <a:lnTo>
                    <a:pt x="3417" y="1790"/>
                  </a:lnTo>
                  <a:lnTo>
                    <a:pt x="3417" y="2034"/>
                  </a:lnTo>
                  <a:lnTo>
                    <a:pt x="3431" y="2119"/>
                  </a:lnTo>
                  <a:lnTo>
                    <a:pt x="3431" y="2119"/>
                  </a:lnTo>
                  <a:lnTo>
                    <a:pt x="3417" y="2116"/>
                  </a:lnTo>
                  <a:lnTo>
                    <a:pt x="3254" y="2116"/>
                  </a:lnTo>
                  <a:lnTo>
                    <a:pt x="3051" y="2156"/>
                  </a:lnTo>
                  <a:lnTo>
                    <a:pt x="2888" y="2197"/>
                  </a:lnTo>
                  <a:lnTo>
                    <a:pt x="2725" y="2278"/>
                  </a:lnTo>
                  <a:lnTo>
                    <a:pt x="2603" y="2360"/>
                  </a:lnTo>
                  <a:lnTo>
                    <a:pt x="2441" y="2482"/>
                  </a:lnTo>
                  <a:lnTo>
                    <a:pt x="2359" y="2644"/>
                  </a:lnTo>
                  <a:lnTo>
                    <a:pt x="2237" y="2807"/>
                  </a:lnTo>
                  <a:lnTo>
                    <a:pt x="2197" y="2970"/>
                  </a:lnTo>
                  <a:lnTo>
                    <a:pt x="2156" y="3173"/>
                  </a:lnTo>
                  <a:lnTo>
                    <a:pt x="2156" y="3336"/>
                  </a:lnTo>
                  <a:lnTo>
                    <a:pt x="2170" y="3407"/>
                  </a:lnTo>
                  <a:lnTo>
                    <a:pt x="1993" y="3336"/>
                  </a:lnTo>
                  <a:lnTo>
                    <a:pt x="1749" y="3295"/>
                  </a:lnTo>
                  <a:lnTo>
                    <a:pt x="1302" y="3295"/>
                  </a:lnTo>
                  <a:lnTo>
                    <a:pt x="1098" y="3336"/>
                  </a:lnTo>
                  <a:lnTo>
                    <a:pt x="854" y="3417"/>
                  </a:lnTo>
                  <a:lnTo>
                    <a:pt x="692" y="3499"/>
                  </a:lnTo>
                  <a:lnTo>
                    <a:pt x="529" y="3621"/>
                  </a:lnTo>
                  <a:lnTo>
                    <a:pt x="366" y="3783"/>
                  </a:lnTo>
                  <a:lnTo>
                    <a:pt x="244" y="3946"/>
                  </a:lnTo>
                  <a:lnTo>
                    <a:pt x="122" y="4109"/>
                  </a:lnTo>
                  <a:lnTo>
                    <a:pt x="41" y="4312"/>
                  </a:lnTo>
                  <a:lnTo>
                    <a:pt x="0" y="4515"/>
                  </a:lnTo>
                  <a:lnTo>
                    <a:pt x="0" y="4719"/>
                  </a:lnTo>
                  <a:lnTo>
                    <a:pt x="0" y="4922"/>
                  </a:lnTo>
                  <a:lnTo>
                    <a:pt x="41" y="5126"/>
                  </a:lnTo>
                  <a:lnTo>
                    <a:pt x="122" y="5288"/>
                  </a:lnTo>
                  <a:lnTo>
                    <a:pt x="204" y="5451"/>
                  </a:lnTo>
                  <a:lnTo>
                    <a:pt x="488" y="5695"/>
                  </a:lnTo>
                  <a:lnTo>
                    <a:pt x="773" y="5898"/>
                  </a:lnTo>
                  <a:lnTo>
                    <a:pt x="1139" y="6061"/>
                  </a:lnTo>
                  <a:lnTo>
                    <a:pt x="1505" y="6183"/>
                  </a:lnTo>
                  <a:lnTo>
                    <a:pt x="1912" y="6265"/>
                  </a:lnTo>
                  <a:lnTo>
                    <a:pt x="2278" y="6305"/>
                  </a:lnTo>
                  <a:lnTo>
                    <a:pt x="4027" y="6427"/>
                  </a:lnTo>
                  <a:lnTo>
                    <a:pt x="5776" y="6509"/>
                  </a:lnTo>
                  <a:lnTo>
                    <a:pt x="7119" y="6549"/>
                  </a:lnTo>
                  <a:lnTo>
                    <a:pt x="7769" y="6549"/>
                  </a:lnTo>
                  <a:lnTo>
                    <a:pt x="8420" y="6509"/>
                  </a:lnTo>
                  <a:lnTo>
                    <a:pt x="8990" y="6387"/>
                  </a:lnTo>
                  <a:lnTo>
                    <a:pt x="9234" y="6305"/>
                  </a:lnTo>
                  <a:lnTo>
                    <a:pt x="9478" y="6183"/>
                  </a:lnTo>
                  <a:lnTo>
                    <a:pt x="9722" y="6020"/>
                  </a:lnTo>
                  <a:lnTo>
                    <a:pt x="9925" y="5858"/>
                  </a:lnTo>
                  <a:lnTo>
                    <a:pt x="10088" y="5654"/>
                  </a:lnTo>
                  <a:lnTo>
                    <a:pt x="10210" y="5370"/>
                  </a:lnTo>
                  <a:lnTo>
                    <a:pt x="10291" y="5126"/>
                  </a:lnTo>
                  <a:lnTo>
                    <a:pt x="10373" y="4882"/>
                  </a:lnTo>
                  <a:lnTo>
                    <a:pt x="10373" y="4597"/>
                  </a:lnTo>
                  <a:lnTo>
                    <a:pt x="10332" y="4312"/>
                  </a:lnTo>
                  <a:lnTo>
                    <a:pt x="10291" y="4068"/>
                  </a:lnTo>
                  <a:lnTo>
                    <a:pt x="10210" y="3783"/>
                  </a:lnTo>
                  <a:lnTo>
                    <a:pt x="10088" y="3539"/>
                  </a:lnTo>
                  <a:lnTo>
                    <a:pt x="9925" y="3336"/>
                  </a:lnTo>
                  <a:lnTo>
                    <a:pt x="9681" y="3092"/>
                  </a:lnTo>
                  <a:lnTo>
                    <a:pt x="9396" y="2888"/>
                  </a:lnTo>
                  <a:lnTo>
                    <a:pt x="9071" y="2766"/>
                  </a:lnTo>
                  <a:lnTo>
                    <a:pt x="8705" y="2685"/>
                  </a:lnTo>
                  <a:lnTo>
                    <a:pt x="8379" y="2685"/>
                  </a:lnTo>
                  <a:lnTo>
                    <a:pt x="8013" y="2726"/>
                  </a:lnTo>
                  <a:lnTo>
                    <a:pt x="7688" y="2848"/>
                  </a:lnTo>
                  <a:lnTo>
                    <a:pt x="7688" y="2644"/>
                  </a:lnTo>
                  <a:lnTo>
                    <a:pt x="7647" y="2075"/>
                  </a:lnTo>
                  <a:lnTo>
                    <a:pt x="7485" y="1587"/>
                  </a:lnTo>
                  <a:lnTo>
                    <a:pt x="7363" y="1343"/>
                  </a:lnTo>
                  <a:lnTo>
                    <a:pt x="7241" y="1099"/>
                  </a:lnTo>
                  <a:lnTo>
                    <a:pt x="7078" y="895"/>
                  </a:lnTo>
                  <a:lnTo>
                    <a:pt x="6915" y="692"/>
                  </a:lnTo>
                  <a:lnTo>
                    <a:pt x="6712" y="489"/>
                  </a:lnTo>
                  <a:lnTo>
                    <a:pt x="6508" y="366"/>
                  </a:lnTo>
                  <a:lnTo>
                    <a:pt x="6264" y="204"/>
                  </a:lnTo>
                  <a:lnTo>
                    <a:pt x="6020" y="122"/>
                  </a:lnTo>
                  <a:lnTo>
                    <a:pt x="5776" y="41"/>
                  </a:lnTo>
                  <a:lnTo>
                    <a:pt x="54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8" name="Google Shape;568;p17"/>
          <p:cNvSpPr/>
          <p:nvPr/>
        </p:nvSpPr>
        <p:spPr>
          <a:xfrm flipH="1">
            <a:off x="677156" y="2678547"/>
            <a:ext cx="85704" cy="85658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221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1"/>
                </a:lnTo>
                <a:lnTo>
                  <a:pt x="150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4"/>
                </a:lnTo>
                <a:lnTo>
                  <a:pt x="1791" y="652"/>
                </a:lnTo>
                <a:lnTo>
                  <a:pt x="1750" y="489"/>
                </a:lnTo>
                <a:lnTo>
                  <a:pt x="1669" y="367"/>
                </a:lnTo>
                <a:lnTo>
                  <a:pt x="1547" y="245"/>
                </a:lnTo>
                <a:lnTo>
                  <a:pt x="1303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17"/>
          <p:cNvSpPr/>
          <p:nvPr/>
        </p:nvSpPr>
        <p:spPr>
          <a:xfrm flipH="1">
            <a:off x="-223277" y="3473488"/>
            <a:ext cx="152693" cy="154523"/>
          </a:xfrm>
          <a:custGeom>
            <a:avLst/>
            <a:gdLst/>
            <a:ahLst/>
            <a:cxnLst/>
            <a:rect l="l" t="t" r="r" b="b"/>
            <a:pathLst>
              <a:path w="3337" h="3377" extrusionOk="0">
                <a:moveTo>
                  <a:pt x="1506" y="0"/>
                </a:moveTo>
                <a:lnTo>
                  <a:pt x="1262" y="41"/>
                </a:lnTo>
                <a:lnTo>
                  <a:pt x="1018" y="122"/>
                </a:lnTo>
                <a:lnTo>
                  <a:pt x="774" y="204"/>
                </a:lnTo>
                <a:lnTo>
                  <a:pt x="570" y="366"/>
                </a:lnTo>
                <a:lnTo>
                  <a:pt x="408" y="529"/>
                </a:lnTo>
                <a:lnTo>
                  <a:pt x="245" y="692"/>
                </a:lnTo>
                <a:lnTo>
                  <a:pt x="164" y="895"/>
                </a:lnTo>
                <a:lnTo>
                  <a:pt x="82" y="1098"/>
                </a:lnTo>
                <a:lnTo>
                  <a:pt x="1" y="1342"/>
                </a:lnTo>
                <a:lnTo>
                  <a:pt x="1" y="1546"/>
                </a:lnTo>
                <a:lnTo>
                  <a:pt x="1" y="1790"/>
                </a:lnTo>
                <a:lnTo>
                  <a:pt x="1" y="1993"/>
                </a:lnTo>
                <a:lnTo>
                  <a:pt x="123" y="2319"/>
                </a:lnTo>
                <a:lnTo>
                  <a:pt x="245" y="2563"/>
                </a:lnTo>
                <a:lnTo>
                  <a:pt x="448" y="2807"/>
                </a:lnTo>
                <a:lnTo>
                  <a:pt x="692" y="3010"/>
                </a:lnTo>
                <a:lnTo>
                  <a:pt x="936" y="3173"/>
                </a:lnTo>
                <a:lnTo>
                  <a:pt x="1221" y="3295"/>
                </a:lnTo>
                <a:lnTo>
                  <a:pt x="1506" y="3376"/>
                </a:lnTo>
                <a:lnTo>
                  <a:pt x="1831" y="3376"/>
                </a:lnTo>
                <a:lnTo>
                  <a:pt x="2075" y="3336"/>
                </a:lnTo>
                <a:lnTo>
                  <a:pt x="2319" y="3254"/>
                </a:lnTo>
                <a:lnTo>
                  <a:pt x="2564" y="3173"/>
                </a:lnTo>
                <a:lnTo>
                  <a:pt x="2767" y="3010"/>
                </a:lnTo>
                <a:lnTo>
                  <a:pt x="2930" y="2847"/>
                </a:lnTo>
                <a:lnTo>
                  <a:pt x="3092" y="2685"/>
                </a:lnTo>
                <a:lnTo>
                  <a:pt x="3214" y="2441"/>
                </a:lnTo>
                <a:lnTo>
                  <a:pt x="3296" y="2197"/>
                </a:lnTo>
                <a:lnTo>
                  <a:pt x="3336" y="1912"/>
                </a:lnTo>
                <a:lnTo>
                  <a:pt x="3336" y="1627"/>
                </a:lnTo>
                <a:lnTo>
                  <a:pt x="3296" y="1342"/>
                </a:lnTo>
                <a:lnTo>
                  <a:pt x="3214" y="1098"/>
                </a:lnTo>
                <a:lnTo>
                  <a:pt x="3092" y="854"/>
                </a:lnTo>
                <a:lnTo>
                  <a:pt x="2930" y="610"/>
                </a:lnTo>
                <a:lnTo>
                  <a:pt x="2726" y="407"/>
                </a:lnTo>
                <a:lnTo>
                  <a:pt x="2482" y="244"/>
                </a:lnTo>
                <a:lnTo>
                  <a:pt x="2238" y="122"/>
                </a:lnTo>
                <a:lnTo>
                  <a:pt x="1994" y="41"/>
                </a:lnTo>
                <a:lnTo>
                  <a:pt x="17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0" name="Google Shape;570;p17"/>
          <p:cNvGrpSpPr/>
          <p:nvPr/>
        </p:nvGrpSpPr>
        <p:grpSpPr>
          <a:xfrm rot="5400000" flipH="1">
            <a:off x="3231676" y="-1110167"/>
            <a:ext cx="1915490" cy="2459786"/>
            <a:chOff x="2659350" y="1746500"/>
            <a:chExt cx="379350" cy="487125"/>
          </a:xfrm>
        </p:grpSpPr>
        <p:sp>
          <p:nvSpPr>
            <p:cNvPr id="571" name="Google Shape;571;p17"/>
            <p:cNvSpPr/>
            <p:nvPr/>
          </p:nvSpPr>
          <p:spPr>
            <a:xfrm>
              <a:off x="2659350" y="1746500"/>
              <a:ext cx="379350" cy="487125"/>
            </a:xfrm>
            <a:custGeom>
              <a:avLst/>
              <a:gdLst/>
              <a:ahLst/>
              <a:cxnLst/>
              <a:rect l="l" t="t" r="r" b="b"/>
              <a:pathLst>
                <a:path w="15174" h="19485" extrusionOk="0">
                  <a:moveTo>
                    <a:pt x="14116" y="1"/>
                  </a:moveTo>
                  <a:lnTo>
                    <a:pt x="14034" y="42"/>
                  </a:lnTo>
                  <a:lnTo>
                    <a:pt x="13261" y="774"/>
                  </a:lnTo>
                  <a:lnTo>
                    <a:pt x="12448" y="1465"/>
                  </a:lnTo>
                  <a:lnTo>
                    <a:pt x="11634" y="2116"/>
                  </a:lnTo>
                  <a:lnTo>
                    <a:pt x="10821" y="2767"/>
                  </a:lnTo>
                  <a:lnTo>
                    <a:pt x="9112" y="4028"/>
                  </a:lnTo>
                  <a:lnTo>
                    <a:pt x="7404" y="5248"/>
                  </a:lnTo>
                  <a:lnTo>
                    <a:pt x="5899" y="6428"/>
                  </a:lnTo>
                  <a:lnTo>
                    <a:pt x="5167" y="7079"/>
                  </a:lnTo>
                  <a:lnTo>
                    <a:pt x="4435" y="7729"/>
                  </a:lnTo>
                  <a:lnTo>
                    <a:pt x="3743" y="8380"/>
                  </a:lnTo>
                  <a:lnTo>
                    <a:pt x="3133" y="9072"/>
                  </a:lnTo>
                  <a:lnTo>
                    <a:pt x="2482" y="9844"/>
                  </a:lnTo>
                  <a:lnTo>
                    <a:pt x="1953" y="10617"/>
                  </a:lnTo>
                  <a:lnTo>
                    <a:pt x="1425" y="11390"/>
                  </a:lnTo>
                  <a:lnTo>
                    <a:pt x="1018" y="12204"/>
                  </a:lnTo>
                  <a:lnTo>
                    <a:pt x="652" y="13058"/>
                  </a:lnTo>
                  <a:lnTo>
                    <a:pt x="326" y="13912"/>
                  </a:lnTo>
                  <a:lnTo>
                    <a:pt x="123" y="14766"/>
                  </a:lnTo>
                  <a:lnTo>
                    <a:pt x="82" y="15173"/>
                  </a:lnTo>
                  <a:lnTo>
                    <a:pt x="42" y="15620"/>
                  </a:lnTo>
                  <a:lnTo>
                    <a:pt x="1" y="16068"/>
                  </a:lnTo>
                  <a:lnTo>
                    <a:pt x="42" y="16475"/>
                  </a:lnTo>
                  <a:lnTo>
                    <a:pt x="82" y="16922"/>
                  </a:lnTo>
                  <a:lnTo>
                    <a:pt x="164" y="17329"/>
                  </a:lnTo>
                  <a:lnTo>
                    <a:pt x="326" y="17736"/>
                  </a:lnTo>
                  <a:lnTo>
                    <a:pt x="489" y="18102"/>
                  </a:lnTo>
                  <a:lnTo>
                    <a:pt x="733" y="18468"/>
                  </a:lnTo>
                  <a:lnTo>
                    <a:pt x="977" y="18753"/>
                  </a:lnTo>
                  <a:lnTo>
                    <a:pt x="1303" y="18997"/>
                  </a:lnTo>
                  <a:lnTo>
                    <a:pt x="1669" y="19200"/>
                  </a:lnTo>
                  <a:lnTo>
                    <a:pt x="2035" y="19363"/>
                  </a:lnTo>
                  <a:lnTo>
                    <a:pt x="2442" y="19444"/>
                  </a:lnTo>
                  <a:lnTo>
                    <a:pt x="2930" y="19485"/>
                  </a:lnTo>
                  <a:lnTo>
                    <a:pt x="3418" y="19485"/>
                  </a:lnTo>
                  <a:lnTo>
                    <a:pt x="3906" y="19444"/>
                  </a:lnTo>
                  <a:lnTo>
                    <a:pt x="4394" y="19363"/>
                  </a:lnTo>
                  <a:lnTo>
                    <a:pt x="5370" y="19159"/>
                  </a:lnTo>
                  <a:lnTo>
                    <a:pt x="6306" y="18915"/>
                  </a:lnTo>
                  <a:lnTo>
                    <a:pt x="7323" y="18631"/>
                  </a:lnTo>
                  <a:lnTo>
                    <a:pt x="8340" y="18305"/>
                  </a:lnTo>
                  <a:lnTo>
                    <a:pt x="9356" y="17980"/>
                  </a:lnTo>
                  <a:lnTo>
                    <a:pt x="10333" y="17614"/>
                  </a:lnTo>
                  <a:lnTo>
                    <a:pt x="11309" y="17166"/>
                  </a:lnTo>
                  <a:lnTo>
                    <a:pt x="12285" y="16719"/>
                  </a:lnTo>
                  <a:lnTo>
                    <a:pt x="13221" y="16271"/>
                  </a:lnTo>
                  <a:lnTo>
                    <a:pt x="14156" y="15743"/>
                  </a:lnTo>
                  <a:lnTo>
                    <a:pt x="15051" y="15214"/>
                  </a:lnTo>
                  <a:lnTo>
                    <a:pt x="15132" y="15173"/>
                  </a:lnTo>
                  <a:lnTo>
                    <a:pt x="15173" y="15092"/>
                  </a:lnTo>
                  <a:lnTo>
                    <a:pt x="15173" y="15051"/>
                  </a:lnTo>
                  <a:lnTo>
                    <a:pt x="15132" y="14970"/>
                  </a:lnTo>
                  <a:lnTo>
                    <a:pt x="15092" y="14929"/>
                  </a:lnTo>
                  <a:lnTo>
                    <a:pt x="15010" y="14888"/>
                  </a:lnTo>
                  <a:lnTo>
                    <a:pt x="14888" y="14888"/>
                  </a:lnTo>
                  <a:lnTo>
                    <a:pt x="13994" y="15417"/>
                  </a:lnTo>
                  <a:lnTo>
                    <a:pt x="13099" y="15905"/>
                  </a:lnTo>
                  <a:lnTo>
                    <a:pt x="12163" y="16393"/>
                  </a:lnTo>
                  <a:lnTo>
                    <a:pt x="11228" y="16800"/>
                  </a:lnTo>
                  <a:lnTo>
                    <a:pt x="10292" y="17207"/>
                  </a:lnTo>
                  <a:lnTo>
                    <a:pt x="9316" y="17573"/>
                  </a:lnTo>
                  <a:lnTo>
                    <a:pt x="8340" y="17939"/>
                  </a:lnTo>
                  <a:lnTo>
                    <a:pt x="7363" y="18224"/>
                  </a:lnTo>
                  <a:lnTo>
                    <a:pt x="6387" y="18508"/>
                  </a:lnTo>
                  <a:lnTo>
                    <a:pt x="5452" y="18753"/>
                  </a:lnTo>
                  <a:lnTo>
                    <a:pt x="4475" y="18956"/>
                  </a:lnTo>
                  <a:lnTo>
                    <a:pt x="3987" y="19037"/>
                  </a:lnTo>
                  <a:lnTo>
                    <a:pt x="3499" y="19119"/>
                  </a:lnTo>
                  <a:lnTo>
                    <a:pt x="3052" y="19119"/>
                  </a:lnTo>
                  <a:lnTo>
                    <a:pt x="2604" y="19078"/>
                  </a:lnTo>
                  <a:lnTo>
                    <a:pt x="2157" y="18997"/>
                  </a:lnTo>
                  <a:lnTo>
                    <a:pt x="1750" y="18834"/>
                  </a:lnTo>
                  <a:lnTo>
                    <a:pt x="1425" y="18631"/>
                  </a:lnTo>
                  <a:lnTo>
                    <a:pt x="1140" y="18386"/>
                  </a:lnTo>
                  <a:lnTo>
                    <a:pt x="896" y="18061"/>
                  </a:lnTo>
                  <a:lnTo>
                    <a:pt x="692" y="17695"/>
                  </a:lnTo>
                  <a:lnTo>
                    <a:pt x="530" y="17329"/>
                  </a:lnTo>
                  <a:lnTo>
                    <a:pt x="448" y="16922"/>
                  </a:lnTo>
                  <a:lnTo>
                    <a:pt x="408" y="16475"/>
                  </a:lnTo>
                  <a:lnTo>
                    <a:pt x="367" y="16068"/>
                  </a:lnTo>
                  <a:lnTo>
                    <a:pt x="408" y="15661"/>
                  </a:lnTo>
                  <a:lnTo>
                    <a:pt x="448" y="15214"/>
                  </a:lnTo>
                  <a:lnTo>
                    <a:pt x="611" y="14400"/>
                  </a:lnTo>
                  <a:lnTo>
                    <a:pt x="855" y="13546"/>
                  </a:lnTo>
                  <a:lnTo>
                    <a:pt x="1181" y="12732"/>
                  </a:lnTo>
                  <a:lnTo>
                    <a:pt x="1587" y="11919"/>
                  </a:lnTo>
                  <a:lnTo>
                    <a:pt x="2035" y="11146"/>
                  </a:lnTo>
                  <a:lnTo>
                    <a:pt x="2564" y="10373"/>
                  </a:lnTo>
                  <a:lnTo>
                    <a:pt x="3133" y="9641"/>
                  </a:lnTo>
                  <a:lnTo>
                    <a:pt x="3743" y="8950"/>
                  </a:lnTo>
                  <a:lnTo>
                    <a:pt x="4394" y="8299"/>
                  </a:lnTo>
                  <a:lnTo>
                    <a:pt x="5045" y="7648"/>
                  </a:lnTo>
                  <a:lnTo>
                    <a:pt x="5736" y="7038"/>
                  </a:lnTo>
                  <a:lnTo>
                    <a:pt x="6468" y="6428"/>
                  </a:lnTo>
                  <a:lnTo>
                    <a:pt x="7201" y="5858"/>
                  </a:lnTo>
                  <a:lnTo>
                    <a:pt x="9031" y="4557"/>
                  </a:lnTo>
                  <a:lnTo>
                    <a:pt x="10821" y="3214"/>
                  </a:lnTo>
                  <a:lnTo>
                    <a:pt x="11756" y="2523"/>
                  </a:lnTo>
                  <a:lnTo>
                    <a:pt x="12611" y="1831"/>
                  </a:lnTo>
                  <a:lnTo>
                    <a:pt x="13465" y="1058"/>
                  </a:lnTo>
                  <a:lnTo>
                    <a:pt x="14278" y="286"/>
                  </a:lnTo>
                  <a:lnTo>
                    <a:pt x="14319" y="245"/>
                  </a:lnTo>
                  <a:lnTo>
                    <a:pt x="14360" y="164"/>
                  </a:lnTo>
                  <a:lnTo>
                    <a:pt x="14319" y="82"/>
                  </a:lnTo>
                  <a:lnTo>
                    <a:pt x="14278" y="42"/>
                  </a:lnTo>
                  <a:lnTo>
                    <a:pt x="142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2701050" y="1843125"/>
              <a:ext cx="309175" cy="322375"/>
            </a:xfrm>
            <a:custGeom>
              <a:avLst/>
              <a:gdLst/>
              <a:ahLst/>
              <a:cxnLst/>
              <a:rect l="l" t="t" r="r" b="b"/>
              <a:pathLst>
                <a:path w="12367" h="12895" extrusionOk="0">
                  <a:moveTo>
                    <a:pt x="12163" y="0"/>
                  </a:moveTo>
                  <a:lnTo>
                    <a:pt x="12081" y="41"/>
                  </a:lnTo>
                  <a:lnTo>
                    <a:pt x="9600" y="1831"/>
                  </a:lnTo>
                  <a:lnTo>
                    <a:pt x="7160" y="3702"/>
                  </a:lnTo>
                  <a:lnTo>
                    <a:pt x="5939" y="4637"/>
                  </a:lnTo>
                  <a:lnTo>
                    <a:pt x="4760" y="5613"/>
                  </a:lnTo>
                  <a:lnTo>
                    <a:pt x="3580" y="6630"/>
                  </a:lnTo>
                  <a:lnTo>
                    <a:pt x="2441" y="7647"/>
                  </a:lnTo>
                  <a:lnTo>
                    <a:pt x="1872" y="8135"/>
                  </a:lnTo>
                  <a:lnTo>
                    <a:pt x="1343" y="8664"/>
                  </a:lnTo>
                  <a:lnTo>
                    <a:pt x="855" y="9193"/>
                  </a:lnTo>
                  <a:lnTo>
                    <a:pt x="611" y="9478"/>
                  </a:lnTo>
                  <a:lnTo>
                    <a:pt x="407" y="9762"/>
                  </a:lnTo>
                  <a:lnTo>
                    <a:pt x="285" y="10047"/>
                  </a:lnTo>
                  <a:lnTo>
                    <a:pt x="163" y="10332"/>
                  </a:lnTo>
                  <a:lnTo>
                    <a:pt x="82" y="10617"/>
                  </a:lnTo>
                  <a:lnTo>
                    <a:pt x="1" y="10901"/>
                  </a:lnTo>
                  <a:lnTo>
                    <a:pt x="1" y="11227"/>
                  </a:lnTo>
                  <a:lnTo>
                    <a:pt x="41" y="11511"/>
                  </a:lnTo>
                  <a:lnTo>
                    <a:pt x="123" y="11796"/>
                  </a:lnTo>
                  <a:lnTo>
                    <a:pt x="285" y="12081"/>
                  </a:lnTo>
                  <a:lnTo>
                    <a:pt x="448" y="12284"/>
                  </a:lnTo>
                  <a:lnTo>
                    <a:pt x="651" y="12488"/>
                  </a:lnTo>
                  <a:lnTo>
                    <a:pt x="896" y="12610"/>
                  </a:lnTo>
                  <a:lnTo>
                    <a:pt x="1140" y="12732"/>
                  </a:lnTo>
                  <a:lnTo>
                    <a:pt x="1384" y="12813"/>
                  </a:lnTo>
                  <a:lnTo>
                    <a:pt x="1668" y="12854"/>
                  </a:lnTo>
                  <a:lnTo>
                    <a:pt x="2238" y="12894"/>
                  </a:lnTo>
                  <a:lnTo>
                    <a:pt x="2929" y="12813"/>
                  </a:lnTo>
                  <a:lnTo>
                    <a:pt x="3621" y="12691"/>
                  </a:lnTo>
                  <a:lnTo>
                    <a:pt x="5004" y="12366"/>
                  </a:lnTo>
                  <a:lnTo>
                    <a:pt x="6712" y="11918"/>
                  </a:lnTo>
                  <a:lnTo>
                    <a:pt x="8380" y="11389"/>
                  </a:lnTo>
                  <a:lnTo>
                    <a:pt x="10048" y="10820"/>
                  </a:lnTo>
                  <a:lnTo>
                    <a:pt x="11715" y="10210"/>
                  </a:lnTo>
                  <a:lnTo>
                    <a:pt x="11756" y="10128"/>
                  </a:lnTo>
                  <a:lnTo>
                    <a:pt x="11797" y="10088"/>
                  </a:lnTo>
                  <a:lnTo>
                    <a:pt x="11837" y="9966"/>
                  </a:lnTo>
                  <a:lnTo>
                    <a:pt x="11797" y="9884"/>
                  </a:lnTo>
                  <a:lnTo>
                    <a:pt x="11756" y="9844"/>
                  </a:lnTo>
                  <a:lnTo>
                    <a:pt x="11675" y="9803"/>
                  </a:lnTo>
                  <a:lnTo>
                    <a:pt x="11593" y="9844"/>
                  </a:lnTo>
                  <a:lnTo>
                    <a:pt x="10210" y="10373"/>
                  </a:lnTo>
                  <a:lnTo>
                    <a:pt x="8827" y="10861"/>
                  </a:lnTo>
                  <a:lnTo>
                    <a:pt x="7444" y="11308"/>
                  </a:lnTo>
                  <a:lnTo>
                    <a:pt x="6021" y="11715"/>
                  </a:lnTo>
                  <a:lnTo>
                    <a:pt x="4597" y="12081"/>
                  </a:lnTo>
                  <a:lnTo>
                    <a:pt x="3173" y="12366"/>
                  </a:lnTo>
                  <a:lnTo>
                    <a:pt x="2604" y="12488"/>
                  </a:lnTo>
                  <a:lnTo>
                    <a:pt x="2034" y="12528"/>
                  </a:lnTo>
                  <a:lnTo>
                    <a:pt x="1709" y="12488"/>
                  </a:lnTo>
                  <a:lnTo>
                    <a:pt x="1424" y="12447"/>
                  </a:lnTo>
                  <a:lnTo>
                    <a:pt x="1180" y="12366"/>
                  </a:lnTo>
                  <a:lnTo>
                    <a:pt x="936" y="12244"/>
                  </a:lnTo>
                  <a:lnTo>
                    <a:pt x="692" y="12040"/>
                  </a:lnTo>
                  <a:lnTo>
                    <a:pt x="529" y="11796"/>
                  </a:lnTo>
                  <a:lnTo>
                    <a:pt x="448" y="11511"/>
                  </a:lnTo>
                  <a:lnTo>
                    <a:pt x="407" y="11227"/>
                  </a:lnTo>
                  <a:lnTo>
                    <a:pt x="407" y="10942"/>
                  </a:lnTo>
                  <a:lnTo>
                    <a:pt x="448" y="10657"/>
                  </a:lnTo>
                  <a:lnTo>
                    <a:pt x="529" y="10373"/>
                  </a:lnTo>
                  <a:lnTo>
                    <a:pt x="651" y="10088"/>
                  </a:lnTo>
                  <a:lnTo>
                    <a:pt x="855" y="9803"/>
                  </a:lnTo>
                  <a:lnTo>
                    <a:pt x="1058" y="9518"/>
                  </a:lnTo>
                  <a:lnTo>
                    <a:pt x="1546" y="8990"/>
                  </a:lnTo>
                  <a:lnTo>
                    <a:pt x="2034" y="8501"/>
                  </a:lnTo>
                  <a:lnTo>
                    <a:pt x="2563" y="8013"/>
                  </a:lnTo>
                  <a:lnTo>
                    <a:pt x="3621" y="7037"/>
                  </a:lnTo>
                  <a:lnTo>
                    <a:pt x="4719" y="6102"/>
                  </a:lnTo>
                  <a:lnTo>
                    <a:pt x="5858" y="5207"/>
                  </a:lnTo>
                  <a:lnTo>
                    <a:pt x="6956" y="4271"/>
                  </a:lnTo>
                  <a:lnTo>
                    <a:pt x="8299" y="3295"/>
                  </a:lnTo>
                  <a:lnTo>
                    <a:pt x="9600" y="2278"/>
                  </a:lnTo>
                  <a:lnTo>
                    <a:pt x="12285" y="366"/>
                  </a:lnTo>
                  <a:lnTo>
                    <a:pt x="12326" y="285"/>
                  </a:lnTo>
                  <a:lnTo>
                    <a:pt x="12366" y="203"/>
                  </a:lnTo>
                  <a:lnTo>
                    <a:pt x="12326" y="81"/>
                  </a:lnTo>
                  <a:lnTo>
                    <a:pt x="12285" y="41"/>
                  </a:lnTo>
                  <a:lnTo>
                    <a:pt x="122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2756975" y="1978375"/>
              <a:ext cx="183075" cy="133225"/>
            </a:xfrm>
            <a:custGeom>
              <a:avLst/>
              <a:gdLst/>
              <a:ahLst/>
              <a:cxnLst/>
              <a:rect l="l" t="t" r="r" b="b"/>
              <a:pathLst>
                <a:path w="7323" h="5329" extrusionOk="0">
                  <a:moveTo>
                    <a:pt x="5980" y="366"/>
                  </a:moveTo>
                  <a:lnTo>
                    <a:pt x="6306" y="407"/>
                  </a:lnTo>
                  <a:lnTo>
                    <a:pt x="6428" y="407"/>
                  </a:lnTo>
                  <a:lnTo>
                    <a:pt x="6550" y="488"/>
                  </a:lnTo>
                  <a:lnTo>
                    <a:pt x="6672" y="569"/>
                  </a:lnTo>
                  <a:lnTo>
                    <a:pt x="6753" y="651"/>
                  </a:lnTo>
                  <a:lnTo>
                    <a:pt x="6834" y="814"/>
                  </a:lnTo>
                  <a:lnTo>
                    <a:pt x="6875" y="936"/>
                  </a:lnTo>
                  <a:lnTo>
                    <a:pt x="6956" y="1302"/>
                  </a:lnTo>
                  <a:lnTo>
                    <a:pt x="6916" y="1586"/>
                  </a:lnTo>
                  <a:lnTo>
                    <a:pt x="6834" y="1912"/>
                  </a:lnTo>
                  <a:lnTo>
                    <a:pt x="6672" y="2197"/>
                  </a:lnTo>
                  <a:lnTo>
                    <a:pt x="6468" y="2522"/>
                  </a:lnTo>
                  <a:lnTo>
                    <a:pt x="6184" y="2766"/>
                  </a:lnTo>
                  <a:lnTo>
                    <a:pt x="5858" y="3010"/>
                  </a:lnTo>
                  <a:lnTo>
                    <a:pt x="5533" y="3213"/>
                  </a:lnTo>
                  <a:lnTo>
                    <a:pt x="4841" y="3580"/>
                  </a:lnTo>
                  <a:lnTo>
                    <a:pt x="4109" y="3864"/>
                  </a:lnTo>
                  <a:lnTo>
                    <a:pt x="3092" y="4271"/>
                  </a:lnTo>
                  <a:lnTo>
                    <a:pt x="2075" y="4637"/>
                  </a:lnTo>
                  <a:lnTo>
                    <a:pt x="1709" y="4800"/>
                  </a:lnTo>
                  <a:lnTo>
                    <a:pt x="1180" y="4963"/>
                  </a:lnTo>
                  <a:lnTo>
                    <a:pt x="692" y="4963"/>
                  </a:lnTo>
                  <a:lnTo>
                    <a:pt x="530" y="4881"/>
                  </a:lnTo>
                  <a:lnTo>
                    <a:pt x="448" y="4840"/>
                  </a:lnTo>
                  <a:lnTo>
                    <a:pt x="408" y="4759"/>
                  </a:lnTo>
                  <a:lnTo>
                    <a:pt x="367" y="4637"/>
                  </a:lnTo>
                  <a:lnTo>
                    <a:pt x="367" y="4515"/>
                  </a:lnTo>
                  <a:lnTo>
                    <a:pt x="448" y="4312"/>
                  </a:lnTo>
                  <a:lnTo>
                    <a:pt x="570" y="4108"/>
                  </a:lnTo>
                  <a:lnTo>
                    <a:pt x="733" y="3946"/>
                  </a:lnTo>
                  <a:lnTo>
                    <a:pt x="1384" y="3335"/>
                  </a:lnTo>
                  <a:lnTo>
                    <a:pt x="2075" y="2685"/>
                  </a:lnTo>
                  <a:lnTo>
                    <a:pt x="2848" y="2034"/>
                  </a:lnTo>
                  <a:lnTo>
                    <a:pt x="3621" y="1424"/>
                  </a:lnTo>
                  <a:lnTo>
                    <a:pt x="4068" y="1180"/>
                  </a:lnTo>
                  <a:lnTo>
                    <a:pt x="4475" y="936"/>
                  </a:lnTo>
                  <a:lnTo>
                    <a:pt x="4841" y="732"/>
                  </a:lnTo>
                  <a:lnTo>
                    <a:pt x="5207" y="569"/>
                  </a:lnTo>
                  <a:lnTo>
                    <a:pt x="5614" y="447"/>
                  </a:lnTo>
                  <a:lnTo>
                    <a:pt x="5980" y="366"/>
                  </a:lnTo>
                  <a:close/>
                  <a:moveTo>
                    <a:pt x="6021" y="0"/>
                  </a:moveTo>
                  <a:lnTo>
                    <a:pt x="5614" y="81"/>
                  </a:lnTo>
                  <a:lnTo>
                    <a:pt x="5207" y="203"/>
                  </a:lnTo>
                  <a:lnTo>
                    <a:pt x="4841" y="366"/>
                  </a:lnTo>
                  <a:lnTo>
                    <a:pt x="4353" y="569"/>
                  </a:lnTo>
                  <a:lnTo>
                    <a:pt x="3865" y="854"/>
                  </a:lnTo>
                  <a:lnTo>
                    <a:pt x="3377" y="1180"/>
                  </a:lnTo>
                  <a:lnTo>
                    <a:pt x="2930" y="1505"/>
                  </a:lnTo>
                  <a:lnTo>
                    <a:pt x="2035" y="2237"/>
                  </a:lnTo>
                  <a:lnTo>
                    <a:pt x="1180" y="2969"/>
                  </a:lnTo>
                  <a:lnTo>
                    <a:pt x="814" y="3295"/>
                  </a:lnTo>
                  <a:lnTo>
                    <a:pt x="448" y="3702"/>
                  </a:lnTo>
                  <a:lnTo>
                    <a:pt x="245" y="3905"/>
                  </a:lnTo>
                  <a:lnTo>
                    <a:pt x="123" y="4108"/>
                  </a:lnTo>
                  <a:lnTo>
                    <a:pt x="42" y="4352"/>
                  </a:lnTo>
                  <a:lnTo>
                    <a:pt x="1" y="4596"/>
                  </a:lnTo>
                  <a:lnTo>
                    <a:pt x="42" y="4840"/>
                  </a:lnTo>
                  <a:lnTo>
                    <a:pt x="164" y="5044"/>
                  </a:lnTo>
                  <a:lnTo>
                    <a:pt x="326" y="5207"/>
                  </a:lnTo>
                  <a:lnTo>
                    <a:pt x="530" y="5288"/>
                  </a:lnTo>
                  <a:lnTo>
                    <a:pt x="774" y="5329"/>
                  </a:lnTo>
                  <a:lnTo>
                    <a:pt x="1018" y="5329"/>
                  </a:lnTo>
                  <a:lnTo>
                    <a:pt x="1262" y="5288"/>
                  </a:lnTo>
                  <a:lnTo>
                    <a:pt x="1465" y="5247"/>
                  </a:lnTo>
                  <a:lnTo>
                    <a:pt x="2157" y="5003"/>
                  </a:lnTo>
                  <a:lnTo>
                    <a:pt x="2848" y="4759"/>
                  </a:lnTo>
                  <a:lnTo>
                    <a:pt x="4139" y="4266"/>
                  </a:lnTo>
                  <a:lnTo>
                    <a:pt x="4139" y="4266"/>
                  </a:lnTo>
                  <a:lnTo>
                    <a:pt x="4150" y="4271"/>
                  </a:lnTo>
                  <a:lnTo>
                    <a:pt x="4231" y="4230"/>
                  </a:lnTo>
                  <a:lnTo>
                    <a:pt x="4963" y="3905"/>
                  </a:lnTo>
                  <a:lnTo>
                    <a:pt x="5696" y="3539"/>
                  </a:lnTo>
                  <a:lnTo>
                    <a:pt x="6021" y="3335"/>
                  </a:lnTo>
                  <a:lnTo>
                    <a:pt x="6346" y="3091"/>
                  </a:lnTo>
                  <a:lnTo>
                    <a:pt x="6672" y="2847"/>
                  </a:lnTo>
                  <a:lnTo>
                    <a:pt x="6916" y="2522"/>
                  </a:lnTo>
                  <a:lnTo>
                    <a:pt x="7119" y="2197"/>
                  </a:lnTo>
                  <a:lnTo>
                    <a:pt x="7241" y="1871"/>
                  </a:lnTo>
                  <a:lnTo>
                    <a:pt x="7323" y="1505"/>
                  </a:lnTo>
                  <a:lnTo>
                    <a:pt x="7323" y="1098"/>
                  </a:lnTo>
                  <a:lnTo>
                    <a:pt x="7201" y="732"/>
                  </a:lnTo>
                  <a:lnTo>
                    <a:pt x="7119" y="569"/>
                  </a:lnTo>
                  <a:lnTo>
                    <a:pt x="7038" y="407"/>
                  </a:lnTo>
                  <a:lnTo>
                    <a:pt x="6916" y="285"/>
                  </a:lnTo>
                  <a:lnTo>
                    <a:pt x="6794" y="163"/>
                  </a:lnTo>
                  <a:lnTo>
                    <a:pt x="6631" y="81"/>
                  </a:lnTo>
                  <a:lnTo>
                    <a:pt x="6428" y="41"/>
                  </a:lnTo>
                  <a:lnTo>
                    <a:pt x="62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4" name="Google Shape;574;p17"/>
          <p:cNvSpPr/>
          <p:nvPr/>
        </p:nvSpPr>
        <p:spPr>
          <a:xfrm flipH="1">
            <a:off x="8423998" y="317788"/>
            <a:ext cx="152693" cy="154523"/>
          </a:xfrm>
          <a:custGeom>
            <a:avLst/>
            <a:gdLst/>
            <a:ahLst/>
            <a:cxnLst/>
            <a:rect l="l" t="t" r="r" b="b"/>
            <a:pathLst>
              <a:path w="3337" h="3377" extrusionOk="0">
                <a:moveTo>
                  <a:pt x="1506" y="0"/>
                </a:moveTo>
                <a:lnTo>
                  <a:pt x="1262" y="41"/>
                </a:lnTo>
                <a:lnTo>
                  <a:pt x="1018" y="122"/>
                </a:lnTo>
                <a:lnTo>
                  <a:pt x="774" y="204"/>
                </a:lnTo>
                <a:lnTo>
                  <a:pt x="570" y="366"/>
                </a:lnTo>
                <a:lnTo>
                  <a:pt x="408" y="529"/>
                </a:lnTo>
                <a:lnTo>
                  <a:pt x="245" y="692"/>
                </a:lnTo>
                <a:lnTo>
                  <a:pt x="164" y="895"/>
                </a:lnTo>
                <a:lnTo>
                  <a:pt x="82" y="1098"/>
                </a:lnTo>
                <a:lnTo>
                  <a:pt x="1" y="1342"/>
                </a:lnTo>
                <a:lnTo>
                  <a:pt x="1" y="1546"/>
                </a:lnTo>
                <a:lnTo>
                  <a:pt x="1" y="1790"/>
                </a:lnTo>
                <a:lnTo>
                  <a:pt x="1" y="1993"/>
                </a:lnTo>
                <a:lnTo>
                  <a:pt x="123" y="2319"/>
                </a:lnTo>
                <a:lnTo>
                  <a:pt x="245" y="2563"/>
                </a:lnTo>
                <a:lnTo>
                  <a:pt x="448" y="2807"/>
                </a:lnTo>
                <a:lnTo>
                  <a:pt x="692" y="3010"/>
                </a:lnTo>
                <a:lnTo>
                  <a:pt x="936" y="3173"/>
                </a:lnTo>
                <a:lnTo>
                  <a:pt x="1221" y="3295"/>
                </a:lnTo>
                <a:lnTo>
                  <a:pt x="1506" y="3376"/>
                </a:lnTo>
                <a:lnTo>
                  <a:pt x="1831" y="3376"/>
                </a:lnTo>
                <a:lnTo>
                  <a:pt x="2075" y="3336"/>
                </a:lnTo>
                <a:lnTo>
                  <a:pt x="2319" y="3254"/>
                </a:lnTo>
                <a:lnTo>
                  <a:pt x="2564" y="3173"/>
                </a:lnTo>
                <a:lnTo>
                  <a:pt x="2767" y="3010"/>
                </a:lnTo>
                <a:lnTo>
                  <a:pt x="2930" y="2847"/>
                </a:lnTo>
                <a:lnTo>
                  <a:pt x="3092" y="2685"/>
                </a:lnTo>
                <a:lnTo>
                  <a:pt x="3214" y="2441"/>
                </a:lnTo>
                <a:lnTo>
                  <a:pt x="3296" y="2197"/>
                </a:lnTo>
                <a:lnTo>
                  <a:pt x="3336" y="1912"/>
                </a:lnTo>
                <a:lnTo>
                  <a:pt x="3336" y="1627"/>
                </a:lnTo>
                <a:lnTo>
                  <a:pt x="3296" y="1342"/>
                </a:lnTo>
                <a:lnTo>
                  <a:pt x="3214" y="1098"/>
                </a:lnTo>
                <a:lnTo>
                  <a:pt x="3092" y="854"/>
                </a:lnTo>
                <a:lnTo>
                  <a:pt x="2930" y="610"/>
                </a:lnTo>
                <a:lnTo>
                  <a:pt x="2726" y="407"/>
                </a:lnTo>
                <a:lnTo>
                  <a:pt x="2482" y="244"/>
                </a:lnTo>
                <a:lnTo>
                  <a:pt x="2238" y="122"/>
                </a:lnTo>
                <a:lnTo>
                  <a:pt x="1994" y="41"/>
                </a:lnTo>
                <a:lnTo>
                  <a:pt x="17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17"/>
          <p:cNvSpPr/>
          <p:nvPr/>
        </p:nvSpPr>
        <p:spPr>
          <a:xfrm flipH="1">
            <a:off x="5694081" y="4660085"/>
            <a:ext cx="85704" cy="85658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221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1"/>
                </a:lnTo>
                <a:lnTo>
                  <a:pt x="150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4"/>
                </a:lnTo>
                <a:lnTo>
                  <a:pt x="1791" y="652"/>
                </a:lnTo>
                <a:lnTo>
                  <a:pt x="1750" y="489"/>
                </a:lnTo>
                <a:lnTo>
                  <a:pt x="1669" y="367"/>
                </a:lnTo>
                <a:lnTo>
                  <a:pt x="1547" y="245"/>
                </a:lnTo>
                <a:lnTo>
                  <a:pt x="1303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6" name="Google Shape;576;p17"/>
          <p:cNvGrpSpPr/>
          <p:nvPr/>
        </p:nvGrpSpPr>
        <p:grpSpPr>
          <a:xfrm flipH="1">
            <a:off x="-1756434" y="3624409"/>
            <a:ext cx="2408503" cy="2408503"/>
            <a:chOff x="7349044" y="3624409"/>
            <a:chExt cx="2408503" cy="2408503"/>
          </a:xfrm>
        </p:grpSpPr>
        <p:sp>
          <p:nvSpPr>
            <p:cNvPr id="577" name="Google Shape;577;p17"/>
            <p:cNvSpPr/>
            <p:nvPr/>
          </p:nvSpPr>
          <p:spPr>
            <a:xfrm rot="8100000" flipH="1">
              <a:off x="7661995" y="4016892"/>
              <a:ext cx="1782600" cy="1623537"/>
            </a:xfrm>
            <a:custGeom>
              <a:avLst/>
              <a:gdLst/>
              <a:ahLst/>
              <a:cxnLst/>
              <a:rect l="l" t="t" r="r" b="b"/>
              <a:pathLst>
                <a:path w="19160" h="17451" extrusionOk="0">
                  <a:moveTo>
                    <a:pt x="9682" y="0"/>
                  </a:moveTo>
                  <a:lnTo>
                    <a:pt x="9600" y="41"/>
                  </a:lnTo>
                  <a:lnTo>
                    <a:pt x="9560" y="82"/>
                  </a:lnTo>
                  <a:lnTo>
                    <a:pt x="7892" y="1668"/>
                  </a:lnTo>
                  <a:lnTo>
                    <a:pt x="6306" y="3295"/>
                  </a:lnTo>
                  <a:lnTo>
                    <a:pt x="5533" y="4109"/>
                  </a:lnTo>
                  <a:lnTo>
                    <a:pt x="4760" y="4963"/>
                  </a:lnTo>
                  <a:lnTo>
                    <a:pt x="4028" y="5858"/>
                  </a:lnTo>
                  <a:lnTo>
                    <a:pt x="3336" y="6753"/>
                  </a:lnTo>
                  <a:lnTo>
                    <a:pt x="2686" y="7688"/>
                  </a:lnTo>
                  <a:lnTo>
                    <a:pt x="2075" y="8624"/>
                  </a:lnTo>
                  <a:lnTo>
                    <a:pt x="1506" y="9600"/>
                  </a:lnTo>
                  <a:lnTo>
                    <a:pt x="1018" y="10617"/>
                  </a:lnTo>
                  <a:lnTo>
                    <a:pt x="611" y="11552"/>
                  </a:lnTo>
                  <a:lnTo>
                    <a:pt x="448" y="12000"/>
                  </a:lnTo>
                  <a:lnTo>
                    <a:pt x="286" y="12488"/>
                  </a:lnTo>
                  <a:lnTo>
                    <a:pt x="164" y="12976"/>
                  </a:lnTo>
                  <a:lnTo>
                    <a:pt x="42" y="13464"/>
                  </a:lnTo>
                  <a:lnTo>
                    <a:pt x="1" y="13993"/>
                  </a:lnTo>
                  <a:lnTo>
                    <a:pt x="1" y="14481"/>
                  </a:lnTo>
                  <a:lnTo>
                    <a:pt x="42" y="14969"/>
                  </a:lnTo>
                  <a:lnTo>
                    <a:pt x="123" y="15417"/>
                  </a:lnTo>
                  <a:lnTo>
                    <a:pt x="286" y="15823"/>
                  </a:lnTo>
                  <a:lnTo>
                    <a:pt x="489" y="16230"/>
                  </a:lnTo>
                  <a:lnTo>
                    <a:pt x="733" y="16556"/>
                  </a:lnTo>
                  <a:lnTo>
                    <a:pt x="1059" y="16881"/>
                  </a:lnTo>
                  <a:lnTo>
                    <a:pt x="1465" y="17125"/>
                  </a:lnTo>
                  <a:lnTo>
                    <a:pt x="1913" y="17288"/>
                  </a:lnTo>
                  <a:lnTo>
                    <a:pt x="2441" y="17410"/>
                  </a:lnTo>
                  <a:lnTo>
                    <a:pt x="2930" y="17450"/>
                  </a:lnTo>
                  <a:lnTo>
                    <a:pt x="3458" y="17369"/>
                  </a:lnTo>
                  <a:lnTo>
                    <a:pt x="3987" y="17288"/>
                  </a:lnTo>
                  <a:lnTo>
                    <a:pt x="4516" y="17125"/>
                  </a:lnTo>
                  <a:lnTo>
                    <a:pt x="5004" y="16922"/>
                  </a:lnTo>
                  <a:lnTo>
                    <a:pt x="5492" y="16678"/>
                  </a:lnTo>
                  <a:lnTo>
                    <a:pt x="5940" y="16434"/>
                  </a:lnTo>
                  <a:lnTo>
                    <a:pt x="7038" y="15783"/>
                  </a:lnTo>
                  <a:lnTo>
                    <a:pt x="7567" y="15498"/>
                  </a:lnTo>
                  <a:lnTo>
                    <a:pt x="8136" y="15213"/>
                  </a:lnTo>
                  <a:lnTo>
                    <a:pt x="8665" y="15051"/>
                  </a:lnTo>
                  <a:lnTo>
                    <a:pt x="9194" y="14888"/>
                  </a:lnTo>
                  <a:lnTo>
                    <a:pt x="10251" y="14644"/>
                  </a:lnTo>
                  <a:lnTo>
                    <a:pt x="11350" y="14481"/>
                  </a:lnTo>
                  <a:lnTo>
                    <a:pt x="12448" y="14278"/>
                  </a:lnTo>
                  <a:lnTo>
                    <a:pt x="13017" y="14156"/>
                  </a:lnTo>
                  <a:lnTo>
                    <a:pt x="13546" y="13993"/>
                  </a:lnTo>
                  <a:lnTo>
                    <a:pt x="14075" y="13830"/>
                  </a:lnTo>
                  <a:lnTo>
                    <a:pt x="14563" y="13627"/>
                  </a:lnTo>
                  <a:lnTo>
                    <a:pt x="15092" y="13342"/>
                  </a:lnTo>
                  <a:lnTo>
                    <a:pt x="15580" y="13017"/>
                  </a:lnTo>
                  <a:lnTo>
                    <a:pt x="16027" y="12651"/>
                  </a:lnTo>
                  <a:lnTo>
                    <a:pt x="16434" y="12244"/>
                  </a:lnTo>
                  <a:lnTo>
                    <a:pt x="16800" y="11837"/>
                  </a:lnTo>
                  <a:lnTo>
                    <a:pt x="17126" y="11390"/>
                  </a:lnTo>
                  <a:lnTo>
                    <a:pt x="17410" y="10902"/>
                  </a:lnTo>
                  <a:lnTo>
                    <a:pt x="17695" y="10413"/>
                  </a:lnTo>
                  <a:lnTo>
                    <a:pt x="17939" y="9885"/>
                  </a:lnTo>
                  <a:lnTo>
                    <a:pt x="18142" y="9356"/>
                  </a:lnTo>
                  <a:lnTo>
                    <a:pt x="18305" y="8786"/>
                  </a:lnTo>
                  <a:lnTo>
                    <a:pt x="18509" y="8258"/>
                  </a:lnTo>
                  <a:lnTo>
                    <a:pt x="18753" y="7119"/>
                  </a:lnTo>
                  <a:lnTo>
                    <a:pt x="18956" y="6020"/>
                  </a:lnTo>
                  <a:lnTo>
                    <a:pt x="19159" y="4759"/>
                  </a:lnTo>
                  <a:lnTo>
                    <a:pt x="19159" y="4678"/>
                  </a:lnTo>
                  <a:lnTo>
                    <a:pt x="19119" y="4637"/>
                  </a:lnTo>
                  <a:lnTo>
                    <a:pt x="18997" y="4556"/>
                  </a:lnTo>
                  <a:lnTo>
                    <a:pt x="18875" y="4556"/>
                  </a:lnTo>
                  <a:lnTo>
                    <a:pt x="18834" y="4597"/>
                  </a:lnTo>
                  <a:lnTo>
                    <a:pt x="18793" y="4678"/>
                  </a:lnTo>
                  <a:lnTo>
                    <a:pt x="18631" y="5776"/>
                  </a:lnTo>
                  <a:lnTo>
                    <a:pt x="18427" y="6915"/>
                  </a:lnTo>
                  <a:lnTo>
                    <a:pt x="18183" y="8014"/>
                  </a:lnTo>
                  <a:lnTo>
                    <a:pt x="18020" y="8583"/>
                  </a:lnTo>
                  <a:lnTo>
                    <a:pt x="17858" y="9112"/>
                  </a:lnTo>
                  <a:lnTo>
                    <a:pt x="17654" y="9641"/>
                  </a:lnTo>
                  <a:lnTo>
                    <a:pt x="17410" y="10129"/>
                  </a:lnTo>
                  <a:lnTo>
                    <a:pt x="17166" y="10658"/>
                  </a:lnTo>
                  <a:lnTo>
                    <a:pt x="16882" y="11105"/>
                  </a:lnTo>
                  <a:lnTo>
                    <a:pt x="16556" y="11552"/>
                  </a:lnTo>
                  <a:lnTo>
                    <a:pt x="16190" y="12000"/>
                  </a:lnTo>
                  <a:lnTo>
                    <a:pt x="15743" y="12407"/>
                  </a:lnTo>
                  <a:lnTo>
                    <a:pt x="15295" y="12732"/>
                  </a:lnTo>
                  <a:lnTo>
                    <a:pt x="14848" y="13057"/>
                  </a:lnTo>
                  <a:lnTo>
                    <a:pt x="14400" y="13301"/>
                  </a:lnTo>
                  <a:lnTo>
                    <a:pt x="13912" y="13505"/>
                  </a:lnTo>
                  <a:lnTo>
                    <a:pt x="13383" y="13668"/>
                  </a:lnTo>
                  <a:lnTo>
                    <a:pt x="12895" y="13790"/>
                  </a:lnTo>
                  <a:lnTo>
                    <a:pt x="12366" y="13912"/>
                  </a:lnTo>
                  <a:lnTo>
                    <a:pt x="11309" y="14115"/>
                  </a:lnTo>
                  <a:lnTo>
                    <a:pt x="10251" y="14278"/>
                  </a:lnTo>
                  <a:lnTo>
                    <a:pt x="9194" y="14522"/>
                  </a:lnTo>
                  <a:lnTo>
                    <a:pt x="8665" y="14644"/>
                  </a:lnTo>
                  <a:lnTo>
                    <a:pt x="8177" y="14847"/>
                  </a:lnTo>
                  <a:lnTo>
                    <a:pt x="7689" y="15051"/>
                  </a:lnTo>
                  <a:lnTo>
                    <a:pt x="7201" y="15254"/>
                  </a:lnTo>
                  <a:lnTo>
                    <a:pt x="6224" y="15823"/>
                  </a:lnTo>
                  <a:lnTo>
                    <a:pt x="5248" y="16393"/>
                  </a:lnTo>
                  <a:lnTo>
                    <a:pt x="4760" y="16637"/>
                  </a:lnTo>
                  <a:lnTo>
                    <a:pt x="4231" y="16840"/>
                  </a:lnTo>
                  <a:lnTo>
                    <a:pt x="3702" y="16962"/>
                  </a:lnTo>
                  <a:lnTo>
                    <a:pt x="3133" y="17044"/>
                  </a:lnTo>
                  <a:lnTo>
                    <a:pt x="2645" y="17044"/>
                  </a:lnTo>
                  <a:lnTo>
                    <a:pt x="2157" y="16962"/>
                  </a:lnTo>
                  <a:lnTo>
                    <a:pt x="1913" y="16922"/>
                  </a:lnTo>
                  <a:lnTo>
                    <a:pt x="1709" y="16800"/>
                  </a:lnTo>
                  <a:lnTo>
                    <a:pt x="1465" y="16718"/>
                  </a:lnTo>
                  <a:lnTo>
                    <a:pt x="1262" y="16556"/>
                  </a:lnTo>
                  <a:lnTo>
                    <a:pt x="977" y="16271"/>
                  </a:lnTo>
                  <a:lnTo>
                    <a:pt x="692" y="15905"/>
                  </a:lnTo>
                  <a:lnTo>
                    <a:pt x="530" y="15498"/>
                  </a:lnTo>
                  <a:lnTo>
                    <a:pt x="408" y="15051"/>
                  </a:lnTo>
                  <a:lnTo>
                    <a:pt x="367" y="14603"/>
                  </a:lnTo>
                  <a:lnTo>
                    <a:pt x="367" y="14115"/>
                  </a:lnTo>
                  <a:lnTo>
                    <a:pt x="408" y="13668"/>
                  </a:lnTo>
                  <a:lnTo>
                    <a:pt x="489" y="13179"/>
                  </a:lnTo>
                  <a:lnTo>
                    <a:pt x="611" y="12732"/>
                  </a:lnTo>
                  <a:lnTo>
                    <a:pt x="733" y="12285"/>
                  </a:lnTo>
                  <a:lnTo>
                    <a:pt x="1059" y="11390"/>
                  </a:lnTo>
                  <a:lnTo>
                    <a:pt x="1506" y="10413"/>
                  </a:lnTo>
                  <a:lnTo>
                    <a:pt x="2035" y="9437"/>
                  </a:lnTo>
                  <a:lnTo>
                    <a:pt x="2604" y="8502"/>
                  </a:lnTo>
                  <a:lnTo>
                    <a:pt x="3174" y="7607"/>
                  </a:lnTo>
                  <a:lnTo>
                    <a:pt x="3824" y="6712"/>
                  </a:lnTo>
                  <a:lnTo>
                    <a:pt x="4516" y="5858"/>
                  </a:lnTo>
                  <a:lnTo>
                    <a:pt x="5207" y="5004"/>
                  </a:lnTo>
                  <a:lnTo>
                    <a:pt x="5940" y="4190"/>
                  </a:lnTo>
                  <a:lnTo>
                    <a:pt x="7485" y="2604"/>
                  </a:lnTo>
                  <a:lnTo>
                    <a:pt x="9031" y="1099"/>
                  </a:lnTo>
                  <a:lnTo>
                    <a:pt x="9804" y="326"/>
                  </a:lnTo>
                  <a:lnTo>
                    <a:pt x="9845" y="244"/>
                  </a:lnTo>
                  <a:lnTo>
                    <a:pt x="9845" y="204"/>
                  </a:lnTo>
                  <a:lnTo>
                    <a:pt x="9845" y="122"/>
                  </a:lnTo>
                  <a:lnTo>
                    <a:pt x="9804" y="82"/>
                  </a:lnTo>
                  <a:lnTo>
                    <a:pt x="9763" y="41"/>
                  </a:lnTo>
                  <a:lnTo>
                    <a:pt x="9682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7"/>
            <p:cNvSpPr/>
            <p:nvPr/>
          </p:nvSpPr>
          <p:spPr>
            <a:xfrm rot="8100000" flipH="1">
              <a:off x="7872293" y="4243499"/>
              <a:ext cx="1634949" cy="1309454"/>
            </a:xfrm>
            <a:custGeom>
              <a:avLst/>
              <a:gdLst/>
              <a:ahLst/>
              <a:cxnLst/>
              <a:rect l="l" t="t" r="r" b="b"/>
              <a:pathLst>
                <a:path w="17573" h="14075" extrusionOk="0">
                  <a:moveTo>
                    <a:pt x="14481" y="0"/>
                  </a:moveTo>
                  <a:lnTo>
                    <a:pt x="14400" y="41"/>
                  </a:lnTo>
                  <a:lnTo>
                    <a:pt x="12447" y="1099"/>
                  </a:lnTo>
                  <a:lnTo>
                    <a:pt x="10576" y="2238"/>
                  </a:lnTo>
                  <a:lnTo>
                    <a:pt x="8705" y="3458"/>
                  </a:lnTo>
                  <a:lnTo>
                    <a:pt x="6916" y="4760"/>
                  </a:lnTo>
                  <a:lnTo>
                    <a:pt x="5207" y="6142"/>
                  </a:lnTo>
                  <a:lnTo>
                    <a:pt x="3539" y="7566"/>
                  </a:lnTo>
                  <a:lnTo>
                    <a:pt x="1872" y="9112"/>
                  </a:lnTo>
                  <a:lnTo>
                    <a:pt x="1139" y="9844"/>
                  </a:lnTo>
                  <a:lnTo>
                    <a:pt x="814" y="10251"/>
                  </a:lnTo>
                  <a:lnTo>
                    <a:pt x="489" y="10658"/>
                  </a:lnTo>
                  <a:lnTo>
                    <a:pt x="285" y="11024"/>
                  </a:lnTo>
                  <a:lnTo>
                    <a:pt x="123" y="11471"/>
                  </a:lnTo>
                  <a:lnTo>
                    <a:pt x="41" y="11919"/>
                  </a:lnTo>
                  <a:lnTo>
                    <a:pt x="1" y="12325"/>
                  </a:lnTo>
                  <a:lnTo>
                    <a:pt x="82" y="12773"/>
                  </a:lnTo>
                  <a:lnTo>
                    <a:pt x="123" y="12976"/>
                  </a:lnTo>
                  <a:lnTo>
                    <a:pt x="204" y="13179"/>
                  </a:lnTo>
                  <a:lnTo>
                    <a:pt x="326" y="13342"/>
                  </a:lnTo>
                  <a:lnTo>
                    <a:pt x="448" y="13505"/>
                  </a:lnTo>
                  <a:lnTo>
                    <a:pt x="611" y="13668"/>
                  </a:lnTo>
                  <a:lnTo>
                    <a:pt x="814" y="13830"/>
                  </a:lnTo>
                  <a:lnTo>
                    <a:pt x="1017" y="13912"/>
                  </a:lnTo>
                  <a:lnTo>
                    <a:pt x="1262" y="13993"/>
                  </a:lnTo>
                  <a:lnTo>
                    <a:pt x="1465" y="14034"/>
                  </a:lnTo>
                  <a:lnTo>
                    <a:pt x="1709" y="14074"/>
                  </a:lnTo>
                  <a:lnTo>
                    <a:pt x="2156" y="14034"/>
                  </a:lnTo>
                  <a:lnTo>
                    <a:pt x="2645" y="13952"/>
                  </a:lnTo>
                  <a:lnTo>
                    <a:pt x="3092" y="13790"/>
                  </a:lnTo>
                  <a:lnTo>
                    <a:pt x="3539" y="13627"/>
                  </a:lnTo>
                  <a:lnTo>
                    <a:pt x="4353" y="13220"/>
                  </a:lnTo>
                  <a:lnTo>
                    <a:pt x="6183" y="12407"/>
                  </a:lnTo>
                  <a:lnTo>
                    <a:pt x="7973" y="11512"/>
                  </a:lnTo>
                  <a:lnTo>
                    <a:pt x="9722" y="10576"/>
                  </a:lnTo>
                  <a:lnTo>
                    <a:pt x="10576" y="10088"/>
                  </a:lnTo>
                  <a:lnTo>
                    <a:pt x="11431" y="9559"/>
                  </a:lnTo>
                  <a:lnTo>
                    <a:pt x="12203" y="9031"/>
                  </a:lnTo>
                  <a:lnTo>
                    <a:pt x="12976" y="8461"/>
                  </a:lnTo>
                  <a:lnTo>
                    <a:pt x="13749" y="7851"/>
                  </a:lnTo>
                  <a:lnTo>
                    <a:pt x="14481" y="7241"/>
                  </a:lnTo>
                  <a:lnTo>
                    <a:pt x="15173" y="6549"/>
                  </a:lnTo>
                  <a:lnTo>
                    <a:pt x="15824" y="5858"/>
                  </a:lnTo>
                  <a:lnTo>
                    <a:pt x="16434" y="5126"/>
                  </a:lnTo>
                  <a:lnTo>
                    <a:pt x="17003" y="4353"/>
                  </a:lnTo>
                  <a:lnTo>
                    <a:pt x="17532" y="3539"/>
                  </a:lnTo>
                  <a:lnTo>
                    <a:pt x="17573" y="3458"/>
                  </a:lnTo>
                  <a:lnTo>
                    <a:pt x="17573" y="3417"/>
                  </a:lnTo>
                  <a:lnTo>
                    <a:pt x="17532" y="3336"/>
                  </a:lnTo>
                  <a:lnTo>
                    <a:pt x="17491" y="3295"/>
                  </a:lnTo>
                  <a:lnTo>
                    <a:pt x="17288" y="3295"/>
                  </a:lnTo>
                  <a:lnTo>
                    <a:pt x="17207" y="3377"/>
                  </a:lnTo>
                  <a:lnTo>
                    <a:pt x="16718" y="4149"/>
                  </a:lnTo>
                  <a:lnTo>
                    <a:pt x="16190" y="4882"/>
                  </a:lnTo>
                  <a:lnTo>
                    <a:pt x="15580" y="5573"/>
                  </a:lnTo>
                  <a:lnTo>
                    <a:pt x="14929" y="6265"/>
                  </a:lnTo>
                  <a:lnTo>
                    <a:pt x="14278" y="6915"/>
                  </a:lnTo>
                  <a:lnTo>
                    <a:pt x="13586" y="7525"/>
                  </a:lnTo>
                  <a:lnTo>
                    <a:pt x="12854" y="8095"/>
                  </a:lnTo>
                  <a:lnTo>
                    <a:pt x="12122" y="8624"/>
                  </a:lnTo>
                  <a:lnTo>
                    <a:pt x="11349" y="9153"/>
                  </a:lnTo>
                  <a:lnTo>
                    <a:pt x="10536" y="9641"/>
                  </a:lnTo>
                  <a:lnTo>
                    <a:pt x="9763" y="10129"/>
                  </a:lnTo>
                  <a:lnTo>
                    <a:pt x="8909" y="10617"/>
                  </a:lnTo>
                  <a:lnTo>
                    <a:pt x="7241" y="11471"/>
                  </a:lnTo>
                  <a:lnTo>
                    <a:pt x="5573" y="12285"/>
                  </a:lnTo>
                  <a:lnTo>
                    <a:pt x="3865" y="13057"/>
                  </a:lnTo>
                  <a:lnTo>
                    <a:pt x="2970" y="13464"/>
                  </a:lnTo>
                  <a:lnTo>
                    <a:pt x="2522" y="13586"/>
                  </a:lnTo>
                  <a:lnTo>
                    <a:pt x="2034" y="13668"/>
                  </a:lnTo>
                  <a:lnTo>
                    <a:pt x="1790" y="13708"/>
                  </a:lnTo>
                  <a:lnTo>
                    <a:pt x="1587" y="13668"/>
                  </a:lnTo>
                  <a:lnTo>
                    <a:pt x="1384" y="13627"/>
                  </a:lnTo>
                  <a:lnTo>
                    <a:pt x="1180" y="13546"/>
                  </a:lnTo>
                  <a:lnTo>
                    <a:pt x="977" y="13464"/>
                  </a:lnTo>
                  <a:lnTo>
                    <a:pt x="814" y="13342"/>
                  </a:lnTo>
                  <a:lnTo>
                    <a:pt x="651" y="13179"/>
                  </a:lnTo>
                  <a:lnTo>
                    <a:pt x="529" y="12976"/>
                  </a:lnTo>
                  <a:lnTo>
                    <a:pt x="448" y="12773"/>
                  </a:lnTo>
                  <a:lnTo>
                    <a:pt x="407" y="12529"/>
                  </a:lnTo>
                  <a:lnTo>
                    <a:pt x="367" y="12325"/>
                  </a:lnTo>
                  <a:lnTo>
                    <a:pt x="367" y="12122"/>
                  </a:lnTo>
                  <a:lnTo>
                    <a:pt x="448" y="11674"/>
                  </a:lnTo>
                  <a:lnTo>
                    <a:pt x="570" y="11268"/>
                  </a:lnTo>
                  <a:lnTo>
                    <a:pt x="855" y="10820"/>
                  </a:lnTo>
                  <a:lnTo>
                    <a:pt x="1139" y="10413"/>
                  </a:lnTo>
                  <a:lnTo>
                    <a:pt x="1506" y="10007"/>
                  </a:lnTo>
                  <a:lnTo>
                    <a:pt x="1872" y="9641"/>
                  </a:lnTo>
                  <a:lnTo>
                    <a:pt x="3377" y="8217"/>
                  </a:lnTo>
                  <a:lnTo>
                    <a:pt x="4963" y="6834"/>
                  </a:lnTo>
                  <a:lnTo>
                    <a:pt x="6590" y="5492"/>
                  </a:lnTo>
                  <a:lnTo>
                    <a:pt x="8298" y="4231"/>
                  </a:lnTo>
                  <a:lnTo>
                    <a:pt x="10048" y="3010"/>
                  </a:lnTo>
                  <a:lnTo>
                    <a:pt x="11837" y="1912"/>
                  </a:lnTo>
                  <a:lnTo>
                    <a:pt x="13668" y="855"/>
                  </a:lnTo>
                  <a:lnTo>
                    <a:pt x="14603" y="366"/>
                  </a:lnTo>
                  <a:lnTo>
                    <a:pt x="14644" y="285"/>
                  </a:lnTo>
                  <a:lnTo>
                    <a:pt x="14685" y="244"/>
                  </a:lnTo>
                  <a:lnTo>
                    <a:pt x="14685" y="163"/>
                  </a:lnTo>
                  <a:lnTo>
                    <a:pt x="14644" y="122"/>
                  </a:lnTo>
                  <a:lnTo>
                    <a:pt x="14603" y="41"/>
                  </a:lnTo>
                  <a:lnTo>
                    <a:pt x="14563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7"/>
            <p:cNvSpPr/>
            <p:nvPr/>
          </p:nvSpPr>
          <p:spPr>
            <a:xfrm rot="8100000" flipH="1">
              <a:off x="8893413" y="4510443"/>
              <a:ext cx="673778" cy="582858"/>
            </a:xfrm>
            <a:custGeom>
              <a:avLst/>
              <a:gdLst/>
              <a:ahLst/>
              <a:cxnLst/>
              <a:rect l="l" t="t" r="r" b="b"/>
              <a:pathLst>
                <a:path w="7242" h="6265" extrusionOk="0">
                  <a:moveTo>
                    <a:pt x="6224" y="0"/>
                  </a:moveTo>
                  <a:lnTo>
                    <a:pt x="6143" y="41"/>
                  </a:lnTo>
                  <a:lnTo>
                    <a:pt x="3092" y="2319"/>
                  </a:lnTo>
                  <a:lnTo>
                    <a:pt x="1547" y="3498"/>
                  </a:lnTo>
                  <a:lnTo>
                    <a:pt x="896" y="3986"/>
                  </a:lnTo>
                  <a:lnTo>
                    <a:pt x="570" y="4271"/>
                  </a:lnTo>
                  <a:lnTo>
                    <a:pt x="326" y="4556"/>
                  </a:lnTo>
                  <a:lnTo>
                    <a:pt x="164" y="4800"/>
                  </a:lnTo>
                  <a:lnTo>
                    <a:pt x="42" y="5085"/>
                  </a:lnTo>
                  <a:lnTo>
                    <a:pt x="1" y="5410"/>
                  </a:lnTo>
                  <a:lnTo>
                    <a:pt x="82" y="5695"/>
                  </a:lnTo>
                  <a:lnTo>
                    <a:pt x="204" y="5980"/>
                  </a:lnTo>
                  <a:lnTo>
                    <a:pt x="326" y="6061"/>
                  </a:lnTo>
                  <a:lnTo>
                    <a:pt x="448" y="6142"/>
                  </a:lnTo>
                  <a:lnTo>
                    <a:pt x="570" y="6224"/>
                  </a:lnTo>
                  <a:lnTo>
                    <a:pt x="692" y="6264"/>
                  </a:lnTo>
                  <a:lnTo>
                    <a:pt x="977" y="6264"/>
                  </a:lnTo>
                  <a:lnTo>
                    <a:pt x="1181" y="6183"/>
                  </a:lnTo>
                  <a:lnTo>
                    <a:pt x="1343" y="6102"/>
                  </a:lnTo>
                  <a:lnTo>
                    <a:pt x="1709" y="5898"/>
                  </a:lnTo>
                  <a:lnTo>
                    <a:pt x="2482" y="5329"/>
                  </a:lnTo>
                  <a:lnTo>
                    <a:pt x="3987" y="4271"/>
                  </a:lnTo>
                  <a:lnTo>
                    <a:pt x="5614" y="2970"/>
                  </a:lnTo>
                  <a:lnTo>
                    <a:pt x="7160" y="1668"/>
                  </a:lnTo>
                  <a:lnTo>
                    <a:pt x="7241" y="1587"/>
                  </a:lnTo>
                  <a:lnTo>
                    <a:pt x="7241" y="1546"/>
                  </a:lnTo>
                  <a:lnTo>
                    <a:pt x="7201" y="1465"/>
                  </a:lnTo>
                  <a:lnTo>
                    <a:pt x="7160" y="1424"/>
                  </a:lnTo>
                  <a:lnTo>
                    <a:pt x="7038" y="1343"/>
                  </a:lnTo>
                  <a:lnTo>
                    <a:pt x="6997" y="1343"/>
                  </a:lnTo>
                  <a:lnTo>
                    <a:pt x="6916" y="1383"/>
                  </a:lnTo>
                  <a:lnTo>
                    <a:pt x="5655" y="2441"/>
                  </a:lnTo>
                  <a:lnTo>
                    <a:pt x="4394" y="3458"/>
                  </a:lnTo>
                  <a:lnTo>
                    <a:pt x="3092" y="4434"/>
                  </a:lnTo>
                  <a:lnTo>
                    <a:pt x="1750" y="5410"/>
                  </a:lnTo>
                  <a:lnTo>
                    <a:pt x="1465" y="5613"/>
                  </a:lnTo>
                  <a:lnTo>
                    <a:pt x="1140" y="5817"/>
                  </a:lnTo>
                  <a:lnTo>
                    <a:pt x="936" y="5858"/>
                  </a:lnTo>
                  <a:lnTo>
                    <a:pt x="774" y="5898"/>
                  </a:lnTo>
                  <a:lnTo>
                    <a:pt x="611" y="5858"/>
                  </a:lnTo>
                  <a:lnTo>
                    <a:pt x="489" y="5695"/>
                  </a:lnTo>
                  <a:lnTo>
                    <a:pt x="408" y="5573"/>
                  </a:lnTo>
                  <a:lnTo>
                    <a:pt x="367" y="5451"/>
                  </a:lnTo>
                  <a:lnTo>
                    <a:pt x="367" y="5288"/>
                  </a:lnTo>
                  <a:lnTo>
                    <a:pt x="408" y="5166"/>
                  </a:lnTo>
                  <a:lnTo>
                    <a:pt x="530" y="4881"/>
                  </a:lnTo>
                  <a:lnTo>
                    <a:pt x="733" y="4637"/>
                  </a:lnTo>
                  <a:lnTo>
                    <a:pt x="1018" y="4393"/>
                  </a:lnTo>
                  <a:lnTo>
                    <a:pt x="1303" y="4149"/>
                  </a:lnTo>
                  <a:lnTo>
                    <a:pt x="1913" y="3661"/>
                  </a:lnTo>
                  <a:lnTo>
                    <a:pt x="3255" y="2644"/>
                  </a:lnTo>
                  <a:lnTo>
                    <a:pt x="6346" y="366"/>
                  </a:lnTo>
                  <a:lnTo>
                    <a:pt x="6387" y="326"/>
                  </a:lnTo>
                  <a:lnTo>
                    <a:pt x="6428" y="244"/>
                  </a:lnTo>
                  <a:lnTo>
                    <a:pt x="6387" y="122"/>
                  </a:lnTo>
                  <a:lnTo>
                    <a:pt x="6346" y="41"/>
                  </a:lnTo>
                  <a:lnTo>
                    <a:pt x="6265" y="41"/>
                  </a:lnTo>
                  <a:lnTo>
                    <a:pt x="6224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7"/>
            <p:cNvSpPr/>
            <p:nvPr/>
          </p:nvSpPr>
          <p:spPr>
            <a:xfrm rot="8100000" flipH="1">
              <a:off x="7985425" y="4705653"/>
              <a:ext cx="688850" cy="510943"/>
            </a:xfrm>
            <a:custGeom>
              <a:avLst/>
              <a:gdLst/>
              <a:ahLst/>
              <a:cxnLst/>
              <a:rect l="l" t="t" r="r" b="b"/>
              <a:pathLst>
                <a:path w="7404" h="5492" extrusionOk="0">
                  <a:moveTo>
                    <a:pt x="6712" y="366"/>
                  </a:moveTo>
                  <a:lnTo>
                    <a:pt x="6875" y="407"/>
                  </a:lnTo>
                  <a:lnTo>
                    <a:pt x="6956" y="488"/>
                  </a:lnTo>
                  <a:lnTo>
                    <a:pt x="6997" y="610"/>
                  </a:lnTo>
                  <a:lnTo>
                    <a:pt x="6997" y="773"/>
                  </a:lnTo>
                  <a:lnTo>
                    <a:pt x="6956" y="895"/>
                  </a:lnTo>
                  <a:lnTo>
                    <a:pt x="6875" y="1058"/>
                  </a:lnTo>
                  <a:lnTo>
                    <a:pt x="6712" y="1302"/>
                  </a:lnTo>
                  <a:lnTo>
                    <a:pt x="6509" y="1505"/>
                  </a:lnTo>
                  <a:lnTo>
                    <a:pt x="6305" y="1668"/>
                  </a:lnTo>
                  <a:lnTo>
                    <a:pt x="5817" y="1953"/>
                  </a:lnTo>
                  <a:lnTo>
                    <a:pt x="4760" y="2685"/>
                  </a:lnTo>
                  <a:lnTo>
                    <a:pt x="3458" y="3580"/>
                  </a:lnTo>
                  <a:lnTo>
                    <a:pt x="2116" y="4475"/>
                  </a:lnTo>
                  <a:lnTo>
                    <a:pt x="1546" y="4800"/>
                  </a:lnTo>
                  <a:lnTo>
                    <a:pt x="1262" y="4963"/>
                  </a:lnTo>
                  <a:lnTo>
                    <a:pt x="936" y="5044"/>
                  </a:lnTo>
                  <a:lnTo>
                    <a:pt x="733" y="5125"/>
                  </a:lnTo>
                  <a:lnTo>
                    <a:pt x="489" y="5125"/>
                  </a:lnTo>
                  <a:lnTo>
                    <a:pt x="407" y="5085"/>
                  </a:lnTo>
                  <a:lnTo>
                    <a:pt x="367" y="5003"/>
                  </a:lnTo>
                  <a:lnTo>
                    <a:pt x="367" y="4881"/>
                  </a:lnTo>
                  <a:lnTo>
                    <a:pt x="407" y="4759"/>
                  </a:lnTo>
                  <a:lnTo>
                    <a:pt x="489" y="4637"/>
                  </a:lnTo>
                  <a:lnTo>
                    <a:pt x="733" y="4434"/>
                  </a:lnTo>
                  <a:lnTo>
                    <a:pt x="1140" y="4027"/>
                  </a:lnTo>
                  <a:lnTo>
                    <a:pt x="1994" y="3254"/>
                  </a:lnTo>
                  <a:lnTo>
                    <a:pt x="2889" y="2482"/>
                  </a:lnTo>
                  <a:lnTo>
                    <a:pt x="3824" y="1790"/>
                  </a:lnTo>
                  <a:lnTo>
                    <a:pt x="4719" y="1180"/>
                  </a:lnTo>
                  <a:lnTo>
                    <a:pt x="5167" y="854"/>
                  </a:lnTo>
                  <a:lnTo>
                    <a:pt x="5655" y="610"/>
                  </a:lnTo>
                  <a:lnTo>
                    <a:pt x="5899" y="488"/>
                  </a:lnTo>
                  <a:lnTo>
                    <a:pt x="6183" y="407"/>
                  </a:lnTo>
                  <a:lnTo>
                    <a:pt x="6427" y="366"/>
                  </a:lnTo>
                  <a:close/>
                  <a:moveTo>
                    <a:pt x="6265" y="0"/>
                  </a:moveTo>
                  <a:lnTo>
                    <a:pt x="5980" y="82"/>
                  </a:lnTo>
                  <a:lnTo>
                    <a:pt x="5533" y="244"/>
                  </a:lnTo>
                  <a:lnTo>
                    <a:pt x="5126" y="488"/>
                  </a:lnTo>
                  <a:lnTo>
                    <a:pt x="4312" y="1017"/>
                  </a:lnTo>
                  <a:lnTo>
                    <a:pt x="3092" y="1871"/>
                  </a:lnTo>
                  <a:lnTo>
                    <a:pt x="1912" y="2807"/>
                  </a:lnTo>
                  <a:lnTo>
                    <a:pt x="814" y="3824"/>
                  </a:lnTo>
                  <a:lnTo>
                    <a:pt x="570" y="4027"/>
                  </a:lnTo>
                  <a:lnTo>
                    <a:pt x="285" y="4312"/>
                  </a:lnTo>
                  <a:lnTo>
                    <a:pt x="82" y="4597"/>
                  </a:lnTo>
                  <a:lnTo>
                    <a:pt x="1" y="4719"/>
                  </a:lnTo>
                  <a:lnTo>
                    <a:pt x="1" y="4881"/>
                  </a:lnTo>
                  <a:lnTo>
                    <a:pt x="1" y="5085"/>
                  </a:lnTo>
                  <a:lnTo>
                    <a:pt x="41" y="5207"/>
                  </a:lnTo>
                  <a:lnTo>
                    <a:pt x="123" y="5329"/>
                  </a:lnTo>
                  <a:lnTo>
                    <a:pt x="204" y="5410"/>
                  </a:lnTo>
                  <a:lnTo>
                    <a:pt x="285" y="5451"/>
                  </a:lnTo>
                  <a:lnTo>
                    <a:pt x="407" y="5492"/>
                  </a:lnTo>
                  <a:lnTo>
                    <a:pt x="692" y="5492"/>
                  </a:lnTo>
                  <a:lnTo>
                    <a:pt x="1018" y="5410"/>
                  </a:lnTo>
                  <a:lnTo>
                    <a:pt x="1302" y="5329"/>
                  </a:lnTo>
                  <a:lnTo>
                    <a:pt x="1790" y="5085"/>
                  </a:lnTo>
                  <a:lnTo>
                    <a:pt x="2523" y="4678"/>
                  </a:lnTo>
                  <a:lnTo>
                    <a:pt x="3214" y="4190"/>
                  </a:lnTo>
                  <a:lnTo>
                    <a:pt x="4597" y="3254"/>
                  </a:lnTo>
                  <a:lnTo>
                    <a:pt x="5858" y="2400"/>
                  </a:lnTo>
                  <a:lnTo>
                    <a:pt x="6387" y="2034"/>
                  </a:lnTo>
                  <a:lnTo>
                    <a:pt x="6672" y="1831"/>
                  </a:lnTo>
                  <a:lnTo>
                    <a:pt x="6916" y="1627"/>
                  </a:lnTo>
                  <a:lnTo>
                    <a:pt x="7038" y="1505"/>
                  </a:lnTo>
                  <a:lnTo>
                    <a:pt x="7160" y="1343"/>
                  </a:lnTo>
                  <a:lnTo>
                    <a:pt x="7282" y="1139"/>
                  </a:lnTo>
                  <a:lnTo>
                    <a:pt x="7363" y="936"/>
                  </a:lnTo>
                  <a:lnTo>
                    <a:pt x="7404" y="732"/>
                  </a:lnTo>
                  <a:lnTo>
                    <a:pt x="7404" y="529"/>
                  </a:lnTo>
                  <a:lnTo>
                    <a:pt x="7322" y="366"/>
                  </a:lnTo>
                  <a:lnTo>
                    <a:pt x="7200" y="204"/>
                  </a:lnTo>
                  <a:lnTo>
                    <a:pt x="7078" y="82"/>
                  </a:lnTo>
                  <a:lnTo>
                    <a:pt x="6956" y="41"/>
                  </a:lnTo>
                  <a:lnTo>
                    <a:pt x="6794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1" name="Google Shape;581;p17"/>
          <p:cNvGrpSpPr/>
          <p:nvPr/>
        </p:nvGrpSpPr>
        <p:grpSpPr>
          <a:xfrm flipH="1">
            <a:off x="3770282" y="3148752"/>
            <a:ext cx="307124" cy="305294"/>
            <a:chOff x="1026043" y="1162815"/>
            <a:chExt cx="307124" cy="305294"/>
          </a:xfrm>
        </p:grpSpPr>
        <p:sp>
          <p:nvSpPr>
            <p:cNvPr id="582" name="Google Shape;582;p17"/>
            <p:cNvSpPr/>
            <p:nvPr/>
          </p:nvSpPr>
          <p:spPr>
            <a:xfrm>
              <a:off x="1026043" y="1162815"/>
              <a:ext cx="307124" cy="305294"/>
            </a:xfrm>
            <a:custGeom>
              <a:avLst/>
              <a:gdLst/>
              <a:ahLst/>
              <a:cxnLst/>
              <a:rect l="l" t="t" r="r" b="b"/>
              <a:pathLst>
                <a:path w="6712" h="6672" extrusionOk="0">
                  <a:moveTo>
                    <a:pt x="2766" y="1"/>
                  </a:moveTo>
                  <a:lnTo>
                    <a:pt x="2644" y="41"/>
                  </a:lnTo>
                  <a:lnTo>
                    <a:pt x="2563" y="82"/>
                  </a:lnTo>
                  <a:lnTo>
                    <a:pt x="2441" y="163"/>
                  </a:lnTo>
                  <a:lnTo>
                    <a:pt x="2359" y="245"/>
                  </a:lnTo>
                  <a:lnTo>
                    <a:pt x="2319" y="367"/>
                  </a:lnTo>
                  <a:lnTo>
                    <a:pt x="2237" y="651"/>
                  </a:lnTo>
                  <a:lnTo>
                    <a:pt x="2197" y="936"/>
                  </a:lnTo>
                  <a:lnTo>
                    <a:pt x="2197" y="1221"/>
                  </a:lnTo>
                  <a:lnTo>
                    <a:pt x="2237" y="1506"/>
                  </a:lnTo>
                  <a:lnTo>
                    <a:pt x="2075" y="1343"/>
                  </a:lnTo>
                  <a:lnTo>
                    <a:pt x="1871" y="1221"/>
                  </a:lnTo>
                  <a:lnTo>
                    <a:pt x="1546" y="1139"/>
                  </a:lnTo>
                  <a:lnTo>
                    <a:pt x="1424" y="1099"/>
                  </a:lnTo>
                  <a:lnTo>
                    <a:pt x="1261" y="1139"/>
                  </a:lnTo>
                  <a:lnTo>
                    <a:pt x="1139" y="1180"/>
                  </a:lnTo>
                  <a:lnTo>
                    <a:pt x="1017" y="1262"/>
                  </a:lnTo>
                  <a:lnTo>
                    <a:pt x="895" y="1343"/>
                  </a:lnTo>
                  <a:lnTo>
                    <a:pt x="814" y="1506"/>
                  </a:lnTo>
                  <a:lnTo>
                    <a:pt x="773" y="1790"/>
                  </a:lnTo>
                  <a:lnTo>
                    <a:pt x="773" y="2075"/>
                  </a:lnTo>
                  <a:lnTo>
                    <a:pt x="854" y="2360"/>
                  </a:lnTo>
                  <a:lnTo>
                    <a:pt x="1017" y="2604"/>
                  </a:lnTo>
                  <a:lnTo>
                    <a:pt x="1180" y="2807"/>
                  </a:lnTo>
                  <a:lnTo>
                    <a:pt x="1383" y="3011"/>
                  </a:lnTo>
                  <a:lnTo>
                    <a:pt x="1017" y="2970"/>
                  </a:lnTo>
                  <a:lnTo>
                    <a:pt x="814" y="3011"/>
                  </a:lnTo>
                  <a:lnTo>
                    <a:pt x="651" y="3051"/>
                  </a:lnTo>
                  <a:lnTo>
                    <a:pt x="407" y="3214"/>
                  </a:lnTo>
                  <a:lnTo>
                    <a:pt x="204" y="3377"/>
                  </a:lnTo>
                  <a:lnTo>
                    <a:pt x="82" y="3621"/>
                  </a:lnTo>
                  <a:lnTo>
                    <a:pt x="0" y="3865"/>
                  </a:lnTo>
                  <a:lnTo>
                    <a:pt x="0" y="4109"/>
                  </a:lnTo>
                  <a:lnTo>
                    <a:pt x="82" y="4353"/>
                  </a:lnTo>
                  <a:lnTo>
                    <a:pt x="244" y="4516"/>
                  </a:lnTo>
                  <a:lnTo>
                    <a:pt x="488" y="4678"/>
                  </a:lnTo>
                  <a:lnTo>
                    <a:pt x="692" y="4719"/>
                  </a:lnTo>
                  <a:lnTo>
                    <a:pt x="936" y="4760"/>
                  </a:lnTo>
                  <a:lnTo>
                    <a:pt x="1424" y="4719"/>
                  </a:lnTo>
                  <a:lnTo>
                    <a:pt x="1180" y="5004"/>
                  </a:lnTo>
                  <a:lnTo>
                    <a:pt x="1098" y="5166"/>
                  </a:lnTo>
                  <a:lnTo>
                    <a:pt x="1058" y="5370"/>
                  </a:lnTo>
                  <a:lnTo>
                    <a:pt x="1017" y="5655"/>
                  </a:lnTo>
                  <a:lnTo>
                    <a:pt x="1098" y="5939"/>
                  </a:lnTo>
                  <a:lnTo>
                    <a:pt x="1139" y="6061"/>
                  </a:lnTo>
                  <a:lnTo>
                    <a:pt x="1220" y="6143"/>
                  </a:lnTo>
                  <a:lnTo>
                    <a:pt x="1342" y="6265"/>
                  </a:lnTo>
                  <a:lnTo>
                    <a:pt x="1464" y="6305"/>
                  </a:lnTo>
                  <a:lnTo>
                    <a:pt x="1709" y="6387"/>
                  </a:lnTo>
                  <a:lnTo>
                    <a:pt x="1993" y="6387"/>
                  </a:lnTo>
                  <a:lnTo>
                    <a:pt x="2237" y="6346"/>
                  </a:lnTo>
                  <a:lnTo>
                    <a:pt x="2481" y="6224"/>
                  </a:lnTo>
                  <a:lnTo>
                    <a:pt x="2685" y="6021"/>
                  </a:lnTo>
                  <a:lnTo>
                    <a:pt x="2888" y="5777"/>
                  </a:lnTo>
                  <a:lnTo>
                    <a:pt x="3010" y="6102"/>
                  </a:lnTo>
                  <a:lnTo>
                    <a:pt x="3092" y="6265"/>
                  </a:lnTo>
                  <a:lnTo>
                    <a:pt x="3173" y="6387"/>
                  </a:lnTo>
                  <a:lnTo>
                    <a:pt x="3295" y="6509"/>
                  </a:lnTo>
                  <a:lnTo>
                    <a:pt x="3417" y="6590"/>
                  </a:lnTo>
                  <a:lnTo>
                    <a:pt x="3580" y="6671"/>
                  </a:lnTo>
                  <a:lnTo>
                    <a:pt x="3905" y="6671"/>
                  </a:lnTo>
                  <a:lnTo>
                    <a:pt x="4108" y="6590"/>
                  </a:lnTo>
                  <a:lnTo>
                    <a:pt x="4312" y="6468"/>
                  </a:lnTo>
                  <a:lnTo>
                    <a:pt x="4475" y="6305"/>
                  </a:lnTo>
                  <a:lnTo>
                    <a:pt x="4597" y="6102"/>
                  </a:lnTo>
                  <a:lnTo>
                    <a:pt x="4678" y="5777"/>
                  </a:lnTo>
                  <a:lnTo>
                    <a:pt x="4678" y="5451"/>
                  </a:lnTo>
                  <a:lnTo>
                    <a:pt x="4841" y="5533"/>
                  </a:lnTo>
                  <a:lnTo>
                    <a:pt x="5003" y="5573"/>
                  </a:lnTo>
                  <a:lnTo>
                    <a:pt x="5166" y="5614"/>
                  </a:lnTo>
                  <a:lnTo>
                    <a:pt x="5329" y="5573"/>
                  </a:lnTo>
                  <a:lnTo>
                    <a:pt x="5491" y="5533"/>
                  </a:lnTo>
                  <a:lnTo>
                    <a:pt x="5654" y="5492"/>
                  </a:lnTo>
                  <a:lnTo>
                    <a:pt x="5817" y="5370"/>
                  </a:lnTo>
                  <a:lnTo>
                    <a:pt x="5939" y="5248"/>
                  </a:lnTo>
                  <a:lnTo>
                    <a:pt x="6061" y="5085"/>
                  </a:lnTo>
                  <a:lnTo>
                    <a:pt x="6142" y="4922"/>
                  </a:lnTo>
                  <a:lnTo>
                    <a:pt x="6183" y="4760"/>
                  </a:lnTo>
                  <a:lnTo>
                    <a:pt x="6224" y="4597"/>
                  </a:lnTo>
                  <a:lnTo>
                    <a:pt x="6224" y="4434"/>
                  </a:lnTo>
                  <a:lnTo>
                    <a:pt x="6183" y="4231"/>
                  </a:lnTo>
                  <a:lnTo>
                    <a:pt x="6102" y="4068"/>
                  </a:lnTo>
                  <a:lnTo>
                    <a:pt x="6020" y="3946"/>
                  </a:lnTo>
                  <a:lnTo>
                    <a:pt x="6183" y="3865"/>
                  </a:lnTo>
                  <a:lnTo>
                    <a:pt x="6346" y="3783"/>
                  </a:lnTo>
                  <a:lnTo>
                    <a:pt x="6468" y="3702"/>
                  </a:lnTo>
                  <a:lnTo>
                    <a:pt x="6549" y="3539"/>
                  </a:lnTo>
                  <a:lnTo>
                    <a:pt x="6630" y="3417"/>
                  </a:lnTo>
                  <a:lnTo>
                    <a:pt x="6712" y="3255"/>
                  </a:lnTo>
                  <a:lnTo>
                    <a:pt x="6712" y="3051"/>
                  </a:lnTo>
                  <a:lnTo>
                    <a:pt x="6712" y="2889"/>
                  </a:lnTo>
                  <a:lnTo>
                    <a:pt x="6671" y="2685"/>
                  </a:lnTo>
                  <a:lnTo>
                    <a:pt x="6590" y="2522"/>
                  </a:lnTo>
                  <a:lnTo>
                    <a:pt x="6468" y="2360"/>
                  </a:lnTo>
                  <a:lnTo>
                    <a:pt x="6346" y="2238"/>
                  </a:lnTo>
                  <a:lnTo>
                    <a:pt x="6183" y="2156"/>
                  </a:lnTo>
                  <a:lnTo>
                    <a:pt x="6020" y="2116"/>
                  </a:lnTo>
                  <a:lnTo>
                    <a:pt x="5858" y="2075"/>
                  </a:lnTo>
                  <a:lnTo>
                    <a:pt x="5654" y="2075"/>
                  </a:lnTo>
                  <a:lnTo>
                    <a:pt x="5776" y="1750"/>
                  </a:lnTo>
                  <a:lnTo>
                    <a:pt x="5817" y="1546"/>
                  </a:lnTo>
                  <a:lnTo>
                    <a:pt x="5817" y="1384"/>
                  </a:lnTo>
                  <a:lnTo>
                    <a:pt x="5776" y="1099"/>
                  </a:lnTo>
                  <a:lnTo>
                    <a:pt x="5654" y="855"/>
                  </a:lnTo>
                  <a:lnTo>
                    <a:pt x="5491" y="651"/>
                  </a:lnTo>
                  <a:lnTo>
                    <a:pt x="5369" y="570"/>
                  </a:lnTo>
                  <a:lnTo>
                    <a:pt x="5247" y="489"/>
                  </a:lnTo>
                  <a:lnTo>
                    <a:pt x="4963" y="448"/>
                  </a:lnTo>
                  <a:lnTo>
                    <a:pt x="4678" y="489"/>
                  </a:lnTo>
                  <a:lnTo>
                    <a:pt x="4434" y="570"/>
                  </a:lnTo>
                  <a:lnTo>
                    <a:pt x="4190" y="733"/>
                  </a:lnTo>
                  <a:lnTo>
                    <a:pt x="3946" y="977"/>
                  </a:lnTo>
                  <a:lnTo>
                    <a:pt x="3783" y="1262"/>
                  </a:lnTo>
                  <a:lnTo>
                    <a:pt x="3661" y="895"/>
                  </a:lnTo>
                  <a:lnTo>
                    <a:pt x="3458" y="448"/>
                  </a:lnTo>
                  <a:lnTo>
                    <a:pt x="3336" y="245"/>
                  </a:lnTo>
                  <a:lnTo>
                    <a:pt x="3132" y="82"/>
                  </a:lnTo>
                  <a:lnTo>
                    <a:pt x="3010" y="41"/>
                  </a:lnTo>
                  <a:lnTo>
                    <a:pt x="28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1109780" y="1246551"/>
              <a:ext cx="169440" cy="158275"/>
            </a:xfrm>
            <a:custGeom>
              <a:avLst/>
              <a:gdLst/>
              <a:ahLst/>
              <a:cxnLst/>
              <a:rect l="l" t="t" r="r" b="b"/>
              <a:pathLst>
                <a:path w="3703" h="3459" extrusionOk="0">
                  <a:moveTo>
                    <a:pt x="1668" y="1"/>
                  </a:moveTo>
                  <a:lnTo>
                    <a:pt x="1424" y="82"/>
                  </a:lnTo>
                  <a:lnTo>
                    <a:pt x="1140" y="164"/>
                  </a:lnTo>
                  <a:lnTo>
                    <a:pt x="936" y="286"/>
                  </a:lnTo>
                  <a:lnTo>
                    <a:pt x="692" y="448"/>
                  </a:lnTo>
                  <a:lnTo>
                    <a:pt x="489" y="652"/>
                  </a:lnTo>
                  <a:lnTo>
                    <a:pt x="285" y="896"/>
                  </a:lnTo>
                  <a:lnTo>
                    <a:pt x="163" y="1140"/>
                  </a:lnTo>
                  <a:lnTo>
                    <a:pt x="41" y="1425"/>
                  </a:lnTo>
                  <a:lnTo>
                    <a:pt x="1" y="1709"/>
                  </a:lnTo>
                  <a:lnTo>
                    <a:pt x="1" y="1994"/>
                  </a:lnTo>
                  <a:lnTo>
                    <a:pt x="82" y="2320"/>
                  </a:lnTo>
                  <a:lnTo>
                    <a:pt x="204" y="2604"/>
                  </a:lnTo>
                  <a:lnTo>
                    <a:pt x="367" y="2848"/>
                  </a:lnTo>
                  <a:lnTo>
                    <a:pt x="570" y="3052"/>
                  </a:lnTo>
                  <a:lnTo>
                    <a:pt x="814" y="3214"/>
                  </a:lnTo>
                  <a:lnTo>
                    <a:pt x="1058" y="3336"/>
                  </a:lnTo>
                  <a:lnTo>
                    <a:pt x="1302" y="3418"/>
                  </a:lnTo>
                  <a:lnTo>
                    <a:pt x="1587" y="3458"/>
                  </a:lnTo>
                  <a:lnTo>
                    <a:pt x="1912" y="3458"/>
                  </a:lnTo>
                  <a:lnTo>
                    <a:pt x="2197" y="3377"/>
                  </a:lnTo>
                  <a:lnTo>
                    <a:pt x="2441" y="3255"/>
                  </a:lnTo>
                  <a:lnTo>
                    <a:pt x="2726" y="3092"/>
                  </a:lnTo>
                  <a:lnTo>
                    <a:pt x="2970" y="2889"/>
                  </a:lnTo>
                  <a:lnTo>
                    <a:pt x="3173" y="2686"/>
                  </a:lnTo>
                  <a:lnTo>
                    <a:pt x="3377" y="2401"/>
                  </a:lnTo>
                  <a:lnTo>
                    <a:pt x="3539" y="2157"/>
                  </a:lnTo>
                  <a:lnTo>
                    <a:pt x="3621" y="1831"/>
                  </a:lnTo>
                  <a:lnTo>
                    <a:pt x="3702" y="1547"/>
                  </a:lnTo>
                  <a:lnTo>
                    <a:pt x="3702" y="1303"/>
                  </a:lnTo>
                  <a:lnTo>
                    <a:pt x="3661" y="1059"/>
                  </a:lnTo>
                  <a:lnTo>
                    <a:pt x="3580" y="815"/>
                  </a:lnTo>
                  <a:lnTo>
                    <a:pt x="3458" y="611"/>
                  </a:lnTo>
                  <a:lnTo>
                    <a:pt x="3336" y="448"/>
                  </a:lnTo>
                  <a:lnTo>
                    <a:pt x="3173" y="286"/>
                  </a:lnTo>
                  <a:lnTo>
                    <a:pt x="2929" y="164"/>
                  </a:lnTo>
                  <a:lnTo>
                    <a:pt x="2726" y="82"/>
                  </a:lnTo>
                  <a:lnTo>
                    <a:pt x="24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1200974" y="1274509"/>
              <a:ext cx="18669" cy="18623"/>
            </a:xfrm>
            <a:custGeom>
              <a:avLst/>
              <a:gdLst/>
              <a:ahLst/>
              <a:cxnLst/>
              <a:rect l="l" t="t" r="r" b="b"/>
              <a:pathLst>
                <a:path w="408" h="407" extrusionOk="0">
                  <a:moveTo>
                    <a:pt x="204" y="0"/>
                  </a:moveTo>
                  <a:lnTo>
                    <a:pt x="123" y="41"/>
                  </a:lnTo>
                  <a:lnTo>
                    <a:pt x="82" y="81"/>
                  </a:lnTo>
                  <a:lnTo>
                    <a:pt x="41" y="122"/>
                  </a:lnTo>
                  <a:lnTo>
                    <a:pt x="1" y="204"/>
                  </a:lnTo>
                  <a:lnTo>
                    <a:pt x="41" y="285"/>
                  </a:lnTo>
                  <a:lnTo>
                    <a:pt x="82" y="326"/>
                  </a:lnTo>
                  <a:lnTo>
                    <a:pt x="123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67" y="326"/>
                  </a:lnTo>
                  <a:lnTo>
                    <a:pt x="407" y="285"/>
                  </a:lnTo>
                  <a:lnTo>
                    <a:pt x="407" y="204"/>
                  </a:lnTo>
                  <a:lnTo>
                    <a:pt x="407" y="122"/>
                  </a:lnTo>
                  <a:lnTo>
                    <a:pt x="367" y="81"/>
                  </a:lnTo>
                  <a:lnTo>
                    <a:pt x="285" y="41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1158191" y="1281922"/>
              <a:ext cx="18623" cy="16793"/>
            </a:xfrm>
            <a:custGeom>
              <a:avLst/>
              <a:gdLst/>
              <a:ahLst/>
              <a:cxnLst/>
              <a:rect l="l" t="t" r="r" b="b"/>
              <a:pathLst>
                <a:path w="407" h="367" extrusionOk="0">
                  <a:moveTo>
                    <a:pt x="122" y="1"/>
                  </a:moveTo>
                  <a:lnTo>
                    <a:pt x="41" y="42"/>
                  </a:lnTo>
                  <a:lnTo>
                    <a:pt x="0" y="123"/>
                  </a:lnTo>
                  <a:lnTo>
                    <a:pt x="0" y="164"/>
                  </a:lnTo>
                  <a:lnTo>
                    <a:pt x="0" y="245"/>
                  </a:lnTo>
                  <a:lnTo>
                    <a:pt x="41" y="326"/>
                  </a:lnTo>
                  <a:lnTo>
                    <a:pt x="82" y="367"/>
                  </a:lnTo>
                  <a:lnTo>
                    <a:pt x="285" y="367"/>
                  </a:lnTo>
                  <a:lnTo>
                    <a:pt x="366" y="326"/>
                  </a:lnTo>
                  <a:lnTo>
                    <a:pt x="407" y="245"/>
                  </a:lnTo>
                  <a:lnTo>
                    <a:pt x="407" y="164"/>
                  </a:lnTo>
                  <a:lnTo>
                    <a:pt x="407" y="123"/>
                  </a:lnTo>
                  <a:lnTo>
                    <a:pt x="366" y="42"/>
                  </a:lnTo>
                  <a:lnTo>
                    <a:pt x="3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1143274" y="1328457"/>
              <a:ext cx="16793" cy="18669"/>
            </a:xfrm>
            <a:custGeom>
              <a:avLst/>
              <a:gdLst/>
              <a:ahLst/>
              <a:cxnLst/>
              <a:rect l="l" t="t" r="r" b="b"/>
              <a:pathLst>
                <a:path w="367" h="408" extrusionOk="0">
                  <a:moveTo>
                    <a:pt x="123" y="1"/>
                  </a:moveTo>
                  <a:lnTo>
                    <a:pt x="41" y="82"/>
                  </a:lnTo>
                  <a:lnTo>
                    <a:pt x="1" y="123"/>
                  </a:lnTo>
                  <a:lnTo>
                    <a:pt x="1" y="204"/>
                  </a:lnTo>
                  <a:lnTo>
                    <a:pt x="1" y="285"/>
                  </a:lnTo>
                  <a:lnTo>
                    <a:pt x="41" y="326"/>
                  </a:lnTo>
                  <a:lnTo>
                    <a:pt x="123" y="367"/>
                  </a:lnTo>
                  <a:lnTo>
                    <a:pt x="204" y="407"/>
                  </a:lnTo>
                  <a:lnTo>
                    <a:pt x="285" y="367"/>
                  </a:lnTo>
                  <a:lnTo>
                    <a:pt x="326" y="326"/>
                  </a:lnTo>
                  <a:lnTo>
                    <a:pt x="367" y="285"/>
                  </a:lnTo>
                  <a:lnTo>
                    <a:pt x="367" y="204"/>
                  </a:lnTo>
                  <a:lnTo>
                    <a:pt x="367" y="123"/>
                  </a:lnTo>
                  <a:lnTo>
                    <a:pt x="326" y="8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1182351" y="1356369"/>
              <a:ext cx="16839" cy="18669"/>
            </a:xfrm>
            <a:custGeom>
              <a:avLst/>
              <a:gdLst/>
              <a:ahLst/>
              <a:cxnLst/>
              <a:rect l="l" t="t" r="r" b="b"/>
              <a:pathLst>
                <a:path w="368" h="408" extrusionOk="0">
                  <a:moveTo>
                    <a:pt x="123" y="1"/>
                  </a:moveTo>
                  <a:lnTo>
                    <a:pt x="42" y="42"/>
                  </a:lnTo>
                  <a:lnTo>
                    <a:pt x="1" y="123"/>
                  </a:lnTo>
                  <a:lnTo>
                    <a:pt x="1" y="204"/>
                  </a:lnTo>
                  <a:lnTo>
                    <a:pt x="1" y="286"/>
                  </a:lnTo>
                  <a:lnTo>
                    <a:pt x="42" y="326"/>
                  </a:lnTo>
                  <a:lnTo>
                    <a:pt x="123" y="367"/>
                  </a:lnTo>
                  <a:lnTo>
                    <a:pt x="204" y="408"/>
                  </a:lnTo>
                  <a:lnTo>
                    <a:pt x="286" y="367"/>
                  </a:lnTo>
                  <a:lnTo>
                    <a:pt x="326" y="326"/>
                  </a:lnTo>
                  <a:lnTo>
                    <a:pt x="367" y="286"/>
                  </a:lnTo>
                  <a:lnTo>
                    <a:pt x="367" y="204"/>
                  </a:lnTo>
                  <a:lnTo>
                    <a:pt x="367" y="123"/>
                  </a:lnTo>
                  <a:lnTo>
                    <a:pt x="326" y="4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1225180" y="1319168"/>
              <a:ext cx="18669" cy="18669"/>
            </a:xfrm>
            <a:custGeom>
              <a:avLst/>
              <a:gdLst/>
              <a:ahLst/>
              <a:cxnLst/>
              <a:rect l="l" t="t" r="r" b="b"/>
              <a:pathLst>
                <a:path w="408" h="408" extrusionOk="0">
                  <a:moveTo>
                    <a:pt x="123" y="0"/>
                  </a:moveTo>
                  <a:lnTo>
                    <a:pt x="82" y="41"/>
                  </a:lnTo>
                  <a:lnTo>
                    <a:pt x="41" y="122"/>
                  </a:lnTo>
                  <a:lnTo>
                    <a:pt x="1" y="204"/>
                  </a:lnTo>
                  <a:lnTo>
                    <a:pt x="41" y="244"/>
                  </a:lnTo>
                  <a:lnTo>
                    <a:pt x="82" y="326"/>
                  </a:lnTo>
                  <a:lnTo>
                    <a:pt x="123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67" y="326"/>
                  </a:lnTo>
                  <a:lnTo>
                    <a:pt x="407" y="244"/>
                  </a:lnTo>
                  <a:lnTo>
                    <a:pt x="407" y="204"/>
                  </a:lnTo>
                  <a:lnTo>
                    <a:pt x="407" y="122"/>
                  </a:lnTo>
                  <a:lnTo>
                    <a:pt x="367" y="41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1186103" y="1309834"/>
              <a:ext cx="18669" cy="18669"/>
            </a:xfrm>
            <a:custGeom>
              <a:avLst/>
              <a:gdLst/>
              <a:ahLst/>
              <a:cxnLst/>
              <a:rect l="l" t="t" r="r" b="b"/>
              <a:pathLst>
                <a:path w="408" h="408" extrusionOk="0">
                  <a:moveTo>
                    <a:pt x="204" y="1"/>
                  </a:moveTo>
                  <a:lnTo>
                    <a:pt x="122" y="42"/>
                  </a:lnTo>
                  <a:lnTo>
                    <a:pt x="82" y="82"/>
                  </a:lnTo>
                  <a:lnTo>
                    <a:pt x="41" y="123"/>
                  </a:lnTo>
                  <a:lnTo>
                    <a:pt x="0" y="204"/>
                  </a:lnTo>
                  <a:lnTo>
                    <a:pt x="41" y="286"/>
                  </a:lnTo>
                  <a:lnTo>
                    <a:pt x="82" y="367"/>
                  </a:lnTo>
                  <a:lnTo>
                    <a:pt x="122" y="408"/>
                  </a:lnTo>
                  <a:lnTo>
                    <a:pt x="285" y="408"/>
                  </a:lnTo>
                  <a:lnTo>
                    <a:pt x="366" y="367"/>
                  </a:lnTo>
                  <a:lnTo>
                    <a:pt x="407" y="286"/>
                  </a:lnTo>
                  <a:lnTo>
                    <a:pt x="407" y="204"/>
                  </a:lnTo>
                  <a:lnTo>
                    <a:pt x="407" y="123"/>
                  </a:lnTo>
                  <a:lnTo>
                    <a:pt x="366" y="82"/>
                  </a:lnTo>
                  <a:lnTo>
                    <a:pt x="285" y="42"/>
                  </a:lnTo>
                  <a:lnTo>
                    <a:pt x="2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0" name="Google Shape;590;p17"/>
          <p:cNvSpPr/>
          <p:nvPr/>
        </p:nvSpPr>
        <p:spPr>
          <a:xfrm flipH="1">
            <a:off x="4535621" y="1074310"/>
            <a:ext cx="303418" cy="305294"/>
          </a:xfrm>
          <a:custGeom>
            <a:avLst/>
            <a:gdLst/>
            <a:ahLst/>
            <a:cxnLst/>
            <a:rect l="l" t="t" r="r" b="b"/>
            <a:pathLst>
              <a:path w="6631" h="6672" extrusionOk="0">
                <a:moveTo>
                  <a:pt x="3742" y="0"/>
                </a:moveTo>
                <a:lnTo>
                  <a:pt x="2766" y="41"/>
                </a:lnTo>
                <a:lnTo>
                  <a:pt x="2685" y="41"/>
                </a:lnTo>
                <a:lnTo>
                  <a:pt x="2603" y="82"/>
                </a:lnTo>
                <a:lnTo>
                  <a:pt x="2563" y="163"/>
                </a:lnTo>
                <a:lnTo>
                  <a:pt x="2563" y="244"/>
                </a:lnTo>
                <a:lnTo>
                  <a:pt x="2603" y="2644"/>
                </a:lnTo>
                <a:lnTo>
                  <a:pt x="203" y="2685"/>
                </a:lnTo>
                <a:lnTo>
                  <a:pt x="122" y="2685"/>
                </a:lnTo>
                <a:lnTo>
                  <a:pt x="41" y="2726"/>
                </a:lnTo>
                <a:lnTo>
                  <a:pt x="0" y="2807"/>
                </a:lnTo>
                <a:lnTo>
                  <a:pt x="0" y="2848"/>
                </a:lnTo>
                <a:lnTo>
                  <a:pt x="0" y="3905"/>
                </a:lnTo>
                <a:lnTo>
                  <a:pt x="41" y="3987"/>
                </a:lnTo>
                <a:lnTo>
                  <a:pt x="81" y="4068"/>
                </a:lnTo>
                <a:lnTo>
                  <a:pt x="325" y="4068"/>
                </a:lnTo>
                <a:lnTo>
                  <a:pt x="366" y="4027"/>
                </a:lnTo>
                <a:lnTo>
                  <a:pt x="529" y="4027"/>
                </a:lnTo>
                <a:lnTo>
                  <a:pt x="1139" y="3987"/>
                </a:lnTo>
                <a:lnTo>
                  <a:pt x="2603" y="3987"/>
                </a:lnTo>
                <a:lnTo>
                  <a:pt x="2644" y="6468"/>
                </a:lnTo>
                <a:lnTo>
                  <a:pt x="2644" y="6549"/>
                </a:lnTo>
                <a:lnTo>
                  <a:pt x="2685" y="6590"/>
                </a:lnTo>
                <a:lnTo>
                  <a:pt x="2766" y="6630"/>
                </a:lnTo>
                <a:lnTo>
                  <a:pt x="2847" y="6671"/>
                </a:lnTo>
                <a:lnTo>
                  <a:pt x="3864" y="6671"/>
                </a:lnTo>
                <a:lnTo>
                  <a:pt x="3946" y="6630"/>
                </a:lnTo>
                <a:lnTo>
                  <a:pt x="3986" y="6590"/>
                </a:lnTo>
                <a:lnTo>
                  <a:pt x="4068" y="6508"/>
                </a:lnTo>
                <a:lnTo>
                  <a:pt x="4027" y="6346"/>
                </a:lnTo>
                <a:lnTo>
                  <a:pt x="3986" y="6305"/>
                </a:lnTo>
                <a:lnTo>
                  <a:pt x="3905" y="6264"/>
                </a:lnTo>
                <a:lnTo>
                  <a:pt x="4027" y="6305"/>
                </a:lnTo>
                <a:lnTo>
                  <a:pt x="4027" y="6264"/>
                </a:lnTo>
                <a:lnTo>
                  <a:pt x="3986" y="6102"/>
                </a:lnTo>
                <a:lnTo>
                  <a:pt x="3986" y="5492"/>
                </a:lnTo>
                <a:lnTo>
                  <a:pt x="3946" y="3987"/>
                </a:lnTo>
                <a:lnTo>
                  <a:pt x="6508" y="3987"/>
                </a:lnTo>
                <a:lnTo>
                  <a:pt x="6549" y="3946"/>
                </a:lnTo>
                <a:lnTo>
                  <a:pt x="6630" y="3864"/>
                </a:lnTo>
                <a:lnTo>
                  <a:pt x="6630" y="3783"/>
                </a:lnTo>
                <a:lnTo>
                  <a:pt x="6630" y="2766"/>
                </a:lnTo>
                <a:lnTo>
                  <a:pt x="6590" y="2726"/>
                </a:lnTo>
                <a:lnTo>
                  <a:pt x="6549" y="2644"/>
                </a:lnTo>
                <a:lnTo>
                  <a:pt x="6508" y="2604"/>
                </a:lnTo>
                <a:lnTo>
                  <a:pt x="3946" y="2604"/>
                </a:lnTo>
                <a:lnTo>
                  <a:pt x="3946" y="204"/>
                </a:lnTo>
                <a:lnTo>
                  <a:pt x="3946" y="122"/>
                </a:lnTo>
                <a:lnTo>
                  <a:pt x="3905" y="82"/>
                </a:lnTo>
                <a:lnTo>
                  <a:pt x="3824" y="41"/>
                </a:lnTo>
                <a:lnTo>
                  <a:pt x="374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17"/>
          <p:cNvSpPr/>
          <p:nvPr/>
        </p:nvSpPr>
        <p:spPr>
          <a:xfrm flipH="1">
            <a:off x="8534397" y="4551209"/>
            <a:ext cx="303418" cy="303418"/>
          </a:xfrm>
          <a:custGeom>
            <a:avLst/>
            <a:gdLst/>
            <a:ahLst/>
            <a:cxnLst/>
            <a:rect l="l" t="t" r="r" b="b"/>
            <a:pathLst>
              <a:path w="6631" h="6631" extrusionOk="0">
                <a:moveTo>
                  <a:pt x="2685" y="1"/>
                </a:moveTo>
                <a:lnTo>
                  <a:pt x="2604" y="41"/>
                </a:lnTo>
                <a:lnTo>
                  <a:pt x="2563" y="123"/>
                </a:lnTo>
                <a:lnTo>
                  <a:pt x="2563" y="204"/>
                </a:lnTo>
                <a:lnTo>
                  <a:pt x="2604" y="2604"/>
                </a:lnTo>
                <a:lnTo>
                  <a:pt x="204" y="2645"/>
                </a:lnTo>
                <a:lnTo>
                  <a:pt x="123" y="2645"/>
                </a:lnTo>
                <a:lnTo>
                  <a:pt x="41" y="2685"/>
                </a:lnTo>
                <a:lnTo>
                  <a:pt x="1" y="2767"/>
                </a:lnTo>
                <a:lnTo>
                  <a:pt x="1" y="2807"/>
                </a:lnTo>
                <a:lnTo>
                  <a:pt x="1" y="3865"/>
                </a:lnTo>
                <a:lnTo>
                  <a:pt x="1" y="3946"/>
                </a:lnTo>
                <a:lnTo>
                  <a:pt x="82" y="4028"/>
                </a:lnTo>
                <a:lnTo>
                  <a:pt x="285" y="4028"/>
                </a:lnTo>
                <a:lnTo>
                  <a:pt x="367" y="3987"/>
                </a:lnTo>
                <a:lnTo>
                  <a:pt x="529" y="3987"/>
                </a:lnTo>
                <a:lnTo>
                  <a:pt x="1099" y="3946"/>
                </a:lnTo>
                <a:lnTo>
                  <a:pt x="2604" y="3946"/>
                </a:lnTo>
                <a:lnTo>
                  <a:pt x="2645" y="6427"/>
                </a:lnTo>
                <a:lnTo>
                  <a:pt x="2645" y="6509"/>
                </a:lnTo>
                <a:lnTo>
                  <a:pt x="2685" y="6549"/>
                </a:lnTo>
                <a:lnTo>
                  <a:pt x="2767" y="6590"/>
                </a:lnTo>
                <a:lnTo>
                  <a:pt x="2848" y="6631"/>
                </a:lnTo>
                <a:lnTo>
                  <a:pt x="3865" y="6631"/>
                </a:lnTo>
                <a:lnTo>
                  <a:pt x="3946" y="6590"/>
                </a:lnTo>
                <a:lnTo>
                  <a:pt x="3987" y="6590"/>
                </a:lnTo>
                <a:lnTo>
                  <a:pt x="4068" y="6468"/>
                </a:lnTo>
                <a:lnTo>
                  <a:pt x="4028" y="6305"/>
                </a:lnTo>
                <a:lnTo>
                  <a:pt x="4028" y="6224"/>
                </a:lnTo>
                <a:lnTo>
                  <a:pt x="3987" y="6061"/>
                </a:lnTo>
                <a:lnTo>
                  <a:pt x="3987" y="5451"/>
                </a:lnTo>
                <a:lnTo>
                  <a:pt x="3946" y="3946"/>
                </a:lnTo>
                <a:lnTo>
                  <a:pt x="6509" y="3946"/>
                </a:lnTo>
                <a:lnTo>
                  <a:pt x="6550" y="3906"/>
                </a:lnTo>
                <a:lnTo>
                  <a:pt x="6590" y="3824"/>
                </a:lnTo>
                <a:lnTo>
                  <a:pt x="6631" y="3743"/>
                </a:lnTo>
                <a:lnTo>
                  <a:pt x="6631" y="2767"/>
                </a:lnTo>
                <a:lnTo>
                  <a:pt x="6590" y="2685"/>
                </a:lnTo>
                <a:lnTo>
                  <a:pt x="6550" y="2604"/>
                </a:lnTo>
                <a:lnTo>
                  <a:pt x="6509" y="2563"/>
                </a:lnTo>
                <a:lnTo>
                  <a:pt x="3946" y="2563"/>
                </a:lnTo>
                <a:lnTo>
                  <a:pt x="3946" y="163"/>
                </a:lnTo>
                <a:lnTo>
                  <a:pt x="3946" y="123"/>
                </a:lnTo>
                <a:lnTo>
                  <a:pt x="3906" y="41"/>
                </a:lnTo>
                <a:lnTo>
                  <a:pt x="382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2" name="Google Shape;592;p17"/>
          <p:cNvGrpSpPr/>
          <p:nvPr/>
        </p:nvGrpSpPr>
        <p:grpSpPr>
          <a:xfrm flipH="1">
            <a:off x="6114802" y="477350"/>
            <a:ext cx="309000" cy="305294"/>
            <a:chOff x="8360310" y="1124637"/>
            <a:chExt cx="309000" cy="305294"/>
          </a:xfrm>
        </p:grpSpPr>
        <p:sp>
          <p:nvSpPr>
            <p:cNvPr id="593" name="Google Shape;593;p17"/>
            <p:cNvSpPr/>
            <p:nvPr/>
          </p:nvSpPr>
          <p:spPr>
            <a:xfrm>
              <a:off x="8360310" y="1124637"/>
              <a:ext cx="309000" cy="305294"/>
            </a:xfrm>
            <a:custGeom>
              <a:avLst/>
              <a:gdLst/>
              <a:ahLst/>
              <a:cxnLst/>
              <a:rect l="l" t="t" r="r" b="b"/>
              <a:pathLst>
                <a:path w="6753" h="6672" extrusionOk="0">
                  <a:moveTo>
                    <a:pt x="2767" y="1"/>
                  </a:moveTo>
                  <a:lnTo>
                    <a:pt x="2645" y="42"/>
                  </a:lnTo>
                  <a:lnTo>
                    <a:pt x="2563" y="82"/>
                  </a:lnTo>
                  <a:lnTo>
                    <a:pt x="2441" y="164"/>
                  </a:lnTo>
                  <a:lnTo>
                    <a:pt x="2360" y="245"/>
                  </a:lnTo>
                  <a:lnTo>
                    <a:pt x="2319" y="367"/>
                  </a:lnTo>
                  <a:lnTo>
                    <a:pt x="2238" y="652"/>
                  </a:lnTo>
                  <a:lnTo>
                    <a:pt x="2197" y="937"/>
                  </a:lnTo>
                  <a:lnTo>
                    <a:pt x="2197" y="1221"/>
                  </a:lnTo>
                  <a:lnTo>
                    <a:pt x="2238" y="1506"/>
                  </a:lnTo>
                  <a:lnTo>
                    <a:pt x="2075" y="1343"/>
                  </a:lnTo>
                  <a:lnTo>
                    <a:pt x="1872" y="1221"/>
                  </a:lnTo>
                  <a:lnTo>
                    <a:pt x="1546" y="1099"/>
                  </a:lnTo>
                  <a:lnTo>
                    <a:pt x="1262" y="1099"/>
                  </a:lnTo>
                  <a:lnTo>
                    <a:pt x="1140" y="1140"/>
                  </a:lnTo>
                  <a:lnTo>
                    <a:pt x="1018" y="1221"/>
                  </a:lnTo>
                  <a:lnTo>
                    <a:pt x="895" y="1343"/>
                  </a:lnTo>
                  <a:lnTo>
                    <a:pt x="855" y="1506"/>
                  </a:lnTo>
                  <a:lnTo>
                    <a:pt x="773" y="1791"/>
                  </a:lnTo>
                  <a:lnTo>
                    <a:pt x="814" y="2075"/>
                  </a:lnTo>
                  <a:lnTo>
                    <a:pt x="855" y="2360"/>
                  </a:lnTo>
                  <a:lnTo>
                    <a:pt x="1018" y="2604"/>
                  </a:lnTo>
                  <a:lnTo>
                    <a:pt x="1180" y="2808"/>
                  </a:lnTo>
                  <a:lnTo>
                    <a:pt x="1384" y="2970"/>
                  </a:lnTo>
                  <a:lnTo>
                    <a:pt x="1018" y="2970"/>
                  </a:lnTo>
                  <a:lnTo>
                    <a:pt x="814" y="3011"/>
                  </a:lnTo>
                  <a:lnTo>
                    <a:pt x="651" y="3052"/>
                  </a:lnTo>
                  <a:lnTo>
                    <a:pt x="407" y="3174"/>
                  </a:lnTo>
                  <a:lnTo>
                    <a:pt x="204" y="3377"/>
                  </a:lnTo>
                  <a:lnTo>
                    <a:pt x="82" y="3621"/>
                  </a:lnTo>
                  <a:lnTo>
                    <a:pt x="1" y="3865"/>
                  </a:lnTo>
                  <a:lnTo>
                    <a:pt x="1" y="4109"/>
                  </a:lnTo>
                  <a:lnTo>
                    <a:pt x="82" y="4353"/>
                  </a:lnTo>
                  <a:lnTo>
                    <a:pt x="245" y="4516"/>
                  </a:lnTo>
                  <a:lnTo>
                    <a:pt x="489" y="4638"/>
                  </a:lnTo>
                  <a:lnTo>
                    <a:pt x="692" y="4719"/>
                  </a:lnTo>
                  <a:lnTo>
                    <a:pt x="936" y="4719"/>
                  </a:lnTo>
                  <a:lnTo>
                    <a:pt x="1424" y="4679"/>
                  </a:lnTo>
                  <a:lnTo>
                    <a:pt x="1424" y="4679"/>
                  </a:lnTo>
                  <a:lnTo>
                    <a:pt x="1180" y="5004"/>
                  </a:lnTo>
                  <a:lnTo>
                    <a:pt x="1099" y="5167"/>
                  </a:lnTo>
                  <a:lnTo>
                    <a:pt x="1058" y="5370"/>
                  </a:lnTo>
                  <a:lnTo>
                    <a:pt x="1018" y="5655"/>
                  </a:lnTo>
                  <a:lnTo>
                    <a:pt x="1099" y="5899"/>
                  </a:lnTo>
                  <a:lnTo>
                    <a:pt x="1140" y="6021"/>
                  </a:lnTo>
                  <a:lnTo>
                    <a:pt x="1221" y="6143"/>
                  </a:lnTo>
                  <a:lnTo>
                    <a:pt x="1343" y="6224"/>
                  </a:lnTo>
                  <a:lnTo>
                    <a:pt x="1465" y="6306"/>
                  </a:lnTo>
                  <a:lnTo>
                    <a:pt x="1709" y="6387"/>
                  </a:lnTo>
                  <a:lnTo>
                    <a:pt x="1994" y="6387"/>
                  </a:lnTo>
                  <a:lnTo>
                    <a:pt x="2238" y="6346"/>
                  </a:lnTo>
                  <a:lnTo>
                    <a:pt x="2482" y="6224"/>
                  </a:lnTo>
                  <a:lnTo>
                    <a:pt x="2726" y="6021"/>
                  </a:lnTo>
                  <a:lnTo>
                    <a:pt x="2889" y="5777"/>
                  </a:lnTo>
                  <a:lnTo>
                    <a:pt x="3011" y="6102"/>
                  </a:lnTo>
                  <a:lnTo>
                    <a:pt x="3092" y="6265"/>
                  </a:lnTo>
                  <a:lnTo>
                    <a:pt x="3173" y="6387"/>
                  </a:lnTo>
                  <a:lnTo>
                    <a:pt x="3295" y="6509"/>
                  </a:lnTo>
                  <a:lnTo>
                    <a:pt x="3417" y="6590"/>
                  </a:lnTo>
                  <a:lnTo>
                    <a:pt x="3580" y="6631"/>
                  </a:lnTo>
                  <a:lnTo>
                    <a:pt x="3743" y="6672"/>
                  </a:lnTo>
                  <a:lnTo>
                    <a:pt x="3906" y="6672"/>
                  </a:lnTo>
                  <a:lnTo>
                    <a:pt x="4109" y="6590"/>
                  </a:lnTo>
                  <a:lnTo>
                    <a:pt x="4312" y="6468"/>
                  </a:lnTo>
                  <a:lnTo>
                    <a:pt x="4475" y="6306"/>
                  </a:lnTo>
                  <a:lnTo>
                    <a:pt x="4597" y="6102"/>
                  </a:lnTo>
                  <a:lnTo>
                    <a:pt x="4678" y="5777"/>
                  </a:lnTo>
                  <a:lnTo>
                    <a:pt x="4678" y="5452"/>
                  </a:lnTo>
                  <a:lnTo>
                    <a:pt x="4841" y="5533"/>
                  </a:lnTo>
                  <a:lnTo>
                    <a:pt x="5004" y="5574"/>
                  </a:lnTo>
                  <a:lnTo>
                    <a:pt x="5329" y="5574"/>
                  </a:lnTo>
                  <a:lnTo>
                    <a:pt x="5492" y="5533"/>
                  </a:lnTo>
                  <a:lnTo>
                    <a:pt x="5655" y="5492"/>
                  </a:lnTo>
                  <a:lnTo>
                    <a:pt x="5817" y="5370"/>
                  </a:lnTo>
                  <a:lnTo>
                    <a:pt x="5939" y="5248"/>
                  </a:lnTo>
                  <a:lnTo>
                    <a:pt x="6061" y="5085"/>
                  </a:lnTo>
                  <a:lnTo>
                    <a:pt x="6143" y="4923"/>
                  </a:lnTo>
                  <a:lnTo>
                    <a:pt x="6183" y="4760"/>
                  </a:lnTo>
                  <a:lnTo>
                    <a:pt x="6224" y="4597"/>
                  </a:lnTo>
                  <a:lnTo>
                    <a:pt x="6224" y="4394"/>
                  </a:lnTo>
                  <a:lnTo>
                    <a:pt x="6183" y="4231"/>
                  </a:lnTo>
                  <a:lnTo>
                    <a:pt x="6102" y="4069"/>
                  </a:lnTo>
                  <a:lnTo>
                    <a:pt x="6021" y="3947"/>
                  </a:lnTo>
                  <a:lnTo>
                    <a:pt x="6183" y="3865"/>
                  </a:lnTo>
                  <a:lnTo>
                    <a:pt x="6346" y="3784"/>
                  </a:lnTo>
                  <a:lnTo>
                    <a:pt x="6468" y="3662"/>
                  </a:lnTo>
                  <a:lnTo>
                    <a:pt x="6590" y="3540"/>
                  </a:lnTo>
                  <a:lnTo>
                    <a:pt x="6672" y="3418"/>
                  </a:lnTo>
                  <a:lnTo>
                    <a:pt x="6712" y="3255"/>
                  </a:lnTo>
                  <a:lnTo>
                    <a:pt x="6753" y="3052"/>
                  </a:lnTo>
                  <a:lnTo>
                    <a:pt x="6712" y="2848"/>
                  </a:lnTo>
                  <a:lnTo>
                    <a:pt x="6672" y="2686"/>
                  </a:lnTo>
                  <a:lnTo>
                    <a:pt x="6590" y="2523"/>
                  </a:lnTo>
                  <a:lnTo>
                    <a:pt x="6468" y="2360"/>
                  </a:lnTo>
                  <a:lnTo>
                    <a:pt x="6346" y="2238"/>
                  </a:lnTo>
                  <a:lnTo>
                    <a:pt x="6183" y="2157"/>
                  </a:lnTo>
                  <a:lnTo>
                    <a:pt x="6021" y="2116"/>
                  </a:lnTo>
                  <a:lnTo>
                    <a:pt x="5858" y="2075"/>
                  </a:lnTo>
                  <a:lnTo>
                    <a:pt x="5695" y="2075"/>
                  </a:lnTo>
                  <a:lnTo>
                    <a:pt x="5817" y="1750"/>
                  </a:lnTo>
                  <a:lnTo>
                    <a:pt x="5817" y="1547"/>
                  </a:lnTo>
                  <a:lnTo>
                    <a:pt x="5817" y="1384"/>
                  </a:lnTo>
                  <a:lnTo>
                    <a:pt x="5777" y="1099"/>
                  </a:lnTo>
                  <a:lnTo>
                    <a:pt x="5655" y="855"/>
                  </a:lnTo>
                  <a:lnTo>
                    <a:pt x="5492" y="652"/>
                  </a:lnTo>
                  <a:lnTo>
                    <a:pt x="5370" y="570"/>
                  </a:lnTo>
                  <a:lnTo>
                    <a:pt x="5248" y="489"/>
                  </a:lnTo>
                  <a:lnTo>
                    <a:pt x="4963" y="448"/>
                  </a:lnTo>
                  <a:lnTo>
                    <a:pt x="4678" y="489"/>
                  </a:lnTo>
                  <a:lnTo>
                    <a:pt x="4434" y="570"/>
                  </a:lnTo>
                  <a:lnTo>
                    <a:pt x="4190" y="733"/>
                  </a:lnTo>
                  <a:lnTo>
                    <a:pt x="3946" y="977"/>
                  </a:lnTo>
                  <a:lnTo>
                    <a:pt x="3784" y="1262"/>
                  </a:lnTo>
                  <a:lnTo>
                    <a:pt x="3661" y="896"/>
                  </a:lnTo>
                  <a:lnTo>
                    <a:pt x="3458" y="448"/>
                  </a:lnTo>
                  <a:lnTo>
                    <a:pt x="3336" y="245"/>
                  </a:lnTo>
                  <a:lnTo>
                    <a:pt x="3133" y="82"/>
                  </a:lnTo>
                  <a:lnTo>
                    <a:pt x="3011" y="42"/>
                  </a:lnTo>
                  <a:lnTo>
                    <a:pt x="28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7"/>
            <p:cNvSpPr/>
            <p:nvPr/>
          </p:nvSpPr>
          <p:spPr>
            <a:xfrm>
              <a:off x="8444093" y="1206543"/>
              <a:ext cx="169394" cy="160105"/>
            </a:xfrm>
            <a:custGeom>
              <a:avLst/>
              <a:gdLst/>
              <a:ahLst/>
              <a:cxnLst/>
              <a:rect l="l" t="t" r="r" b="b"/>
              <a:pathLst>
                <a:path w="3702" h="3499" extrusionOk="0">
                  <a:moveTo>
                    <a:pt x="2197" y="1"/>
                  </a:moveTo>
                  <a:lnTo>
                    <a:pt x="1912" y="41"/>
                  </a:lnTo>
                  <a:lnTo>
                    <a:pt x="1668" y="41"/>
                  </a:lnTo>
                  <a:lnTo>
                    <a:pt x="1424" y="123"/>
                  </a:lnTo>
                  <a:lnTo>
                    <a:pt x="1180" y="204"/>
                  </a:lnTo>
                  <a:lnTo>
                    <a:pt x="936" y="326"/>
                  </a:lnTo>
                  <a:lnTo>
                    <a:pt x="692" y="489"/>
                  </a:lnTo>
                  <a:lnTo>
                    <a:pt x="488" y="692"/>
                  </a:lnTo>
                  <a:lnTo>
                    <a:pt x="285" y="936"/>
                  </a:lnTo>
                  <a:lnTo>
                    <a:pt x="163" y="1180"/>
                  </a:lnTo>
                  <a:lnTo>
                    <a:pt x="41" y="1465"/>
                  </a:lnTo>
                  <a:lnTo>
                    <a:pt x="0" y="1750"/>
                  </a:lnTo>
                  <a:lnTo>
                    <a:pt x="41" y="2035"/>
                  </a:lnTo>
                  <a:lnTo>
                    <a:pt x="81" y="2360"/>
                  </a:lnTo>
                  <a:lnTo>
                    <a:pt x="203" y="2645"/>
                  </a:lnTo>
                  <a:lnTo>
                    <a:pt x="366" y="2889"/>
                  </a:lnTo>
                  <a:lnTo>
                    <a:pt x="570" y="3092"/>
                  </a:lnTo>
                  <a:lnTo>
                    <a:pt x="814" y="3255"/>
                  </a:lnTo>
                  <a:lnTo>
                    <a:pt x="1058" y="3377"/>
                  </a:lnTo>
                  <a:lnTo>
                    <a:pt x="1342" y="3458"/>
                  </a:lnTo>
                  <a:lnTo>
                    <a:pt x="1627" y="3499"/>
                  </a:lnTo>
                  <a:lnTo>
                    <a:pt x="1912" y="3499"/>
                  </a:lnTo>
                  <a:lnTo>
                    <a:pt x="2197" y="3417"/>
                  </a:lnTo>
                  <a:lnTo>
                    <a:pt x="2481" y="3295"/>
                  </a:lnTo>
                  <a:lnTo>
                    <a:pt x="2725" y="3133"/>
                  </a:lnTo>
                  <a:lnTo>
                    <a:pt x="2969" y="2929"/>
                  </a:lnTo>
                  <a:lnTo>
                    <a:pt x="3173" y="2726"/>
                  </a:lnTo>
                  <a:lnTo>
                    <a:pt x="3376" y="2441"/>
                  </a:lnTo>
                  <a:lnTo>
                    <a:pt x="3539" y="2157"/>
                  </a:lnTo>
                  <a:lnTo>
                    <a:pt x="3620" y="1872"/>
                  </a:lnTo>
                  <a:lnTo>
                    <a:pt x="3702" y="1587"/>
                  </a:lnTo>
                  <a:lnTo>
                    <a:pt x="3702" y="1343"/>
                  </a:lnTo>
                  <a:lnTo>
                    <a:pt x="3661" y="1099"/>
                  </a:lnTo>
                  <a:lnTo>
                    <a:pt x="3580" y="855"/>
                  </a:lnTo>
                  <a:lnTo>
                    <a:pt x="3498" y="652"/>
                  </a:lnTo>
                  <a:lnTo>
                    <a:pt x="3335" y="489"/>
                  </a:lnTo>
                  <a:lnTo>
                    <a:pt x="3173" y="326"/>
                  </a:lnTo>
                  <a:lnTo>
                    <a:pt x="2969" y="204"/>
                  </a:lnTo>
                  <a:lnTo>
                    <a:pt x="2725" y="123"/>
                  </a:lnTo>
                  <a:lnTo>
                    <a:pt x="2441" y="41"/>
                  </a:lnTo>
                  <a:lnTo>
                    <a:pt x="21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7"/>
            <p:cNvSpPr/>
            <p:nvPr/>
          </p:nvSpPr>
          <p:spPr>
            <a:xfrm>
              <a:off x="8535287" y="1236332"/>
              <a:ext cx="18623" cy="18669"/>
            </a:xfrm>
            <a:custGeom>
              <a:avLst/>
              <a:gdLst/>
              <a:ahLst/>
              <a:cxnLst/>
              <a:rect l="l" t="t" r="r" b="b"/>
              <a:pathLst>
                <a:path w="407" h="408" extrusionOk="0">
                  <a:moveTo>
                    <a:pt x="122" y="1"/>
                  </a:moveTo>
                  <a:lnTo>
                    <a:pt x="82" y="41"/>
                  </a:lnTo>
                  <a:lnTo>
                    <a:pt x="41" y="123"/>
                  </a:lnTo>
                  <a:lnTo>
                    <a:pt x="0" y="204"/>
                  </a:lnTo>
                  <a:lnTo>
                    <a:pt x="41" y="285"/>
                  </a:lnTo>
                  <a:lnTo>
                    <a:pt x="82" y="326"/>
                  </a:lnTo>
                  <a:lnTo>
                    <a:pt x="122" y="367"/>
                  </a:lnTo>
                  <a:lnTo>
                    <a:pt x="204" y="407"/>
                  </a:lnTo>
                  <a:lnTo>
                    <a:pt x="285" y="367"/>
                  </a:lnTo>
                  <a:lnTo>
                    <a:pt x="366" y="326"/>
                  </a:lnTo>
                  <a:lnTo>
                    <a:pt x="407" y="285"/>
                  </a:lnTo>
                  <a:lnTo>
                    <a:pt x="407" y="204"/>
                  </a:lnTo>
                  <a:lnTo>
                    <a:pt x="407" y="123"/>
                  </a:lnTo>
                  <a:lnTo>
                    <a:pt x="366" y="41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7"/>
            <p:cNvSpPr/>
            <p:nvPr/>
          </p:nvSpPr>
          <p:spPr>
            <a:xfrm>
              <a:off x="8492458" y="1241914"/>
              <a:ext cx="18669" cy="18669"/>
            </a:xfrm>
            <a:custGeom>
              <a:avLst/>
              <a:gdLst/>
              <a:ahLst/>
              <a:cxnLst/>
              <a:rect l="l" t="t" r="r" b="b"/>
              <a:pathLst>
                <a:path w="408" h="408" extrusionOk="0">
                  <a:moveTo>
                    <a:pt x="204" y="1"/>
                  </a:moveTo>
                  <a:lnTo>
                    <a:pt x="123" y="41"/>
                  </a:lnTo>
                  <a:lnTo>
                    <a:pt x="41" y="82"/>
                  </a:lnTo>
                  <a:lnTo>
                    <a:pt x="1" y="123"/>
                  </a:lnTo>
                  <a:lnTo>
                    <a:pt x="1" y="204"/>
                  </a:lnTo>
                  <a:lnTo>
                    <a:pt x="1" y="285"/>
                  </a:lnTo>
                  <a:lnTo>
                    <a:pt x="41" y="367"/>
                  </a:lnTo>
                  <a:lnTo>
                    <a:pt x="82" y="407"/>
                  </a:lnTo>
                  <a:lnTo>
                    <a:pt x="285" y="407"/>
                  </a:lnTo>
                  <a:lnTo>
                    <a:pt x="367" y="367"/>
                  </a:lnTo>
                  <a:lnTo>
                    <a:pt x="407" y="285"/>
                  </a:lnTo>
                  <a:lnTo>
                    <a:pt x="407" y="204"/>
                  </a:lnTo>
                  <a:lnTo>
                    <a:pt x="407" y="163"/>
                  </a:lnTo>
                  <a:lnTo>
                    <a:pt x="367" y="82"/>
                  </a:lnTo>
                  <a:lnTo>
                    <a:pt x="326" y="41"/>
                  </a:lnTo>
                  <a:lnTo>
                    <a:pt x="2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7"/>
            <p:cNvSpPr/>
            <p:nvPr/>
          </p:nvSpPr>
          <p:spPr>
            <a:xfrm>
              <a:off x="8477587" y="1290326"/>
              <a:ext cx="16793" cy="18623"/>
            </a:xfrm>
            <a:custGeom>
              <a:avLst/>
              <a:gdLst/>
              <a:ahLst/>
              <a:cxnLst/>
              <a:rect l="l" t="t" r="r" b="b"/>
              <a:pathLst>
                <a:path w="367" h="407" extrusionOk="0">
                  <a:moveTo>
                    <a:pt x="122" y="0"/>
                  </a:moveTo>
                  <a:lnTo>
                    <a:pt x="41" y="41"/>
                  </a:lnTo>
                  <a:lnTo>
                    <a:pt x="0" y="122"/>
                  </a:lnTo>
                  <a:lnTo>
                    <a:pt x="0" y="204"/>
                  </a:lnTo>
                  <a:lnTo>
                    <a:pt x="0" y="285"/>
                  </a:lnTo>
                  <a:lnTo>
                    <a:pt x="41" y="326"/>
                  </a:lnTo>
                  <a:lnTo>
                    <a:pt x="122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26" y="326"/>
                  </a:lnTo>
                  <a:lnTo>
                    <a:pt x="366" y="285"/>
                  </a:lnTo>
                  <a:lnTo>
                    <a:pt x="366" y="204"/>
                  </a:lnTo>
                  <a:lnTo>
                    <a:pt x="366" y="122"/>
                  </a:lnTo>
                  <a:lnTo>
                    <a:pt x="326" y="41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7"/>
            <p:cNvSpPr/>
            <p:nvPr/>
          </p:nvSpPr>
          <p:spPr>
            <a:xfrm>
              <a:off x="8516664" y="1318238"/>
              <a:ext cx="16793" cy="18669"/>
            </a:xfrm>
            <a:custGeom>
              <a:avLst/>
              <a:gdLst/>
              <a:ahLst/>
              <a:cxnLst/>
              <a:rect l="l" t="t" r="r" b="b"/>
              <a:pathLst>
                <a:path w="367" h="408" extrusionOk="0">
                  <a:moveTo>
                    <a:pt x="122" y="0"/>
                  </a:moveTo>
                  <a:lnTo>
                    <a:pt x="41" y="41"/>
                  </a:lnTo>
                  <a:lnTo>
                    <a:pt x="0" y="122"/>
                  </a:lnTo>
                  <a:lnTo>
                    <a:pt x="0" y="204"/>
                  </a:lnTo>
                  <a:lnTo>
                    <a:pt x="0" y="244"/>
                  </a:lnTo>
                  <a:lnTo>
                    <a:pt x="41" y="326"/>
                  </a:lnTo>
                  <a:lnTo>
                    <a:pt x="122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26" y="326"/>
                  </a:lnTo>
                  <a:lnTo>
                    <a:pt x="367" y="244"/>
                  </a:lnTo>
                  <a:lnTo>
                    <a:pt x="367" y="204"/>
                  </a:lnTo>
                  <a:lnTo>
                    <a:pt x="367" y="122"/>
                  </a:lnTo>
                  <a:lnTo>
                    <a:pt x="326" y="41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7"/>
            <p:cNvSpPr/>
            <p:nvPr/>
          </p:nvSpPr>
          <p:spPr>
            <a:xfrm>
              <a:off x="8561324" y="1280991"/>
              <a:ext cx="16793" cy="16793"/>
            </a:xfrm>
            <a:custGeom>
              <a:avLst/>
              <a:gdLst/>
              <a:ahLst/>
              <a:cxnLst/>
              <a:rect l="l" t="t" r="r" b="b"/>
              <a:pathLst>
                <a:path w="367" h="367" extrusionOk="0">
                  <a:moveTo>
                    <a:pt x="82" y="1"/>
                  </a:moveTo>
                  <a:lnTo>
                    <a:pt x="41" y="41"/>
                  </a:lnTo>
                  <a:lnTo>
                    <a:pt x="1" y="123"/>
                  </a:lnTo>
                  <a:lnTo>
                    <a:pt x="1" y="163"/>
                  </a:lnTo>
                  <a:lnTo>
                    <a:pt x="1" y="245"/>
                  </a:lnTo>
                  <a:lnTo>
                    <a:pt x="41" y="326"/>
                  </a:lnTo>
                  <a:lnTo>
                    <a:pt x="82" y="367"/>
                  </a:lnTo>
                  <a:lnTo>
                    <a:pt x="245" y="367"/>
                  </a:lnTo>
                  <a:lnTo>
                    <a:pt x="326" y="326"/>
                  </a:lnTo>
                  <a:lnTo>
                    <a:pt x="367" y="245"/>
                  </a:lnTo>
                  <a:lnTo>
                    <a:pt x="367" y="163"/>
                  </a:lnTo>
                  <a:lnTo>
                    <a:pt x="367" y="123"/>
                  </a:lnTo>
                  <a:lnTo>
                    <a:pt x="326" y="41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7"/>
            <p:cNvSpPr/>
            <p:nvPr/>
          </p:nvSpPr>
          <p:spPr>
            <a:xfrm>
              <a:off x="8522247" y="1271702"/>
              <a:ext cx="16793" cy="18669"/>
            </a:xfrm>
            <a:custGeom>
              <a:avLst/>
              <a:gdLst/>
              <a:ahLst/>
              <a:cxnLst/>
              <a:rect l="l" t="t" r="r" b="b"/>
              <a:pathLst>
                <a:path w="367" h="408" extrusionOk="0">
                  <a:moveTo>
                    <a:pt x="163" y="0"/>
                  </a:moveTo>
                  <a:lnTo>
                    <a:pt x="82" y="41"/>
                  </a:lnTo>
                  <a:lnTo>
                    <a:pt x="41" y="82"/>
                  </a:lnTo>
                  <a:lnTo>
                    <a:pt x="0" y="122"/>
                  </a:lnTo>
                  <a:lnTo>
                    <a:pt x="0" y="204"/>
                  </a:lnTo>
                  <a:lnTo>
                    <a:pt x="0" y="285"/>
                  </a:lnTo>
                  <a:lnTo>
                    <a:pt x="41" y="326"/>
                  </a:lnTo>
                  <a:lnTo>
                    <a:pt x="82" y="407"/>
                  </a:lnTo>
                  <a:lnTo>
                    <a:pt x="245" y="407"/>
                  </a:lnTo>
                  <a:lnTo>
                    <a:pt x="326" y="326"/>
                  </a:lnTo>
                  <a:lnTo>
                    <a:pt x="367" y="285"/>
                  </a:lnTo>
                  <a:lnTo>
                    <a:pt x="367" y="204"/>
                  </a:lnTo>
                  <a:lnTo>
                    <a:pt x="367" y="122"/>
                  </a:lnTo>
                  <a:lnTo>
                    <a:pt x="326" y="82"/>
                  </a:lnTo>
                  <a:lnTo>
                    <a:pt x="245" y="41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21"/>
          <p:cNvSpPr txBox="1">
            <a:spLocks noGrp="1"/>
          </p:cNvSpPr>
          <p:nvPr>
            <p:ph type="title" idx="2"/>
          </p:nvPr>
        </p:nvSpPr>
        <p:spPr>
          <a:xfrm>
            <a:off x="1101175" y="1877331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43" name="Google Shape;743;p21"/>
          <p:cNvSpPr txBox="1">
            <a:spLocks noGrp="1"/>
          </p:cNvSpPr>
          <p:nvPr>
            <p:ph type="subTitle" idx="1"/>
          </p:nvPr>
        </p:nvSpPr>
        <p:spPr>
          <a:xfrm>
            <a:off x="1101175" y="2306086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4" name="Google Shape;744;p21"/>
          <p:cNvSpPr txBox="1">
            <a:spLocks noGrp="1"/>
          </p:cNvSpPr>
          <p:nvPr>
            <p:ph type="title" idx="3"/>
          </p:nvPr>
        </p:nvSpPr>
        <p:spPr>
          <a:xfrm>
            <a:off x="3390900" y="1877331"/>
            <a:ext cx="2362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45" name="Google Shape;745;p21"/>
          <p:cNvSpPr txBox="1">
            <a:spLocks noGrp="1"/>
          </p:cNvSpPr>
          <p:nvPr>
            <p:ph type="subTitle" idx="4"/>
          </p:nvPr>
        </p:nvSpPr>
        <p:spPr>
          <a:xfrm>
            <a:off x="3474175" y="2306084"/>
            <a:ext cx="2195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21"/>
          <p:cNvSpPr txBox="1">
            <a:spLocks noGrp="1"/>
          </p:cNvSpPr>
          <p:nvPr>
            <p:ph type="title" idx="5"/>
          </p:nvPr>
        </p:nvSpPr>
        <p:spPr>
          <a:xfrm>
            <a:off x="1101175" y="3615531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47" name="Google Shape;747;p21"/>
          <p:cNvSpPr txBox="1">
            <a:spLocks noGrp="1"/>
          </p:cNvSpPr>
          <p:nvPr>
            <p:ph type="subTitle" idx="6"/>
          </p:nvPr>
        </p:nvSpPr>
        <p:spPr>
          <a:xfrm>
            <a:off x="1101175" y="4044286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8" name="Google Shape;748;p21"/>
          <p:cNvSpPr txBox="1">
            <a:spLocks noGrp="1"/>
          </p:cNvSpPr>
          <p:nvPr>
            <p:ph type="title" idx="7"/>
          </p:nvPr>
        </p:nvSpPr>
        <p:spPr>
          <a:xfrm>
            <a:off x="3474175" y="3615524"/>
            <a:ext cx="2195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49" name="Google Shape;749;p21"/>
          <p:cNvSpPr txBox="1">
            <a:spLocks noGrp="1"/>
          </p:cNvSpPr>
          <p:nvPr>
            <p:ph type="subTitle" idx="8"/>
          </p:nvPr>
        </p:nvSpPr>
        <p:spPr>
          <a:xfrm>
            <a:off x="3474175" y="4044277"/>
            <a:ext cx="2195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21"/>
          <p:cNvSpPr txBox="1">
            <a:spLocks noGrp="1"/>
          </p:cNvSpPr>
          <p:nvPr>
            <p:ph type="title" idx="9"/>
          </p:nvPr>
        </p:nvSpPr>
        <p:spPr>
          <a:xfrm>
            <a:off x="6023950" y="1877331"/>
            <a:ext cx="2050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51" name="Google Shape;751;p21"/>
          <p:cNvSpPr txBox="1">
            <a:spLocks noGrp="1"/>
          </p:cNvSpPr>
          <p:nvPr>
            <p:ph type="subTitle" idx="13"/>
          </p:nvPr>
        </p:nvSpPr>
        <p:spPr>
          <a:xfrm>
            <a:off x="6056727" y="2306086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21"/>
          <p:cNvSpPr txBox="1">
            <a:spLocks noGrp="1"/>
          </p:cNvSpPr>
          <p:nvPr>
            <p:ph type="title" idx="14"/>
          </p:nvPr>
        </p:nvSpPr>
        <p:spPr>
          <a:xfrm>
            <a:off x="6056727" y="3615531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53" name="Google Shape;753;p21"/>
          <p:cNvSpPr txBox="1">
            <a:spLocks noGrp="1"/>
          </p:cNvSpPr>
          <p:nvPr>
            <p:ph type="subTitle" idx="15"/>
          </p:nvPr>
        </p:nvSpPr>
        <p:spPr>
          <a:xfrm>
            <a:off x="6056727" y="4044286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21"/>
          <p:cNvSpPr/>
          <p:nvPr/>
        </p:nvSpPr>
        <p:spPr>
          <a:xfrm flipH="1">
            <a:off x="7851625" y="4251062"/>
            <a:ext cx="3656709" cy="2101870"/>
          </a:xfrm>
          <a:custGeom>
            <a:avLst/>
            <a:gdLst/>
            <a:ahLst/>
            <a:cxnLst/>
            <a:rect l="l" t="t" r="r" b="b"/>
            <a:pathLst>
              <a:path w="34820" h="20014" extrusionOk="0">
                <a:moveTo>
                  <a:pt x="27294" y="1"/>
                </a:moveTo>
                <a:lnTo>
                  <a:pt x="26765" y="41"/>
                </a:lnTo>
                <a:lnTo>
                  <a:pt x="25626" y="123"/>
                </a:lnTo>
                <a:lnTo>
                  <a:pt x="24487" y="326"/>
                </a:lnTo>
                <a:lnTo>
                  <a:pt x="23348" y="529"/>
                </a:lnTo>
                <a:lnTo>
                  <a:pt x="22210" y="814"/>
                </a:lnTo>
                <a:lnTo>
                  <a:pt x="17044" y="1953"/>
                </a:lnTo>
                <a:lnTo>
                  <a:pt x="11878" y="3133"/>
                </a:lnTo>
                <a:lnTo>
                  <a:pt x="10698" y="3377"/>
                </a:lnTo>
                <a:lnTo>
                  <a:pt x="9559" y="3662"/>
                </a:lnTo>
                <a:lnTo>
                  <a:pt x="8380" y="3987"/>
                </a:lnTo>
                <a:lnTo>
                  <a:pt x="7281" y="4394"/>
                </a:lnTo>
                <a:lnTo>
                  <a:pt x="6264" y="4760"/>
                </a:lnTo>
                <a:lnTo>
                  <a:pt x="5288" y="5248"/>
                </a:lnTo>
                <a:lnTo>
                  <a:pt x="4353" y="5777"/>
                </a:lnTo>
                <a:lnTo>
                  <a:pt x="3905" y="6061"/>
                </a:lnTo>
                <a:lnTo>
                  <a:pt x="3458" y="6387"/>
                </a:lnTo>
                <a:lnTo>
                  <a:pt x="2766" y="6997"/>
                </a:lnTo>
                <a:lnTo>
                  <a:pt x="2156" y="7648"/>
                </a:lnTo>
                <a:lnTo>
                  <a:pt x="1587" y="8339"/>
                </a:lnTo>
                <a:lnTo>
                  <a:pt x="1099" y="9112"/>
                </a:lnTo>
                <a:lnTo>
                  <a:pt x="692" y="9885"/>
                </a:lnTo>
                <a:lnTo>
                  <a:pt x="366" y="10699"/>
                </a:lnTo>
                <a:lnTo>
                  <a:pt x="244" y="11146"/>
                </a:lnTo>
                <a:lnTo>
                  <a:pt x="122" y="11553"/>
                </a:lnTo>
                <a:lnTo>
                  <a:pt x="82" y="11959"/>
                </a:lnTo>
                <a:lnTo>
                  <a:pt x="0" y="12407"/>
                </a:lnTo>
                <a:lnTo>
                  <a:pt x="0" y="12854"/>
                </a:lnTo>
                <a:lnTo>
                  <a:pt x="0" y="13261"/>
                </a:lnTo>
                <a:lnTo>
                  <a:pt x="41" y="13709"/>
                </a:lnTo>
                <a:lnTo>
                  <a:pt x="122" y="14115"/>
                </a:lnTo>
                <a:lnTo>
                  <a:pt x="244" y="14522"/>
                </a:lnTo>
                <a:lnTo>
                  <a:pt x="366" y="14929"/>
                </a:lnTo>
                <a:lnTo>
                  <a:pt x="529" y="15336"/>
                </a:lnTo>
                <a:lnTo>
                  <a:pt x="732" y="15742"/>
                </a:lnTo>
                <a:lnTo>
                  <a:pt x="1017" y="16190"/>
                </a:lnTo>
                <a:lnTo>
                  <a:pt x="1302" y="16597"/>
                </a:lnTo>
                <a:lnTo>
                  <a:pt x="1668" y="17003"/>
                </a:lnTo>
                <a:lnTo>
                  <a:pt x="1993" y="17369"/>
                </a:lnTo>
                <a:lnTo>
                  <a:pt x="2400" y="17695"/>
                </a:lnTo>
                <a:lnTo>
                  <a:pt x="2807" y="17980"/>
                </a:lnTo>
                <a:lnTo>
                  <a:pt x="3214" y="18264"/>
                </a:lnTo>
                <a:lnTo>
                  <a:pt x="3661" y="18549"/>
                </a:lnTo>
                <a:lnTo>
                  <a:pt x="4109" y="18793"/>
                </a:lnTo>
                <a:lnTo>
                  <a:pt x="4597" y="18996"/>
                </a:lnTo>
                <a:lnTo>
                  <a:pt x="5532" y="19363"/>
                </a:lnTo>
                <a:lnTo>
                  <a:pt x="6549" y="19607"/>
                </a:lnTo>
                <a:lnTo>
                  <a:pt x="7525" y="19810"/>
                </a:lnTo>
                <a:lnTo>
                  <a:pt x="8136" y="19891"/>
                </a:lnTo>
                <a:lnTo>
                  <a:pt x="8746" y="19932"/>
                </a:lnTo>
                <a:lnTo>
                  <a:pt x="10007" y="20013"/>
                </a:lnTo>
                <a:lnTo>
                  <a:pt x="11227" y="19973"/>
                </a:lnTo>
                <a:lnTo>
                  <a:pt x="12447" y="19891"/>
                </a:lnTo>
                <a:lnTo>
                  <a:pt x="14928" y="19688"/>
                </a:lnTo>
                <a:lnTo>
                  <a:pt x="16149" y="19566"/>
                </a:lnTo>
                <a:lnTo>
                  <a:pt x="17369" y="19485"/>
                </a:lnTo>
                <a:lnTo>
                  <a:pt x="18711" y="19444"/>
                </a:lnTo>
                <a:lnTo>
                  <a:pt x="20013" y="19485"/>
                </a:lnTo>
                <a:lnTo>
                  <a:pt x="22657" y="19566"/>
                </a:lnTo>
                <a:lnTo>
                  <a:pt x="23837" y="19647"/>
                </a:lnTo>
                <a:lnTo>
                  <a:pt x="25626" y="19647"/>
                </a:lnTo>
                <a:lnTo>
                  <a:pt x="26196" y="19607"/>
                </a:lnTo>
                <a:lnTo>
                  <a:pt x="26806" y="19525"/>
                </a:lnTo>
                <a:lnTo>
                  <a:pt x="27375" y="19403"/>
                </a:lnTo>
                <a:lnTo>
                  <a:pt x="27823" y="19281"/>
                </a:lnTo>
                <a:lnTo>
                  <a:pt x="28311" y="19118"/>
                </a:lnTo>
                <a:lnTo>
                  <a:pt x="28758" y="18915"/>
                </a:lnTo>
                <a:lnTo>
                  <a:pt x="29206" y="18712"/>
                </a:lnTo>
                <a:lnTo>
                  <a:pt x="29613" y="18508"/>
                </a:lnTo>
                <a:lnTo>
                  <a:pt x="30060" y="18264"/>
                </a:lnTo>
                <a:lnTo>
                  <a:pt x="30833" y="17695"/>
                </a:lnTo>
                <a:lnTo>
                  <a:pt x="31565" y="17044"/>
                </a:lnTo>
                <a:lnTo>
                  <a:pt x="32257" y="16352"/>
                </a:lnTo>
                <a:lnTo>
                  <a:pt x="32867" y="15580"/>
                </a:lnTo>
                <a:lnTo>
                  <a:pt x="33395" y="14766"/>
                </a:lnTo>
                <a:lnTo>
                  <a:pt x="33680" y="14278"/>
                </a:lnTo>
                <a:lnTo>
                  <a:pt x="33884" y="13749"/>
                </a:lnTo>
                <a:lnTo>
                  <a:pt x="34128" y="13261"/>
                </a:lnTo>
                <a:lnTo>
                  <a:pt x="34290" y="12732"/>
                </a:lnTo>
                <a:lnTo>
                  <a:pt x="34453" y="12204"/>
                </a:lnTo>
                <a:lnTo>
                  <a:pt x="34575" y="11634"/>
                </a:lnTo>
                <a:lnTo>
                  <a:pt x="34697" y="11105"/>
                </a:lnTo>
                <a:lnTo>
                  <a:pt x="34778" y="10536"/>
                </a:lnTo>
                <a:lnTo>
                  <a:pt x="34819" y="9966"/>
                </a:lnTo>
                <a:lnTo>
                  <a:pt x="34819" y="9438"/>
                </a:lnTo>
                <a:lnTo>
                  <a:pt x="34819" y="8868"/>
                </a:lnTo>
                <a:lnTo>
                  <a:pt x="34819" y="8299"/>
                </a:lnTo>
                <a:lnTo>
                  <a:pt x="34738" y="7729"/>
                </a:lnTo>
                <a:lnTo>
                  <a:pt x="34656" y="7200"/>
                </a:lnTo>
                <a:lnTo>
                  <a:pt x="34575" y="6631"/>
                </a:lnTo>
                <a:lnTo>
                  <a:pt x="34412" y="6102"/>
                </a:lnTo>
                <a:lnTo>
                  <a:pt x="34290" y="5533"/>
                </a:lnTo>
                <a:lnTo>
                  <a:pt x="34087" y="5004"/>
                </a:lnTo>
                <a:lnTo>
                  <a:pt x="33884" y="4475"/>
                </a:lnTo>
                <a:lnTo>
                  <a:pt x="33640" y="3946"/>
                </a:lnTo>
                <a:lnTo>
                  <a:pt x="33395" y="3499"/>
                </a:lnTo>
                <a:lnTo>
                  <a:pt x="33111" y="3051"/>
                </a:lnTo>
                <a:lnTo>
                  <a:pt x="32826" y="2604"/>
                </a:lnTo>
                <a:lnTo>
                  <a:pt x="32501" y="2238"/>
                </a:lnTo>
                <a:lnTo>
                  <a:pt x="32134" y="1831"/>
                </a:lnTo>
                <a:lnTo>
                  <a:pt x="31768" y="1465"/>
                </a:lnTo>
                <a:lnTo>
                  <a:pt x="31362" y="1180"/>
                </a:lnTo>
                <a:lnTo>
                  <a:pt x="30914" y="896"/>
                </a:lnTo>
                <a:lnTo>
                  <a:pt x="30426" y="611"/>
                </a:lnTo>
                <a:lnTo>
                  <a:pt x="29938" y="407"/>
                </a:lnTo>
                <a:lnTo>
                  <a:pt x="29450" y="285"/>
                </a:lnTo>
                <a:lnTo>
                  <a:pt x="28921" y="163"/>
                </a:lnTo>
                <a:lnTo>
                  <a:pt x="28392" y="82"/>
                </a:lnTo>
                <a:lnTo>
                  <a:pt x="27823" y="41"/>
                </a:lnTo>
                <a:lnTo>
                  <a:pt x="2729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21"/>
          <p:cNvSpPr/>
          <p:nvPr/>
        </p:nvSpPr>
        <p:spPr>
          <a:xfrm flipH="1">
            <a:off x="-2479325" y="-1234000"/>
            <a:ext cx="3656709" cy="2101870"/>
          </a:xfrm>
          <a:custGeom>
            <a:avLst/>
            <a:gdLst/>
            <a:ahLst/>
            <a:cxnLst/>
            <a:rect l="l" t="t" r="r" b="b"/>
            <a:pathLst>
              <a:path w="34820" h="20014" extrusionOk="0">
                <a:moveTo>
                  <a:pt x="27294" y="1"/>
                </a:moveTo>
                <a:lnTo>
                  <a:pt x="26765" y="41"/>
                </a:lnTo>
                <a:lnTo>
                  <a:pt x="25626" y="123"/>
                </a:lnTo>
                <a:lnTo>
                  <a:pt x="24487" y="326"/>
                </a:lnTo>
                <a:lnTo>
                  <a:pt x="23348" y="529"/>
                </a:lnTo>
                <a:lnTo>
                  <a:pt x="22210" y="814"/>
                </a:lnTo>
                <a:lnTo>
                  <a:pt x="17044" y="1953"/>
                </a:lnTo>
                <a:lnTo>
                  <a:pt x="11878" y="3133"/>
                </a:lnTo>
                <a:lnTo>
                  <a:pt x="10698" y="3377"/>
                </a:lnTo>
                <a:lnTo>
                  <a:pt x="9559" y="3662"/>
                </a:lnTo>
                <a:lnTo>
                  <a:pt x="8380" y="3987"/>
                </a:lnTo>
                <a:lnTo>
                  <a:pt x="7281" y="4394"/>
                </a:lnTo>
                <a:lnTo>
                  <a:pt x="6264" y="4760"/>
                </a:lnTo>
                <a:lnTo>
                  <a:pt x="5288" y="5248"/>
                </a:lnTo>
                <a:lnTo>
                  <a:pt x="4353" y="5777"/>
                </a:lnTo>
                <a:lnTo>
                  <a:pt x="3905" y="6061"/>
                </a:lnTo>
                <a:lnTo>
                  <a:pt x="3458" y="6387"/>
                </a:lnTo>
                <a:lnTo>
                  <a:pt x="2766" y="6997"/>
                </a:lnTo>
                <a:lnTo>
                  <a:pt x="2156" y="7648"/>
                </a:lnTo>
                <a:lnTo>
                  <a:pt x="1587" y="8339"/>
                </a:lnTo>
                <a:lnTo>
                  <a:pt x="1099" y="9112"/>
                </a:lnTo>
                <a:lnTo>
                  <a:pt x="692" y="9885"/>
                </a:lnTo>
                <a:lnTo>
                  <a:pt x="366" y="10699"/>
                </a:lnTo>
                <a:lnTo>
                  <a:pt x="244" y="11146"/>
                </a:lnTo>
                <a:lnTo>
                  <a:pt x="122" y="11553"/>
                </a:lnTo>
                <a:lnTo>
                  <a:pt x="82" y="11959"/>
                </a:lnTo>
                <a:lnTo>
                  <a:pt x="0" y="12407"/>
                </a:lnTo>
                <a:lnTo>
                  <a:pt x="0" y="12854"/>
                </a:lnTo>
                <a:lnTo>
                  <a:pt x="0" y="13261"/>
                </a:lnTo>
                <a:lnTo>
                  <a:pt x="41" y="13709"/>
                </a:lnTo>
                <a:lnTo>
                  <a:pt x="122" y="14115"/>
                </a:lnTo>
                <a:lnTo>
                  <a:pt x="244" y="14522"/>
                </a:lnTo>
                <a:lnTo>
                  <a:pt x="366" y="14929"/>
                </a:lnTo>
                <a:lnTo>
                  <a:pt x="529" y="15336"/>
                </a:lnTo>
                <a:lnTo>
                  <a:pt x="732" y="15742"/>
                </a:lnTo>
                <a:lnTo>
                  <a:pt x="1017" y="16190"/>
                </a:lnTo>
                <a:lnTo>
                  <a:pt x="1302" y="16597"/>
                </a:lnTo>
                <a:lnTo>
                  <a:pt x="1668" y="17003"/>
                </a:lnTo>
                <a:lnTo>
                  <a:pt x="1993" y="17369"/>
                </a:lnTo>
                <a:lnTo>
                  <a:pt x="2400" y="17695"/>
                </a:lnTo>
                <a:lnTo>
                  <a:pt x="2807" y="17980"/>
                </a:lnTo>
                <a:lnTo>
                  <a:pt x="3214" y="18264"/>
                </a:lnTo>
                <a:lnTo>
                  <a:pt x="3661" y="18549"/>
                </a:lnTo>
                <a:lnTo>
                  <a:pt x="4109" y="18793"/>
                </a:lnTo>
                <a:lnTo>
                  <a:pt x="4597" y="18996"/>
                </a:lnTo>
                <a:lnTo>
                  <a:pt x="5532" y="19363"/>
                </a:lnTo>
                <a:lnTo>
                  <a:pt x="6549" y="19607"/>
                </a:lnTo>
                <a:lnTo>
                  <a:pt x="7525" y="19810"/>
                </a:lnTo>
                <a:lnTo>
                  <a:pt x="8136" y="19891"/>
                </a:lnTo>
                <a:lnTo>
                  <a:pt x="8746" y="19932"/>
                </a:lnTo>
                <a:lnTo>
                  <a:pt x="10007" y="20013"/>
                </a:lnTo>
                <a:lnTo>
                  <a:pt x="11227" y="19973"/>
                </a:lnTo>
                <a:lnTo>
                  <a:pt x="12447" y="19891"/>
                </a:lnTo>
                <a:lnTo>
                  <a:pt x="14928" y="19688"/>
                </a:lnTo>
                <a:lnTo>
                  <a:pt x="16149" y="19566"/>
                </a:lnTo>
                <a:lnTo>
                  <a:pt x="17369" y="19485"/>
                </a:lnTo>
                <a:lnTo>
                  <a:pt x="18711" y="19444"/>
                </a:lnTo>
                <a:lnTo>
                  <a:pt x="20013" y="19485"/>
                </a:lnTo>
                <a:lnTo>
                  <a:pt x="22657" y="19566"/>
                </a:lnTo>
                <a:lnTo>
                  <a:pt x="23837" y="19647"/>
                </a:lnTo>
                <a:lnTo>
                  <a:pt x="25626" y="19647"/>
                </a:lnTo>
                <a:lnTo>
                  <a:pt x="26196" y="19607"/>
                </a:lnTo>
                <a:lnTo>
                  <a:pt x="26806" y="19525"/>
                </a:lnTo>
                <a:lnTo>
                  <a:pt x="27375" y="19403"/>
                </a:lnTo>
                <a:lnTo>
                  <a:pt x="27823" y="19281"/>
                </a:lnTo>
                <a:lnTo>
                  <a:pt x="28311" y="19118"/>
                </a:lnTo>
                <a:lnTo>
                  <a:pt x="28758" y="18915"/>
                </a:lnTo>
                <a:lnTo>
                  <a:pt x="29206" y="18712"/>
                </a:lnTo>
                <a:lnTo>
                  <a:pt x="29613" y="18508"/>
                </a:lnTo>
                <a:lnTo>
                  <a:pt x="30060" y="18264"/>
                </a:lnTo>
                <a:lnTo>
                  <a:pt x="30833" y="17695"/>
                </a:lnTo>
                <a:lnTo>
                  <a:pt x="31565" y="17044"/>
                </a:lnTo>
                <a:lnTo>
                  <a:pt x="32257" y="16352"/>
                </a:lnTo>
                <a:lnTo>
                  <a:pt x="32867" y="15580"/>
                </a:lnTo>
                <a:lnTo>
                  <a:pt x="33395" y="14766"/>
                </a:lnTo>
                <a:lnTo>
                  <a:pt x="33680" y="14278"/>
                </a:lnTo>
                <a:lnTo>
                  <a:pt x="33884" y="13749"/>
                </a:lnTo>
                <a:lnTo>
                  <a:pt x="34128" y="13261"/>
                </a:lnTo>
                <a:lnTo>
                  <a:pt x="34290" y="12732"/>
                </a:lnTo>
                <a:lnTo>
                  <a:pt x="34453" y="12204"/>
                </a:lnTo>
                <a:lnTo>
                  <a:pt x="34575" y="11634"/>
                </a:lnTo>
                <a:lnTo>
                  <a:pt x="34697" y="11105"/>
                </a:lnTo>
                <a:lnTo>
                  <a:pt x="34778" y="10536"/>
                </a:lnTo>
                <a:lnTo>
                  <a:pt x="34819" y="9966"/>
                </a:lnTo>
                <a:lnTo>
                  <a:pt x="34819" y="9438"/>
                </a:lnTo>
                <a:lnTo>
                  <a:pt x="34819" y="8868"/>
                </a:lnTo>
                <a:lnTo>
                  <a:pt x="34819" y="8299"/>
                </a:lnTo>
                <a:lnTo>
                  <a:pt x="34738" y="7729"/>
                </a:lnTo>
                <a:lnTo>
                  <a:pt x="34656" y="7200"/>
                </a:lnTo>
                <a:lnTo>
                  <a:pt x="34575" y="6631"/>
                </a:lnTo>
                <a:lnTo>
                  <a:pt x="34412" y="6102"/>
                </a:lnTo>
                <a:lnTo>
                  <a:pt x="34290" y="5533"/>
                </a:lnTo>
                <a:lnTo>
                  <a:pt x="34087" y="5004"/>
                </a:lnTo>
                <a:lnTo>
                  <a:pt x="33884" y="4475"/>
                </a:lnTo>
                <a:lnTo>
                  <a:pt x="33640" y="3946"/>
                </a:lnTo>
                <a:lnTo>
                  <a:pt x="33395" y="3499"/>
                </a:lnTo>
                <a:lnTo>
                  <a:pt x="33111" y="3051"/>
                </a:lnTo>
                <a:lnTo>
                  <a:pt x="32826" y="2604"/>
                </a:lnTo>
                <a:lnTo>
                  <a:pt x="32501" y="2238"/>
                </a:lnTo>
                <a:lnTo>
                  <a:pt x="32134" y="1831"/>
                </a:lnTo>
                <a:lnTo>
                  <a:pt x="31768" y="1465"/>
                </a:lnTo>
                <a:lnTo>
                  <a:pt x="31362" y="1180"/>
                </a:lnTo>
                <a:lnTo>
                  <a:pt x="30914" y="896"/>
                </a:lnTo>
                <a:lnTo>
                  <a:pt x="30426" y="611"/>
                </a:lnTo>
                <a:lnTo>
                  <a:pt x="29938" y="407"/>
                </a:lnTo>
                <a:lnTo>
                  <a:pt x="29450" y="285"/>
                </a:lnTo>
                <a:lnTo>
                  <a:pt x="28921" y="163"/>
                </a:lnTo>
                <a:lnTo>
                  <a:pt x="28392" y="82"/>
                </a:lnTo>
                <a:lnTo>
                  <a:pt x="27823" y="41"/>
                </a:lnTo>
                <a:lnTo>
                  <a:pt x="2729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6" name="Google Shape;756;p21"/>
          <p:cNvGrpSpPr/>
          <p:nvPr/>
        </p:nvGrpSpPr>
        <p:grpSpPr>
          <a:xfrm rot="-2699931" flipH="1">
            <a:off x="-718506" y="3871142"/>
            <a:ext cx="1340695" cy="1721696"/>
            <a:chOff x="2659350" y="1746500"/>
            <a:chExt cx="379350" cy="487125"/>
          </a:xfrm>
        </p:grpSpPr>
        <p:sp>
          <p:nvSpPr>
            <p:cNvPr id="757" name="Google Shape;757;p21"/>
            <p:cNvSpPr/>
            <p:nvPr/>
          </p:nvSpPr>
          <p:spPr>
            <a:xfrm>
              <a:off x="2659350" y="1746500"/>
              <a:ext cx="379350" cy="487125"/>
            </a:xfrm>
            <a:custGeom>
              <a:avLst/>
              <a:gdLst/>
              <a:ahLst/>
              <a:cxnLst/>
              <a:rect l="l" t="t" r="r" b="b"/>
              <a:pathLst>
                <a:path w="15174" h="19485" extrusionOk="0">
                  <a:moveTo>
                    <a:pt x="14116" y="1"/>
                  </a:moveTo>
                  <a:lnTo>
                    <a:pt x="14034" y="42"/>
                  </a:lnTo>
                  <a:lnTo>
                    <a:pt x="13261" y="774"/>
                  </a:lnTo>
                  <a:lnTo>
                    <a:pt x="12448" y="1465"/>
                  </a:lnTo>
                  <a:lnTo>
                    <a:pt x="11634" y="2116"/>
                  </a:lnTo>
                  <a:lnTo>
                    <a:pt x="10821" y="2767"/>
                  </a:lnTo>
                  <a:lnTo>
                    <a:pt x="9112" y="4028"/>
                  </a:lnTo>
                  <a:lnTo>
                    <a:pt x="7404" y="5248"/>
                  </a:lnTo>
                  <a:lnTo>
                    <a:pt x="5899" y="6428"/>
                  </a:lnTo>
                  <a:lnTo>
                    <a:pt x="5167" y="7079"/>
                  </a:lnTo>
                  <a:lnTo>
                    <a:pt x="4435" y="7729"/>
                  </a:lnTo>
                  <a:lnTo>
                    <a:pt x="3743" y="8380"/>
                  </a:lnTo>
                  <a:lnTo>
                    <a:pt x="3133" y="9072"/>
                  </a:lnTo>
                  <a:lnTo>
                    <a:pt x="2482" y="9844"/>
                  </a:lnTo>
                  <a:lnTo>
                    <a:pt x="1953" y="10617"/>
                  </a:lnTo>
                  <a:lnTo>
                    <a:pt x="1425" y="11390"/>
                  </a:lnTo>
                  <a:lnTo>
                    <a:pt x="1018" y="12204"/>
                  </a:lnTo>
                  <a:lnTo>
                    <a:pt x="652" y="13058"/>
                  </a:lnTo>
                  <a:lnTo>
                    <a:pt x="326" y="13912"/>
                  </a:lnTo>
                  <a:lnTo>
                    <a:pt x="123" y="14766"/>
                  </a:lnTo>
                  <a:lnTo>
                    <a:pt x="82" y="15173"/>
                  </a:lnTo>
                  <a:lnTo>
                    <a:pt x="42" y="15620"/>
                  </a:lnTo>
                  <a:lnTo>
                    <a:pt x="1" y="16068"/>
                  </a:lnTo>
                  <a:lnTo>
                    <a:pt x="42" y="16475"/>
                  </a:lnTo>
                  <a:lnTo>
                    <a:pt x="82" y="16922"/>
                  </a:lnTo>
                  <a:lnTo>
                    <a:pt x="164" y="17329"/>
                  </a:lnTo>
                  <a:lnTo>
                    <a:pt x="326" y="17736"/>
                  </a:lnTo>
                  <a:lnTo>
                    <a:pt x="489" y="18102"/>
                  </a:lnTo>
                  <a:lnTo>
                    <a:pt x="733" y="18468"/>
                  </a:lnTo>
                  <a:lnTo>
                    <a:pt x="977" y="18753"/>
                  </a:lnTo>
                  <a:lnTo>
                    <a:pt x="1303" y="18997"/>
                  </a:lnTo>
                  <a:lnTo>
                    <a:pt x="1669" y="19200"/>
                  </a:lnTo>
                  <a:lnTo>
                    <a:pt x="2035" y="19363"/>
                  </a:lnTo>
                  <a:lnTo>
                    <a:pt x="2442" y="19444"/>
                  </a:lnTo>
                  <a:lnTo>
                    <a:pt x="2930" y="19485"/>
                  </a:lnTo>
                  <a:lnTo>
                    <a:pt x="3418" y="19485"/>
                  </a:lnTo>
                  <a:lnTo>
                    <a:pt x="3906" y="19444"/>
                  </a:lnTo>
                  <a:lnTo>
                    <a:pt x="4394" y="19363"/>
                  </a:lnTo>
                  <a:lnTo>
                    <a:pt x="5370" y="19159"/>
                  </a:lnTo>
                  <a:lnTo>
                    <a:pt x="6306" y="18915"/>
                  </a:lnTo>
                  <a:lnTo>
                    <a:pt x="7323" y="18631"/>
                  </a:lnTo>
                  <a:lnTo>
                    <a:pt x="8340" y="18305"/>
                  </a:lnTo>
                  <a:lnTo>
                    <a:pt x="9356" y="17980"/>
                  </a:lnTo>
                  <a:lnTo>
                    <a:pt x="10333" y="17614"/>
                  </a:lnTo>
                  <a:lnTo>
                    <a:pt x="11309" y="17166"/>
                  </a:lnTo>
                  <a:lnTo>
                    <a:pt x="12285" y="16719"/>
                  </a:lnTo>
                  <a:lnTo>
                    <a:pt x="13221" y="16271"/>
                  </a:lnTo>
                  <a:lnTo>
                    <a:pt x="14156" y="15743"/>
                  </a:lnTo>
                  <a:lnTo>
                    <a:pt x="15051" y="15214"/>
                  </a:lnTo>
                  <a:lnTo>
                    <a:pt x="15132" y="15173"/>
                  </a:lnTo>
                  <a:lnTo>
                    <a:pt x="15173" y="15092"/>
                  </a:lnTo>
                  <a:lnTo>
                    <a:pt x="15173" y="15051"/>
                  </a:lnTo>
                  <a:lnTo>
                    <a:pt x="15132" y="14970"/>
                  </a:lnTo>
                  <a:lnTo>
                    <a:pt x="15092" y="14929"/>
                  </a:lnTo>
                  <a:lnTo>
                    <a:pt x="15010" y="14888"/>
                  </a:lnTo>
                  <a:lnTo>
                    <a:pt x="14888" y="14888"/>
                  </a:lnTo>
                  <a:lnTo>
                    <a:pt x="13994" y="15417"/>
                  </a:lnTo>
                  <a:lnTo>
                    <a:pt x="13099" y="15905"/>
                  </a:lnTo>
                  <a:lnTo>
                    <a:pt x="12163" y="16393"/>
                  </a:lnTo>
                  <a:lnTo>
                    <a:pt x="11228" y="16800"/>
                  </a:lnTo>
                  <a:lnTo>
                    <a:pt x="10292" y="17207"/>
                  </a:lnTo>
                  <a:lnTo>
                    <a:pt x="9316" y="17573"/>
                  </a:lnTo>
                  <a:lnTo>
                    <a:pt x="8340" y="17939"/>
                  </a:lnTo>
                  <a:lnTo>
                    <a:pt x="7363" y="18224"/>
                  </a:lnTo>
                  <a:lnTo>
                    <a:pt x="6387" y="18508"/>
                  </a:lnTo>
                  <a:lnTo>
                    <a:pt x="5452" y="18753"/>
                  </a:lnTo>
                  <a:lnTo>
                    <a:pt x="4475" y="18956"/>
                  </a:lnTo>
                  <a:lnTo>
                    <a:pt x="3987" y="19037"/>
                  </a:lnTo>
                  <a:lnTo>
                    <a:pt x="3499" y="19119"/>
                  </a:lnTo>
                  <a:lnTo>
                    <a:pt x="3052" y="19119"/>
                  </a:lnTo>
                  <a:lnTo>
                    <a:pt x="2604" y="19078"/>
                  </a:lnTo>
                  <a:lnTo>
                    <a:pt x="2157" y="18997"/>
                  </a:lnTo>
                  <a:lnTo>
                    <a:pt x="1750" y="18834"/>
                  </a:lnTo>
                  <a:lnTo>
                    <a:pt x="1425" y="18631"/>
                  </a:lnTo>
                  <a:lnTo>
                    <a:pt x="1140" y="18386"/>
                  </a:lnTo>
                  <a:lnTo>
                    <a:pt x="896" y="18061"/>
                  </a:lnTo>
                  <a:lnTo>
                    <a:pt x="692" y="17695"/>
                  </a:lnTo>
                  <a:lnTo>
                    <a:pt x="530" y="17329"/>
                  </a:lnTo>
                  <a:lnTo>
                    <a:pt x="448" y="16922"/>
                  </a:lnTo>
                  <a:lnTo>
                    <a:pt x="408" y="16475"/>
                  </a:lnTo>
                  <a:lnTo>
                    <a:pt x="367" y="16068"/>
                  </a:lnTo>
                  <a:lnTo>
                    <a:pt x="408" y="15661"/>
                  </a:lnTo>
                  <a:lnTo>
                    <a:pt x="448" y="15214"/>
                  </a:lnTo>
                  <a:lnTo>
                    <a:pt x="611" y="14400"/>
                  </a:lnTo>
                  <a:lnTo>
                    <a:pt x="855" y="13546"/>
                  </a:lnTo>
                  <a:lnTo>
                    <a:pt x="1181" y="12732"/>
                  </a:lnTo>
                  <a:lnTo>
                    <a:pt x="1587" y="11919"/>
                  </a:lnTo>
                  <a:lnTo>
                    <a:pt x="2035" y="11146"/>
                  </a:lnTo>
                  <a:lnTo>
                    <a:pt x="2564" y="10373"/>
                  </a:lnTo>
                  <a:lnTo>
                    <a:pt x="3133" y="9641"/>
                  </a:lnTo>
                  <a:lnTo>
                    <a:pt x="3743" y="8950"/>
                  </a:lnTo>
                  <a:lnTo>
                    <a:pt x="4394" y="8299"/>
                  </a:lnTo>
                  <a:lnTo>
                    <a:pt x="5045" y="7648"/>
                  </a:lnTo>
                  <a:lnTo>
                    <a:pt x="5736" y="7038"/>
                  </a:lnTo>
                  <a:lnTo>
                    <a:pt x="6468" y="6428"/>
                  </a:lnTo>
                  <a:lnTo>
                    <a:pt x="7201" y="5858"/>
                  </a:lnTo>
                  <a:lnTo>
                    <a:pt x="9031" y="4557"/>
                  </a:lnTo>
                  <a:lnTo>
                    <a:pt x="10821" y="3214"/>
                  </a:lnTo>
                  <a:lnTo>
                    <a:pt x="11756" y="2523"/>
                  </a:lnTo>
                  <a:lnTo>
                    <a:pt x="12611" y="1831"/>
                  </a:lnTo>
                  <a:lnTo>
                    <a:pt x="13465" y="1058"/>
                  </a:lnTo>
                  <a:lnTo>
                    <a:pt x="14278" y="286"/>
                  </a:lnTo>
                  <a:lnTo>
                    <a:pt x="14319" y="245"/>
                  </a:lnTo>
                  <a:lnTo>
                    <a:pt x="14360" y="164"/>
                  </a:lnTo>
                  <a:lnTo>
                    <a:pt x="14319" y="82"/>
                  </a:lnTo>
                  <a:lnTo>
                    <a:pt x="14278" y="42"/>
                  </a:lnTo>
                  <a:lnTo>
                    <a:pt x="142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1"/>
            <p:cNvSpPr/>
            <p:nvPr/>
          </p:nvSpPr>
          <p:spPr>
            <a:xfrm>
              <a:off x="2701050" y="1843125"/>
              <a:ext cx="309175" cy="322375"/>
            </a:xfrm>
            <a:custGeom>
              <a:avLst/>
              <a:gdLst/>
              <a:ahLst/>
              <a:cxnLst/>
              <a:rect l="l" t="t" r="r" b="b"/>
              <a:pathLst>
                <a:path w="12367" h="12895" extrusionOk="0">
                  <a:moveTo>
                    <a:pt x="12163" y="0"/>
                  </a:moveTo>
                  <a:lnTo>
                    <a:pt x="12081" y="41"/>
                  </a:lnTo>
                  <a:lnTo>
                    <a:pt x="9600" y="1831"/>
                  </a:lnTo>
                  <a:lnTo>
                    <a:pt x="7160" y="3702"/>
                  </a:lnTo>
                  <a:lnTo>
                    <a:pt x="5939" y="4637"/>
                  </a:lnTo>
                  <a:lnTo>
                    <a:pt x="4760" y="5613"/>
                  </a:lnTo>
                  <a:lnTo>
                    <a:pt x="3580" y="6630"/>
                  </a:lnTo>
                  <a:lnTo>
                    <a:pt x="2441" y="7647"/>
                  </a:lnTo>
                  <a:lnTo>
                    <a:pt x="1872" y="8135"/>
                  </a:lnTo>
                  <a:lnTo>
                    <a:pt x="1343" y="8664"/>
                  </a:lnTo>
                  <a:lnTo>
                    <a:pt x="855" y="9193"/>
                  </a:lnTo>
                  <a:lnTo>
                    <a:pt x="611" y="9478"/>
                  </a:lnTo>
                  <a:lnTo>
                    <a:pt x="407" y="9762"/>
                  </a:lnTo>
                  <a:lnTo>
                    <a:pt x="285" y="10047"/>
                  </a:lnTo>
                  <a:lnTo>
                    <a:pt x="163" y="10332"/>
                  </a:lnTo>
                  <a:lnTo>
                    <a:pt x="82" y="10617"/>
                  </a:lnTo>
                  <a:lnTo>
                    <a:pt x="1" y="10901"/>
                  </a:lnTo>
                  <a:lnTo>
                    <a:pt x="1" y="11227"/>
                  </a:lnTo>
                  <a:lnTo>
                    <a:pt x="41" y="11511"/>
                  </a:lnTo>
                  <a:lnTo>
                    <a:pt x="123" y="11796"/>
                  </a:lnTo>
                  <a:lnTo>
                    <a:pt x="285" y="12081"/>
                  </a:lnTo>
                  <a:lnTo>
                    <a:pt x="448" y="12284"/>
                  </a:lnTo>
                  <a:lnTo>
                    <a:pt x="651" y="12488"/>
                  </a:lnTo>
                  <a:lnTo>
                    <a:pt x="896" y="12610"/>
                  </a:lnTo>
                  <a:lnTo>
                    <a:pt x="1140" y="12732"/>
                  </a:lnTo>
                  <a:lnTo>
                    <a:pt x="1384" y="12813"/>
                  </a:lnTo>
                  <a:lnTo>
                    <a:pt x="1668" y="12854"/>
                  </a:lnTo>
                  <a:lnTo>
                    <a:pt x="2238" y="12894"/>
                  </a:lnTo>
                  <a:lnTo>
                    <a:pt x="2929" y="12813"/>
                  </a:lnTo>
                  <a:lnTo>
                    <a:pt x="3621" y="12691"/>
                  </a:lnTo>
                  <a:lnTo>
                    <a:pt x="5004" y="12366"/>
                  </a:lnTo>
                  <a:lnTo>
                    <a:pt x="6712" y="11918"/>
                  </a:lnTo>
                  <a:lnTo>
                    <a:pt x="8380" y="11389"/>
                  </a:lnTo>
                  <a:lnTo>
                    <a:pt x="10048" y="10820"/>
                  </a:lnTo>
                  <a:lnTo>
                    <a:pt x="11715" y="10210"/>
                  </a:lnTo>
                  <a:lnTo>
                    <a:pt x="11756" y="10128"/>
                  </a:lnTo>
                  <a:lnTo>
                    <a:pt x="11797" y="10088"/>
                  </a:lnTo>
                  <a:lnTo>
                    <a:pt x="11837" y="9966"/>
                  </a:lnTo>
                  <a:lnTo>
                    <a:pt x="11797" y="9884"/>
                  </a:lnTo>
                  <a:lnTo>
                    <a:pt x="11756" y="9844"/>
                  </a:lnTo>
                  <a:lnTo>
                    <a:pt x="11675" y="9803"/>
                  </a:lnTo>
                  <a:lnTo>
                    <a:pt x="11593" y="9844"/>
                  </a:lnTo>
                  <a:lnTo>
                    <a:pt x="10210" y="10373"/>
                  </a:lnTo>
                  <a:lnTo>
                    <a:pt x="8827" y="10861"/>
                  </a:lnTo>
                  <a:lnTo>
                    <a:pt x="7444" y="11308"/>
                  </a:lnTo>
                  <a:lnTo>
                    <a:pt x="6021" y="11715"/>
                  </a:lnTo>
                  <a:lnTo>
                    <a:pt x="4597" y="12081"/>
                  </a:lnTo>
                  <a:lnTo>
                    <a:pt x="3173" y="12366"/>
                  </a:lnTo>
                  <a:lnTo>
                    <a:pt x="2604" y="12488"/>
                  </a:lnTo>
                  <a:lnTo>
                    <a:pt x="2034" y="12528"/>
                  </a:lnTo>
                  <a:lnTo>
                    <a:pt x="1709" y="12488"/>
                  </a:lnTo>
                  <a:lnTo>
                    <a:pt x="1424" y="12447"/>
                  </a:lnTo>
                  <a:lnTo>
                    <a:pt x="1180" y="12366"/>
                  </a:lnTo>
                  <a:lnTo>
                    <a:pt x="936" y="12244"/>
                  </a:lnTo>
                  <a:lnTo>
                    <a:pt x="692" y="12040"/>
                  </a:lnTo>
                  <a:lnTo>
                    <a:pt x="529" y="11796"/>
                  </a:lnTo>
                  <a:lnTo>
                    <a:pt x="448" y="11511"/>
                  </a:lnTo>
                  <a:lnTo>
                    <a:pt x="407" y="11227"/>
                  </a:lnTo>
                  <a:lnTo>
                    <a:pt x="407" y="10942"/>
                  </a:lnTo>
                  <a:lnTo>
                    <a:pt x="448" y="10657"/>
                  </a:lnTo>
                  <a:lnTo>
                    <a:pt x="529" y="10373"/>
                  </a:lnTo>
                  <a:lnTo>
                    <a:pt x="651" y="10088"/>
                  </a:lnTo>
                  <a:lnTo>
                    <a:pt x="855" y="9803"/>
                  </a:lnTo>
                  <a:lnTo>
                    <a:pt x="1058" y="9518"/>
                  </a:lnTo>
                  <a:lnTo>
                    <a:pt x="1546" y="8990"/>
                  </a:lnTo>
                  <a:lnTo>
                    <a:pt x="2034" y="8501"/>
                  </a:lnTo>
                  <a:lnTo>
                    <a:pt x="2563" y="8013"/>
                  </a:lnTo>
                  <a:lnTo>
                    <a:pt x="3621" y="7037"/>
                  </a:lnTo>
                  <a:lnTo>
                    <a:pt x="4719" y="6102"/>
                  </a:lnTo>
                  <a:lnTo>
                    <a:pt x="5858" y="5207"/>
                  </a:lnTo>
                  <a:lnTo>
                    <a:pt x="6956" y="4271"/>
                  </a:lnTo>
                  <a:lnTo>
                    <a:pt x="8299" y="3295"/>
                  </a:lnTo>
                  <a:lnTo>
                    <a:pt x="9600" y="2278"/>
                  </a:lnTo>
                  <a:lnTo>
                    <a:pt x="12285" y="366"/>
                  </a:lnTo>
                  <a:lnTo>
                    <a:pt x="12326" y="285"/>
                  </a:lnTo>
                  <a:lnTo>
                    <a:pt x="12366" y="203"/>
                  </a:lnTo>
                  <a:lnTo>
                    <a:pt x="12326" y="81"/>
                  </a:lnTo>
                  <a:lnTo>
                    <a:pt x="12285" y="41"/>
                  </a:lnTo>
                  <a:lnTo>
                    <a:pt x="122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1"/>
            <p:cNvSpPr/>
            <p:nvPr/>
          </p:nvSpPr>
          <p:spPr>
            <a:xfrm>
              <a:off x="2756975" y="1978375"/>
              <a:ext cx="183075" cy="133225"/>
            </a:xfrm>
            <a:custGeom>
              <a:avLst/>
              <a:gdLst/>
              <a:ahLst/>
              <a:cxnLst/>
              <a:rect l="l" t="t" r="r" b="b"/>
              <a:pathLst>
                <a:path w="7323" h="5329" extrusionOk="0">
                  <a:moveTo>
                    <a:pt x="5980" y="366"/>
                  </a:moveTo>
                  <a:lnTo>
                    <a:pt x="6306" y="407"/>
                  </a:lnTo>
                  <a:lnTo>
                    <a:pt x="6428" y="407"/>
                  </a:lnTo>
                  <a:lnTo>
                    <a:pt x="6550" y="488"/>
                  </a:lnTo>
                  <a:lnTo>
                    <a:pt x="6672" y="569"/>
                  </a:lnTo>
                  <a:lnTo>
                    <a:pt x="6753" y="651"/>
                  </a:lnTo>
                  <a:lnTo>
                    <a:pt x="6834" y="814"/>
                  </a:lnTo>
                  <a:lnTo>
                    <a:pt x="6875" y="936"/>
                  </a:lnTo>
                  <a:lnTo>
                    <a:pt x="6956" y="1302"/>
                  </a:lnTo>
                  <a:lnTo>
                    <a:pt x="6916" y="1586"/>
                  </a:lnTo>
                  <a:lnTo>
                    <a:pt x="6834" y="1912"/>
                  </a:lnTo>
                  <a:lnTo>
                    <a:pt x="6672" y="2197"/>
                  </a:lnTo>
                  <a:lnTo>
                    <a:pt x="6468" y="2522"/>
                  </a:lnTo>
                  <a:lnTo>
                    <a:pt x="6184" y="2766"/>
                  </a:lnTo>
                  <a:lnTo>
                    <a:pt x="5858" y="3010"/>
                  </a:lnTo>
                  <a:lnTo>
                    <a:pt x="5533" y="3213"/>
                  </a:lnTo>
                  <a:lnTo>
                    <a:pt x="4841" y="3580"/>
                  </a:lnTo>
                  <a:lnTo>
                    <a:pt x="4109" y="3864"/>
                  </a:lnTo>
                  <a:lnTo>
                    <a:pt x="3092" y="4271"/>
                  </a:lnTo>
                  <a:lnTo>
                    <a:pt x="2075" y="4637"/>
                  </a:lnTo>
                  <a:lnTo>
                    <a:pt x="1709" y="4800"/>
                  </a:lnTo>
                  <a:lnTo>
                    <a:pt x="1180" y="4963"/>
                  </a:lnTo>
                  <a:lnTo>
                    <a:pt x="692" y="4963"/>
                  </a:lnTo>
                  <a:lnTo>
                    <a:pt x="530" y="4881"/>
                  </a:lnTo>
                  <a:lnTo>
                    <a:pt x="448" y="4840"/>
                  </a:lnTo>
                  <a:lnTo>
                    <a:pt x="408" y="4759"/>
                  </a:lnTo>
                  <a:lnTo>
                    <a:pt x="367" y="4637"/>
                  </a:lnTo>
                  <a:lnTo>
                    <a:pt x="367" y="4515"/>
                  </a:lnTo>
                  <a:lnTo>
                    <a:pt x="448" y="4312"/>
                  </a:lnTo>
                  <a:lnTo>
                    <a:pt x="570" y="4108"/>
                  </a:lnTo>
                  <a:lnTo>
                    <a:pt x="733" y="3946"/>
                  </a:lnTo>
                  <a:lnTo>
                    <a:pt x="1384" y="3335"/>
                  </a:lnTo>
                  <a:lnTo>
                    <a:pt x="2075" y="2685"/>
                  </a:lnTo>
                  <a:lnTo>
                    <a:pt x="2848" y="2034"/>
                  </a:lnTo>
                  <a:lnTo>
                    <a:pt x="3621" y="1424"/>
                  </a:lnTo>
                  <a:lnTo>
                    <a:pt x="4068" y="1180"/>
                  </a:lnTo>
                  <a:lnTo>
                    <a:pt x="4475" y="936"/>
                  </a:lnTo>
                  <a:lnTo>
                    <a:pt x="4841" y="732"/>
                  </a:lnTo>
                  <a:lnTo>
                    <a:pt x="5207" y="569"/>
                  </a:lnTo>
                  <a:lnTo>
                    <a:pt x="5614" y="447"/>
                  </a:lnTo>
                  <a:lnTo>
                    <a:pt x="5980" y="366"/>
                  </a:lnTo>
                  <a:close/>
                  <a:moveTo>
                    <a:pt x="6021" y="0"/>
                  </a:moveTo>
                  <a:lnTo>
                    <a:pt x="5614" y="81"/>
                  </a:lnTo>
                  <a:lnTo>
                    <a:pt x="5207" y="203"/>
                  </a:lnTo>
                  <a:lnTo>
                    <a:pt x="4841" y="366"/>
                  </a:lnTo>
                  <a:lnTo>
                    <a:pt x="4353" y="569"/>
                  </a:lnTo>
                  <a:lnTo>
                    <a:pt x="3865" y="854"/>
                  </a:lnTo>
                  <a:lnTo>
                    <a:pt x="3377" y="1180"/>
                  </a:lnTo>
                  <a:lnTo>
                    <a:pt x="2930" y="1505"/>
                  </a:lnTo>
                  <a:lnTo>
                    <a:pt x="2035" y="2237"/>
                  </a:lnTo>
                  <a:lnTo>
                    <a:pt x="1180" y="2969"/>
                  </a:lnTo>
                  <a:lnTo>
                    <a:pt x="814" y="3295"/>
                  </a:lnTo>
                  <a:lnTo>
                    <a:pt x="448" y="3702"/>
                  </a:lnTo>
                  <a:lnTo>
                    <a:pt x="245" y="3905"/>
                  </a:lnTo>
                  <a:lnTo>
                    <a:pt x="123" y="4108"/>
                  </a:lnTo>
                  <a:lnTo>
                    <a:pt x="42" y="4352"/>
                  </a:lnTo>
                  <a:lnTo>
                    <a:pt x="1" y="4596"/>
                  </a:lnTo>
                  <a:lnTo>
                    <a:pt x="42" y="4840"/>
                  </a:lnTo>
                  <a:lnTo>
                    <a:pt x="164" y="5044"/>
                  </a:lnTo>
                  <a:lnTo>
                    <a:pt x="326" y="5207"/>
                  </a:lnTo>
                  <a:lnTo>
                    <a:pt x="530" y="5288"/>
                  </a:lnTo>
                  <a:lnTo>
                    <a:pt x="774" y="5329"/>
                  </a:lnTo>
                  <a:lnTo>
                    <a:pt x="1018" y="5329"/>
                  </a:lnTo>
                  <a:lnTo>
                    <a:pt x="1262" y="5288"/>
                  </a:lnTo>
                  <a:lnTo>
                    <a:pt x="1465" y="5247"/>
                  </a:lnTo>
                  <a:lnTo>
                    <a:pt x="2157" y="5003"/>
                  </a:lnTo>
                  <a:lnTo>
                    <a:pt x="2848" y="4759"/>
                  </a:lnTo>
                  <a:lnTo>
                    <a:pt x="4139" y="4266"/>
                  </a:lnTo>
                  <a:lnTo>
                    <a:pt x="4139" y="4266"/>
                  </a:lnTo>
                  <a:lnTo>
                    <a:pt x="4150" y="4271"/>
                  </a:lnTo>
                  <a:lnTo>
                    <a:pt x="4231" y="4230"/>
                  </a:lnTo>
                  <a:lnTo>
                    <a:pt x="4963" y="3905"/>
                  </a:lnTo>
                  <a:lnTo>
                    <a:pt x="5696" y="3539"/>
                  </a:lnTo>
                  <a:lnTo>
                    <a:pt x="6021" y="3335"/>
                  </a:lnTo>
                  <a:lnTo>
                    <a:pt x="6346" y="3091"/>
                  </a:lnTo>
                  <a:lnTo>
                    <a:pt x="6672" y="2847"/>
                  </a:lnTo>
                  <a:lnTo>
                    <a:pt x="6916" y="2522"/>
                  </a:lnTo>
                  <a:lnTo>
                    <a:pt x="7119" y="2197"/>
                  </a:lnTo>
                  <a:lnTo>
                    <a:pt x="7241" y="1871"/>
                  </a:lnTo>
                  <a:lnTo>
                    <a:pt x="7323" y="1505"/>
                  </a:lnTo>
                  <a:lnTo>
                    <a:pt x="7323" y="1098"/>
                  </a:lnTo>
                  <a:lnTo>
                    <a:pt x="7201" y="732"/>
                  </a:lnTo>
                  <a:lnTo>
                    <a:pt x="7119" y="569"/>
                  </a:lnTo>
                  <a:lnTo>
                    <a:pt x="7038" y="407"/>
                  </a:lnTo>
                  <a:lnTo>
                    <a:pt x="6916" y="285"/>
                  </a:lnTo>
                  <a:lnTo>
                    <a:pt x="6794" y="163"/>
                  </a:lnTo>
                  <a:lnTo>
                    <a:pt x="6631" y="81"/>
                  </a:lnTo>
                  <a:lnTo>
                    <a:pt x="6428" y="41"/>
                  </a:lnTo>
                  <a:lnTo>
                    <a:pt x="62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0" name="Google Shape;760;p21"/>
          <p:cNvSpPr/>
          <p:nvPr/>
        </p:nvSpPr>
        <p:spPr>
          <a:xfrm>
            <a:off x="340385" y="196246"/>
            <a:ext cx="303418" cy="303418"/>
          </a:xfrm>
          <a:custGeom>
            <a:avLst/>
            <a:gdLst/>
            <a:ahLst/>
            <a:cxnLst/>
            <a:rect l="l" t="t" r="r" b="b"/>
            <a:pathLst>
              <a:path w="6631" h="6631" extrusionOk="0">
                <a:moveTo>
                  <a:pt x="2685" y="1"/>
                </a:moveTo>
                <a:lnTo>
                  <a:pt x="2604" y="41"/>
                </a:lnTo>
                <a:lnTo>
                  <a:pt x="2563" y="123"/>
                </a:lnTo>
                <a:lnTo>
                  <a:pt x="2563" y="204"/>
                </a:lnTo>
                <a:lnTo>
                  <a:pt x="2604" y="2604"/>
                </a:lnTo>
                <a:lnTo>
                  <a:pt x="204" y="2645"/>
                </a:lnTo>
                <a:lnTo>
                  <a:pt x="123" y="2645"/>
                </a:lnTo>
                <a:lnTo>
                  <a:pt x="41" y="2685"/>
                </a:lnTo>
                <a:lnTo>
                  <a:pt x="1" y="2767"/>
                </a:lnTo>
                <a:lnTo>
                  <a:pt x="1" y="2807"/>
                </a:lnTo>
                <a:lnTo>
                  <a:pt x="1" y="3865"/>
                </a:lnTo>
                <a:lnTo>
                  <a:pt x="1" y="3946"/>
                </a:lnTo>
                <a:lnTo>
                  <a:pt x="82" y="4028"/>
                </a:lnTo>
                <a:lnTo>
                  <a:pt x="285" y="4028"/>
                </a:lnTo>
                <a:lnTo>
                  <a:pt x="367" y="3987"/>
                </a:lnTo>
                <a:lnTo>
                  <a:pt x="529" y="3987"/>
                </a:lnTo>
                <a:lnTo>
                  <a:pt x="1099" y="3946"/>
                </a:lnTo>
                <a:lnTo>
                  <a:pt x="2604" y="3946"/>
                </a:lnTo>
                <a:lnTo>
                  <a:pt x="2645" y="6427"/>
                </a:lnTo>
                <a:lnTo>
                  <a:pt x="2645" y="6509"/>
                </a:lnTo>
                <a:lnTo>
                  <a:pt x="2685" y="6549"/>
                </a:lnTo>
                <a:lnTo>
                  <a:pt x="2767" y="6590"/>
                </a:lnTo>
                <a:lnTo>
                  <a:pt x="2848" y="6631"/>
                </a:lnTo>
                <a:lnTo>
                  <a:pt x="3865" y="6631"/>
                </a:lnTo>
                <a:lnTo>
                  <a:pt x="3946" y="6590"/>
                </a:lnTo>
                <a:lnTo>
                  <a:pt x="3987" y="6590"/>
                </a:lnTo>
                <a:lnTo>
                  <a:pt x="4068" y="6468"/>
                </a:lnTo>
                <a:lnTo>
                  <a:pt x="4028" y="6305"/>
                </a:lnTo>
                <a:lnTo>
                  <a:pt x="4028" y="6224"/>
                </a:lnTo>
                <a:lnTo>
                  <a:pt x="3987" y="6061"/>
                </a:lnTo>
                <a:lnTo>
                  <a:pt x="3987" y="5451"/>
                </a:lnTo>
                <a:lnTo>
                  <a:pt x="3946" y="3946"/>
                </a:lnTo>
                <a:lnTo>
                  <a:pt x="6509" y="3946"/>
                </a:lnTo>
                <a:lnTo>
                  <a:pt x="6550" y="3906"/>
                </a:lnTo>
                <a:lnTo>
                  <a:pt x="6590" y="3824"/>
                </a:lnTo>
                <a:lnTo>
                  <a:pt x="6631" y="3743"/>
                </a:lnTo>
                <a:lnTo>
                  <a:pt x="6631" y="2767"/>
                </a:lnTo>
                <a:lnTo>
                  <a:pt x="6590" y="2685"/>
                </a:lnTo>
                <a:lnTo>
                  <a:pt x="6550" y="2604"/>
                </a:lnTo>
                <a:lnTo>
                  <a:pt x="6509" y="2563"/>
                </a:lnTo>
                <a:lnTo>
                  <a:pt x="3946" y="2563"/>
                </a:lnTo>
                <a:lnTo>
                  <a:pt x="3946" y="163"/>
                </a:lnTo>
                <a:lnTo>
                  <a:pt x="3946" y="123"/>
                </a:lnTo>
                <a:lnTo>
                  <a:pt x="3906" y="41"/>
                </a:lnTo>
                <a:lnTo>
                  <a:pt x="382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21"/>
          <p:cNvSpPr/>
          <p:nvPr/>
        </p:nvSpPr>
        <p:spPr>
          <a:xfrm flipH="1">
            <a:off x="336948" y="1854288"/>
            <a:ext cx="152693" cy="154523"/>
          </a:xfrm>
          <a:custGeom>
            <a:avLst/>
            <a:gdLst/>
            <a:ahLst/>
            <a:cxnLst/>
            <a:rect l="l" t="t" r="r" b="b"/>
            <a:pathLst>
              <a:path w="3337" h="3377" extrusionOk="0">
                <a:moveTo>
                  <a:pt x="1506" y="0"/>
                </a:moveTo>
                <a:lnTo>
                  <a:pt x="1262" y="41"/>
                </a:lnTo>
                <a:lnTo>
                  <a:pt x="1018" y="122"/>
                </a:lnTo>
                <a:lnTo>
                  <a:pt x="774" y="204"/>
                </a:lnTo>
                <a:lnTo>
                  <a:pt x="570" y="366"/>
                </a:lnTo>
                <a:lnTo>
                  <a:pt x="408" y="529"/>
                </a:lnTo>
                <a:lnTo>
                  <a:pt x="245" y="692"/>
                </a:lnTo>
                <a:lnTo>
                  <a:pt x="164" y="895"/>
                </a:lnTo>
                <a:lnTo>
                  <a:pt x="82" y="1098"/>
                </a:lnTo>
                <a:lnTo>
                  <a:pt x="1" y="1342"/>
                </a:lnTo>
                <a:lnTo>
                  <a:pt x="1" y="1546"/>
                </a:lnTo>
                <a:lnTo>
                  <a:pt x="1" y="1790"/>
                </a:lnTo>
                <a:lnTo>
                  <a:pt x="1" y="1993"/>
                </a:lnTo>
                <a:lnTo>
                  <a:pt x="123" y="2319"/>
                </a:lnTo>
                <a:lnTo>
                  <a:pt x="245" y="2563"/>
                </a:lnTo>
                <a:lnTo>
                  <a:pt x="448" y="2807"/>
                </a:lnTo>
                <a:lnTo>
                  <a:pt x="692" y="3010"/>
                </a:lnTo>
                <a:lnTo>
                  <a:pt x="936" y="3173"/>
                </a:lnTo>
                <a:lnTo>
                  <a:pt x="1221" y="3295"/>
                </a:lnTo>
                <a:lnTo>
                  <a:pt x="1506" y="3376"/>
                </a:lnTo>
                <a:lnTo>
                  <a:pt x="1831" y="3376"/>
                </a:lnTo>
                <a:lnTo>
                  <a:pt x="2075" y="3336"/>
                </a:lnTo>
                <a:lnTo>
                  <a:pt x="2319" y="3254"/>
                </a:lnTo>
                <a:lnTo>
                  <a:pt x="2564" y="3173"/>
                </a:lnTo>
                <a:lnTo>
                  <a:pt x="2767" y="3010"/>
                </a:lnTo>
                <a:lnTo>
                  <a:pt x="2930" y="2847"/>
                </a:lnTo>
                <a:lnTo>
                  <a:pt x="3092" y="2685"/>
                </a:lnTo>
                <a:lnTo>
                  <a:pt x="3214" y="2441"/>
                </a:lnTo>
                <a:lnTo>
                  <a:pt x="3296" y="2197"/>
                </a:lnTo>
                <a:lnTo>
                  <a:pt x="3336" y="1912"/>
                </a:lnTo>
                <a:lnTo>
                  <a:pt x="3336" y="1627"/>
                </a:lnTo>
                <a:lnTo>
                  <a:pt x="3296" y="1342"/>
                </a:lnTo>
                <a:lnTo>
                  <a:pt x="3214" y="1098"/>
                </a:lnTo>
                <a:lnTo>
                  <a:pt x="3092" y="854"/>
                </a:lnTo>
                <a:lnTo>
                  <a:pt x="2930" y="610"/>
                </a:lnTo>
                <a:lnTo>
                  <a:pt x="2726" y="407"/>
                </a:lnTo>
                <a:lnTo>
                  <a:pt x="2482" y="244"/>
                </a:lnTo>
                <a:lnTo>
                  <a:pt x="2238" y="122"/>
                </a:lnTo>
                <a:lnTo>
                  <a:pt x="1994" y="41"/>
                </a:lnTo>
                <a:lnTo>
                  <a:pt x="175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2" name="Google Shape;762;p21"/>
          <p:cNvGrpSpPr/>
          <p:nvPr/>
        </p:nvGrpSpPr>
        <p:grpSpPr>
          <a:xfrm flipH="1">
            <a:off x="254764" y="2898692"/>
            <a:ext cx="474643" cy="299712"/>
            <a:chOff x="7729218" y="1694205"/>
            <a:chExt cx="474643" cy="299712"/>
          </a:xfrm>
        </p:grpSpPr>
        <p:sp>
          <p:nvSpPr>
            <p:cNvPr id="763" name="Google Shape;763;p21"/>
            <p:cNvSpPr/>
            <p:nvPr/>
          </p:nvSpPr>
          <p:spPr>
            <a:xfrm>
              <a:off x="7738507" y="1703494"/>
              <a:ext cx="456065" cy="281088"/>
            </a:xfrm>
            <a:custGeom>
              <a:avLst/>
              <a:gdLst/>
              <a:ahLst/>
              <a:cxnLst/>
              <a:rect l="l" t="t" r="r" b="b"/>
              <a:pathLst>
                <a:path w="9967" h="6143" extrusionOk="0">
                  <a:moveTo>
                    <a:pt x="4963" y="1"/>
                  </a:moveTo>
                  <a:lnTo>
                    <a:pt x="4638" y="41"/>
                  </a:lnTo>
                  <a:lnTo>
                    <a:pt x="4353" y="123"/>
                  </a:lnTo>
                  <a:lnTo>
                    <a:pt x="4068" y="286"/>
                  </a:lnTo>
                  <a:lnTo>
                    <a:pt x="3865" y="489"/>
                  </a:lnTo>
                  <a:lnTo>
                    <a:pt x="3661" y="733"/>
                  </a:lnTo>
                  <a:lnTo>
                    <a:pt x="3499" y="1018"/>
                  </a:lnTo>
                  <a:lnTo>
                    <a:pt x="3417" y="1302"/>
                  </a:lnTo>
                  <a:lnTo>
                    <a:pt x="3377" y="1587"/>
                  </a:lnTo>
                  <a:lnTo>
                    <a:pt x="3417" y="1913"/>
                  </a:lnTo>
                  <a:lnTo>
                    <a:pt x="3499" y="2197"/>
                  </a:lnTo>
                  <a:lnTo>
                    <a:pt x="3377" y="2157"/>
                  </a:lnTo>
                  <a:lnTo>
                    <a:pt x="3214" y="2116"/>
                  </a:lnTo>
                  <a:lnTo>
                    <a:pt x="2929" y="2157"/>
                  </a:lnTo>
                  <a:lnTo>
                    <a:pt x="2645" y="2238"/>
                  </a:lnTo>
                  <a:lnTo>
                    <a:pt x="2482" y="2319"/>
                  </a:lnTo>
                  <a:lnTo>
                    <a:pt x="2400" y="2441"/>
                  </a:lnTo>
                  <a:lnTo>
                    <a:pt x="2319" y="2563"/>
                  </a:lnTo>
                  <a:lnTo>
                    <a:pt x="2238" y="2685"/>
                  </a:lnTo>
                  <a:lnTo>
                    <a:pt x="2156" y="3011"/>
                  </a:lnTo>
                  <a:lnTo>
                    <a:pt x="2197" y="3296"/>
                  </a:lnTo>
                  <a:lnTo>
                    <a:pt x="2238" y="3458"/>
                  </a:lnTo>
                  <a:lnTo>
                    <a:pt x="2278" y="3580"/>
                  </a:lnTo>
                  <a:lnTo>
                    <a:pt x="1912" y="3377"/>
                  </a:lnTo>
                  <a:lnTo>
                    <a:pt x="1546" y="3296"/>
                  </a:lnTo>
                  <a:lnTo>
                    <a:pt x="1140" y="3296"/>
                  </a:lnTo>
                  <a:lnTo>
                    <a:pt x="936" y="3336"/>
                  </a:lnTo>
                  <a:lnTo>
                    <a:pt x="733" y="3418"/>
                  </a:lnTo>
                  <a:lnTo>
                    <a:pt x="570" y="3499"/>
                  </a:lnTo>
                  <a:lnTo>
                    <a:pt x="407" y="3621"/>
                  </a:lnTo>
                  <a:lnTo>
                    <a:pt x="245" y="3784"/>
                  </a:lnTo>
                  <a:lnTo>
                    <a:pt x="123" y="3946"/>
                  </a:lnTo>
                  <a:lnTo>
                    <a:pt x="41" y="4109"/>
                  </a:lnTo>
                  <a:lnTo>
                    <a:pt x="1" y="4312"/>
                  </a:lnTo>
                  <a:lnTo>
                    <a:pt x="1" y="4516"/>
                  </a:lnTo>
                  <a:lnTo>
                    <a:pt x="1" y="4719"/>
                  </a:lnTo>
                  <a:lnTo>
                    <a:pt x="123" y="5004"/>
                  </a:lnTo>
                  <a:lnTo>
                    <a:pt x="285" y="5248"/>
                  </a:lnTo>
                  <a:lnTo>
                    <a:pt x="529" y="5451"/>
                  </a:lnTo>
                  <a:lnTo>
                    <a:pt x="773" y="5573"/>
                  </a:lnTo>
                  <a:lnTo>
                    <a:pt x="1099" y="5695"/>
                  </a:lnTo>
                  <a:lnTo>
                    <a:pt x="1424" y="5777"/>
                  </a:lnTo>
                  <a:lnTo>
                    <a:pt x="2075" y="5899"/>
                  </a:lnTo>
                  <a:lnTo>
                    <a:pt x="3133" y="5980"/>
                  </a:lnTo>
                  <a:lnTo>
                    <a:pt x="4231" y="6062"/>
                  </a:lnTo>
                  <a:lnTo>
                    <a:pt x="5288" y="6102"/>
                  </a:lnTo>
                  <a:lnTo>
                    <a:pt x="6387" y="6143"/>
                  </a:lnTo>
                  <a:lnTo>
                    <a:pt x="7973" y="6143"/>
                  </a:lnTo>
                  <a:lnTo>
                    <a:pt x="8380" y="6062"/>
                  </a:lnTo>
                  <a:lnTo>
                    <a:pt x="8787" y="5980"/>
                  </a:lnTo>
                  <a:lnTo>
                    <a:pt x="9112" y="5858"/>
                  </a:lnTo>
                  <a:lnTo>
                    <a:pt x="9437" y="5655"/>
                  </a:lnTo>
                  <a:lnTo>
                    <a:pt x="9559" y="5533"/>
                  </a:lnTo>
                  <a:lnTo>
                    <a:pt x="9682" y="5370"/>
                  </a:lnTo>
                  <a:lnTo>
                    <a:pt x="9844" y="5004"/>
                  </a:lnTo>
                  <a:lnTo>
                    <a:pt x="9966" y="4638"/>
                  </a:lnTo>
                  <a:lnTo>
                    <a:pt x="9966" y="4272"/>
                  </a:lnTo>
                  <a:lnTo>
                    <a:pt x="9885" y="3865"/>
                  </a:lnTo>
                  <a:lnTo>
                    <a:pt x="9763" y="3540"/>
                  </a:lnTo>
                  <a:lnTo>
                    <a:pt x="9519" y="3214"/>
                  </a:lnTo>
                  <a:lnTo>
                    <a:pt x="9397" y="3092"/>
                  </a:lnTo>
                  <a:lnTo>
                    <a:pt x="9234" y="2970"/>
                  </a:lnTo>
                  <a:lnTo>
                    <a:pt x="9031" y="2807"/>
                  </a:lnTo>
                  <a:lnTo>
                    <a:pt x="8787" y="2726"/>
                  </a:lnTo>
                  <a:lnTo>
                    <a:pt x="8502" y="2685"/>
                  </a:lnTo>
                  <a:lnTo>
                    <a:pt x="8014" y="2685"/>
                  </a:lnTo>
                  <a:lnTo>
                    <a:pt x="7729" y="2726"/>
                  </a:lnTo>
                  <a:lnTo>
                    <a:pt x="7485" y="2848"/>
                  </a:lnTo>
                  <a:lnTo>
                    <a:pt x="7282" y="2970"/>
                  </a:lnTo>
                  <a:lnTo>
                    <a:pt x="7322" y="2685"/>
                  </a:lnTo>
                  <a:lnTo>
                    <a:pt x="7322" y="2360"/>
                  </a:lnTo>
                  <a:lnTo>
                    <a:pt x="7282" y="2035"/>
                  </a:lnTo>
                  <a:lnTo>
                    <a:pt x="7200" y="1750"/>
                  </a:lnTo>
                  <a:lnTo>
                    <a:pt x="7119" y="1424"/>
                  </a:lnTo>
                  <a:lnTo>
                    <a:pt x="6997" y="1180"/>
                  </a:lnTo>
                  <a:lnTo>
                    <a:pt x="6834" y="896"/>
                  </a:lnTo>
                  <a:lnTo>
                    <a:pt x="6631" y="652"/>
                  </a:lnTo>
                  <a:lnTo>
                    <a:pt x="6387" y="448"/>
                  </a:lnTo>
                  <a:lnTo>
                    <a:pt x="6143" y="286"/>
                  </a:lnTo>
                  <a:lnTo>
                    <a:pt x="5858" y="123"/>
                  </a:lnTo>
                  <a:lnTo>
                    <a:pt x="5573" y="41"/>
                  </a:lnTo>
                  <a:lnTo>
                    <a:pt x="52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1"/>
            <p:cNvSpPr/>
            <p:nvPr/>
          </p:nvSpPr>
          <p:spPr>
            <a:xfrm>
              <a:off x="7729218" y="1694205"/>
              <a:ext cx="474643" cy="299712"/>
            </a:xfrm>
            <a:custGeom>
              <a:avLst/>
              <a:gdLst/>
              <a:ahLst/>
              <a:cxnLst/>
              <a:rect l="l" t="t" r="r" b="b"/>
              <a:pathLst>
                <a:path w="10373" h="6550" extrusionOk="0">
                  <a:moveTo>
                    <a:pt x="5451" y="366"/>
                  </a:moveTo>
                  <a:lnTo>
                    <a:pt x="5654" y="407"/>
                  </a:lnTo>
                  <a:lnTo>
                    <a:pt x="5858" y="489"/>
                  </a:lnTo>
                  <a:lnTo>
                    <a:pt x="6102" y="570"/>
                  </a:lnTo>
                  <a:lnTo>
                    <a:pt x="6264" y="651"/>
                  </a:lnTo>
                  <a:lnTo>
                    <a:pt x="6468" y="814"/>
                  </a:lnTo>
                  <a:lnTo>
                    <a:pt x="6752" y="1099"/>
                  </a:lnTo>
                  <a:lnTo>
                    <a:pt x="6996" y="1465"/>
                  </a:lnTo>
                  <a:lnTo>
                    <a:pt x="7159" y="1871"/>
                  </a:lnTo>
                  <a:lnTo>
                    <a:pt x="7281" y="2278"/>
                  </a:lnTo>
                  <a:lnTo>
                    <a:pt x="7322" y="2726"/>
                  </a:lnTo>
                  <a:lnTo>
                    <a:pt x="7281" y="3173"/>
                  </a:lnTo>
                  <a:lnTo>
                    <a:pt x="7322" y="3295"/>
                  </a:lnTo>
                  <a:lnTo>
                    <a:pt x="7363" y="3336"/>
                  </a:lnTo>
                  <a:lnTo>
                    <a:pt x="7485" y="3377"/>
                  </a:lnTo>
                  <a:lnTo>
                    <a:pt x="7566" y="3336"/>
                  </a:lnTo>
                  <a:lnTo>
                    <a:pt x="7851" y="3214"/>
                  </a:lnTo>
                  <a:lnTo>
                    <a:pt x="8095" y="3132"/>
                  </a:lnTo>
                  <a:lnTo>
                    <a:pt x="8379" y="3092"/>
                  </a:lnTo>
                  <a:lnTo>
                    <a:pt x="8664" y="3092"/>
                  </a:lnTo>
                  <a:lnTo>
                    <a:pt x="8949" y="3132"/>
                  </a:lnTo>
                  <a:lnTo>
                    <a:pt x="9193" y="3254"/>
                  </a:lnTo>
                  <a:lnTo>
                    <a:pt x="9437" y="3417"/>
                  </a:lnTo>
                  <a:lnTo>
                    <a:pt x="9640" y="3621"/>
                  </a:lnTo>
                  <a:lnTo>
                    <a:pt x="9762" y="3824"/>
                  </a:lnTo>
                  <a:lnTo>
                    <a:pt x="9885" y="4027"/>
                  </a:lnTo>
                  <a:lnTo>
                    <a:pt x="9925" y="4271"/>
                  </a:lnTo>
                  <a:lnTo>
                    <a:pt x="9966" y="4515"/>
                  </a:lnTo>
                  <a:lnTo>
                    <a:pt x="9966" y="4759"/>
                  </a:lnTo>
                  <a:lnTo>
                    <a:pt x="9925" y="5004"/>
                  </a:lnTo>
                  <a:lnTo>
                    <a:pt x="9844" y="5207"/>
                  </a:lnTo>
                  <a:lnTo>
                    <a:pt x="9762" y="5410"/>
                  </a:lnTo>
                  <a:lnTo>
                    <a:pt x="9600" y="5614"/>
                  </a:lnTo>
                  <a:lnTo>
                    <a:pt x="9396" y="5776"/>
                  </a:lnTo>
                  <a:lnTo>
                    <a:pt x="9193" y="5898"/>
                  </a:lnTo>
                  <a:lnTo>
                    <a:pt x="8949" y="5980"/>
                  </a:lnTo>
                  <a:lnTo>
                    <a:pt x="8461" y="6102"/>
                  </a:lnTo>
                  <a:lnTo>
                    <a:pt x="7932" y="6142"/>
                  </a:lnTo>
                  <a:lnTo>
                    <a:pt x="5654" y="6142"/>
                  </a:lnTo>
                  <a:lnTo>
                    <a:pt x="3946" y="6061"/>
                  </a:lnTo>
                  <a:lnTo>
                    <a:pt x="2278" y="5898"/>
                  </a:lnTo>
                  <a:lnTo>
                    <a:pt x="1709" y="5817"/>
                  </a:lnTo>
                  <a:lnTo>
                    <a:pt x="1424" y="5736"/>
                  </a:lnTo>
                  <a:lnTo>
                    <a:pt x="1139" y="5654"/>
                  </a:lnTo>
                  <a:lnTo>
                    <a:pt x="895" y="5532"/>
                  </a:lnTo>
                  <a:lnTo>
                    <a:pt x="651" y="5370"/>
                  </a:lnTo>
                  <a:lnTo>
                    <a:pt x="488" y="5126"/>
                  </a:lnTo>
                  <a:lnTo>
                    <a:pt x="407" y="4882"/>
                  </a:lnTo>
                  <a:lnTo>
                    <a:pt x="407" y="4719"/>
                  </a:lnTo>
                  <a:lnTo>
                    <a:pt x="407" y="4556"/>
                  </a:lnTo>
                  <a:lnTo>
                    <a:pt x="448" y="4393"/>
                  </a:lnTo>
                  <a:lnTo>
                    <a:pt x="529" y="4231"/>
                  </a:lnTo>
                  <a:lnTo>
                    <a:pt x="732" y="3987"/>
                  </a:lnTo>
                  <a:lnTo>
                    <a:pt x="976" y="3824"/>
                  </a:lnTo>
                  <a:lnTo>
                    <a:pt x="1139" y="3743"/>
                  </a:lnTo>
                  <a:lnTo>
                    <a:pt x="1343" y="3702"/>
                  </a:lnTo>
                  <a:lnTo>
                    <a:pt x="1709" y="3702"/>
                  </a:lnTo>
                  <a:lnTo>
                    <a:pt x="2075" y="3783"/>
                  </a:lnTo>
                  <a:lnTo>
                    <a:pt x="2400" y="3946"/>
                  </a:lnTo>
                  <a:lnTo>
                    <a:pt x="2481" y="3987"/>
                  </a:lnTo>
                  <a:lnTo>
                    <a:pt x="2522" y="3987"/>
                  </a:lnTo>
                  <a:lnTo>
                    <a:pt x="2644" y="3905"/>
                  </a:lnTo>
                  <a:lnTo>
                    <a:pt x="2685" y="3824"/>
                  </a:lnTo>
                  <a:lnTo>
                    <a:pt x="2685" y="3743"/>
                  </a:lnTo>
                  <a:lnTo>
                    <a:pt x="2685" y="3661"/>
                  </a:lnTo>
                  <a:lnTo>
                    <a:pt x="2563" y="3417"/>
                  </a:lnTo>
                  <a:lnTo>
                    <a:pt x="2563" y="3173"/>
                  </a:lnTo>
                  <a:lnTo>
                    <a:pt x="2644" y="2970"/>
                  </a:lnTo>
                  <a:lnTo>
                    <a:pt x="2766" y="2766"/>
                  </a:lnTo>
                  <a:lnTo>
                    <a:pt x="2929" y="2644"/>
                  </a:lnTo>
                  <a:lnTo>
                    <a:pt x="3173" y="2563"/>
                  </a:lnTo>
                  <a:lnTo>
                    <a:pt x="3417" y="2522"/>
                  </a:lnTo>
                  <a:lnTo>
                    <a:pt x="3661" y="2604"/>
                  </a:lnTo>
                  <a:lnTo>
                    <a:pt x="3783" y="2604"/>
                  </a:lnTo>
                  <a:lnTo>
                    <a:pt x="3864" y="2522"/>
                  </a:lnTo>
                  <a:lnTo>
                    <a:pt x="3905" y="2400"/>
                  </a:lnTo>
                  <a:lnTo>
                    <a:pt x="3864" y="2278"/>
                  </a:lnTo>
                  <a:lnTo>
                    <a:pt x="3824" y="2116"/>
                  </a:lnTo>
                  <a:lnTo>
                    <a:pt x="3783" y="1912"/>
                  </a:lnTo>
                  <a:lnTo>
                    <a:pt x="3783" y="1749"/>
                  </a:lnTo>
                  <a:lnTo>
                    <a:pt x="3824" y="1546"/>
                  </a:lnTo>
                  <a:lnTo>
                    <a:pt x="3864" y="1383"/>
                  </a:lnTo>
                  <a:lnTo>
                    <a:pt x="3946" y="1180"/>
                  </a:lnTo>
                  <a:lnTo>
                    <a:pt x="4149" y="895"/>
                  </a:lnTo>
                  <a:lnTo>
                    <a:pt x="4312" y="733"/>
                  </a:lnTo>
                  <a:lnTo>
                    <a:pt x="4475" y="611"/>
                  </a:lnTo>
                  <a:lnTo>
                    <a:pt x="4637" y="529"/>
                  </a:lnTo>
                  <a:lnTo>
                    <a:pt x="4841" y="448"/>
                  </a:lnTo>
                  <a:lnTo>
                    <a:pt x="5044" y="407"/>
                  </a:lnTo>
                  <a:lnTo>
                    <a:pt x="5247" y="366"/>
                  </a:lnTo>
                  <a:close/>
                  <a:moveTo>
                    <a:pt x="5003" y="0"/>
                  </a:moveTo>
                  <a:lnTo>
                    <a:pt x="4759" y="41"/>
                  </a:lnTo>
                  <a:lnTo>
                    <a:pt x="4515" y="122"/>
                  </a:lnTo>
                  <a:lnTo>
                    <a:pt x="4312" y="244"/>
                  </a:lnTo>
                  <a:lnTo>
                    <a:pt x="4108" y="366"/>
                  </a:lnTo>
                  <a:lnTo>
                    <a:pt x="3946" y="529"/>
                  </a:lnTo>
                  <a:lnTo>
                    <a:pt x="3783" y="692"/>
                  </a:lnTo>
                  <a:lnTo>
                    <a:pt x="3661" y="895"/>
                  </a:lnTo>
                  <a:lnTo>
                    <a:pt x="3539" y="1139"/>
                  </a:lnTo>
                  <a:lnTo>
                    <a:pt x="3458" y="1343"/>
                  </a:lnTo>
                  <a:lnTo>
                    <a:pt x="3417" y="1587"/>
                  </a:lnTo>
                  <a:lnTo>
                    <a:pt x="3417" y="1790"/>
                  </a:lnTo>
                  <a:lnTo>
                    <a:pt x="3417" y="2034"/>
                  </a:lnTo>
                  <a:lnTo>
                    <a:pt x="3431" y="2119"/>
                  </a:lnTo>
                  <a:lnTo>
                    <a:pt x="3431" y="2119"/>
                  </a:lnTo>
                  <a:lnTo>
                    <a:pt x="3417" y="2116"/>
                  </a:lnTo>
                  <a:lnTo>
                    <a:pt x="3254" y="2116"/>
                  </a:lnTo>
                  <a:lnTo>
                    <a:pt x="3051" y="2156"/>
                  </a:lnTo>
                  <a:lnTo>
                    <a:pt x="2888" y="2197"/>
                  </a:lnTo>
                  <a:lnTo>
                    <a:pt x="2725" y="2278"/>
                  </a:lnTo>
                  <a:lnTo>
                    <a:pt x="2603" y="2360"/>
                  </a:lnTo>
                  <a:lnTo>
                    <a:pt x="2441" y="2482"/>
                  </a:lnTo>
                  <a:lnTo>
                    <a:pt x="2359" y="2644"/>
                  </a:lnTo>
                  <a:lnTo>
                    <a:pt x="2237" y="2807"/>
                  </a:lnTo>
                  <a:lnTo>
                    <a:pt x="2197" y="2970"/>
                  </a:lnTo>
                  <a:lnTo>
                    <a:pt x="2156" y="3173"/>
                  </a:lnTo>
                  <a:lnTo>
                    <a:pt x="2156" y="3336"/>
                  </a:lnTo>
                  <a:lnTo>
                    <a:pt x="2170" y="3407"/>
                  </a:lnTo>
                  <a:lnTo>
                    <a:pt x="1993" y="3336"/>
                  </a:lnTo>
                  <a:lnTo>
                    <a:pt x="1749" y="3295"/>
                  </a:lnTo>
                  <a:lnTo>
                    <a:pt x="1302" y="3295"/>
                  </a:lnTo>
                  <a:lnTo>
                    <a:pt x="1098" y="3336"/>
                  </a:lnTo>
                  <a:lnTo>
                    <a:pt x="854" y="3417"/>
                  </a:lnTo>
                  <a:lnTo>
                    <a:pt x="692" y="3499"/>
                  </a:lnTo>
                  <a:lnTo>
                    <a:pt x="529" y="3621"/>
                  </a:lnTo>
                  <a:lnTo>
                    <a:pt x="366" y="3783"/>
                  </a:lnTo>
                  <a:lnTo>
                    <a:pt x="244" y="3946"/>
                  </a:lnTo>
                  <a:lnTo>
                    <a:pt x="122" y="4109"/>
                  </a:lnTo>
                  <a:lnTo>
                    <a:pt x="41" y="4312"/>
                  </a:lnTo>
                  <a:lnTo>
                    <a:pt x="0" y="4515"/>
                  </a:lnTo>
                  <a:lnTo>
                    <a:pt x="0" y="4719"/>
                  </a:lnTo>
                  <a:lnTo>
                    <a:pt x="0" y="4922"/>
                  </a:lnTo>
                  <a:lnTo>
                    <a:pt x="41" y="5126"/>
                  </a:lnTo>
                  <a:lnTo>
                    <a:pt x="122" y="5288"/>
                  </a:lnTo>
                  <a:lnTo>
                    <a:pt x="204" y="5451"/>
                  </a:lnTo>
                  <a:lnTo>
                    <a:pt x="488" y="5695"/>
                  </a:lnTo>
                  <a:lnTo>
                    <a:pt x="773" y="5898"/>
                  </a:lnTo>
                  <a:lnTo>
                    <a:pt x="1139" y="6061"/>
                  </a:lnTo>
                  <a:lnTo>
                    <a:pt x="1505" y="6183"/>
                  </a:lnTo>
                  <a:lnTo>
                    <a:pt x="1912" y="6265"/>
                  </a:lnTo>
                  <a:lnTo>
                    <a:pt x="2278" y="6305"/>
                  </a:lnTo>
                  <a:lnTo>
                    <a:pt x="4027" y="6427"/>
                  </a:lnTo>
                  <a:lnTo>
                    <a:pt x="5776" y="6509"/>
                  </a:lnTo>
                  <a:lnTo>
                    <a:pt x="7119" y="6549"/>
                  </a:lnTo>
                  <a:lnTo>
                    <a:pt x="7769" y="6549"/>
                  </a:lnTo>
                  <a:lnTo>
                    <a:pt x="8420" y="6509"/>
                  </a:lnTo>
                  <a:lnTo>
                    <a:pt x="8990" y="6387"/>
                  </a:lnTo>
                  <a:lnTo>
                    <a:pt x="9234" y="6305"/>
                  </a:lnTo>
                  <a:lnTo>
                    <a:pt x="9478" y="6183"/>
                  </a:lnTo>
                  <a:lnTo>
                    <a:pt x="9722" y="6020"/>
                  </a:lnTo>
                  <a:lnTo>
                    <a:pt x="9925" y="5858"/>
                  </a:lnTo>
                  <a:lnTo>
                    <a:pt x="10088" y="5654"/>
                  </a:lnTo>
                  <a:lnTo>
                    <a:pt x="10210" y="5370"/>
                  </a:lnTo>
                  <a:lnTo>
                    <a:pt x="10291" y="5126"/>
                  </a:lnTo>
                  <a:lnTo>
                    <a:pt x="10373" y="4882"/>
                  </a:lnTo>
                  <a:lnTo>
                    <a:pt x="10373" y="4597"/>
                  </a:lnTo>
                  <a:lnTo>
                    <a:pt x="10332" y="4312"/>
                  </a:lnTo>
                  <a:lnTo>
                    <a:pt x="10291" y="4068"/>
                  </a:lnTo>
                  <a:lnTo>
                    <a:pt x="10210" y="3783"/>
                  </a:lnTo>
                  <a:lnTo>
                    <a:pt x="10088" y="3539"/>
                  </a:lnTo>
                  <a:lnTo>
                    <a:pt x="9925" y="3336"/>
                  </a:lnTo>
                  <a:lnTo>
                    <a:pt x="9681" y="3092"/>
                  </a:lnTo>
                  <a:lnTo>
                    <a:pt x="9396" y="2888"/>
                  </a:lnTo>
                  <a:lnTo>
                    <a:pt x="9071" y="2766"/>
                  </a:lnTo>
                  <a:lnTo>
                    <a:pt x="8705" y="2685"/>
                  </a:lnTo>
                  <a:lnTo>
                    <a:pt x="8379" y="2685"/>
                  </a:lnTo>
                  <a:lnTo>
                    <a:pt x="8013" y="2726"/>
                  </a:lnTo>
                  <a:lnTo>
                    <a:pt x="7688" y="2848"/>
                  </a:lnTo>
                  <a:lnTo>
                    <a:pt x="7688" y="2644"/>
                  </a:lnTo>
                  <a:lnTo>
                    <a:pt x="7647" y="2075"/>
                  </a:lnTo>
                  <a:lnTo>
                    <a:pt x="7485" y="1587"/>
                  </a:lnTo>
                  <a:lnTo>
                    <a:pt x="7363" y="1343"/>
                  </a:lnTo>
                  <a:lnTo>
                    <a:pt x="7241" y="1099"/>
                  </a:lnTo>
                  <a:lnTo>
                    <a:pt x="7078" y="895"/>
                  </a:lnTo>
                  <a:lnTo>
                    <a:pt x="6915" y="692"/>
                  </a:lnTo>
                  <a:lnTo>
                    <a:pt x="6712" y="489"/>
                  </a:lnTo>
                  <a:lnTo>
                    <a:pt x="6508" y="366"/>
                  </a:lnTo>
                  <a:lnTo>
                    <a:pt x="6264" y="204"/>
                  </a:lnTo>
                  <a:lnTo>
                    <a:pt x="6020" y="122"/>
                  </a:lnTo>
                  <a:lnTo>
                    <a:pt x="5776" y="41"/>
                  </a:lnTo>
                  <a:lnTo>
                    <a:pt x="54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5" name="Google Shape;765;p21"/>
          <p:cNvSpPr/>
          <p:nvPr/>
        </p:nvSpPr>
        <p:spPr>
          <a:xfrm flipH="1">
            <a:off x="8423998" y="1494413"/>
            <a:ext cx="152693" cy="154523"/>
          </a:xfrm>
          <a:custGeom>
            <a:avLst/>
            <a:gdLst/>
            <a:ahLst/>
            <a:cxnLst/>
            <a:rect l="l" t="t" r="r" b="b"/>
            <a:pathLst>
              <a:path w="3337" h="3377" extrusionOk="0">
                <a:moveTo>
                  <a:pt x="1506" y="0"/>
                </a:moveTo>
                <a:lnTo>
                  <a:pt x="1262" y="41"/>
                </a:lnTo>
                <a:lnTo>
                  <a:pt x="1018" y="122"/>
                </a:lnTo>
                <a:lnTo>
                  <a:pt x="774" y="204"/>
                </a:lnTo>
                <a:lnTo>
                  <a:pt x="570" y="366"/>
                </a:lnTo>
                <a:lnTo>
                  <a:pt x="408" y="529"/>
                </a:lnTo>
                <a:lnTo>
                  <a:pt x="245" y="692"/>
                </a:lnTo>
                <a:lnTo>
                  <a:pt x="164" y="895"/>
                </a:lnTo>
                <a:lnTo>
                  <a:pt x="82" y="1098"/>
                </a:lnTo>
                <a:lnTo>
                  <a:pt x="1" y="1342"/>
                </a:lnTo>
                <a:lnTo>
                  <a:pt x="1" y="1546"/>
                </a:lnTo>
                <a:lnTo>
                  <a:pt x="1" y="1790"/>
                </a:lnTo>
                <a:lnTo>
                  <a:pt x="1" y="1993"/>
                </a:lnTo>
                <a:lnTo>
                  <a:pt x="123" y="2319"/>
                </a:lnTo>
                <a:lnTo>
                  <a:pt x="245" y="2563"/>
                </a:lnTo>
                <a:lnTo>
                  <a:pt x="448" y="2807"/>
                </a:lnTo>
                <a:lnTo>
                  <a:pt x="692" y="3010"/>
                </a:lnTo>
                <a:lnTo>
                  <a:pt x="936" y="3173"/>
                </a:lnTo>
                <a:lnTo>
                  <a:pt x="1221" y="3295"/>
                </a:lnTo>
                <a:lnTo>
                  <a:pt x="1506" y="3376"/>
                </a:lnTo>
                <a:lnTo>
                  <a:pt x="1831" y="3376"/>
                </a:lnTo>
                <a:lnTo>
                  <a:pt x="2075" y="3336"/>
                </a:lnTo>
                <a:lnTo>
                  <a:pt x="2319" y="3254"/>
                </a:lnTo>
                <a:lnTo>
                  <a:pt x="2564" y="3173"/>
                </a:lnTo>
                <a:lnTo>
                  <a:pt x="2767" y="3010"/>
                </a:lnTo>
                <a:lnTo>
                  <a:pt x="2930" y="2847"/>
                </a:lnTo>
                <a:lnTo>
                  <a:pt x="3092" y="2685"/>
                </a:lnTo>
                <a:lnTo>
                  <a:pt x="3214" y="2441"/>
                </a:lnTo>
                <a:lnTo>
                  <a:pt x="3296" y="2197"/>
                </a:lnTo>
                <a:lnTo>
                  <a:pt x="3336" y="1912"/>
                </a:lnTo>
                <a:lnTo>
                  <a:pt x="3336" y="1627"/>
                </a:lnTo>
                <a:lnTo>
                  <a:pt x="3296" y="1342"/>
                </a:lnTo>
                <a:lnTo>
                  <a:pt x="3214" y="1098"/>
                </a:lnTo>
                <a:lnTo>
                  <a:pt x="3092" y="854"/>
                </a:lnTo>
                <a:lnTo>
                  <a:pt x="2930" y="610"/>
                </a:lnTo>
                <a:lnTo>
                  <a:pt x="2726" y="407"/>
                </a:lnTo>
                <a:lnTo>
                  <a:pt x="2482" y="244"/>
                </a:lnTo>
                <a:lnTo>
                  <a:pt x="2238" y="122"/>
                </a:lnTo>
                <a:lnTo>
                  <a:pt x="1994" y="41"/>
                </a:lnTo>
                <a:lnTo>
                  <a:pt x="17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21"/>
          <p:cNvSpPr/>
          <p:nvPr/>
        </p:nvSpPr>
        <p:spPr>
          <a:xfrm flipH="1">
            <a:off x="8151756" y="4797672"/>
            <a:ext cx="85704" cy="85658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221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1"/>
                </a:lnTo>
                <a:lnTo>
                  <a:pt x="150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4"/>
                </a:lnTo>
                <a:lnTo>
                  <a:pt x="1791" y="652"/>
                </a:lnTo>
                <a:lnTo>
                  <a:pt x="1750" y="489"/>
                </a:lnTo>
                <a:lnTo>
                  <a:pt x="1669" y="367"/>
                </a:lnTo>
                <a:lnTo>
                  <a:pt x="1547" y="245"/>
                </a:lnTo>
                <a:lnTo>
                  <a:pt x="1303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7" name="Google Shape;767;p21"/>
          <p:cNvGrpSpPr/>
          <p:nvPr/>
        </p:nvGrpSpPr>
        <p:grpSpPr>
          <a:xfrm>
            <a:off x="8577781" y="246952"/>
            <a:ext cx="307124" cy="305294"/>
            <a:chOff x="1026043" y="1162815"/>
            <a:chExt cx="307124" cy="305294"/>
          </a:xfrm>
        </p:grpSpPr>
        <p:sp>
          <p:nvSpPr>
            <p:cNvPr id="768" name="Google Shape;768;p21"/>
            <p:cNvSpPr/>
            <p:nvPr/>
          </p:nvSpPr>
          <p:spPr>
            <a:xfrm>
              <a:off x="1026043" y="1162815"/>
              <a:ext cx="307124" cy="305294"/>
            </a:xfrm>
            <a:custGeom>
              <a:avLst/>
              <a:gdLst/>
              <a:ahLst/>
              <a:cxnLst/>
              <a:rect l="l" t="t" r="r" b="b"/>
              <a:pathLst>
                <a:path w="6712" h="6672" extrusionOk="0">
                  <a:moveTo>
                    <a:pt x="2766" y="1"/>
                  </a:moveTo>
                  <a:lnTo>
                    <a:pt x="2644" y="41"/>
                  </a:lnTo>
                  <a:lnTo>
                    <a:pt x="2563" y="82"/>
                  </a:lnTo>
                  <a:lnTo>
                    <a:pt x="2441" y="163"/>
                  </a:lnTo>
                  <a:lnTo>
                    <a:pt x="2359" y="245"/>
                  </a:lnTo>
                  <a:lnTo>
                    <a:pt x="2319" y="367"/>
                  </a:lnTo>
                  <a:lnTo>
                    <a:pt x="2237" y="651"/>
                  </a:lnTo>
                  <a:lnTo>
                    <a:pt x="2197" y="936"/>
                  </a:lnTo>
                  <a:lnTo>
                    <a:pt x="2197" y="1221"/>
                  </a:lnTo>
                  <a:lnTo>
                    <a:pt x="2237" y="1506"/>
                  </a:lnTo>
                  <a:lnTo>
                    <a:pt x="2075" y="1343"/>
                  </a:lnTo>
                  <a:lnTo>
                    <a:pt x="1871" y="1221"/>
                  </a:lnTo>
                  <a:lnTo>
                    <a:pt x="1546" y="1139"/>
                  </a:lnTo>
                  <a:lnTo>
                    <a:pt x="1424" y="1099"/>
                  </a:lnTo>
                  <a:lnTo>
                    <a:pt x="1261" y="1139"/>
                  </a:lnTo>
                  <a:lnTo>
                    <a:pt x="1139" y="1180"/>
                  </a:lnTo>
                  <a:lnTo>
                    <a:pt x="1017" y="1262"/>
                  </a:lnTo>
                  <a:lnTo>
                    <a:pt x="895" y="1343"/>
                  </a:lnTo>
                  <a:lnTo>
                    <a:pt x="814" y="1506"/>
                  </a:lnTo>
                  <a:lnTo>
                    <a:pt x="773" y="1790"/>
                  </a:lnTo>
                  <a:lnTo>
                    <a:pt x="773" y="2075"/>
                  </a:lnTo>
                  <a:lnTo>
                    <a:pt x="854" y="2360"/>
                  </a:lnTo>
                  <a:lnTo>
                    <a:pt x="1017" y="2604"/>
                  </a:lnTo>
                  <a:lnTo>
                    <a:pt x="1180" y="2807"/>
                  </a:lnTo>
                  <a:lnTo>
                    <a:pt x="1383" y="3011"/>
                  </a:lnTo>
                  <a:lnTo>
                    <a:pt x="1017" y="2970"/>
                  </a:lnTo>
                  <a:lnTo>
                    <a:pt x="814" y="3011"/>
                  </a:lnTo>
                  <a:lnTo>
                    <a:pt x="651" y="3051"/>
                  </a:lnTo>
                  <a:lnTo>
                    <a:pt x="407" y="3214"/>
                  </a:lnTo>
                  <a:lnTo>
                    <a:pt x="204" y="3377"/>
                  </a:lnTo>
                  <a:lnTo>
                    <a:pt x="82" y="3621"/>
                  </a:lnTo>
                  <a:lnTo>
                    <a:pt x="0" y="3865"/>
                  </a:lnTo>
                  <a:lnTo>
                    <a:pt x="0" y="4109"/>
                  </a:lnTo>
                  <a:lnTo>
                    <a:pt x="82" y="4353"/>
                  </a:lnTo>
                  <a:lnTo>
                    <a:pt x="244" y="4516"/>
                  </a:lnTo>
                  <a:lnTo>
                    <a:pt x="488" y="4678"/>
                  </a:lnTo>
                  <a:lnTo>
                    <a:pt x="692" y="4719"/>
                  </a:lnTo>
                  <a:lnTo>
                    <a:pt x="936" y="4760"/>
                  </a:lnTo>
                  <a:lnTo>
                    <a:pt x="1424" y="4719"/>
                  </a:lnTo>
                  <a:lnTo>
                    <a:pt x="1180" y="5004"/>
                  </a:lnTo>
                  <a:lnTo>
                    <a:pt x="1098" y="5166"/>
                  </a:lnTo>
                  <a:lnTo>
                    <a:pt x="1058" y="5370"/>
                  </a:lnTo>
                  <a:lnTo>
                    <a:pt x="1017" y="5655"/>
                  </a:lnTo>
                  <a:lnTo>
                    <a:pt x="1098" y="5939"/>
                  </a:lnTo>
                  <a:lnTo>
                    <a:pt x="1139" y="6061"/>
                  </a:lnTo>
                  <a:lnTo>
                    <a:pt x="1220" y="6143"/>
                  </a:lnTo>
                  <a:lnTo>
                    <a:pt x="1342" y="6265"/>
                  </a:lnTo>
                  <a:lnTo>
                    <a:pt x="1464" y="6305"/>
                  </a:lnTo>
                  <a:lnTo>
                    <a:pt x="1709" y="6387"/>
                  </a:lnTo>
                  <a:lnTo>
                    <a:pt x="1993" y="6387"/>
                  </a:lnTo>
                  <a:lnTo>
                    <a:pt x="2237" y="6346"/>
                  </a:lnTo>
                  <a:lnTo>
                    <a:pt x="2481" y="6224"/>
                  </a:lnTo>
                  <a:lnTo>
                    <a:pt x="2685" y="6021"/>
                  </a:lnTo>
                  <a:lnTo>
                    <a:pt x="2888" y="5777"/>
                  </a:lnTo>
                  <a:lnTo>
                    <a:pt x="3010" y="6102"/>
                  </a:lnTo>
                  <a:lnTo>
                    <a:pt x="3092" y="6265"/>
                  </a:lnTo>
                  <a:lnTo>
                    <a:pt x="3173" y="6387"/>
                  </a:lnTo>
                  <a:lnTo>
                    <a:pt x="3295" y="6509"/>
                  </a:lnTo>
                  <a:lnTo>
                    <a:pt x="3417" y="6590"/>
                  </a:lnTo>
                  <a:lnTo>
                    <a:pt x="3580" y="6671"/>
                  </a:lnTo>
                  <a:lnTo>
                    <a:pt x="3905" y="6671"/>
                  </a:lnTo>
                  <a:lnTo>
                    <a:pt x="4108" y="6590"/>
                  </a:lnTo>
                  <a:lnTo>
                    <a:pt x="4312" y="6468"/>
                  </a:lnTo>
                  <a:lnTo>
                    <a:pt x="4475" y="6305"/>
                  </a:lnTo>
                  <a:lnTo>
                    <a:pt x="4597" y="6102"/>
                  </a:lnTo>
                  <a:lnTo>
                    <a:pt x="4678" y="5777"/>
                  </a:lnTo>
                  <a:lnTo>
                    <a:pt x="4678" y="5451"/>
                  </a:lnTo>
                  <a:lnTo>
                    <a:pt x="4841" y="5533"/>
                  </a:lnTo>
                  <a:lnTo>
                    <a:pt x="5003" y="5573"/>
                  </a:lnTo>
                  <a:lnTo>
                    <a:pt x="5166" y="5614"/>
                  </a:lnTo>
                  <a:lnTo>
                    <a:pt x="5329" y="5573"/>
                  </a:lnTo>
                  <a:lnTo>
                    <a:pt x="5491" y="5533"/>
                  </a:lnTo>
                  <a:lnTo>
                    <a:pt x="5654" y="5492"/>
                  </a:lnTo>
                  <a:lnTo>
                    <a:pt x="5817" y="5370"/>
                  </a:lnTo>
                  <a:lnTo>
                    <a:pt x="5939" y="5248"/>
                  </a:lnTo>
                  <a:lnTo>
                    <a:pt x="6061" y="5085"/>
                  </a:lnTo>
                  <a:lnTo>
                    <a:pt x="6142" y="4922"/>
                  </a:lnTo>
                  <a:lnTo>
                    <a:pt x="6183" y="4760"/>
                  </a:lnTo>
                  <a:lnTo>
                    <a:pt x="6224" y="4597"/>
                  </a:lnTo>
                  <a:lnTo>
                    <a:pt x="6224" y="4434"/>
                  </a:lnTo>
                  <a:lnTo>
                    <a:pt x="6183" y="4231"/>
                  </a:lnTo>
                  <a:lnTo>
                    <a:pt x="6102" y="4068"/>
                  </a:lnTo>
                  <a:lnTo>
                    <a:pt x="6020" y="3946"/>
                  </a:lnTo>
                  <a:lnTo>
                    <a:pt x="6183" y="3865"/>
                  </a:lnTo>
                  <a:lnTo>
                    <a:pt x="6346" y="3783"/>
                  </a:lnTo>
                  <a:lnTo>
                    <a:pt x="6468" y="3702"/>
                  </a:lnTo>
                  <a:lnTo>
                    <a:pt x="6549" y="3539"/>
                  </a:lnTo>
                  <a:lnTo>
                    <a:pt x="6630" y="3417"/>
                  </a:lnTo>
                  <a:lnTo>
                    <a:pt x="6712" y="3255"/>
                  </a:lnTo>
                  <a:lnTo>
                    <a:pt x="6712" y="3051"/>
                  </a:lnTo>
                  <a:lnTo>
                    <a:pt x="6712" y="2889"/>
                  </a:lnTo>
                  <a:lnTo>
                    <a:pt x="6671" y="2685"/>
                  </a:lnTo>
                  <a:lnTo>
                    <a:pt x="6590" y="2522"/>
                  </a:lnTo>
                  <a:lnTo>
                    <a:pt x="6468" y="2360"/>
                  </a:lnTo>
                  <a:lnTo>
                    <a:pt x="6346" y="2238"/>
                  </a:lnTo>
                  <a:lnTo>
                    <a:pt x="6183" y="2156"/>
                  </a:lnTo>
                  <a:lnTo>
                    <a:pt x="6020" y="2116"/>
                  </a:lnTo>
                  <a:lnTo>
                    <a:pt x="5858" y="2075"/>
                  </a:lnTo>
                  <a:lnTo>
                    <a:pt x="5654" y="2075"/>
                  </a:lnTo>
                  <a:lnTo>
                    <a:pt x="5776" y="1750"/>
                  </a:lnTo>
                  <a:lnTo>
                    <a:pt x="5817" y="1546"/>
                  </a:lnTo>
                  <a:lnTo>
                    <a:pt x="5817" y="1384"/>
                  </a:lnTo>
                  <a:lnTo>
                    <a:pt x="5776" y="1099"/>
                  </a:lnTo>
                  <a:lnTo>
                    <a:pt x="5654" y="855"/>
                  </a:lnTo>
                  <a:lnTo>
                    <a:pt x="5491" y="651"/>
                  </a:lnTo>
                  <a:lnTo>
                    <a:pt x="5369" y="570"/>
                  </a:lnTo>
                  <a:lnTo>
                    <a:pt x="5247" y="489"/>
                  </a:lnTo>
                  <a:lnTo>
                    <a:pt x="4963" y="448"/>
                  </a:lnTo>
                  <a:lnTo>
                    <a:pt x="4678" y="489"/>
                  </a:lnTo>
                  <a:lnTo>
                    <a:pt x="4434" y="570"/>
                  </a:lnTo>
                  <a:lnTo>
                    <a:pt x="4190" y="733"/>
                  </a:lnTo>
                  <a:lnTo>
                    <a:pt x="3946" y="977"/>
                  </a:lnTo>
                  <a:lnTo>
                    <a:pt x="3783" y="1262"/>
                  </a:lnTo>
                  <a:lnTo>
                    <a:pt x="3661" y="895"/>
                  </a:lnTo>
                  <a:lnTo>
                    <a:pt x="3458" y="448"/>
                  </a:lnTo>
                  <a:lnTo>
                    <a:pt x="3336" y="245"/>
                  </a:lnTo>
                  <a:lnTo>
                    <a:pt x="3132" y="82"/>
                  </a:lnTo>
                  <a:lnTo>
                    <a:pt x="3010" y="41"/>
                  </a:lnTo>
                  <a:lnTo>
                    <a:pt x="28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1"/>
            <p:cNvSpPr/>
            <p:nvPr/>
          </p:nvSpPr>
          <p:spPr>
            <a:xfrm>
              <a:off x="1109780" y="1246551"/>
              <a:ext cx="169440" cy="158275"/>
            </a:xfrm>
            <a:custGeom>
              <a:avLst/>
              <a:gdLst/>
              <a:ahLst/>
              <a:cxnLst/>
              <a:rect l="l" t="t" r="r" b="b"/>
              <a:pathLst>
                <a:path w="3703" h="3459" extrusionOk="0">
                  <a:moveTo>
                    <a:pt x="1668" y="1"/>
                  </a:moveTo>
                  <a:lnTo>
                    <a:pt x="1424" y="82"/>
                  </a:lnTo>
                  <a:lnTo>
                    <a:pt x="1140" y="164"/>
                  </a:lnTo>
                  <a:lnTo>
                    <a:pt x="936" y="286"/>
                  </a:lnTo>
                  <a:lnTo>
                    <a:pt x="692" y="448"/>
                  </a:lnTo>
                  <a:lnTo>
                    <a:pt x="489" y="652"/>
                  </a:lnTo>
                  <a:lnTo>
                    <a:pt x="285" y="896"/>
                  </a:lnTo>
                  <a:lnTo>
                    <a:pt x="163" y="1140"/>
                  </a:lnTo>
                  <a:lnTo>
                    <a:pt x="41" y="1425"/>
                  </a:lnTo>
                  <a:lnTo>
                    <a:pt x="1" y="1709"/>
                  </a:lnTo>
                  <a:lnTo>
                    <a:pt x="1" y="1994"/>
                  </a:lnTo>
                  <a:lnTo>
                    <a:pt x="82" y="2320"/>
                  </a:lnTo>
                  <a:lnTo>
                    <a:pt x="204" y="2604"/>
                  </a:lnTo>
                  <a:lnTo>
                    <a:pt x="367" y="2848"/>
                  </a:lnTo>
                  <a:lnTo>
                    <a:pt x="570" y="3052"/>
                  </a:lnTo>
                  <a:lnTo>
                    <a:pt x="814" y="3214"/>
                  </a:lnTo>
                  <a:lnTo>
                    <a:pt x="1058" y="3336"/>
                  </a:lnTo>
                  <a:lnTo>
                    <a:pt x="1302" y="3418"/>
                  </a:lnTo>
                  <a:lnTo>
                    <a:pt x="1587" y="3458"/>
                  </a:lnTo>
                  <a:lnTo>
                    <a:pt x="1912" y="3458"/>
                  </a:lnTo>
                  <a:lnTo>
                    <a:pt x="2197" y="3377"/>
                  </a:lnTo>
                  <a:lnTo>
                    <a:pt x="2441" y="3255"/>
                  </a:lnTo>
                  <a:lnTo>
                    <a:pt x="2726" y="3092"/>
                  </a:lnTo>
                  <a:lnTo>
                    <a:pt x="2970" y="2889"/>
                  </a:lnTo>
                  <a:lnTo>
                    <a:pt x="3173" y="2686"/>
                  </a:lnTo>
                  <a:lnTo>
                    <a:pt x="3377" y="2401"/>
                  </a:lnTo>
                  <a:lnTo>
                    <a:pt x="3539" y="2157"/>
                  </a:lnTo>
                  <a:lnTo>
                    <a:pt x="3621" y="1831"/>
                  </a:lnTo>
                  <a:lnTo>
                    <a:pt x="3702" y="1547"/>
                  </a:lnTo>
                  <a:lnTo>
                    <a:pt x="3702" y="1303"/>
                  </a:lnTo>
                  <a:lnTo>
                    <a:pt x="3661" y="1059"/>
                  </a:lnTo>
                  <a:lnTo>
                    <a:pt x="3580" y="815"/>
                  </a:lnTo>
                  <a:lnTo>
                    <a:pt x="3458" y="611"/>
                  </a:lnTo>
                  <a:lnTo>
                    <a:pt x="3336" y="448"/>
                  </a:lnTo>
                  <a:lnTo>
                    <a:pt x="3173" y="286"/>
                  </a:lnTo>
                  <a:lnTo>
                    <a:pt x="2929" y="164"/>
                  </a:lnTo>
                  <a:lnTo>
                    <a:pt x="2726" y="82"/>
                  </a:lnTo>
                  <a:lnTo>
                    <a:pt x="24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1"/>
            <p:cNvSpPr/>
            <p:nvPr/>
          </p:nvSpPr>
          <p:spPr>
            <a:xfrm>
              <a:off x="1200974" y="1274509"/>
              <a:ext cx="18669" cy="18623"/>
            </a:xfrm>
            <a:custGeom>
              <a:avLst/>
              <a:gdLst/>
              <a:ahLst/>
              <a:cxnLst/>
              <a:rect l="l" t="t" r="r" b="b"/>
              <a:pathLst>
                <a:path w="408" h="407" extrusionOk="0">
                  <a:moveTo>
                    <a:pt x="204" y="0"/>
                  </a:moveTo>
                  <a:lnTo>
                    <a:pt x="123" y="41"/>
                  </a:lnTo>
                  <a:lnTo>
                    <a:pt x="82" y="81"/>
                  </a:lnTo>
                  <a:lnTo>
                    <a:pt x="41" y="122"/>
                  </a:lnTo>
                  <a:lnTo>
                    <a:pt x="1" y="204"/>
                  </a:lnTo>
                  <a:lnTo>
                    <a:pt x="41" y="285"/>
                  </a:lnTo>
                  <a:lnTo>
                    <a:pt x="82" y="326"/>
                  </a:lnTo>
                  <a:lnTo>
                    <a:pt x="123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67" y="326"/>
                  </a:lnTo>
                  <a:lnTo>
                    <a:pt x="407" y="285"/>
                  </a:lnTo>
                  <a:lnTo>
                    <a:pt x="407" y="204"/>
                  </a:lnTo>
                  <a:lnTo>
                    <a:pt x="407" y="122"/>
                  </a:lnTo>
                  <a:lnTo>
                    <a:pt x="367" y="81"/>
                  </a:lnTo>
                  <a:lnTo>
                    <a:pt x="285" y="41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1"/>
            <p:cNvSpPr/>
            <p:nvPr/>
          </p:nvSpPr>
          <p:spPr>
            <a:xfrm>
              <a:off x="1158191" y="1281922"/>
              <a:ext cx="18623" cy="16793"/>
            </a:xfrm>
            <a:custGeom>
              <a:avLst/>
              <a:gdLst/>
              <a:ahLst/>
              <a:cxnLst/>
              <a:rect l="l" t="t" r="r" b="b"/>
              <a:pathLst>
                <a:path w="407" h="367" extrusionOk="0">
                  <a:moveTo>
                    <a:pt x="122" y="1"/>
                  </a:moveTo>
                  <a:lnTo>
                    <a:pt x="41" y="42"/>
                  </a:lnTo>
                  <a:lnTo>
                    <a:pt x="0" y="123"/>
                  </a:lnTo>
                  <a:lnTo>
                    <a:pt x="0" y="164"/>
                  </a:lnTo>
                  <a:lnTo>
                    <a:pt x="0" y="245"/>
                  </a:lnTo>
                  <a:lnTo>
                    <a:pt x="41" y="326"/>
                  </a:lnTo>
                  <a:lnTo>
                    <a:pt x="82" y="367"/>
                  </a:lnTo>
                  <a:lnTo>
                    <a:pt x="285" y="367"/>
                  </a:lnTo>
                  <a:lnTo>
                    <a:pt x="366" y="326"/>
                  </a:lnTo>
                  <a:lnTo>
                    <a:pt x="407" y="245"/>
                  </a:lnTo>
                  <a:lnTo>
                    <a:pt x="407" y="164"/>
                  </a:lnTo>
                  <a:lnTo>
                    <a:pt x="407" y="123"/>
                  </a:lnTo>
                  <a:lnTo>
                    <a:pt x="366" y="42"/>
                  </a:lnTo>
                  <a:lnTo>
                    <a:pt x="3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1"/>
            <p:cNvSpPr/>
            <p:nvPr/>
          </p:nvSpPr>
          <p:spPr>
            <a:xfrm>
              <a:off x="1143274" y="1328457"/>
              <a:ext cx="16793" cy="18669"/>
            </a:xfrm>
            <a:custGeom>
              <a:avLst/>
              <a:gdLst/>
              <a:ahLst/>
              <a:cxnLst/>
              <a:rect l="l" t="t" r="r" b="b"/>
              <a:pathLst>
                <a:path w="367" h="408" extrusionOk="0">
                  <a:moveTo>
                    <a:pt x="123" y="1"/>
                  </a:moveTo>
                  <a:lnTo>
                    <a:pt x="41" y="82"/>
                  </a:lnTo>
                  <a:lnTo>
                    <a:pt x="1" y="123"/>
                  </a:lnTo>
                  <a:lnTo>
                    <a:pt x="1" y="204"/>
                  </a:lnTo>
                  <a:lnTo>
                    <a:pt x="1" y="285"/>
                  </a:lnTo>
                  <a:lnTo>
                    <a:pt x="41" y="326"/>
                  </a:lnTo>
                  <a:lnTo>
                    <a:pt x="123" y="367"/>
                  </a:lnTo>
                  <a:lnTo>
                    <a:pt x="204" y="407"/>
                  </a:lnTo>
                  <a:lnTo>
                    <a:pt x="285" y="367"/>
                  </a:lnTo>
                  <a:lnTo>
                    <a:pt x="326" y="326"/>
                  </a:lnTo>
                  <a:lnTo>
                    <a:pt x="367" y="285"/>
                  </a:lnTo>
                  <a:lnTo>
                    <a:pt x="367" y="204"/>
                  </a:lnTo>
                  <a:lnTo>
                    <a:pt x="367" y="123"/>
                  </a:lnTo>
                  <a:lnTo>
                    <a:pt x="326" y="8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1"/>
            <p:cNvSpPr/>
            <p:nvPr/>
          </p:nvSpPr>
          <p:spPr>
            <a:xfrm>
              <a:off x="1182351" y="1356369"/>
              <a:ext cx="16839" cy="18669"/>
            </a:xfrm>
            <a:custGeom>
              <a:avLst/>
              <a:gdLst/>
              <a:ahLst/>
              <a:cxnLst/>
              <a:rect l="l" t="t" r="r" b="b"/>
              <a:pathLst>
                <a:path w="368" h="408" extrusionOk="0">
                  <a:moveTo>
                    <a:pt x="123" y="1"/>
                  </a:moveTo>
                  <a:lnTo>
                    <a:pt x="42" y="42"/>
                  </a:lnTo>
                  <a:lnTo>
                    <a:pt x="1" y="123"/>
                  </a:lnTo>
                  <a:lnTo>
                    <a:pt x="1" y="204"/>
                  </a:lnTo>
                  <a:lnTo>
                    <a:pt x="1" y="286"/>
                  </a:lnTo>
                  <a:lnTo>
                    <a:pt x="42" y="326"/>
                  </a:lnTo>
                  <a:lnTo>
                    <a:pt x="123" y="367"/>
                  </a:lnTo>
                  <a:lnTo>
                    <a:pt x="204" y="408"/>
                  </a:lnTo>
                  <a:lnTo>
                    <a:pt x="286" y="367"/>
                  </a:lnTo>
                  <a:lnTo>
                    <a:pt x="326" y="326"/>
                  </a:lnTo>
                  <a:lnTo>
                    <a:pt x="367" y="286"/>
                  </a:lnTo>
                  <a:lnTo>
                    <a:pt x="367" y="204"/>
                  </a:lnTo>
                  <a:lnTo>
                    <a:pt x="367" y="123"/>
                  </a:lnTo>
                  <a:lnTo>
                    <a:pt x="326" y="4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1"/>
            <p:cNvSpPr/>
            <p:nvPr/>
          </p:nvSpPr>
          <p:spPr>
            <a:xfrm>
              <a:off x="1225180" y="1319168"/>
              <a:ext cx="18669" cy="18669"/>
            </a:xfrm>
            <a:custGeom>
              <a:avLst/>
              <a:gdLst/>
              <a:ahLst/>
              <a:cxnLst/>
              <a:rect l="l" t="t" r="r" b="b"/>
              <a:pathLst>
                <a:path w="408" h="408" extrusionOk="0">
                  <a:moveTo>
                    <a:pt x="123" y="0"/>
                  </a:moveTo>
                  <a:lnTo>
                    <a:pt x="82" y="41"/>
                  </a:lnTo>
                  <a:lnTo>
                    <a:pt x="41" y="122"/>
                  </a:lnTo>
                  <a:lnTo>
                    <a:pt x="1" y="204"/>
                  </a:lnTo>
                  <a:lnTo>
                    <a:pt x="41" y="244"/>
                  </a:lnTo>
                  <a:lnTo>
                    <a:pt x="82" y="326"/>
                  </a:lnTo>
                  <a:lnTo>
                    <a:pt x="123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67" y="326"/>
                  </a:lnTo>
                  <a:lnTo>
                    <a:pt x="407" y="244"/>
                  </a:lnTo>
                  <a:lnTo>
                    <a:pt x="407" y="204"/>
                  </a:lnTo>
                  <a:lnTo>
                    <a:pt x="407" y="122"/>
                  </a:lnTo>
                  <a:lnTo>
                    <a:pt x="367" y="41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1"/>
            <p:cNvSpPr/>
            <p:nvPr/>
          </p:nvSpPr>
          <p:spPr>
            <a:xfrm>
              <a:off x="1186103" y="1309834"/>
              <a:ext cx="18669" cy="18669"/>
            </a:xfrm>
            <a:custGeom>
              <a:avLst/>
              <a:gdLst/>
              <a:ahLst/>
              <a:cxnLst/>
              <a:rect l="l" t="t" r="r" b="b"/>
              <a:pathLst>
                <a:path w="408" h="408" extrusionOk="0">
                  <a:moveTo>
                    <a:pt x="204" y="1"/>
                  </a:moveTo>
                  <a:lnTo>
                    <a:pt x="122" y="42"/>
                  </a:lnTo>
                  <a:lnTo>
                    <a:pt x="82" y="82"/>
                  </a:lnTo>
                  <a:lnTo>
                    <a:pt x="41" y="123"/>
                  </a:lnTo>
                  <a:lnTo>
                    <a:pt x="0" y="204"/>
                  </a:lnTo>
                  <a:lnTo>
                    <a:pt x="41" y="286"/>
                  </a:lnTo>
                  <a:lnTo>
                    <a:pt x="82" y="367"/>
                  </a:lnTo>
                  <a:lnTo>
                    <a:pt x="122" y="408"/>
                  </a:lnTo>
                  <a:lnTo>
                    <a:pt x="285" y="408"/>
                  </a:lnTo>
                  <a:lnTo>
                    <a:pt x="366" y="367"/>
                  </a:lnTo>
                  <a:lnTo>
                    <a:pt x="407" y="286"/>
                  </a:lnTo>
                  <a:lnTo>
                    <a:pt x="407" y="204"/>
                  </a:lnTo>
                  <a:lnTo>
                    <a:pt x="407" y="123"/>
                  </a:lnTo>
                  <a:lnTo>
                    <a:pt x="366" y="82"/>
                  </a:lnTo>
                  <a:lnTo>
                    <a:pt x="285" y="42"/>
                  </a:lnTo>
                  <a:lnTo>
                    <a:pt x="2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6" name="Google Shape;776;p21"/>
          <p:cNvSpPr/>
          <p:nvPr/>
        </p:nvSpPr>
        <p:spPr>
          <a:xfrm>
            <a:off x="8577773" y="3034860"/>
            <a:ext cx="303418" cy="305294"/>
          </a:xfrm>
          <a:custGeom>
            <a:avLst/>
            <a:gdLst/>
            <a:ahLst/>
            <a:cxnLst/>
            <a:rect l="l" t="t" r="r" b="b"/>
            <a:pathLst>
              <a:path w="6631" h="6672" extrusionOk="0">
                <a:moveTo>
                  <a:pt x="3742" y="0"/>
                </a:moveTo>
                <a:lnTo>
                  <a:pt x="2766" y="41"/>
                </a:lnTo>
                <a:lnTo>
                  <a:pt x="2685" y="41"/>
                </a:lnTo>
                <a:lnTo>
                  <a:pt x="2603" y="82"/>
                </a:lnTo>
                <a:lnTo>
                  <a:pt x="2563" y="163"/>
                </a:lnTo>
                <a:lnTo>
                  <a:pt x="2563" y="244"/>
                </a:lnTo>
                <a:lnTo>
                  <a:pt x="2603" y="2644"/>
                </a:lnTo>
                <a:lnTo>
                  <a:pt x="203" y="2685"/>
                </a:lnTo>
                <a:lnTo>
                  <a:pt x="122" y="2685"/>
                </a:lnTo>
                <a:lnTo>
                  <a:pt x="41" y="2726"/>
                </a:lnTo>
                <a:lnTo>
                  <a:pt x="0" y="2807"/>
                </a:lnTo>
                <a:lnTo>
                  <a:pt x="0" y="2848"/>
                </a:lnTo>
                <a:lnTo>
                  <a:pt x="0" y="3905"/>
                </a:lnTo>
                <a:lnTo>
                  <a:pt x="41" y="3987"/>
                </a:lnTo>
                <a:lnTo>
                  <a:pt x="81" y="4068"/>
                </a:lnTo>
                <a:lnTo>
                  <a:pt x="325" y="4068"/>
                </a:lnTo>
                <a:lnTo>
                  <a:pt x="366" y="4027"/>
                </a:lnTo>
                <a:lnTo>
                  <a:pt x="529" y="4027"/>
                </a:lnTo>
                <a:lnTo>
                  <a:pt x="1139" y="3987"/>
                </a:lnTo>
                <a:lnTo>
                  <a:pt x="2603" y="3987"/>
                </a:lnTo>
                <a:lnTo>
                  <a:pt x="2644" y="6468"/>
                </a:lnTo>
                <a:lnTo>
                  <a:pt x="2644" y="6549"/>
                </a:lnTo>
                <a:lnTo>
                  <a:pt x="2685" y="6590"/>
                </a:lnTo>
                <a:lnTo>
                  <a:pt x="2766" y="6630"/>
                </a:lnTo>
                <a:lnTo>
                  <a:pt x="2847" y="6671"/>
                </a:lnTo>
                <a:lnTo>
                  <a:pt x="3864" y="6671"/>
                </a:lnTo>
                <a:lnTo>
                  <a:pt x="3946" y="6630"/>
                </a:lnTo>
                <a:lnTo>
                  <a:pt x="3986" y="6590"/>
                </a:lnTo>
                <a:lnTo>
                  <a:pt x="4068" y="6508"/>
                </a:lnTo>
                <a:lnTo>
                  <a:pt x="4027" y="6346"/>
                </a:lnTo>
                <a:lnTo>
                  <a:pt x="3986" y="6305"/>
                </a:lnTo>
                <a:lnTo>
                  <a:pt x="3905" y="6264"/>
                </a:lnTo>
                <a:lnTo>
                  <a:pt x="4027" y="6305"/>
                </a:lnTo>
                <a:lnTo>
                  <a:pt x="4027" y="6264"/>
                </a:lnTo>
                <a:lnTo>
                  <a:pt x="3986" y="6102"/>
                </a:lnTo>
                <a:lnTo>
                  <a:pt x="3986" y="5492"/>
                </a:lnTo>
                <a:lnTo>
                  <a:pt x="3946" y="3987"/>
                </a:lnTo>
                <a:lnTo>
                  <a:pt x="6508" y="3987"/>
                </a:lnTo>
                <a:lnTo>
                  <a:pt x="6549" y="3946"/>
                </a:lnTo>
                <a:lnTo>
                  <a:pt x="6630" y="3864"/>
                </a:lnTo>
                <a:lnTo>
                  <a:pt x="6630" y="3783"/>
                </a:lnTo>
                <a:lnTo>
                  <a:pt x="6630" y="2766"/>
                </a:lnTo>
                <a:lnTo>
                  <a:pt x="6590" y="2726"/>
                </a:lnTo>
                <a:lnTo>
                  <a:pt x="6549" y="2644"/>
                </a:lnTo>
                <a:lnTo>
                  <a:pt x="6508" y="2604"/>
                </a:lnTo>
                <a:lnTo>
                  <a:pt x="3946" y="2604"/>
                </a:lnTo>
                <a:lnTo>
                  <a:pt x="3946" y="204"/>
                </a:lnTo>
                <a:lnTo>
                  <a:pt x="3946" y="122"/>
                </a:lnTo>
                <a:lnTo>
                  <a:pt x="3905" y="82"/>
                </a:lnTo>
                <a:lnTo>
                  <a:pt x="3824" y="41"/>
                </a:lnTo>
                <a:lnTo>
                  <a:pt x="374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21"/>
          <p:cNvSpPr/>
          <p:nvPr/>
        </p:nvSpPr>
        <p:spPr>
          <a:xfrm flipH="1">
            <a:off x="3087173" y="4763238"/>
            <a:ext cx="152693" cy="154523"/>
          </a:xfrm>
          <a:custGeom>
            <a:avLst/>
            <a:gdLst/>
            <a:ahLst/>
            <a:cxnLst/>
            <a:rect l="l" t="t" r="r" b="b"/>
            <a:pathLst>
              <a:path w="3337" h="3377" extrusionOk="0">
                <a:moveTo>
                  <a:pt x="1506" y="0"/>
                </a:moveTo>
                <a:lnTo>
                  <a:pt x="1262" y="41"/>
                </a:lnTo>
                <a:lnTo>
                  <a:pt x="1018" y="122"/>
                </a:lnTo>
                <a:lnTo>
                  <a:pt x="774" y="204"/>
                </a:lnTo>
                <a:lnTo>
                  <a:pt x="570" y="366"/>
                </a:lnTo>
                <a:lnTo>
                  <a:pt x="408" y="529"/>
                </a:lnTo>
                <a:lnTo>
                  <a:pt x="245" y="692"/>
                </a:lnTo>
                <a:lnTo>
                  <a:pt x="164" y="895"/>
                </a:lnTo>
                <a:lnTo>
                  <a:pt x="82" y="1098"/>
                </a:lnTo>
                <a:lnTo>
                  <a:pt x="1" y="1342"/>
                </a:lnTo>
                <a:lnTo>
                  <a:pt x="1" y="1546"/>
                </a:lnTo>
                <a:lnTo>
                  <a:pt x="1" y="1790"/>
                </a:lnTo>
                <a:lnTo>
                  <a:pt x="1" y="1993"/>
                </a:lnTo>
                <a:lnTo>
                  <a:pt x="123" y="2319"/>
                </a:lnTo>
                <a:lnTo>
                  <a:pt x="245" y="2563"/>
                </a:lnTo>
                <a:lnTo>
                  <a:pt x="448" y="2807"/>
                </a:lnTo>
                <a:lnTo>
                  <a:pt x="692" y="3010"/>
                </a:lnTo>
                <a:lnTo>
                  <a:pt x="936" y="3173"/>
                </a:lnTo>
                <a:lnTo>
                  <a:pt x="1221" y="3295"/>
                </a:lnTo>
                <a:lnTo>
                  <a:pt x="1506" y="3376"/>
                </a:lnTo>
                <a:lnTo>
                  <a:pt x="1831" y="3376"/>
                </a:lnTo>
                <a:lnTo>
                  <a:pt x="2075" y="3336"/>
                </a:lnTo>
                <a:lnTo>
                  <a:pt x="2319" y="3254"/>
                </a:lnTo>
                <a:lnTo>
                  <a:pt x="2564" y="3173"/>
                </a:lnTo>
                <a:lnTo>
                  <a:pt x="2767" y="3010"/>
                </a:lnTo>
                <a:lnTo>
                  <a:pt x="2930" y="2847"/>
                </a:lnTo>
                <a:lnTo>
                  <a:pt x="3092" y="2685"/>
                </a:lnTo>
                <a:lnTo>
                  <a:pt x="3214" y="2441"/>
                </a:lnTo>
                <a:lnTo>
                  <a:pt x="3296" y="2197"/>
                </a:lnTo>
                <a:lnTo>
                  <a:pt x="3336" y="1912"/>
                </a:lnTo>
                <a:lnTo>
                  <a:pt x="3336" y="1627"/>
                </a:lnTo>
                <a:lnTo>
                  <a:pt x="3296" y="1342"/>
                </a:lnTo>
                <a:lnTo>
                  <a:pt x="3214" y="1098"/>
                </a:lnTo>
                <a:lnTo>
                  <a:pt x="3092" y="854"/>
                </a:lnTo>
                <a:lnTo>
                  <a:pt x="2930" y="610"/>
                </a:lnTo>
                <a:lnTo>
                  <a:pt x="2726" y="407"/>
                </a:lnTo>
                <a:lnTo>
                  <a:pt x="2482" y="244"/>
                </a:lnTo>
                <a:lnTo>
                  <a:pt x="2238" y="122"/>
                </a:lnTo>
                <a:lnTo>
                  <a:pt x="1994" y="41"/>
                </a:lnTo>
                <a:lnTo>
                  <a:pt x="17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946" name="Google Shape;946;p27"/>
          <p:cNvSpPr txBox="1">
            <a:spLocks noGrp="1"/>
          </p:cNvSpPr>
          <p:nvPr>
            <p:ph type="title" idx="2"/>
          </p:nvPr>
        </p:nvSpPr>
        <p:spPr>
          <a:xfrm>
            <a:off x="1792813" y="3147800"/>
            <a:ext cx="2360100" cy="4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27"/>
          <p:cNvSpPr txBox="1">
            <a:spLocks noGrp="1"/>
          </p:cNvSpPr>
          <p:nvPr>
            <p:ph type="title" idx="3"/>
          </p:nvPr>
        </p:nvSpPr>
        <p:spPr>
          <a:xfrm>
            <a:off x="4990793" y="3147800"/>
            <a:ext cx="2360400" cy="4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948" name="Google Shape;948;p27"/>
          <p:cNvSpPr txBox="1">
            <a:spLocks noGrp="1"/>
          </p:cNvSpPr>
          <p:nvPr>
            <p:ph type="subTitle" idx="1"/>
          </p:nvPr>
        </p:nvSpPr>
        <p:spPr>
          <a:xfrm>
            <a:off x="4990791" y="3632050"/>
            <a:ext cx="2360400" cy="6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49" name="Google Shape;949;p27"/>
          <p:cNvSpPr txBox="1">
            <a:spLocks noGrp="1"/>
          </p:cNvSpPr>
          <p:nvPr>
            <p:ph type="subTitle" idx="4"/>
          </p:nvPr>
        </p:nvSpPr>
        <p:spPr>
          <a:xfrm>
            <a:off x="1792963" y="3632050"/>
            <a:ext cx="2360100" cy="6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50" name="Google Shape;950;p27"/>
          <p:cNvSpPr/>
          <p:nvPr/>
        </p:nvSpPr>
        <p:spPr>
          <a:xfrm rot="10800000" flipH="1">
            <a:off x="-4451109" y="2392682"/>
            <a:ext cx="5171118" cy="2972279"/>
          </a:xfrm>
          <a:custGeom>
            <a:avLst/>
            <a:gdLst/>
            <a:ahLst/>
            <a:cxnLst/>
            <a:rect l="l" t="t" r="r" b="b"/>
            <a:pathLst>
              <a:path w="34820" h="20014" extrusionOk="0">
                <a:moveTo>
                  <a:pt x="27294" y="1"/>
                </a:moveTo>
                <a:lnTo>
                  <a:pt x="26765" y="41"/>
                </a:lnTo>
                <a:lnTo>
                  <a:pt x="25626" y="123"/>
                </a:lnTo>
                <a:lnTo>
                  <a:pt x="24487" y="326"/>
                </a:lnTo>
                <a:lnTo>
                  <a:pt x="23348" y="529"/>
                </a:lnTo>
                <a:lnTo>
                  <a:pt x="22210" y="814"/>
                </a:lnTo>
                <a:lnTo>
                  <a:pt x="17044" y="1953"/>
                </a:lnTo>
                <a:lnTo>
                  <a:pt x="11878" y="3133"/>
                </a:lnTo>
                <a:lnTo>
                  <a:pt x="10698" y="3377"/>
                </a:lnTo>
                <a:lnTo>
                  <a:pt x="9559" y="3662"/>
                </a:lnTo>
                <a:lnTo>
                  <a:pt x="8380" y="3987"/>
                </a:lnTo>
                <a:lnTo>
                  <a:pt x="7281" y="4394"/>
                </a:lnTo>
                <a:lnTo>
                  <a:pt x="6264" y="4760"/>
                </a:lnTo>
                <a:lnTo>
                  <a:pt x="5288" y="5248"/>
                </a:lnTo>
                <a:lnTo>
                  <a:pt x="4353" y="5777"/>
                </a:lnTo>
                <a:lnTo>
                  <a:pt x="3905" y="6061"/>
                </a:lnTo>
                <a:lnTo>
                  <a:pt x="3458" y="6387"/>
                </a:lnTo>
                <a:lnTo>
                  <a:pt x="2766" y="6997"/>
                </a:lnTo>
                <a:lnTo>
                  <a:pt x="2156" y="7648"/>
                </a:lnTo>
                <a:lnTo>
                  <a:pt x="1587" y="8339"/>
                </a:lnTo>
                <a:lnTo>
                  <a:pt x="1099" y="9112"/>
                </a:lnTo>
                <a:lnTo>
                  <a:pt x="692" y="9885"/>
                </a:lnTo>
                <a:lnTo>
                  <a:pt x="366" y="10699"/>
                </a:lnTo>
                <a:lnTo>
                  <a:pt x="244" y="11146"/>
                </a:lnTo>
                <a:lnTo>
                  <a:pt x="122" y="11553"/>
                </a:lnTo>
                <a:lnTo>
                  <a:pt x="82" y="11959"/>
                </a:lnTo>
                <a:lnTo>
                  <a:pt x="0" y="12407"/>
                </a:lnTo>
                <a:lnTo>
                  <a:pt x="0" y="12854"/>
                </a:lnTo>
                <a:lnTo>
                  <a:pt x="0" y="13261"/>
                </a:lnTo>
                <a:lnTo>
                  <a:pt x="41" y="13709"/>
                </a:lnTo>
                <a:lnTo>
                  <a:pt x="122" y="14115"/>
                </a:lnTo>
                <a:lnTo>
                  <a:pt x="244" y="14522"/>
                </a:lnTo>
                <a:lnTo>
                  <a:pt x="366" y="14929"/>
                </a:lnTo>
                <a:lnTo>
                  <a:pt x="529" y="15336"/>
                </a:lnTo>
                <a:lnTo>
                  <a:pt x="732" y="15742"/>
                </a:lnTo>
                <a:lnTo>
                  <a:pt x="1017" y="16190"/>
                </a:lnTo>
                <a:lnTo>
                  <a:pt x="1302" y="16597"/>
                </a:lnTo>
                <a:lnTo>
                  <a:pt x="1668" y="17003"/>
                </a:lnTo>
                <a:lnTo>
                  <a:pt x="1993" y="17369"/>
                </a:lnTo>
                <a:lnTo>
                  <a:pt x="2400" y="17695"/>
                </a:lnTo>
                <a:lnTo>
                  <a:pt x="2807" y="17980"/>
                </a:lnTo>
                <a:lnTo>
                  <a:pt x="3214" y="18264"/>
                </a:lnTo>
                <a:lnTo>
                  <a:pt x="3661" y="18549"/>
                </a:lnTo>
                <a:lnTo>
                  <a:pt x="4109" y="18793"/>
                </a:lnTo>
                <a:lnTo>
                  <a:pt x="4597" y="18996"/>
                </a:lnTo>
                <a:lnTo>
                  <a:pt x="5532" y="19363"/>
                </a:lnTo>
                <a:lnTo>
                  <a:pt x="6549" y="19607"/>
                </a:lnTo>
                <a:lnTo>
                  <a:pt x="7525" y="19810"/>
                </a:lnTo>
                <a:lnTo>
                  <a:pt x="8136" y="19891"/>
                </a:lnTo>
                <a:lnTo>
                  <a:pt x="8746" y="19932"/>
                </a:lnTo>
                <a:lnTo>
                  <a:pt x="10007" y="20013"/>
                </a:lnTo>
                <a:lnTo>
                  <a:pt x="11227" y="19973"/>
                </a:lnTo>
                <a:lnTo>
                  <a:pt x="12447" y="19891"/>
                </a:lnTo>
                <a:lnTo>
                  <a:pt x="14928" y="19688"/>
                </a:lnTo>
                <a:lnTo>
                  <a:pt x="16149" y="19566"/>
                </a:lnTo>
                <a:lnTo>
                  <a:pt x="17369" y="19485"/>
                </a:lnTo>
                <a:lnTo>
                  <a:pt x="18711" y="19444"/>
                </a:lnTo>
                <a:lnTo>
                  <a:pt x="20013" y="19485"/>
                </a:lnTo>
                <a:lnTo>
                  <a:pt x="22657" y="19566"/>
                </a:lnTo>
                <a:lnTo>
                  <a:pt x="23837" y="19647"/>
                </a:lnTo>
                <a:lnTo>
                  <a:pt x="25626" y="19647"/>
                </a:lnTo>
                <a:lnTo>
                  <a:pt x="26196" y="19607"/>
                </a:lnTo>
                <a:lnTo>
                  <a:pt x="26806" y="19525"/>
                </a:lnTo>
                <a:lnTo>
                  <a:pt x="27375" y="19403"/>
                </a:lnTo>
                <a:lnTo>
                  <a:pt x="27823" y="19281"/>
                </a:lnTo>
                <a:lnTo>
                  <a:pt x="28311" y="19118"/>
                </a:lnTo>
                <a:lnTo>
                  <a:pt x="28758" y="18915"/>
                </a:lnTo>
                <a:lnTo>
                  <a:pt x="29206" y="18712"/>
                </a:lnTo>
                <a:lnTo>
                  <a:pt x="29613" y="18508"/>
                </a:lnTo>
                <a:lnTo>
                  <a:pt x="30060" y="18264"/>
                </a:lnTo>
                <a:lnTo>
                  <a:pt x="30833" y="17695"/>
                </a:lnTo>
                <a:lnTo>
                  <a:pt x="31565" y="17044"/>
                </a:lnTo>
                <a:lnTo>
                  <a:pt x="32257" y="16352"/>
                </a:lnTo>
                <a:lnTo>
                  <a:pt x="32867" y="15580"/>
                </a:lnTo>
                <a:lnTo>
                  <a:pt x="33395" y="14766"/>
                </a:lnTo>
                <a:lnTo>
                  <a:pt x="33680" y="14278"/>
                </a:lnTo>
                <a:lnTo>
                  <a:pt x="33884" y="13749"/>
                </a:lnTo>
                <a:lnTo>
                  <a:pt x="34128" y="13261"/>
                </a:lnTo>
                <a:lnTo>
                  <a:pt x="34290" y="12732"/>
                </a:lnTo>
                <a:lnTo>
                  <a:pt x="34453" y="12204"/>
                </a:lnTo>
                <a:lnTo>
                  <a:pt x="34575" y="11634"/>
                </a:lnTo>
                <a:lnTo>
                  <a:pt x="34697" y="11105"/>
                </a:lnTo>
                <a:lnTo>
                  <a:pt x="34778" y="10536"/>
                </a:lnTo>
                <a:lnTo>
                  <a:pt x="34819" y="9966"/>
                </a:lnTo>
                <a:lnTo>
                  <a:pt x="34819" y="9438"/>
                </a:lnTo>
                <a:lnTo>
                  <a:pt x="34819" y="8868"/>
                </a:lnTo>
                <a:lnTo>
                  <a:pt x="34819" y="8299"/>
                </a:lnTo>
                <a:lnTo>
                  <a:pt x="34738" y="7729"/>
                </a:lnTo>
                <a:lnTo>
                  <a:pt x="34656" y="7200"/>
                </a:lnTo>
                <a:lnTo>
                  <a:pt x="34575" y="6631"/>
                </a:lnTo>
                <a:lnTo>
                  <a:pt x="34412" y="6102"/>
                </a:lnTo>
                <a:lnTo>
                  <a:pt x="34290" y="5533"/>
                </a:lnTo>
                <a:lnTo>
                  <a:pt x="34087" y="5004"/>
                </a:lnTo>
                <a:lnTo>
                  <a:pt x="33884" y="4475"/>
                </a:lnTo>
                <a:lnTo>
                  <a:pt x="33640" y="3946"/>
                </a:lnTo>
                <a:lnTo>
                  <a:pt x="33395" y="3499"/>
                </a:lnTo>
                <a:lnTo>
                  <a:pt x="33111" y="3051"/>
                </a:lnTo>
                <a:lnTo>
                  <a:pt x="32826" y="2604"/>
                </a:lnTo>
                <a:lnTo>
                  <a:pt x="32501" y="2238"/>
                </a:lnTo>
                <a:lnTo>
                  <a:pt x="32134" y="1831"/>
                </a:lnTo>
                <a:lnTo>
                  <a:pt x="31768" y="1465"/>
                </a:lnTo>
                <a:lnTo>
                  <a:pt x="31362" y="1180"/>
                </a:lnTo>
                <a:lnTo>
                  <a:pt x="30914" y="896"/>
                </a:lnTo>
                <a:lnTo>
                  <a:pt x="30426" y="611"/>
                </a:lnTo>
                <a:lnTo>
                  <a:pt x="29938" y="407"/>
                </a:lnTo>
                <a:lnTo>
                  <a:pt x="29450" y="285"/>
                </a:lnTo>
                <a:lnTo>
                  <a:pt x="28921" y="163"/>
                </a:lnTo>
                <a:lnTo>
                  <a:pt x="28392" y="82"/>
                </a:lnTo>
                <a:lnTo>
                  <a:pt x="27823" y="41"/>
                </a:lnTo>
                <a:lnTo>
                  <a:pt x="2729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27"/>
          <p:cNvSpPr/>
          <p:nvPr/>
        </p:nvSpPr>
        <p:spPr>
          <a:xfrm rot="10800000" flipH="1">
            <a:off x="6652416" y="-1393943"/>
            <a:ext cx="5171118" cy="2972279"/>
          </a:xfrm>
          <a:custGeom>
            <a:avLst/>
            <a:gdLst/>
            <a:ahLst/>
            <a:cxnLst/>
            <a:rect l="l" t="t" r="r" b="b"/>
            <a:pathLst>
              <a:path w="34820" h="20014" extrusionOk="0">
                <a:moveTo>
                  <a:pt x="27294" y="1"/>
                </a:moveTo>
                <a:lnTo>
                  <a:pt x="26765" y="41"/>
                </a:lnTo>
                <a:lnTo>
                  <a:pt x="25626" y="123"/>
                </a:lnTo>
                <a:lnTo>
                  <a:pt x="24487" y="326"/>
                </a:lnTo>
                <a:lnTo>
                  <a:pt x="23348" y="529"/>
                </a:lnTo>
                <a:lnTo>
                  <a:pt x="22210" y="814"/>
                </a:lnTo>
                <a:lnTo>
                  <a:pt x="17044" y="1953"/>
                </a:lnTo>
                <a:lnTo>
                  <a:pt x="11878" y="3133"/>
                </a:lnTo>
                <a:lnTo>
                  <a:pt x="10698" y="3377"/>
                </a:lnTo>
                <a:lnTo>
                  <a:pt x="9559" y="3662"/>
                </a:lnTo>
                <a:lnTo>
                  <a:pt x="8380" y="3987"/>
                </a:lnTo>
                <a:lnTo>
                  <a:pt x="7281" y="4394"/>
                </a:lnTo>
                <a:lnTo>
                  <a:pt x="6264" y="4760"/>
                </a:lnTo>
                <a:lnTo>
                  <a:pt x="5288" y="5248"/>
                </a:lnTo>
                <a:lnTo>
                  <a:pt x="4353" y="5777"/>
                </a:lnTo>
                <a:lnTo>
                  <a:pt x="3905" y="6061"/>
                </a:lnTo>
                <a:lnTo>
                  <a:pt x="3458" y="6387"/>
                </a:lnTo>
                <a:lnTo>
                  <a:pt x="2766" y="6997"/>
                </a:lnTo>
                <a:lnTo>
                  <a:pt x="2156" y="7648"/>
                </a:lnTo>
                <a:lnTo>
                  <a:pt x="1587" y="8339"/>
                </a:lnTo>
                <a:lnTo>
                  <a:pt x="1099" y="9112"/>
                </a:lnTo>
                <a:lnTo>
                  <a:pt x="692" y="9885"/>
                </a:lnTo>
                <a:lnTo>
                  <a:pt x="366" y="10699"/>
                </a:lnTo>
                <a:lnTo>
                  <a:pt x="244" y="11146"/>
                </a:lnTo>
                <a:lnTo>
                  <a:pt x="122" y="11553"/>
                </a:lnTo>
                <a:lnTo>
                  <a:pt x="82" y="11959"/>
                </a:lnTo>
                <a:lnTo>
                  <a:pt x="0" y="12407"/>
                </a:lnTo>
                <a:lnTo>
                  <a:pt x="0" y="12854"/>
                </a:lnTo>
                <a:lnTo>
                  <a:pt x="0" y="13261"/>
                </a:lnTo>
                <a:lnTo>
                  <a:pt x="41" y="13709"/>
                </a:lnTo>
                <a:lnTo>
                  <a:pt x="122" y="14115"/>
                </a:lnTo>
                <a:lnTo>
                  <a:pt x="244" y="14522"/>
                </a:lnTo>
                <a:lnTo>
                  <a:pt x="366" y="14929"/>
                </a:lnTo>
                <a:lnTo>
                  <a:pt x="529" y="15336"/>
                </a:lnTo>
                <a:lnTo>
                  <a:pt x="732" y="15742"/>
                </a:lnTo>
                <a:lnTo>
                  <a:pt x="1017" y="16190"/>
                </a:lnTo>
                <a:lnTo>
                  <a:pt x="1302" y="16597"/>
                </a:lnTo>
                <a:lnTo>
                  <a:pt x="1668" y="17003"/>
                </a:lnTo>
                <a:lnTo>
                  <a:pt x="1993" y="17369"/>
                </a:lnTo>
                <a:lnTo>
                  <a:pt x="2400" y="17695"/>
                </a:lnTo>
                <a:lnTo>
                  <a:pt x="2807" y="17980"/>
                </a:lnTo>
                <a:lnTo>
                  <a:pt x="3214" y="18264"/>
                </a:lnTo>
                <a:lnTo>
                  <a:pt x="3661" y="18549"/>
                </a:lnTo>
                <a:lnTo>
                  <a:pt x="4109" y="18793"/>
                </a:lnTo>
                <a:lnTo>
                  <a:pt x="4597" y="18996"/>
                </a:lnTo>
                <a:lnTo>
                  <a:pt x="5532" y="19363"/>
                </a:lnTo>
                <a:lnTo>
                  <a:pt x="6549" y="19607"/>
                </a:lnTo>
                <a:lnTo>
                  <a:pt x="7525" y="19810"/>
                </a:lnTo>
                <a:lnTo>
                  <a:pt x="8136" y="19891"/>
                </a:lnTo>
                <a:lnTo>
                  <a:pt x="8746" y="19932"/>
                </a:lnTo>
                <a:lnTo>
                  <a:pt x="10007" y="20013"/>
                </a:lnTo>
                <a:lnTo>
                  <a:pt x="11227" y="19973"/>
                </a:lnTo>
                <a:lnTo>
                  <a:pt x="12447" y="19891"/>
                </a:lnTo>
                <a:lnTo>
                  <a:pt x="14928" y="19688"/>
                </a:lnTo>
                <a:lnTo>
                  <a:pt x="16149" y="19566"/>
                </a:lnTo>
                <a:lnTo>
                  <a:pt x="17369" y="19485"/>
                </a:lnTo>
                <a:lnTo>
                  <a:pt x="18711" y="19444"/>
                </a:lnTo>
                <a:lnTo>
                  <a:pt x="20013" y="19485"/>
                </a:lnTo>
                <a:lnTo>
                  <a:pt x="22657" y="19566"/>
                </a:lnTo>
                <a:lnTo>
                  <a:pt x="23837" y="19647"/>
                </a:lnTo>
                <a:lnTo>
                  <a:pt x="25626" y="19647"/>
                </a:lnTo>
                <a:lnTo>
                  <a:pt x="26196" y="19607"/>
                </a:lnTo>
                <a:lnTo>
                  <a:pt x="26806" y="19525"/>
                </a:lnTo>
                <a:lnTo>
                  <a:pt x="27375" y="19403"/>
                </a:lnTo>
                <a:lnTo>
                  <a:pt x="27823" y="19281"/>
                </a:lnTo>
                <a:lnTo>
                  <a:pt x="28311" y="19118"/>
                </a:lnTo>
                <a:lnTo>
                  <a:pt x="28758" y="18915"/>
                </a:lnTo>
                <a:lnTo>
                  <a:pt x="29206" y="18712"/>
                </a:lnTo>
                <a:lnTo>
                  <a:pt x="29613" y="18508"/>
                </a:lnTo>
                <a:lnTo>
                  <a:pt x="30060" y="18264"/>
                </a:lnTo>
                <a:lnTo>
                  <a:pt x="30833" y="17695"/>
                </a:lnTo>
                <a:lnTo>
                  <a:pt x="31565" y="17044"/>
                </a:lnTo>
                <a:lnTo>
                  <a:pt x="32257" y="16352"/>
                </a:lnTo>
                <a:lnTo>
                  <a:pt x="32867" y="15580"/>
                </a:lnTo>
                <a:lnTo>
                  <a:pt x="33395" y="14766"/>
                </a:lnTo>
                <a:lnTo>
                  <a:pt x="33680" y="14278"/>
                </a:lnTo>
                <a:lnTo>
                  <a:pt x="33884" y="13749"/>
                </a:lnTo>
                <a:lnTo>
                  <a:pt x="34128" y="13261"/>
                </a:lnTo>
                <a:lnTo>
                  <a:pt x="34290" y="12732"/>
                </a:lnTo>
                <a:lnTo>
                  <a:pt x="34453" y="12204"/>
                </a:lnTo>
                <a:lnTo>
                  <a:pt x="34575" y="11634"/>
                </a:lnTo>
                <a:lnTo>
                  <a:pt x="34697" y="11105"/>
                </a:lnTo>
                <a:lnTo>
                  <a:pt x="34778" y="10536"/>
                </a:lnTo>
                <a:lnTo>
                  <a:pt x="34819" y="9966"/>
                </a:lnTo>
                <a:lnTo>
                  <a:pt x="34819" y="9438"/>
                </a:lnTo>
                <a:lnTo>
                  <a:pt x="34819" y="8868"/>
                </a:lnTo>
                <a:lnTo>
                  <a:pt x="34819" y="8299"/>
                </a:lnTo>
                <a:lnTo>
                  <a:pt x="34738" y="7729"/>
                </a:lnTo>
                <a:lnTo>
                  <a:pt x="34656" y="7200"/>
                </a:lnTo>
                <a:lnTo>
                  <a:pt x="34575" y="6631"/>
                </a:lnTo>
                <a:lnTo>
                  <a:pt x="34412" y="6102"/>
                </a:lnTo>
                <a:lnTo>
                  <a:pt x="34290" y="5533"/>
                </a:lnTo>
                <a:lnTo>
                  <a:pt x="34087" y="5004"/>
                </a:lnTo>
                <a:lnTo>
                  <a:pt x="33884" y="4475"/>
                </a:lnTo>
                <a:lnTo>
                  <a:pt x="33640" y="3946"/>
                </a:lnTo>
                <a:lnTo>
                  <a:pt x="33395" y="3499"/>
                </a:lnTo>
                <a:lnTo>
                  <a:pt x="33111" y="3051"/>
                </a:lnTo>
                <a:lnTo>
                  <a:pt x="32826" y="2604"/>
                </a:lnTo>
                <a:lnTo>
                  <a:pt x="32501" y="2238"/>
                </a:lnTo>
                <a:lnTo>
                  <a:pt x="32134" y="1831"/>
                </a:lnTo>
                <a:lnTo>
                  <a:pt x="31768" y="1465"/>
                </a:lnTo>
                <a:lnTo>
                  <a:pt x="31362" y="1180"/>
                </a:lnTo>
                <a:lnTo>
                  <a:pt x="30914" y="896"/>
                </a:lnTo>
                <a:lnTo>
                  <a:pt x="30426" y="611"/>
                </a:lnTo>
                <a:lnTo>
                  <a:pt x="29938" y="407"/>
                </a:lnTo>
                <a:lnTo>
                  <a:pt x="29450" y="285"/>
                </a:lnTo>
                <a:lnTo>
                  <a:pt x="28921" y="163"/>
                </a:lnTo>
                <a:lnTo>
                  <a:pt x="28392" y="82"/>
                </a:lnTo>
                <a:lnTo>
                  <a:pt x="27823" y="41"/>
                </a:lnTo>
                <a:lnTo>
                  <a:pt x="2729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27"/>
          <p:cNvSpPr/>
          <p:nvPr/>
        </p:nvSpPr>
        <p:spPr>
          <a:xfrm rot="10800000" flipH="1">
            <a:off x="2026917" y="4578034"/>
            <a:ext cx="85658" cy="85658"/>
          </a:xfrm>
          <a:custGeom>
            <a:avLst/>
            <a:gdLst/>
            <a:ahLst/>
            <a:cxnLst/>
            <a:rect l="l" t="t" r="r" b="b"/>
            <a:pathLst>
              <a:path w="1872" h="1872" extrusionOk="0">
                <a:moveTo>
                  <a:pt x="733" y="1"/>
                </a:moveTo>
                <a:lnTo>
                  <a:pt x="489" y="82"/>
                </a:lnTo>
                <a:lnTo>
                  <a:pt x="286" y="245"/>
                </a:lnTo>
                <a:lnTo>
                  <a:pt x="123" y="448"/>
                </a:lnTo>
                <a:lnTo>
                  <a:pt x="1" y="692"/>
                </a:lnTo>
                <a:lnTo>
                  <a:pt x="1" y="936"/>
                </a:lnTo>
                <a:lnTo>
                  <a:pt x="41" y="1221"/>
                </a:lnTo>
                <a:lnTo>
                  <a:pt x="164" y="1424"/>
                </a:lnTo>
                <a:lnTo>
                  <a:pt x="245" y="1587"/>
                </a:lnTo>
                <a:lnTo>
                  <a:pt x="367" y="1668"/>
                </a:lnTo>
                <a:lnTo>
                  <a:pt x="489" y="1750"/>
                </a:lnTo>
                <a:lnTo>
                  <a:pt x="652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0"/>
                </a:lnTo>
                <a:lnTo>
                  <a:pt x="154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3"/>
                </a:lnTo>
                <a:lnTo>
                  <a:pt x="1831" y="651"/>
                </a:lnTo>
                <a:lnTo>
                  <a:pt x="1750" y="489"/>
                </a:lnTo>
                <a:lnTo>
                  <a:pt x="1669" y="367"/>
                </a:lnTo>
                <a:lnTo>
                  <a:pt x="1546" y="245"/>
                </a:lnTo>
                <a:lnTo>
                  <a:pt x="1302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27"/>
          <p:cNvSpPr/>
          <p:nvPr/>
        </p:nvSpPr>
        <p:spPr>
          <a:xfrm rot="10800000" flipH="1">
            <a:off x="8518014" y="3627199"/>
            <a:ext cx="152693" cy="154523"/>
          </a:xfrm>
          <a:custGeom>
            <a:avLst/>
            <a:gdLst/>
            <a:ahLst/>
            <a:cxnLst/>
            <a:rect l="l" t="t" r="r" b="b"/>
            <a:pathLst>
              <a:path w="3337" h="3377" extrusionOk="0">
                <a:moveTo>
                  <a:pt x="1506" y="0"/>
                </a:moveTo>
                <a:lnTo>
                  <a:pt x="1262" y="41"/>
                </a:lnTo>
                <a:lnTo>
                  <a:pt x="1018" y="122"/>
                </a:lnTo>
                <a:lnTo>
                  <a:pt x="774" y="204"/>
                </a:lnTo>
                <a:lnTo>
                  <a:pt x="570" y="366"/>
                </a:lnTo>
                <a:lnTo>
                  <a:pt x="408" y="529"/>
                </a:lnTo>
                <a:lnTo>
                  <a:pt x="245" y="692"/>
                </a:lnTo>
                <a:lnTo>
                  <a:pt x="164" y="895"/>
                </a:lnTo>
                <a:lnTo>
                  <a:pt x="82" y="1098"/>
                </a:lnTo>
                <a:lnTo>
                  <a:pt x="1" y="1342"/>
                </a:lnTo>
                <a:lnTo>
                  <a:pt x="1" y="1546"/>
                </a:lnTo>
                <a:lnTo>
                  <a:pt x="1" y="1790"/>
                </a:lnTo>
                <a:lnTo>
                  <a:pt x="1" y="1993"/>
                </a:lnTo>
                <a:lnTo>
                  <a:pt x="123" y="2319"/>
                </a:lnTo>
                <a:lnTo>
                  <a:pt x="245" y="2563"/>
                </a:lnTo>
                <a:lnTo>
                  <a:pt x="448" y="2807"/>
                </a:lnTo>
                <a:lnTo>
                  <a:pt x="692" y="3010"/>
                </a:lnTo>
                <a:lnTo>
                  <a:pt x="936" y="3173"/>
                </a:lnTo>
                <a:lnTo>
                  <a:pt x="1221" y="3295"/>
                </a:lnTo>
                <a:lnTo>
                  <a:pt x="1506" y="3376"/>
                </a:lnTo>
                <a:lnTo>
                  <a:pt x="1831" y="3376"/>
                </a:lnTo>
                <a:lnTo>
                  <a:pt x="2075" y="3336"/>
                </a:lnTo>
                <a:lnTo>
                  <a:pt x="2319" y="3254"/>
                </a:lnTo>
                <a:lnTo>
                  <a:pt x="2564" y="3173"/>
                </a:lnTo>
                <a:lnTo>
                  <a:pt x="2767" y="3010"/>
                </a:lnTo>
                <a:lnTo>
                  <a:pt x="2930" y="2847"/>
                </a:lnTo>
                <a:lnTo>
                  <a:pt x="3092" y="2685"/>
                </a:lnTo>
                <a:lnTo>
                  <a:pt x="3214" y="2441"/>
                </a:lnTo>
                <a:lnTo>
                  <a:pt x="3296" y="2197"/>
                </a:lnTo>
                <a:lnTo>
                  <a:pt x="3336" y="1912"/>
                </a:lnTo>
                <a:lnTo>
                  <a:pt x="3336" y="1627"/>
                </a:lnTo>
                <a:lnTo>
                  <a:pt x="3296" y="1342"/>
                </a:lnTo>
                <a:lnTo>
                  <a:pt x="3214" y="1098"/>
                </a:lnTo>
                <a:lnTo>
                  <a:pt x="3092" y="854"/>
                </a:lnTo>
                <a:lnTo>
                  <a:pt x="2930" y="610"/>
                </a:lnTo>
                <a:lnTo>
                  <a:pt x="2726" y="407"/>
                </a:lnTo>
                <a:lnTo>
                  <a:pt x="2482" y="244"/>
                </a:lnTo>
                <a:lnTo>
                  <a:pt x="2238" y="122"/>
                </a:lnTo>
                <a:lnTo>
                  <a:pt x="1994" y="41"/>
                </a:lnTo>
                <a:lnTo>
                  <a:pt x="17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27"/>
          <p:cNvSpPr/>
          <p:nvPr/>
        </p:nvSpPr>
        <p:spPr>
          <a:xfrm rot="10800000" flipH="1">
            <a:off x="386339" y="2180561"/>
            <a:ext cx="152693" cy="154523"/>
          </a:xfrm>
          <a:custGeom>
            <a:avLst/>
            <a:gdLst/>
            <a:ahLst/>
            <a:cxnLst/>
            <a:rect l="l" t="t" r="r" b="b"/>
            <a:pathLst>
              <a:path w="3337" h="3377" extrusionOk="0">
                <a:moveTo>
                  <a:pt x="1506" y="0"/>
                </a:moveTo>
                <a:lnTo>
                  <a:pt x="1262" y="41"/>
                </a:lnTo>
                <a:lnTo>
                  <a:pt x="1018" y="122"/>
                </a:lnTo>
                <a:lnTo>
                  <a:pt x="774" y="204"/>
                </a:lnTo>
                <a:lnTo>
                  <a:pt x="570" y="366"/>
                </a:lnTo>
                <a:lnTo>
                  <a:pt x="408" y="529"/>
                </a:lnTo>
                <a:lnTo>
                  <a:pt x="245" y="692"/>
                </a:lnTo>
                <a:lnTo>
                  <a:pt x="164" y="895"/>
                </a:lnTo>
                <a:lnTo>
                  <a:pt x="82" y="1098"/>
                </a:lnTo>
                <a:lnTo>
                  <a:pt x="1" y="1342"/>
                </a:lnTo>
                <a:lnTo>
                  <a:pt x="1" y="1546"/>
                </a:lnTo>
                <a:lnTo>
                  <a:pt x="1" y="1790"/>
                </a:lnTo>
                <a:lnTo>
                  <a:pt x="1" y="1993"/>
                </a:lnTo>
                <a:lnTo>
                  <a:pt x="123" y="2319"/>
                </a:lnTo>
                <a:lnTo>
                  <a:pt x="245" y="2563"/>
                </a:lnTo>
                <a:lnTo>
                  <a:pt x="448" y="2807"/>
                </a:lnTo>
                <a:lnTo>
                  <a:pt x="692" y="3010"/>
                </a:lnTo>
                <a:lnTo>
                  <a:pt x="936" y="3173"/>
                </a:lnTo>
                <a:lnTo>
                  <a:pt x="1221" y="3295"/>
                </a:lnTo>
                <a:lnTo>
                  <a:pt x="1506" y="3376"/>
                </a:lnTo>
                <a:lnTo>
                  <a:pt x="1831" y="3376"/>
                </a:lnTo>
                <a:lnTo>
                  <a:pt x="2075" y="3336"/>
                </a:lnTo>
                <a:lnTo>
                  <a:pt x="2319" y="3254"/>
                </a:lnTo>
                <a:lnTo>
                  <a:pt x="2564" y="3173"/>
                </a:lnTo>
                <a:lnTo>
                  <a:pt x="2767" y="3010"/>
                </a:lnTo>
                <a:lnTo>
                  <a:pt x="2930" y="2847"/>
                </a:lnTo>
                <a:lnTo>
                  <a:pt x="3092" y="2685"/>
                </a:lnTo>
                <a:lnTo>
                  <a:pt x="3214" y="2441"/>
                </a:lnTo>
                <a:lnTo>
                  <a:pt x="3296" y="2197"/>
                </a:lnTo>
                <a:lnTo>
                  <a:pt x="3336" y="1912"/>
                </a:lnTo>
                <a:lnTo>
                  <a:pt x="3336" y="1627"/>
                </a:lnTo>
                <a:lnTo>
                  <a:pt x="3296" y="1342"/>
                </a:lnTo>
                <a:lnTo>
                  <a:pt x="3214" y="1098"/>
                </a:lnTo>
                <a:lnTo>
                  <a:pt x="3092" y="854"/>
                </a:lnTo>
                <a:lnTo>
                  <a:pt x="2930" y="610"/>
                </a:lnTo>
                <a:lnTo>
                  <a:pt x="2726" y="407"/>
                </a:lnTo>
                <a:lnTo>
                  <a:pt x="2482" y="244"/>
                </a:lnTo>
                <a:lnTo>
                  <a:pt x="2238" y="122"/>
                </a:lnTo>
                <a:lnTo>
                  <a:pt x="1994" y="41"/>
                </a:lnTo>
                <a:lnTo>
                  <a:pt x="17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5" name="Google Shape;955;p27"/>
          <p:cNvGrpSpPr/>
          <p:nvPr/>
        </p:nvGrpSpPr>
        <p:grpSpPr>
          <a:xfrm rot="-5400000" flipH="1">
            <a:off x="-1004624" y="3995190"/>
            <a:ext cx="1915490" cy="2459786"/>
            <a:chOff x="2659350" y="1746500"/>
            <a:chExt cx="379350" cy="487125"/>
          </a:xfrm>
        </p:grpSpPr>
        <p:sp>
          <p:nvSpPr>
            <p:cNvPr id="956" name="Google Shape;956;p27"/>
            <p:cNvSpPr/>
            <p:nvPr/>
          </p:nvSpPr>
          <p:spPr>
            <a:xfrm>
              <a:off x="2659350" y="1746500"/>
              <a:ext cx="379350" cy="487125"/>
            </a:xfrm>
            <a:custGeom>
              <a:avLst/>
              <a:gdLst/>
              <a:ahLst/>
              <a:cxnLst/>
              <a:rect l="l" t="t" r="r" b="b"/>
              <a:pathLst>
                <a:path w="15174" h="19485" extrusionOk="0">
                  <a:moveTo>
                    <a:pt x="14116" y="1"/>
                  </a:moveTo>
                  <a:lnTo>
                    <a:pt x="14034" y="42"/>
                  </a:lnTo>
                  <a:lnTo>
                    <a:pt x="13261" y="774"/>
                  </a:lnTo>
                  <a:lnTo>
                    <a:pt x="12448" y="1465"/>
                  </a:lnTo>
                  <a:lnTo>
                    <a:pt x="11634" y="2116"/>
                  </a:lnTo>
                  <a:lnTo>
                    <a:pt x="10821" y="2767"/>
                  </a:lnTo>
                  <a:lnTo>
                    <a:pt x="9112" y="4028"/>
                  </a:lnTo>
                  <a:lnTo>
                    <a:pt x="7404" y="5248"/>
                  </a:lnTo>
                  <a:lnTo>
                    <a:pt x="5899" y="6428"/>
                  </a:lnTo>
                  <a:lnTo>
                    <a:pt x="5167" y="7079"/>
                  </a:lnTo>
                  <a:lnTo>
                    <a:pt x="4435" y="7729"/>
                  </a:lnTo>
                  <a:lnTo>
                    <a:pt x="3743" y="8380"/>
                  </a:lnTo>
                  <a:lnTo>
                    <a:pt x="3133" y="9072"/>
                  </a:lnTo>
                  <a:lnTo>
                    <a:pt x="2482" y="9844"/>
                  </a:lnTo>
                  <a:lnTo>
                    <a:pt x="1953" y="10617"/>
                  </a:lnTo>
                  <a:lnTo>
                    <a:pt x="1425" y="11390"/>
                  </a:lnTo>
                  <a:lnTo>
                    <a:pt x="1018" y="12204"/>
                  </a:lnTo>
                  <a:lnTo>
                    <a:pt x="652" y="13058"/>
                  </a:lnTo>
                  <a:lnTo>
                    <a:pt x="326" y="13912"/>
                  </a:lnTo>
                  <a:lnTo>
                    <a:pt x="123" y="14766"/>
                  </a:lnTo>
                  <a:lnTo>
                    <a:pt x="82" y="15173"/>
                  </a:lnTo>
                  <a:lnTo>
                    <a:pt x="42" y="15620"/>
                  </a:lnTo>
                  <a:lnTo>
                    <a:pt x="1" y="16068"/>
                  </a:lnTo>
                  <a:lnTo>
                    <a:pt x="42" y="16475"/>
                  </a:lnTo>
                  <a:lnTo>
                    <a:pt x="82" y="16922"/>
                  </a:lnTo>
                  <a:lnTo>
                    <a:pt x="164" y="17329"/>
                  </a:lnTo>
                  <a:lnTo>
                    <a:pt x="326" y="17736"/>
                  </a:lnTo>
                  <a:lnTo>
                    <a:pt x="489" y="18102"/>
                  </a:lnTo>
                  <a:lnTo>
                    <a:pt x="733" y="18468"/>
                  </a:lnTo>
                  <a:lnTo>
                    <a:pt x="977" y="18753"/>
                  </a:lnTo>
                  <a:lnTo>
                    <a:pt x="1303" y="18997"/>
                  </a:lnTo>
                  <a:lnTo>
                    <a:pt x="1669" y="19200"/>
                  </a:lnTo>
                  <a:lnTo>
                    <a:pt x="2035" y="19363"/>
                  </a:lnTo>
                  <a:lnTo>
                    <a:pt x="2442" y="19444"/>
                  </a:lnTo>
                  <a:lnTo>
                    <a:pt x="2930" y="19485"/>
                  </a:lnTo>
                  <a:lnTo>
                    <a:pt x="3418" y="19485"/>
                  </a:lnTo>
                  <a:lnTo>
                    <a:pt x="3906" y="19444"/>
                  </a:lnTo>
                  <a:lnTo>
                    <a:pt x="4394" y="19363"/>
                  </a:lnTo>
                  <a:lnTo>
                    <a:pt x="5370" y="19159"/>
                  </a:lnTo>
                  <a:lnTo>
                    <a:pt x="6306" y="18915"/>
                  </a:lnTo>
                  <a:lnTo>
                    <a:pt x="7323" y="18631"/>
                  </a:lnTo>
                  <a:lnTo>
                    <a:pt x="8340" y="18305"/>
                  </a:lnTo>
                  <a:lnTo>
                    <a:pt x="9356" y="17980"/>
                  </a:lnTo>
                  <a:lnTo>
                    <a:pt x="10333" y="17614"/>
                  </a:lnTo>
                  <a:lnTo>
                    <a:pt x="11309" y="17166"/>
                  </a:lnTo>
                  <a:lnTo>
                    <a:pt x="12285" y="16719"/>
                  </a:lnTo>
                  <a:lnTo>
                    <a:pt x="13221" y="16271"/>
                  </a:lnTo>
                  <a:lnTo>
                    <a:pt x="14156" y="15743"/>
                  </a:lnTo>
                  <a:lnTo>
                    <a:pt x="15051" y="15214"/>
                  </a:lnTo>
                  <a:lnTo>
                    <a:pt x="15132" y="15173"/>
                  </a:lnTo>
                  <a:lnTo>
                    <a:pt x="15173" y="15092"/>
                  </a:lnTo>
                  <a:lnTo>
                    <a:pt x="15173" y="15051"/>
                  </a:lnTo>
                  <a:lnTo>
                    <a:pt x="15132" y="14970"/>
                  </a:lnTo>
                  <a:lnTo>
                    <a:pt x="15092" y="14929"/>
                  </a:lnTo>
                  <a:lnTo>
                    <a:pt x="15010" y="14888"/>
                  </a:lnTo>
                  <a:lnTo>
                    <a:pt x="14888" y="14888"/>
                  </a:lnTo>
                  <a:lnTo>
                    <a:pt x="13994" y="15417"/>
                  </a:lnTo>
                  <a:lnTo>
                    <a:pt x="13099" y="15905"/>
                  </a:lnTo>
                  <a:lnTo>
                    <a:pt x="12163" y="16393"/>
                  </a:lnTo>
                  <a:lnTo>
                    <a:pt x="11228" y="16800"/>
                  </a:lnTo>
                  <a:lnTo>
                    <a:pt x="10292" y="17207"/>
                  </a:lnTo>
                  <a:lnTo>
                    <a:pt x="9316" y="17573"/>
                  </a:lnTo>
                  <a:lnTo>
                    <a:pt x="8340" y="17939"/>
                  </a:lnTo>
                  <a:lnTo>
                    <a:pt x="7363" y="18224"/>
                  </a:lnTo>
                  <a:lnTo>
                    <a:pt x="6387" y="18508"/>
                  </a:lnTo>
                  <a:lnTo>
                    <a:pt x="5452" y="18753"/>
                  </a:lnTo>
                  <a:lnTo>
                    <a:pt x="4475" y="18956"/>
                  </a:lnTo>
                  <a:lnTo>
                    <a:pt x="3987" y="19037"/>
                  </a:lnTo>
                  <a:lnTo>
                    <a:pt x="3499" y="19119"/>
                  </a:lnTo>
                  <a:lnTo>
                    <a:pt x="3052" y="19119"/>
                  </a:lnTo>
                  <a:lnTo>
                    <a:pt x="2604" y="19078"/>
                  </a:lnTo>
                  <a:lnTo>
                    <a:pt x="2157" y="18997"/>
                  </a:lnTo>
                  <a:lnTo>
                    <a:pt x="1750" y="18834"/>
                  </a:lnTo>
                  <a:lnTo>
                    <a:pt x="1425" y="18631"/>
                  </a:lnTo>
                  <a:lnTo>
                    <a:pt x="1140" y="18386"/>
                  </a:lnTo>
                  <a:lnTo>
                    <a:pt x="896" y="18061"/>
                  </a:lnTo>
                  <a:lnTo>
                    <a:pt x="692" y="17695"/>
                  </a:lnTo>
                  <a:lnTo>
                    <a:pt x="530" y="17329"/>
                  </a:lnTo>
                  <a:lnTo>
                    <a:pt x="448" y="16922"/>
                  </a:lnTo>
                  <a:lnTo>
                    <a:pt x="408" y="16475"/>
                  </a:lnTo>
                  <a:lnTo>
                    <a:pt x="367" y="16068"/>
                  </a:lnTo>
                  <a:lnTo>
                    <a:pt x="408" y="15661"/>
                  </a:lnTo>
                  <a:lnTo>
                    <a:pt x="448" y="15214"/>
                  </a:lnTo>
                  <a:lnTo>
                    <a:pt x="611" y="14400"/>
                  </a:lnTo>
                  <a:lnTo>
                    <a:pt x="855" y="13546"/>
                  </a:lnTo>
                  <a:lnTo>
                    <a:pt x="1181" y="12732"/>
                  </a:lnTo>
                  <a:lnTo>
                    <a:pt x="1587" y="11919"/>
                  </a:lnTo>
                  <a:lnTo>
                    <a:pt x="2035" y="11146"/>
                  </a:lnTo>
                  <a:lnTo>
                    <a:pt x="2564" y="10373"/>
                  </a:lnTo>
                  <a:lnTo>
                    <a:pt x="3133" y="9641"/>
                  </a:lnTo>
                  <a:lnTo>
                    <a:pt x="3743" y="8950"/>
                  </a:lnTo>
                  <a:lnTo>
                    <a:pt x="4394" y="8299"/>
                  </a:lnTo>
                  <a:lnTo>
                    <a:pt x="5045" y="7648"/>
                  </a:lnTo>
                  <a:lnTo>
                    <a:pt x="5736" y="7038"/>
                  </a:lnTo>
                  <a:lnTo>
                    <a:pt x="6468" y="6428"/>
                  </a:lnTo>
                  <a:lnTo>
                    <a:pt x="7201" y="5858"/>
                  </a:lnTo>
                  <a:lnTo>
                    <a:pt x="9031" y="4557"/>
                  </a:lnTo>
                  <a:lnTo>
                    <a:pt x="10821" y="3214"/>
                  </a:lnTo>
                  <a:lnTo>
                    <a:pt x="11756" y="2523"/>
                  </a:lnTo>
                  <a:lnTo>
                    <a:pt x="12611" y="1831"/>
                  </a:lnTo>
                  <a:lnTo>
                    <a:pt x="13465" y="1058"/>
                  </a:lnTo>
                  <a:lnTo>
                    <a:pt x="14278" y="286"/>
                  </a:lnTo>
                  <a:lnTo>
                    <a:pt x="14319" y="245"/>
                  </a:lnTo>
                  <a:lnTo>
                    <a:pt x="14360" y="164"/>
                  </a:lnTo>
                  <a:lnTo>
                    <a:pt x="14319" y="82"/>
                  </a:lnTo>
                  <a:lnTo>
                    <a:pt x="14278" y="42"/>
                  </a:lnTo>
                  <a:lnTo>
                    <a:pt x="142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7"/>
            <p:cNvSpPr/>
            <p:nvPr/>
          </p:nvSpPr>
          <p:spPr>
            <a:xfrm>
              <a:off x="2701050" y="1843125"/>
              <a:ext cx="309175" cy="322375"/>
            </a:xfrm>
            <a:custGeom>
              <a:avLst/>
              <a:gdLst/>
              <a:ahLst/>
              <a:cxnLst/>
              <a:rect l="l" t="t" r="r" b="b"/>
              <a:pathLst>
                <a:path w="12367" h="12895" extrusionOk="0">
                  <a:moveTo>
                    <a:pt x="12163" y="0"/>
                  </a:moveTo>
                  <a:lnTo>
                    <a:pt x="12081" y="41"/>
                  </a:lnTo>
                  <a:lnTo>
                    <a:pt x="9600" y="1831"/>
                  </a:lnTo>
                  <a:lnTo>
                    <a:pt x="7160" y="3702"/>
                  </a:lnTo>
                  <a:lnTo>
                    <a:pt x="5939" y="4637"/>
                  </a:lnTo>
                  <a:lnTo>
                    <a:pt x="4760" y="5613"/>
                  </a:lnTo>
                  <a:lnTo>
                    <a:pt x="3580" y="6630"/>
                  </a:lnTo>
                  <a:lnTo>
                    <a:pt x="2441" y="7647"/>
                  </a:lnTo>
                  <a:lnTo>
                    <a:pt x="1872" y="8135"/>
                  </a:lnTo>
                  <a:lnTo>
                    <a:pt x="1343" y="8664"/>
                  </a:lnTo>
                  <a:lnTo>
                    <a:pt x="855" y="9193"/>
                  </a:lnTo>
                  <a:lnTo>
                    <a:pt x="611" y="9478"/>
                  </a:lnTo>
                  <a:lnTo>
                    <a:pt x="407" y="9762"/>
                  </a:lnTo>
                  <a:lnTo>
                    <a:pt x="285" y="10047"/>
                  </a:lnTo>
                  <a:lnTo>
                    <a:pt x="163" y="10332"/>
                  </a:lnTo>
                  <a:lnTo>
                    <a:pt x="82" y="10617"/>
                  </a:lnTo>
                  <a:lnTo>
                    <a:pt x="1" y="10901"/>
                  </a:lnTo>
                  <a:lnTo>
                    <a:pt x="1" y="11227"/>
                  </a:lnTo>
                  <a:lnTo>
                    <a:pt x="41" y="11511"/>
                  </a:lnTo>
                  <a:lnTo>
                    <a:pt x="123" y="11796"/>
                  </a:lnTo>
                  <a:lnTo>
                    <a:pt x="285" y="12081"/>
                  </a:lnTo>
                  <a:lnTo>
                    <a:pt x="448" y="12284"/>
                  </a:lnTo>
                  <a:lnTo>
                    <a:pt x="651" y="12488"/>
                  </a:lnTo>
                  <a:lnTo>
                    <a:pt x="896" y="12610"/>
                  </a:lnTo>
                  <a:lnTo>
                    <a:pt x="1140" y="12732"/>
                  </a:lnTo>
                  <a:lnTo>
                    <a:pt x="1384" y="12813"/>
                  </a:lnTo>
                  <a:lnTo>
                    <a:pt x="1668" y="12854"/>
                  </a:lnTo>
                  <a:lnTo>
                    <a:pt x="2238" y="12894"/>
                  </a:lnTo>
                  <a:lnTo>
                    <a:pt x="2929" y="12813"/>
                  </a:lnTo>
                  <a:lnTo>
                    <a:pt x="3621" y="12691"/>
                  </a:lnTo>
                  <a:lnTo>
                    <a:pt x="5004" y="12366"/>
                  </a:lnTo>
                  <a:lnTo>
                    <a:pt x="6712" y="11918"/>
                  </a:lnTo>
                  <a:lnTo>
                    <a:pt x="8380" y="11389"/>
                  </a:lnTo>
                  <a:lnTo>
                    <a:pt x="10048" y="10820"/>
                  </a:lnTo>
                  <a:lnTo>
                    <a:pt x="11715" y="10210"/>
                  </a:lnTo>
                  <a:lnTo>
                    <a:pt x="11756" y="10128"/>
                  </a:lnTo>
                  <a:lnTo>
                    <a:pt x="11797" y="10088"/>
                  </a:lnTo>
                  <a:lnTo>
                    <a:pt x="11837" y="9966"/>
                  </a:lnTo>
                  <a:lnTo>
                    <a:pt x="11797" y="9884"/>
                  </a:lnTo>
                  <a:lnTo>
                    <a:pt x="11756" y="9844"/>
                  </a:lnTo>
                  <a:lnTo>
                    <a:pt x="11675" y="9803"/>
                  </a:lnTo>
                  <a:lnTo>
                    <a:pt x="11593" y="9844"/>
                  </a:lnTo>
                  <a:lnTo>
                    <a:pt x="10210" y="10373"/>
                  </a:lnTo>
                  <a:lnTo>
                    <a:pt x="8827" y="10861"/>
                  </a:lnTo>
                  <a:lnTo>
                    <a:pt x="7444" y="11308"/>
                  </a:lnTo>
                  <a:lnTo>
                    <a:pt x="6021" y="11715"/>
                  </a:lnTo>
                  <a:lnTo>
                    <a:pt x="4597" y="12081"/>
                  </a:lnTo>
                  <a:lnTo>
                    <a:pt x="3173" y="12366"/>
                  </a:lnTo>
                  <a:lnTo>
                    <a:pt x="2604" y="12488"/>
                  </a:lnTo>
                  <a:lnTo>
                    <a:pt x="2034" y="12528"/>
                  </a:lnTo>
                  <a:lnTo>
                    <a:pt x="1709" y="12488"/>
                  </a:lnTo>
                  <a:lnTo>
                    <a:pt x="1424" y="12447"/>
                  </a:lnTo>
                  <a:lnTo>
                    <a:pt x="1180" y="12366"/>
                  </a:lnTo>
                  <a:lnTo>
                    <a:pt x="936" y="12244"/>
                  </a:lnTo>
                  <a:lnTo>
                    <a:pt x="692" y="12040"/>
                  </a:lnTo>
                  <a:lnTo>
                    <a:pt x="529" y="11796"/>
                  </a:lnTo>
                  <a:lnTo>
                    <a:pt x="448" y="11511"/>
                  </a:lnTo>
                  <a:lnTo>
                    <a:pt x="407" y="11227"/>
                  </a:lnTo>
                  <a:lnTo>
                    <a:pt x="407" y="10942"/>
                  </a:lnTo>
                  <a:lnTo>
                    <a:pt x="448" y="10657"/>
                  </a:lnTo>
                  <a:lnTo>
                    <a:pt x="529" y="10373"/>
                  </a:lnTo>
                  <a:lnTo>
                    <a:pt x="651" y="10088"/>
                  </a:lnTo>
                  <a:lnTo>
                    <a:pt x="855" y="9803"/>
                  </a:lnTo>
                  <a:lnTo>
                    <a:pt x="1058" y="9518"/>
                  </a:lnTo>
                  <a:lnTo>
                    <a:pt x="1546" y="8990"/>
                  </a:lnTo>
                  <a:lnTo>
                    <a:pt x="2034" y="8501"/>
                  </a:lnTo>
                  <a:lnTo>
                    <a:pt x="2563" y="8013"/>
                  </a:lnTo>
                  <a:lnTo>
                    <a:pt x="3621" y="7037"/>
                  </a:lnTo>
                  <a:lnTo>
                    <a:pt x="4719" y="6102"/>
                  </a:lnTo>
                  <a:lnTo>
                    <a:pt x="5858" y="5207"/>
                  </a:lnTo>
                  <a:lnTo>
                    <a:pt x="6956" y="4271"/>
                  </a:lnTo>
                  <a:lnTo>
                    <a:pt x="8299" y="3295"/>
                  </a:lnTo>
                  <a:lnTo>
                    <a:pt x="9600" y="2278"/>
                  </a:lnTo>
                  <a:lnTo>
                    <a:pt x="12285" y="366"/>
                  </a:lnTo>
                  <a:lnTo>
                    <a:pt x="12326" y="285"/>
                  </a:lnTo>
                  <a:lnTo>
                    <a:pt x="12366" y="203"/>
                  </a:lnTo>
                  <a:lnTo>
                    <a:pt x="12326" y="81"/>
                  </a:lnTo>
                  <a:lnTo>
                    <a:pt x="12285" y="41"/>
                  </a:lnTo>
                  <a:lnTo>
                    <a:pt x="122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7"/>
            <p:cNvSpPr/>
            <p:nvPr/>
          </p:nvSpPr>
          <p:spPr>
            <a:xfrm>
              <a:off x="2756975" y="1978375"/>
              <a:ext cx="183075" cy="133225"/>
            </a:xfrm>
            <a:custGeom>
              <a:avLst/>
              <a:gdLst/>
              <a:ahLst/>
              <a:cxnLst/>
              <a:rect l="l" t="t" r="r" b="b"/>
              <a:pathLst>
                <a:path w="7323" h="5329" extrusionOk="0">
                  <a:moveTo>
                    <a:pt x="5980" y="366"/>
                  </a:moveTo>
                  <a:lnTo>
                    <a:pt x="6306" y="407"/>
                  </a:lnTo>
                  <a:lnTo>
                    <a:pt x="6428" y="407"/>
                  </a:lnTo>
                  <a:lnTo>
                    <a:pt x="6550" y="488"/>
                  </a:lnTo>
                  <a:lnTo>
                    <a:pt x="6672" y="569"/>
                  </a:lnTo>
                  <a:lnTo>
                    <a:pt x="6753" y="651"/>
                  </a:lnTo>
                  <a:lnTo>
                    <a:pt x="6834" y="814"/>
                  </a:lnTo>
                  <a:lnTo>
                    <a:pt x="6875" y="936"/>
                  </a:lnTo>
                  <a:lnTo>
                    <a:pt x="6956" y="1302"/>
                  </a:lnTo>
                  <a:lnTo>
                    <a:pt x="6916" y="1586"/>
                  </a:lnTo>
                  <a:lnTo>
                    <a:pt x="6834" y="1912"/>
                  </a:lnTo>
                  <a:lnTo>
                    <a:pt x="6672" y="2197"/>
                  </a:lnTo>
                  <a:lnTo>
                    <a:pt x="6468" y="2522"/>
                  </a:lnTo>
                  <a:lnTo>
                    <a:pt x="6184" y="2766"/>
                  </a:lnTo>
                  <a:lnTo>
                    <a:pt x="5858" y="3010"/>
                  </a:lnTo>
                  <a:lnTo>
                    <a:pt x="5533" y="3213"/>
                  </a:lnTo>
                  <a:lnTo>
                    <a:pt x="4841" y="3580"/>
                  </a:lnTo>
                  <a:lnTo>
                    <a:pt x="4109" y="3864"/>
                  </a:lnTo>
                  <a:lnTo>
                    <a:pt x="3092" y="4271"/>
                  </a:lnTo>
                  <a:lnTo>
                    <a:pt x="2075" y="4637"/>
                  </a:lnTo>
                  <a:lnTo>
                    <a:pt x="1709" y="4800"/>
                  </a:lnTo>
                  <a:lnTo>
                    <a:pt x="1180" y="4963"/>
                  </a:lnTo>
                  <a:lnTo>
                    <a:pt x="692" y="4963"/>
                  </a:lnTo>
                  <a:lnTo>
                    <a:pt x="530" y="4881"/>
                  </a:lnTo>
                  <a:lnTo>
                    <a:pt x="448" y="4840"/>
                  </a:lnTo>
                  <a:lnTo>
                    <a:pt x="408" y="4759"/>
                  </a:lnTo>
                  <a:lnTo>
                    <a:pt x="367" y="4637"/>
                  </a:lnTo>
                  <a:lnTo>
                    <a:pt x="367" y="4515"/>
                  </a:lnTo>
                  <a:lnTo>
                    <a:pt x="448" y="4312"/>
                  </a:lnTo>
                  <a:lnTo>
                    <a:pt x="570" y="4108"/>
                  </a:lnTo>
                  <a:lnTo>
                    <a:pt x="733" y="3946"/>
                  </a:lnTo>
                  <a:lnTo>
                    <a:pt x="1384" y="3335"/>
                  </a:lnTo>
                  <a:lnTo>
                    <a:pt x="2075" y="2685"/>
                  </a:lnTo>
                  <a:lnTo>
                    <a:pt x="2848" y="2034"/>
                  </a:lnTo>
                  <a:lnTo>
                    <a:pt x="3621" y="1424"/>
                  </a:lnTo>
                  <a:lnTo>
                    <a:pt x="4068" y="1180"/>
                  </a:lnTo>
                  <a:lnTo>
                    <a:pt x="4475" y="936"/>
                  </a:lnTo>
                  <a:lnTo>
                    <a:pt x="4841" y="732"/>
                  </a:lnTo>
                  <a:lnTo>
                    <a:pt x="5207" y="569"/>
                  </a:lnTo>
                  <a:lnTo>
                    <a:pt x="5614" y="447"/>
                  </a:lnTo>
                  <a:lnTo>
                    <a:pt x="5980" y="366"/>
                  </a:lnTo>
                  <a:close/>
                  <a:moveTo>
                    <a:pt x="6021" y="0"/>
                  </a:moveTo>
                  <a:lnTo>
                    <a:pt x="5614" y="81"/>
                  </a:lnTo>
                  <a:lnTo>
                    <a:pt x="5207" y="203"/>
                  </a:lnTo>
                  <a:lnTo>
                    <a:pt x="4841" y="366"/>
                  </a:lnTo>
                  <a:lnTo>
                    <a:pt x="4353" y="569"/>
                  </a:lnTo>
                  <a:lnTo>
                    <a:pt x="3865" y="854"/>
                  </a:lnTo>
                  <a:lnTo>
                    <a:pt x="3377" y="1180"/>
                  </a:lnTo>
                  <a:lnTo>
                    <a:pt x="2930" y="1505"/>
                  </a:lnTo>
                  <a:lnTo>
                    <a:pt x="2035" y="2237"/>
                  </a:lnTo>
                  <a:lnTo>
                    <a:pt x="1180" y="2969"/>
                  </a:lnTo>
                  <a:lnTo>
                    <a:pt x="814" y="3295"/>
                  </a:lnTo>
                  <a:lnTo>
                    <a:pt x="448" y="3702"/>
                  </a:lnTo>
                  <a:lnTo>
                    <a:pt x="245" y="3905"/>
                  </a:lnTo>
                  <a:lnTo>
                    <a:pt x="123" y="4108"/>
                  </a:lnTo>
                  <a:lnTo>
                    <a:pt x="42" y="4352"/>
                  </a:lnTo>
                  <a:lnTo>
                    <a:pt x="1" y="4596"/>
                  </a:lnTo>
                  <a:lnTo>
                    <a:pt x="42" y="4840"/>
                  </a:lnTo>
                  <a:lnTo>
                    <a:pt x="164" y="5044"/>
                  </a:lnTo>
                  <a:lnTo>
                    <a:pt x="326" y="5207"/>
                  </a:lnTo>
                  <a:lnTo>
                    <a:pt x="530" y="5288"/>
                  </a:lnTo>
                  <a:lnTo>
                    <a:pt x="774" y="5329"/>
                  </a:lnTo>
                  <a:lnTo>
                    <a:pt x="1018" y="5329"/>
                  </a:lnTo>
                  <a:lnTo>
                    <a:pt x="1262" y="5288"/>
                  </a:lnTo>
                  <a:lnTo>
                    <a:pt x="1465" y="5247"/>
                  </a:lnTo>
                  <a:lnTo>
                    <a:pt x="2157" y="5003"/>
                  </a:lnTo>
                  <a:lnTo>
                    <a:pt x="2848" y="4759"/>
                  </a:lnTo>
                  <a:lnTo>
                    <a:pt x="4139" y="4266"/>
                  </a:lnTo>
                  <a:lnTo>
                    <a:pt x="4139" y="4266"/>
                  </a:lnTo>
                  <a:lnTo>
                    <a:pt x="4150" y="4271"/>
                  </a:lnTo>
                  <a:lnTo>
                    <a:pt x="4231" y="4230"/>
                  </a:lnTo>
                  <a:lnTo>
                    <a:pt x="4963" y="3905"/>
                  </a:lnTo>
                  <a:lnTo>
                    <a:pt x="5696" y="3539"/>
                  </a:lnTo>
                  <a:lnTo>
                    <a:pt x="6021" y="3335"/>
                  </a:lnTo>
                  <a:lnTo>
                    <a:pt x="6346" y="3091"/>
                  </a:lnTo>
                  <a:lnTo>
                    <a:pt x="6672" y="2847"/>
                  </a:lnTo>
                  <a:lnTo>
                    <a:pt x="6916" y="2522"/>
                  </a:lnTo>
                  <a:lnTo>
                    <a:pt x="7119" y="2197"/>
                  </a:lnTo>
                  <a:lnTo>
                    <a:pt x="7241" y="1871"/>
                  </a:lnTo>
                  <a:lnTo>
                    <a:pt x="7323" y="1505"/>
                  </a:lnTo>
                  <a:lnTo>
                    <a:pt x="7323" y="1098"/>
                  </a:lnTo>
                  <a:lnTo>
                    <a:pt x="7201" y="732"/>
                  </a:lnTo>
                  <a:lnTo>
                    <a:pt x="7119" y="569"/>
                  </a:lnTo>
                  <a:lnTo>
                    <a:pt x="7038" y="407"/>
                  </a:lnTo>
                  <a:lnTo>
                    <a:pt x="6916" y="285"/>
                  </a:lnTo>
                  <a:lnTo>
                    <a:pt x="6794" y="163"/>
                  </a:lnTo>
                  <a:lnTo>
                    <a:pt x="6631" y="81"/>
                  </a:lnTo>
                  <a:lnTo>
                    <a:pt x="6428" y="41"/>
                  </a:lnTo>
                  <a:lnTo>
                    <a:pt x="62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9" name="Google Shape;959;p27"/>
          <p:cNvSpPr/>
          <p:nvPr/>
        </p:nvSpPr>
        <p:spPr>
          <a:xfrm rot="10800000" flipH="1">
            <a:off x="7031371" y="258005"/>
            <a:ext cx="85704" cy="85658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221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1"/>
                </a:lnTo>
                <a:lnTo>
                  <a:pt x="150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4"/>
                </a:lnTo>
                <a:lnTo>
                  <a:pt x="1791" y="652"/>
                </a:lnTo>
                <a:lnTo>
                  <a:pt x="1750" y="489"/>
                </a:lnTo>
                <a:lnTo>
                  <a:pt x="1669" y="367"/>
                </a:lnTo>
                <a:lnTo>
                  <a:pt x="1547" y="245"/>
                </a:lnTo>
                <a:lnTo>
                  <a:pt x="1303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0" name="Google Shape;960;p27"/>
          <p:cNvGrpSpPr/>
          <p:nvPr/>
        </p:nvGrpSpPr>
        <p:grpSpPr>
          <a:xfrm rot="10800000" flipH="1">
            <a:off x="7693887" y="-752476"/>
            <a:ext cx="2408503" cy="2408503"/>
            <a:chOff x="7349044" y="3624409"/>
            <a:chExt cx="2408503" cy="2408503"/>
          </a:xfrm>
        </p:grpSpPr>
        <p:sp>
          <p:nvSpPr>
            <p:cNvPr id="961" name="Google Shape;961;p27"/>
            <p:cNvSpPr/>
            <p:nvPr/>
          </p:nvSpPr>
          <p:spPr>
            <a:xfrm rot="8100000" flipH="1">
              <a:off x="7661995" y="4016892"/>
              <a:ext cx="1782600" cy="1623537"/>
            </a:xfrm>
            <a:custGeom>
              <a:avLst/>
              <a:gdLst/>
              <a:ahLst/>
              <a:cxnLst/>
              <a:rect l="l" t="t" r="r" b="b"/>
              <a:pathLst>
                <a:path w="19160" h="17451" extrusionOk="0">
                  <a:moveTo>
                    <a:pt x="9682" y="0"/>
                  </a:moveTo>
                  <a:lnTo>
                    <a:pt x="9600" y="41"/>
                  </a:lnTo>
                  <a:lnTo>
                    <a:pt x="9560" y="82"/>
                  </a:lnTo>
                  <a:lnTo>
                    <a:pt x="7892" y="1668"/>
                  </a:lnTo>
                  <a:lnTo>
                    <a:pt x="6306" y="3295"/>
                  </a:lnTo>
                  <a:lnTo>
                    <a:pt x="5533" y="4109"/>
                  </a:lnTo>
                  <a:lnTo>
                    <a:pt x="4760" y="4963"/>
                  </a:lnTo>
                  <a:lnTo>
                    <a:pt x="4028" y="5858"/>
                  </a:lnTo>
                  <a:lnTo>
                    <a:pt x="3336" y="6753"/>
                  </a:lnTo>
                  <a:lnTo>
                    <a:pt x="2686" y="7688"/>
                  </a:lnTo>
                  <a:lnTo>
                    <a:pt x="2075" y="8624"/>
                  </a:lnTo>
                  <a:lnTo>
                    <a:pt x="1506" y="9600"/>
                  </a:lnTo>
                  <a:lnTo>
                    <a:pt x="1018" y="10617"/>
                  </a:lnTo>
                  <a:lnTo>
                    <a:pt x="611" y="11552"/>
                  </a:lnTo>
                  <a:lnTo>
                    <a:pt x="448" y="12000"/>
                  </a:lnTo>
                  <a:lnTo>
                    <a:pt x="286" y="12488"/>
                  </a:lnTo>
                  <a:lnTo>
                    <a:pt x="164" y="12976"/>
                  </a:lnTo>
                  <a:lnTo>
                    <a:pt x="42" y="13464"/>
                  </a:lnTo>
                  <a:lnTo>
                    <a:pt x="1" y="13993"/>
                  </a:lnTo>
                  <a:lnTo>
                    <a:pt x="1" y="14481"/>
                  </a:lnTo>
                  <a:lnTo>
                    <a:pt x="42" y="14969"/>
                  </a:lnTo>
                  <a:lnTo>
                    <a:pt x="123" y="15417"/>
                  </a:lnTo>
                  <a:lnTo>
                    <a:pt x="286" y="15823"/>
                  </a:lnTo>
                  <a:lnTo>
                    <a:pt x="489" y="16230"/>
                  </a:lnTo>
                  <a:lnTo>
                    <a:pt x="733" y="16556"/>
                  </a:lnTo>
                  <a:lnTo>
                    <a:pt x="1059" y="16881"/>
                  </a:lnTo>
                  <a:lnTo>
                    <a:pt x="1465" y="17125"/>
                  </a:lnTo>
                  <a:lnTo>
                    <a:pt x="1913" y="17288"/>
                  </a:lnTo>
                  <a:lnTo>
                    <a:pt x="2441" y="17410"/>
                  </a:lnTo>
                  <a:lnTo>
                    <a:pt x="2930" y="17450"/>
                  </a:lnTo>
                  <a:lnTo>
                    <a:pt x="3458" y="17369"/>
                  </a:lnTo>
                  <a:lnTo>
                    <a:pt x="3987" y="17288"/>
                  </a:lnTo>
                  <a:lnTo>
                    <a:pt x="4516" y="17125"/>
                  </a:lnTo>
                  <a:lnTo>
                    <a:pt x="5004" y="16922"/>
                  </a:lnTo>
                  <a:lnTo>
                    <a:pt x="5492" y="16678"/>
                  </a:lnTo>
                  <a:lnTo>
                    <a:pt x="5940" y="16434"/>
                  </a:lnTo>
                  <a:lnTo>
                    <a:pt x="7038" y="15783"/>
                  </a:lnTo>
                  <a:lnTo>
                    <a:pt x="7567" y="15498"/>
                  </a:lnTo>
                  <a:lnTo>
                    <a:pt x="8136" y="15213"/>
                  </a:lnTo>
                  <a:lnTo>
                    <a:pt x="8665" y="15051"/>
                  </a:lnTo>
                  <a:lnTo>
                    <a:pt x="9194" y="14888"/>
                  </a:lnTo>
                  <a:lnTo>
                    <a:pt x="10251" y="14644"/>
                  </a:lnTo>
                  <a:lnTo>
                    <a:pt x="11350" y="14481"/>
                  </a:lnTo>
                  <a:lnTo>
                    <a:pt x="12448" y="14278"/>
                  </a:lnTo>
                  <a:lnTo>
                    <a:pt x="13017" y="14156"/>
                  </a:lnTo>
                  <a:lnTo>
                    <a:pt x="13546" y="13993"/>
                  </a:lnTo>
                  <a:lnTo>
                    <a:pt x="14075" y="13830"/>
                  </a:lnTo>
                  <a:lnTo>
                    <a:pt x="14563" y="13627"/>
                  </a:lnTo>
                  <a:lnTo>
                    <a:pt x="15092" y="13342"/>
                  </a:lnTo>
                  <a:lnTo>
                    <a:pt x="15580" y="13017"/>
                  </a:lnTo>
                  <a:lnTo>
                    <a:pt x="16027" y="12651"/>
                  </a:lnTo>
                  <a:lnTo>
                    <a:pt x="16434" y="12244"/>
                  </a:lnTo>
                  <a:lnTo>
                    <a:pt x="16800" y="11837"/>
                  </a:lnTo>
                  <a:lnTo>
                    <a:pt x="17126" y="11390"/>
                  </a:lnTo>
                  <a:lnTo>
                    <a:pt x="17410" y="10902"/>
                  </a:lnTo>
                  <a:lnTo>
                    <a:pt x="17695" y="10413"/>
                  </a:lnTo>
                  <a:lnTo>
                    <a:pt x="17939" y="9885"/>
                  </a:lnTo>
                  <a:lnTo>
                    <a:pt x="18142" y="9356"/>
                  </a:lnTo>
                  <a:lnTo>
                    <a:pt x="18305" y="8786"/>
                  </a:lnTo>
                  <a:lnTo>
                    <a:pt x="18509" y="8258"/>
                  </a:lnTo>
                  <a:lnTo>
                    <a:pt x="18753" y="7119"/>
                  </a:lnTo>
                  <a:lnTo>
                    <a:pt x="18956" y="6020"/>
                  </a:lnTo>
                  <a:lnTo>
                    <a:pt x="19159" y="4759"/>
                  </a:lnTo>
                  <a:lnTo>
                    <a:pt x="19159" y="4678"/>
                  </a:lnTo>
                  <a:lnTo>
                    <a:pt x="19119" y="4637"/>
                  </a:lnTo>
                  <a:lnTo>
                    <a:pt x="18997" y="4556"/>
                  </a:lnTo>
                  <a:lnTo>
                    <a:pt x="18875" y="4556"/>
                  </a:lnTo>
                  <a:lnTo>
                    <a:pt x="18834" y="4597"/>
                  </a:lnTo>
                  <a:lnTo>
                    <a:pt x="18793" y="4678"/>
                  </a:lnTo>
                  <a:lnTo>
                    <a:pt x="18631" y="5776"/>
                  </a:lnTo>
                  <a:lnTo>
                    <a:pt x="18427" y="6915"/>
                  </a:lnTo>
                  <a:lnTo>
                    <a:pt x="18183" y="8014"/>
                  </a:lnTo>
                  <a:lnTo>
                    <a:pt x="18020" y="8583"/>
                  </a:lnTo>
                  <a:lnTo>
                    <a:pt x="17858" y="9112"/>
                  </a:lnTo>
                  <a:lnTo>
                    <a:pt x="17654" y="9641"/>
                  </a:lnTo>
                  <a:lnTo>
                    <a:pt x="17410" y="10129"/>
                  </a:lnTo>
                  <a:lnTo>
                    <a:pt x="17166" y="10658"/>
                  </a:lnTo>
                  <a:lnTo>
                    <a:pt x="16882" y="11105"/>
                  </a:lnTo>
                  <a:lnTo>
                    <a:pt x="16556" y="11552"/>
                  </a:lnTo>
                  <a:lnTo>
                    <a:pt x="16190" y="12000"/>
                  </a:lnTo>
                  <a:lnTo>
                    <a:pt x="15743" y="12407"/>
                  </a:lnTo>
                  <a:lnTo>
                    <a:pt x="15295" y="12732"/>
                  </a:lnTo>
                  <a:lnTo>
                    <a:pt x="14848" y="13057"/>
                  </a:lnTo>
                  <a:lnTo>
                    <a:pt x="14400" y="13301"/>
                  </a:lnTo>
                  <a:lnTo>
                    <a:pt x="13912" y="13505"/>
                  </a:lnTo>
                  <a:lnTo>
                    <a:pt x="13383" y="13668"/>
                  </a:lnTo>
                  <a:lnTo>
                    <a:pt x="12895" y="13790"/>
                  </a:lnTo>
                  <a:lnTo>
                    <a:pt x="12366" y="13912"/>
                  </a:lnTo>
                  <a:lnTo>
                    <a:pt x="11309" y="14115"/>
                  </a:lnTo>
                  <a:lnTo>
                    <a:pt x="10251" y="14278"/>
                  </a:lnTo>
                  <a:lnTo>
                    <a:pt x="9194" y="14522"/>
                  </a:lnTo>
                  <a:lnTo>
                    <a:pt x="8665" y="14644"/>
                  </a:lnTo>
                  <a:lnTo>
                    <a:pt x="8177" y="14847"/>
                  </a:lnTo>
                  <a:lnTo>
                    <a:pt x="7689" y="15051"/>
                  </a:lnTo>
                  <a:lnTo>
                    <a:pt x="7201" y="15254"/>
                  </a:lnTo>
                  <a:lnTo>
                    <a:pt x="6224" y="15823"/>
                  </a:lnTo>
                  <a:lnTo>
                    <a:pt x="5248" y="16393"/>
                  </a:lnTo>
                  <a:lnTo>
                    <a:pt x="4760" y="16637"/>
                  </a:lnTo>
                  <a:lnTo>
                    <a:pt x="4231" y="16840"/>
                  </a:lnTo>
                  <a:lnTo>
                    <a:pt x="3702" y="16962"/>
                  </a:lnTo>
                  <a:lnTo>
                    <a:pt x="3133" y="17044"/>
                  </a:lnTo>
                  <a:lnTo>
                    <a:pt x="2645" y="17044"/>
                  </a:lnTo>
                  <a:lnTo>
                    <a:pt x="2157" y="16962"/>
                  </a:lnTo>
                  <a:lnTo>
                    <a:pt x="1913" y="16922"/>
                  </a:lnTo>
                  <a:lnTo>
                    <a:pt x="1709" y="16800"/>
                  </a:lnTo>
                  <a:lnTo>
                    <a:pt x="1465" y="16718"/>
                  </a:lnTo>
                  <a:lnTo>
                    <a:pt x="1262" y="16556"/>
                  </a:lnTo>
                  <a:lnTo>
                    <a:pt x="977" y="16271"/>
                  </a:lnTo>
                  <a:lnTo>
                    <a:pt x="692" y="15905"/>
                  </a:lnTo>
                  <a:lnTo>
                    <a:pt x="530" y="15498"/>
                  </a:lnTo>
                  <a:lnTo>
                    <a:pt x="408" y="15051"/>
                  </a:lnTo>
                  <a:lnTo>
                    <a:pt x="367" y="14603"/>
                  </a:lnTo>
                  <a:lnTo>
                    <a:pt x="367" y="14115"/>
                  </a:lnTo>
                  <a:lnTo>
                    <a:pt x="408" y="13668"/>
                  </a:lnTo>
                  <a:lnTo>
                    <a:pt x="489" y="13179"/>
                  </a:lnTo>
                  <a:lnTo>
                    <a:pt x="611" y="12732"/>
                  </a:lnTo>
                  <a:lnTo>
                    <a:pt x="733" y="12285"/>
                  </a:lnTo>
                  <a:lnTo>
                    <a:pt x="1059" y="11390"/>
                  </a:lnTo>
                  <a:lnTo>
                    <a:pt x="1506" y="10413"/>
                  </a:lnTo>
                  <a:lnTo>
                    <a:pt x="2035" y="9437"/>
                  </a:lnTo>
                  <a:lnTo>
                    <a:pt x="2604" y="8502"/>
                  </a:lnTo>
                  <a:lnTo>
                    <a:pt x="3174" y="7607"/>
                  </a:lnTo>
                  <a:lnTo>
                    <a:pt x="3824" y="6712"/>
                  </a:lnTo>
                  <a:lnTo>
                    <a:pt x="4516" y="5858"/>
                  </a:lnTo>
                  <a:lnTo>
                    <a:pt x="5207" y="5004"/>
                  </a:lnTo>
                  <a:lnTo>
                    <a:pt x="5940" y="4190"/>
                  </a:lnTo>
                  <a:lnTo>
                    <a:pt x="7485" y="2604"/>
                  </a:lnTo>
                  <a:lnTo>
                    <a:pt x="9031" y="1099"/>
                  </a:lnTo>
                  <a:lnTo>
                    <a:pt x="9804" y="326"/>
                  </a:lnTo>
                  <a:lnTo>
                    <a:pt x="9845" y="244"/>
                  </a:lnTo>
                  <a:lnTo>
                    <a:pt x="9845" y="204"/>
                  </a:lnTo>
                  <a:lnTo>
                    <a:pt x="9845" y="122"/>
                  </a:lnTo>
                  <a:lnTo>
                    <a:pt x="9804" y="82"/>
                  </a:lnTo>
                  <a:lnTo>
                    <a:pt x="9763" y="41"/>
                  </a:lnTo>
                  <a:lnTo>
                    <a:pt x="9682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7"/>
            <p:cNvSpPr/>
            <p:nvPr/>
          </p:nvSpPr>
          <p:spPr>
            <a:xfrm rot="8100000" flipH="1">
              <a:off x="7872293" y="4243499"/>
              <a:ext cx="1634949" cy="1309454"/>
            </a:xfrm>
            <a:custGeom>
              <a:avLst/>
              <a:gdLst/>
              <a:ahLst/>
              <a:cxnLst/>
              <a:rect l="l" t="t" r="r" b="b"/>
              <a:pathLst>
                <a:path w="17573" h="14075" extrusionOk="0">
                  <a:moveTo>
                    <a:pt x="14481" y="0"/>
                  </a:moveTo>
                  <a:lnTo>
                    <a:pt x="14400" y="41"/>
                  </a:lnTo>
                  <a:lnTo>
                    <a:pt x="12447" y="1099"/>
                  </a:lnTo>
                  <a:lnTo>
                    <a:pt x="10576" y="2238"/>
                  </a:lnTo>
                  <a:lnTo>
                    <a:pt x="8705" y="3458"/>
                  </a:lnTo>
                  <a:lnTo>
                    <a:pt x="6916" y="4760"/>
                  </a:lnTo>
                  <a:lnTo>
                    <a:pt x="5207" y="6142"/>
                  </a:lnTo>
                  <a:lnTo>
                    <a:pt x="3539" y="7566"/>
                  </a:lnTo>
                  <a:lnTo>
                    <a:pt x="1872" y="9112"/>
                  </a:lnTo>
                  <a:lnTo>
                    <a:pt x="1139" y="9844"/>
                  </a:lnTo>
                  <a:lnTo>
                    <a:pt x="814" y="10251"/>
                  </a:lnTo>
                  <a:lnTo>
                    <a:pt x="489" y="10658"/>
                  </a:lnTo>
                  <a:lnTo>
                    <a:pt x="285" y="11024"/>
                  </a:lnTo>
                  <a:lnTo>
                    <a:pt x="123" y="11471"/>
                  </a:lnTo>
                  <a:lnTo>
                    <a:pt x="41" y="11919"/>
                  </a:lnTo>
                  <a:lnTo>
                    <a:pt x="1" y="12325"/>
                  </a:lnTo>
                  <a:lnTo>
                    <a:pt x="82" y="12773"/>
                  </a:lnTo>
                  <a:lnTo>
                    <a:pt x="123" y="12976"/>
                  </a:lnTo>
                  <a:lnTo>
                    <a:pt x="204" y="13179"/>
                  </a:lnTo>
                  <a:lnTo>
                    <a:pt x="326" y="13342"/>
                  </a:lnTo>
                  <a:lnTo>
                    <a:pt x="448" y="13505"/>
                  </a:lnTo>
                  <a:lnTo>
                    <a:pt x="611" y="13668"/>
                  </a:lnTo>
                  <a:lnTo>
                    <a:pt x="814" y="13830"/>
                  </a:lnTo>
                  <a:lnTo>
                    <a:pt x="1017" y="13912"/>
                  </a:lnTo>
                  <a:lnTo>
                    <a:pt x="1262" y="13993"/>
                  </a:lnTo>
                  <a:lnTo>
                    <a:pt x="1465" y="14034"/>
                  </a:lnTo>
                  <a:lnTo>
                    <a:pt x="1709" y="14074"/>
                  </a:lnTo>
                  <a:lnTo>
                    <a:pt x="2156" y="14034"/>
                  </a:lnTo>
                  <a:lnTo>
                    <a:pt x="2645" y="13952"/>
                  </a:lnTo>
                  <a:lnTo>
                    <a:pt x="3092" y="13790"/>
                  </a:lnTo>
                  <a:lnTo>
                    <a:pt x="3539" y="13627"/>
                  </a:lnTo>
                  <a:lnTo>
                    <a:pt x="4353" y="13220"/>
                  </a:lnTo>
                  <a:lnTo>
                    <a:pt x="6183" y="12407"/>
                  </a:lnTo>
                  <a:lnTo>
                    <a:pt x="7973" y="11512"/>
                  </a:lnTo>
                  <a:lnTo>
                    <a:pt x="9722" y="10576"/>
                  </a:lnTo>
                  <a:lnTo>
                    <a:pt x="10576" y="10088"/>
                  </a:lnTo>
                  <a:lnTo>
                    <a:pt x="11431" y="9559"/>
                  </a:lnTo>
                  <a:lnTo>
                    <a:pt x="12203" y="9031"/>
                  </a:lnTo>
                  <a:lnTo>
                    <a:pt x="12976" y="8461"/>
                  </a:lnTo>
                  <a:lnTo>
                    <a:pt x="13749" y="7851"/>
                  </a:lnTo>
                  <a:lnTo>
                    <a:pt x="14481" y="7241"/>
                  </a:lnTo>
                  <a:lnTo>
                    <a:pt x="15173" y="6549"/>
                  </a:lnTo>
                  <a:lnTo>
                    <a:pt x="15824" y="5858"/>
                  </a:lnTo>
                  <a:lnTo>
                    <a:pt x="16434" y="5126"/>
                  </a:lnTo>
                  <a:lnTo>
                    <a:pt x="17003" y="4353"/>
                  </a:lnTo>
                  <a:lnTo>
                    <a:pt x="17532" y="3539"/>
                  </a:lnTo>
                  <a:lnTo>
                    <a:pt x="17573" y="3458"/>
                  </a:lnTo>
                  <a:lnTo>
                    <a:pt x="17573" y="3417"/>
                  </a:lnTo>
                  <a:lnTo>
                    <a:pt x="17532" y="3336"/>
                  </a:lnTo>
                  <a:lnTo>
                    <a:pt x="17491" y="3295"/>
                  </a:lnTo>
                  <a:lnTo>
                    <a:pt x="17288" y="3295"/>
                  </a:lnTo>
                  <a:lnTo>
                    <a:pt x="17207" y="3377"/>
                  </a:lnTo>
                  <a:lnTo>
                    <a:pt x="16718" y="4149"/>
                  </a:lnTo>
                  <a:lnTo>
                    <a:pt x="16190" y="4882"/>
                  </a:lnTo>
                  <a:lnTo>
                    <a:pt x="15580" y="5573"/>
                  </a:lnTo>
                  <a:lnTo>
                    <a:pt x="14929" y="6265"/>
                  </a:lnTo>
                  <a:lnTo>
                    <a:pt x="14278" y="6915"/>
                  </a:lnTo>
                  <a:lnTo>
                    <a:pt x="13586" y="7525"/>
                  </a:lnTo>
                  <a:lnTo>
                    <a:pt x="12854" y="8095"/>
                  </a:lnTo>
                  <a:lnTo>
                    <a:pt x="12122" y="8624"/>
                  </a:lnTo>
                  <a:lnTo>
                    <a:pt x="11349" y="9153"/>
                  </a:lnTo>
                  <a:lnTo>
                    <a:pt x="10536" y="9641"/>
                  </a:lnTo>
                  <a:lnTo>
                    <a:pt x="9763" y="10129"/>
                  </a:lnTo>
                  <a:lnTo>
                    <a:pt x="8909" y="10617"/>
                  </a:lnTo>
                  <a:lnTo>
                    <a:pt x="7241" y="11471"/>
                  </a:lnTo>
                  <a:lnTo>
                    <a:pt x="5573" y="12285"/>
                  </a:lnTo>
                  <a:lnTo>
                    <a:pt x="3865" y="13057"/>
                  </a:lnTo>
                  <a:lnTo>
                    <a:pt x="2970" y="13464"/>
                  </a:lnTo>
                  <a:lnTo>
                    <a:pt x="2522" y="13586"/>
                  </a:lnTo>
                  <a:lnTo>
                    <a:pt x="2034" y="13668"/>
                  </a:lnTo>
                  <a:lnTo>
                    <a:pt x="1790" y="13708"/>
                  </a:lnTo>
                  <a:lnTo>
                    <a:pt x="1587" y="13668"/>
                  </a:lnTo>
                  <a:lnTo>
                    <a:pt x="1384" y="13627"/>
                  </a:lnTo>
                  <a:lnTo>
                    <a:pt x="1180" y="13546"/>
                  </a:lnTo>
                  <a:lnTo>
                    <a:pt x="977" y="13464"/>
                  </a:lnTo>
                  <a:lnTo>
                    <a:pt x="814" y="13342"/>
                  </a:lnTo>
                  <a:lnTo>
                    <a:pt x="651" y="13179"/>
                  </a:lnTo>
                  <a:lnTo>
                    <a:pt x="529" y="12976"/>
                  </a:lnTo>
                  <a:lnTo>
                    <a:pt x="448" y="12773"/>
                  </a:lnTo>
                  <a:lnTo>
                    <a:pt x="407" y="12529"/>
                  </a:lnTo>
                  <a:lnTo>
                    <a:pt x="367" y="12325"/>
                  </a:lnTo>
                  <a:lnTo>
                    <a:pt x="367" y="12122"/>
                  </a:lnTo>
                  <a:lnTo>
                    <a:pt x="448" y="11674"/>
                  </a:lnTo>
                  <a:lnTo>
                    <a:pt x="570" y="11268"/>
                  </a:lnTo>
                  <a:lnTo>
                    <a:pt x="855" y="10820"/>
                  </a:lnTo>
                  <a:lnTo>
                    <a:pt x="1139" y="10413"/>
                  </a:lnTo>
                  <a:lnTo>
                    <a:pt x="1506" y="10007"/>
                  </a:lnTo>
                  <a:lnTo>
                    <a:pt x="1872" y="9641"/>
                  </a:lnTo>
                  <a:lnTo>
                    <a:pt x="3377" y="8217"/>
                  </a:lnTo>
                  <a:lnTo>
                    <a:pt x="4963" y="6834"/>
                  </a:lnTo>
                  <a:lnTo>
                    <a:pt x="6590" y="5492"/>
                  </a:lnTo>
                  <a:lnTo>
                    <a:pt x="8298" y="4231"/>
                  </a:lnTo>
                  <a:lnTo>
                    <a:pt x="10048" y="3010"/>
                  </a:lnTo>
                  <a:lnTo>
                    <a:pt x="11837" y="1912"/>
                  </a:lnTo>
                  <a:lnTo>
                    <a:pt x="13668" y="855"/>
                  </a:lnTo>
                  <a:lnTo>
                    <a:pt x="14603" y="366"/>
                  </a:lnTo>
                  <a:lnTo>
                    <a:pt x="14644" y="285"/>
                  </a:lnTo>
                  <a:lnTo>
                    <a:pt x="14685" y="244"/>
                  </a:lnTo>
                  <a:lnTo>
                    <a:pt x="14685" y="163"/>
                  </a:lnTo>
                  <a:lnTo>
                    <a:pt x="14644" y="122"/>
                  </a:lnTo>
                  <a:lnTo>
                    <a:pt x="14603" y="41"/>
                  </a:lnTo>
                  <a:lnTo>
                    <a:pt x="14563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7"/>
            <p:cNvSpPr/>
            <p:nvPr/>
          </p:nvSpPr>
          <p:spPr>
            <a:xfrm rot="8100000" flipH="1">
              <a:off x="8893413" y="4510443"/>
              <a:ext cx="673778" cy="582858"/>
            </a:xfrm>
            <a:custGeom>
              <a:avLst/>
              <a:gdLst/>
              <a:ahLst/>
              <a:cxnLst/>
              <a:rect l="l" t="t" r="r" b="b"/>
              <a:pathLst>
                <a:path w="7242" h="6265" extrusionOk="0">
                  <a:moveTo>
                    <a:pt x="6224" y="0"/>
                  </a:moveTo>
                  <a:lnTo>
                    <a:pt x="6143" y="41"/>
                  </a:lnTo>
                  <a:lnTo>
                    <a:pt x="3092" y="2319"/>
                  </a:lnTo>
                  <a:lnTo>
                    <a:pt x="1547" y="3498"/>
                  </a:lnTo>
                  <a:lnTo>
                    <a:pt x="896" y="3986"/>
                  </a:lnTo>
                  <a:lnTo>
                    <a:pt x="570" y="4271"/>
                  </a:lnTo>
                  <a:lnTo>
                    <a:pt x="326" y="4556"/>
                  </a:lnTo>
                  <a:lnTo>
                    <a:pt x="164" y="4800"/>
                  </a:lnTo>
                  <a:lnTo>
                    <a:pt x="42" y="5085"/>
                  </a:lnTo>
                  <a:lnTo>
                    <a:pt x="1" y="5410"/>
                  </a:lnTo>
                  <a:lnTo>
                    <a:pt x="82" y="5695"/>
                  </a:lnTo>
                  <a:lnTo>
                    <a:pt x="204" y="5980"/>
                  </a:lnTo>
                  <a:lnTo>
                    <a:pt x="326" y="6061"/>
                  </a:lnTo>
                  <a:lnTo>
                    <a:pt x="448" y="6142"/>
                  </a:lnTo>
                  <a:lnTo>
                    <a:pt x="570" y="6224"/>
                  </a:lnTo>
                  <a:lnTo>
                    <a:pt x="692" y="6264"/>
                  </a:lnTo>
                  <a:lnTo>
                    <a:pt x="977" y="6264"/>
                  </a:lnTo>
                  <a:lnTo>
                    <a:pt x="1181" y="6183"/>
                  </a:lnTo>
                  <a:lnTo>
                    <a:pt x="1343" y="6102"/>
                  </a:lnTo>
                  <a:lnTo>
                    <a:pt x="1709" y="5898"/>
                  </a:lnTo>
                  <a:lnTo>
                    <a:pt x="2482" y="5329"/>
                  </a:lnTo>
                  <a:lnTo>
                    <a:pt x="3987" y="4271"/>
                  </a:lnTo>
                  <a:lnTo>
                    <a:pt x="5614" y="2970"/>
                  </a:lnTo>
                  <a:lnTo>
                    <a:pt x="7160" y="1668"/>
                  </a:lnTo>
                  <a:lnTo>
                    <a:pt x="7241" y="1587"/>
                  </a:lnTo>
                  <a:lnTo>
                    <a:pt x="7241" y="1546"/>
                  </a:lnTo>
                  <a:lnTo>
                    <a:pt x="7201" y="1465"/>
                  </a:lnTo>
                  <a:lnTo>
                    <a:pt x="7160" y="1424"/>
                  </a:lnTo>
                  <a:lnTo>
                    <a:pt x="7038" y="1343"/>
                  </a:lnTo>
                  <a:lnTo>
                    <a:pt x="6997" y="1343"/>
                  </a:lnTo>
                  <a:lnTo>
                    <a:pt x="6916" y="1383"/>
                  </a:lnTo>
                  <a:lnTo>
                    <a:pt x="5655" y="2441"/>
                  </a:lnTo>
                  <a:lnTo>
                    <a:pt x="4394" y="3458"/>
                  </a:lnTo>
                  <a:lnTo>
                    <a:pt x="3092" y="4434"/>
                  </a:lnTo>
                  <a:lnTo>
                    <a:pt x="1750" y="5410"/>
                  </a:lnTo>
                  <a:lnTo>
                    <a:pt x="1465" y="5613"/>
                  </a:lnTo>
                  <a:lnTo>
                    <a:pt x="1140" y="5817"/>
                  </a:lnTo>
                  <a:lnTo>
                    <a:pt x="936" y="5858"/>
                  </a:lnTo>
                  <a:lnTo>
                    <a:pt x="774" y="5898"/>
                  </a:lnTo>
                  <a:lnTo>
                    <a:pt x="611" y="5858"/>
                  </a:lnTo>
                  <a:lnTo>
                    <a:pt x="489" y="5695"/>
                  </a:lnTo>
                  <a:lnTo>
                    <a:pt x="408" y="5573"/>
                  </a:lnTo>
                  <a:lnTo>
                    <a:pt x="367" y="5451"/>
                  </a:lnTo>
                  <a:lnTo>
                    <a:pt x="367" y="5288"/>
                  </a:lnTo>
                  <a:lnTo>
                    <a:pt x="408" y="5166"/>
                  </a:lnTo>
                  <a:lnTo>
                    <a:pt x="530" y="4881"/>
                  </a:lnTo>
                  <a:lnTo>
                    <a:pt x="733" y="4637"/>
                  </a:lnTo>
                  <a:lnTo>
                    <a:pt x="1018" y="4393"/>
                  </a:lnTo>
                  <a:lnTo>
                    <a:pt x="1303" y="4149"/>
                  </a:lnTo>
                  <a:lnTo>
                    <a:pt x="1913" y="3661"/>
                  </a:lnTo>
                  <a:lnTo>
                    <a:pt x="3255" y="2644"/>
                  </a:lnTo>
                  <a:lnTo>
                    <a:pt x="6346" y="366"/>
                  </a:lnTo>
                  <a:lnTo>
                    <a:pt x="6387" y="326"/>
                  </a:lnTo>
                  <a:lnTo>
                    <a:pt x="6428" y="244"/>
                  </a:lnTo>
                  <a:lnTo>
                    <a:pt x="6387" y="122"/>
                  </a:lnTo>
                  <a:lnTo>
                    <a:pt x="6346" y="41"/>
                  </a:lnTo>
                  <a:lnTo>
                    <a:pt x="6265" y="41"/>
                  </a:lnTo>
                  <a:lnTo>
                    <a:pt x="6224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7"/>
            <p:cNvSpPr/>
            <p:nvPr/>
          </p:nvSpPr>
          <p:spPr>
            <a:xfrm rot="8100000" flipH="1">
              <a:off x="7985425" y="4705653"/>
              <a:ext cx="688850" cy="510943"/>
            </a:xfrm>
            <a:custGeom>
              <a:avLst/>
              <a:gdLst/>
              <a:ahLst/>
              <a:cxnLst/>
              <a:rect l="l" t="t" r="r" b="b"/>
              <a:pathLst>
                <a:path w="7404" h="5492" extrusionOk="0">
                  <a:moveTo>
                    <a:pt x="6712" y="366"/>
                  </a:moveTo>
                  <a:lnTo>
                    <a:pt x="6875" y="407"/>
                  </a:lnTo>
                  <a:lnTo>
                    <a:pt x="6956" y="488"/>
                  </a:lnTo>
                  <a:lnTo>
                    <a:pt x="6997" y="610"/>
                  </a:lnTo>
                  <a:lnTo>
                    <a:pt x="6997" y="773"/>
                  </a:lnTo>
                  <a:lnTo>
                    <a:pt x="6956" y="895"/>
                  </a:lnTo>
                  <a:lnTo>
                    <a:pt x="6875" y="1058"/>
                  </a:lnTo>
                  <a:lnTo>
                    <a:pt x="6712" y="1302"/>
                  </a:lnTo>
                  <a:lnTo>
                    <a:pt x="6509" y="1505"/>
                  </a:lnTo>
                  <a:lnTo>
                    <a:pt x="6305" y="1668"/>
                  </a:lnTo>
                  <a:lnTo>
                    <a:pt x="5817" y="1953"/>
                  </a:lnTo>
                  <a:lnTo>
                    <a:pt x="4760" y="2685"/>
                  </a:lnTo>
                  <a:lnTo>
                    <a:pt x="3458" y="3580"/>
                  </a:lnTo>
                  <a:lnTo>
                    <a:pt x="2116" y="4475"/>
                  </a:lnTo>
                  <a:lnTo>
                    <a:pt x="1546" y="4800"/>
                  </a:lnTo>
                  <a:lnTo>
                    <a:pt x="1262" y="4963"/>
                  </a:lnTo>
                  <a:lnTo>
                    <a:pt x="936" y="5044"/>
                  </a:lnTo>
                  <a:lnTo>
                    <a:pt x="733" y="5125"/>
                  </a:lnTo>
                  <a:lnTo>
                    <a:pt x="489" y="5125"/>
                  </a:lnTo>
                  <a:lnTo>
                    <a:pt x="407" y="5085"/>
                  </a:lnTo>
                  <a:lnTo>
                    <a:pt x="367" y="5003"/>
                  </a:lnTo>
                  <a:lnTo>
                    <a:pt x="367" y="4881"/>
                  </a:lnTo>
                  <a:lnTo>
                    <a:pt x="407" y="4759"/>
                  </a:lnTo>
                  <a:lnTo>
                    <a:pt x="489" y="4637"/>
                  </a:lnTo>
                  <a:lnTo>
                    <a:pt x="733" y="4434"/>
                  </a:lnTo>
                  <a:lnTo>
                    <a:pt x="1140" y="4027"/>
                  </a:lnTo>
                  <a:lnTo>
                    <a:pt x="1994" y="3254"/>
                  </a:lnTo>
                  <a:lnTo>
                    <a:pt x="2889" y="2482"/>
                  </a:lnTo>
                  <a:lnTo>
                    <a:pt x="3824" y="1790"/>
                  </a:lnTo>
                  <a:lnTo>
                    <a:pt x="4719" y="1180"/>
                  </a:lnTo>
                  <a:lnTo>
                    <a:pt x="5167" y="854"/>
                  </a:lnTo>
                  <a:lnTo>
                    <a:pt x="5655" y="610"/>
                  </a:lnTo>
                  <a:lnTo>
                    <a:pt x="5899" y="488"/>
                  </a:lnTo>
                  <a:lnTo>
                    <a:pt x="6183" y="407"/>
                  </a:lnTo>
                  <a:lnTo>
                    <a:pt x="6427" y="366"/>
                  </a:lnTo>
                  <a:close/>
                  <a:moveTo>
                    <a:pt x="6265" y="0"/>
                  </a:moveTo>
                  <a:lnTo>
                    <a:pt x="5980" y="82"/>
                  </a:lnTo>
                  <a:lnTo>
                    <a:pt x="5533" y="244"/>
                  </a:lnTo>
                  <a:lnTo>
                    <a:pt x="5126" y="488"/>
                  </a:lnTo>
                  <a:lnTo>
                    <a:pt x="4312" y="1017"/>
                  </a:lnTo>
                  <a:lnTo>
                    <a:pt x="3092" y="1871"/>
                  </a:lnTo>
                  <a:lnTo>
                    <a:pt x="1912" y="2807"/>
                  </a:lnTo>
                  <a:lnTo>
                    <a:pt x="814" y="3824"/>
                  </a:lnTo>
                  <a:lnTo>
                    <a:pt x="570" y="4027"/>
                  </a:lnTo>
                  <a:lnTo>
                    <a:pt x="285" y="4312"/>
                  </a:lnTo>
                  <a:lnTo>
                    <a:pt x="82" y="4597"/>
                  </a:lnTo>
                  <a:lnTo>
                    <a:pt x="1" y="4719"/>
                  </a:lnTo>
                  <a:lnTo>
                    <a:pt x="1" y="4881"/>
                  </a:lnTo>
                  <a:lnTo>
                    <a:pt x="1" y="5085"/>
                  </a:lnTo>
                  <a:lnTo>
                    <a:pt x="41" y="5207"/>
                  </a:lnTo>
                  <a:lnTo>
                    <a:pt x="123" y="5329"/>
                  </a:lnTo>
                  <a:lnTo>
                    <a:pt x="204" y="5410"/>
                  </a:lnTo>
                  <a:lnTo>
                    <a:pt x="285" y="5451"/>
                  </a:lnTo>
                  <a:lnTo>
                    <a:pt x="407" y="5492"/>
                  </a:lnTo>
                  <a:lnTo>
                    <a:pt x="692" y="5492"/>
                  </a:lnTo>
                  <a:lnTo>
                    <a:pt x="1018" y="5410"/>
                  </a:lnTo>
                  <a:lnTo>
                    <a:pt x="1302" y="5329"/>
                  </a:lnTo>
                  <a:lnTo>
                    <a:pt x="1790" y="5085"/>
                  </a:lnTo>
                  <a:lnTo>
                    <a:pt x="2523" y="4678"/>
                  </a:lnTo>
                  <a:lnTo>
                    <a:pt x="3214" y="4190"/>
                  </a:lnTo>
                  <a:lnTo>
                    <a:pt x="4597" y="3254"/>
                  </a:lnTo>
                  <a:lnTo>
                    <a:pt x="5858" y="2400"/>
                  </a:lnTo>
                  <a:lnTo>
                    <a:pt x="6387" y="2034"/>
                  </a:lnTo>
                  <a:lnTo>
                    <a:pt x="6672" y="1831"/>
                  </a:lnTo>
                  <a:lnTo>
                    <a:pt x="6916" y="1627"/>
                  </a:lnTo>
                  <a:lnTo>
                    <a:pt x="7038" y="1505"/>
                  </a:lnTo>
                  <a:lnTo>
                    <a:pt x="7160" y="1343"/>
                  </a:lnTo>
                  <a:lnTo>
                    <a:pt x="7282" y="1139"/>
                  </a:lnTo>
                  <a:lnTo>
                    <a:pt x="7363" y="936"/>
                  </a:lnTo>
                  <a:lnTo>
                    <a:pt x="7404" y="732"/>
                  </a:lnTo>
                  <a:lnTo>
                    <a:pt x="7404" y="529"/>
                  </a:lnTo>
                  <a:lnTo>
                    <a:pt x="7322" y="366"/>
                  </a:lnTo>
                  <a:lnTo>
                    <a:pt x="7200" y="204"/>
                  </a:lnTo>
                  <a:lnTo>
                    <a:pt x="7078" y="82"/>
                  </a:lnTo>
                  <a:lnTo>
                    <a:pt x="6956" y="41"/>
                  </a:lnTo>
                  <a:lnTo>
                    <a:pt x="6794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5" name="Google Shape;965;p27"/>
          <p:cNvGrpSpPr/>
          <p:nvPr/>
        </p:nvGrpSpPr>
        <p:grpSpPr>
          <a:xfrm rot="10800000" flipH="1">
            <a:off x="8440811" y="1949714"/>
            <a:ext cx="307124" cy="305294"/>
            <a:chOff x="1026043" y="1162815"/>
            <a:chExt cx="307124" cy="305294"/>
          </a:xfrm>
        </p:grpSpPr>
        <p:sp>
          <p:nvSpPr>
            <p:cNvPr id="966" name="Google Shape;966;p27"/>
            <p:cNvSpPr/>
            <p:nvPr/>
          </p:nvSpPr>
          <p:spPr>
            <a:xfrm>
              <a:off x="1026043" y="1162815"/>
              <a:ext cx="307124" cy="305294"/>
            </a:xfrm>
            <a:custGeom>
              <a:avLst/>
              <a:gdLst/>
              <a:ahLst/>
              <a:cxnLst/>
              <a:rect l="l" t="t" r="r" b="b"/>
              <a:pathLst>
                <a:path w="6712" h="6672" extrusionOk="0">
                  <a:moveTo>
                    <a:pt x="2766" y="1"/>
                  </a:moveTo>
                  <a:lnTo>
                    <a:pt x="2644" y="41"/>
                  </a:lnTo>
                  <a:lnTo>
                    <a:pt x="2563" y="82"/>
                  </a:lnTo>
                  <a:lnTo>
                    <a:pt x="2441" y="163"/>
                  </a:lnTo>
                  <a:lnTo>
                    <a:pt x="2359" y="245"/>
                  </a:lnTo>
                  <a:lnTo>
                    <a:pt x="2319" y="367"/>
                  </a:lnTo>
                  <a:lnTo>
                    <a:pt x="2237" y="651"/>
                  </a:lnTo>
                  <a:lnTo>
                    <a:pt x="2197" y="936"/>
                  </a:lnTo>
                  <a:lnTo>
                    <a:pt x="2197" y="1221"/>
                  </a:lnTo>
                  <a:lnTo>
                    <a:pt x="2237" y="1506"/>
                  </a:lnTo>
                  <a:lnTo>
                    <a:pt x="2075" y="1343"/>
                  </a:lnTo>
                  <a:lnTo>
                    <a:pt x="1871" y="1221"/>
                  </a:lnTo>
                  <a:lnTo>
                    <a:pt x="1546" y="1139"/>
                  </a:lnTo>
                  <a:lnTo>
                    <a:pt x="1424" y="1099"/>
                  </a:lnTo>
                  <a:lnTo>
                    <a:pt x="1261" y="1139"/>
                  </a:lnTo>
                  <a:lnTo>
                    <a:pt x="1139" y="1180"/>
                  </a:lnTo>
                  <a:lnTo>
                    <a:pt x="1017" y="1262"/>
                  </a:lnTo>
                  <a:lnTo>
                    <a:pt x="895" y="1343"/>
                  </a:lnTo>
                  <a:lnTo>
                    <a:pt x="814" y="1506"/>
                  </a:lnTo>
                  <a:lnTo>
                    <a:pt x="773" y="1790"/>
                  </a:lnTo>
                  <a:lnTo>
                    <a:pt x="773" y="2075"/>
                  </a:lnTo>
                  <a:lnTo>
                    <a:pt x="854" y="2360"/>
                  </a:lnTo>
                  <a:lnTo>
                    <a:pt x="1017" y="2604"/>
                  </a:lnTo>
                  <a:lnTo>
                    <a:pt x="1180" y="2807"/>
                  </a:lnTo>
                  <a:lnTo>
                    <a:pt x="1383" y="3011"/>
                  </a:lnTo>
                  <a:lnTo>
                    <a:pt x="1017" y="2970"/>
                  </a:lnTo>
                  <a:lnTo>
                    <a:pt x="814" y="3011"/>
                  </a:lnTo>
                  <a:lnTo>
                    <a:pt x="651" y="3051"/>
                  </a:lnTo>
                  <a:lnTo>
                    <a:pt x="407" y="3214"/>
                  </a:lnTo>
                  <a:lnTo>
                    <a:pt x="204" y="3377"/>
                  </a:lnTo>
                  <a:lnTo>
                    <a:pt x="82" y="3621"/>
                  </a:lnTo>
                  <a:lnTo>
                    <a:pt x="0" y="3865"/>
                  </a:lnTo>
                  <a:lnTo>
                    <a:pt x="0" y="4109"/>
                  </a:lnTo>
                  <a:lnTo>
                    <a:pt x="82" y="4353"/>
                  </a:lnTo>
                  <a:lnTo>
                    <a:pt x="244" y="4516"/>
                  </a:lnTo>
                  <a:lnTo>
                    <a:pt x="488" y="4678"/>
                  </a:lnTo>
                  <a:lnTo>
                    <a:pt x="692" y="4719"/>
                  </a:lnTo>
                  <a:lnTo>
                    <a:pt x="936" y="4760"/>
                  </a:lnTo>
                  <a:lnTo>
                    <a:pt x="1424" y="4719"/>
                  </a:lnTo>
                  <a:lnTo>
                    <a:pt x="1180" y="5004"/>
                  </a:lnTo>
                  <a:lnTo>
                    <a:pt x="1098" y="5166"/>
                  </a:lnTo>
                  <a:lnTo>
                    <a:pt x="1058" y="5370"/>
                  </a:lnTo>
                  <a:lnTo>
                    <a:pt x="1017" y="5655"/>
                  </a:lnTo>
                  <a:lnTo>
                    <a:pt x="1098" y="5939"/>
                  </a:lnTo>
                  <a:lnTo>
                    <a:pt x="1139" y="6061"/>
                  </a:lnTo>
                  <a:lnTo>
                    <a:pt x="1220" y="6143"/>
                  </a:lnTo>
                  <a:lnTo>
                    <a:pt x="1342" y="6265"/>
                  </a:lnTo>
                  <a:lnTo>
                    <a:pt x="1464" y="6305"/>
                  </a:lnTo>
                  <a:lnTo>
                    <a:pt x="1709" y="6387"/>
                  </a:lnTo>
                  <a:lnTo>
                    <a:pt x="1993" y="6387"/>
                  </a:lnTo>
                  <a:lnTo>
                    <a:pt x="2237" y="6346"/>
                  </a:lnTo>
                  <a:lnTo>
                    <a:pt x="2481" y="6224"/>
                  </a:lnTo>
                  <a:lnTo>
                    <a:pt x="2685" y="6021"/>
                  </a:lnTo>
                  <a:lnTo>
                    <a:pt x="2888" y="5777"/>
                  </a:lnTo>
                  <a:lnTo>
                    <a:pt x="3010" y="6102"/>
                  </a:lnTo>
                  <a:lnTo>
                    <a:pt x="3092" y="6265"/>
                  </a:lnTo>
                  <a:lnTo>
                    <a:pt x="3173" y="6387"/>
                  </a:lnTo>
                  <a:lnTo>
                    <a:pt x="3295" y="6509"/>
                  </a:lnTo>
                  <a:lnTo>
                    <a:pt x="3417" y="6590"/>
                  </a:lnTo>
                  <a:lnTo>
                    <a:pt x="3580" y="6671"/>
                  </a:lnTo>
                  <a:lnTo>
                    <a:pt x="3905" y="6671"/>
                  </a:lnTo>
                  <a:lnTo>
                    <a:pt x="4108" y="6590"/>
                  </a:lnTo>
                  <a:lnTo>
                    <a:pt x="4312" y="6468"/>
                  </a:lnTo>
                  <a:lnTo>
                    <a:pt x="4475" y="6305"/>
                  </a:lnTo>
                  <a:lnTo>
                    <a:pt x="4597" y="6102"/>
                  </a:lnTo>
                  <a:lnTo>
                    <a:pt x="4678" y="5777"/>
                  </a:lnTo>
                  <a:lnTo>
                    <a:pt x="4678" y="5451"/>
                  </a:lnTo>
                  <a:lnTo>
                    <a:pt x="4841" y="5533"/>
                  </a:lnTo>
                  <a:lnTo>
                    <a:pt x="5003" y="5573"/>
                  </a:lnTo>
                  <a:lnTo>
                    <a:pt x="5166" y="5614"/>
                  </a:lnTo>
                  <a:lnTo>
                    <a:pt x="5329" y="5573"/>
                  </a:lnTo>
                  <a:lnTo>
                    <a:pt x="5491" y="5533"/>
                  </a:lnTo>
                  <a:lnTo>
                    <a:pt x="5654" y="5492"/>
                  </a:lnTo>
                  <a:lnTo>
                    <a:pt x="5817" y="5370"/>
                  </a:lnTo>
                  <a:lnTo>
                    <a:pt x="5939" y="5248"/>
                  </a:lnTo>
                  <a:lnTo>
                    <a:pt x="6061" y="5085"/>
                  </a:lnTo>
                  <a:lnTo>
                    <a:pt x="6142" y="4922"/>
                  </a:lnTo>
                  <a:lnTo>
                    <a:pt x="6183" y="4760"/>
                  </a:lnTo>
                  <a:lnTo>
                    <a:pt x="6224" y="4597"/>
                  </a:lnTo>
                  <a:lnTo>
                    <a:pt x="6224" y="4434"/>
                  </a:lnTo>
                  <a:lnTo>
                    <a:pt x="6183" y="4231"/>
                  </a:lnTo>
                  <a:lnTo>
                    <a:pt x="6102" y="4068"/>
                  </a:lnTo>
                  <a:lnTo>
                    <a:pt x="6020" y="3946"/>
                  </a:lnTo>
                  <a:lnTo>
                    <a:pt x="6183" y="3865"/>
                  </a:lnTo>
                  <a:lnTo>
                    <a:pt x="6346" y="3783"/>
                  </a:lnTo>
                  <a:lnTo>
                    <a:pt x="6468" y="3702"/>
                  </a:lnTo>
                  <a:lnTo>
                    <a:pt x="6549" y="3539"/>
                  </a:lnTo>
                  <a:lnTo>
                    <a:pt x="6630" y="3417"/>
                  </a:lnTo>
                  <a:lnTo>
                    <a:pt x="6712" y="3255"/>
                  </a:lnTo>
                  <a:lnTo>
                    <a:pt x="6712" y="3051"/>
                  </a:lnTo>
                  <a:lnTo>
                    <a:pt x="6712" y="2889"/>
                  </a:lnTo>
                  <a:lnTo>
                    <a:pt x="6671" y="2685"/>
                  </a:lnTo>
                  <a:lnTo>
                    <a:pt x="6590" y="2522"/>
                  </a:lnTo>
                  <a:lnTo>
                    <a:pt x="6468" y="2360"/>
                  </a:lnTo>
                  <a:lnTo>
                    <a:pt x="6346" y="2238"/>
                  </a:lnTo>
                  <a:lnTo>
                    <a:pt x="6183" y="2156"/>
                  </a:lnTo>
                  <a:lnTo>
                    <a:pt x="6020" y="2116"/>
                  </a:lnTo>
                  <a:lnTo>
                    <a:pt x="5858" y="2075"/>
                  </a:lnTo>
                  <a:lnTo>
                    <a:pt x="5654" y="2075"/>
                  </a:lnTo>
                  <a:lnTo>
                    <a:pt x="5776" y="1750"/>
                  </a:lnTo>
                  <a:lnTo>
                    <a:pt x="5817" y="1546"/>
                  </a:lnTo>
                  <a:lnTo>
                    <a:pt x="5817" y="1384"/>
                  </a:lnTo>
                  <a:lnTo>
                    <a:pt x="5776" y="1099"/>
                  </a:lnTo>
                  <a:lnTo>
                    <a:pt x="5654" y="855"/>
                  </a:lnTo>
                  <a:lnTo>
                    <a:pt x="5491" y="651"/>
                  </a:lnTo>
                  <a:lnTo>
                    <a:pt x="5369" y="570"/>
                  </a:lnTo>
                  <a:lnTo>
                    <a:pt x="5247" y="489"/>
                  </a:lnTo>
                  <a:lnTo>
                    <a:pt x="4963" y="448"/>
                  </a:lnTo>
                  <a:lnTo>
                    <a:pt x="4678" y="489"/>
                  </a:lnTo>
                  <a:lnTo>
                    <a:pt x="4434" y="570"/>
                  </a:lnTo>
                  <a:lnTo>
                    <a:pt x="4190" y="733"/>
                  </a:lnTo>
                  <a:lnTo>
                    <a:pt x="3946" y="977"/>
                  </a:lnTo>
                  <a:lnTo>
                    <a:pt x="3783" y="1262"/>
                  </a:lnTo>
                  <a:lnTo>
                    <a:pt x="3661" y="895"/>
                  </a:lnTo>
                  <a:lnTo>
                    <a:pt x="3458" y="448"/>
                  </a:lnTo>
                  <a:lnTo>
                    <a:pt x="3336" y="245"/>
                  </a:lnTo>
                  <a:lnTo>
                    <a:pt x="3132" y="82"/>
                  </a:lnTo>
                  <a:lnTo>
                    <a:pt x="3010" y="41"/>
                  </a:lnTo>
                  <a:lnTo>
                    <a:pt x="28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7"/>
            <p:cNvSpPr/>
            <p:nvPr/>
          </p:nvSpPr>
          <p:spPr>
            <a:xfrm>
              <a:off x="1109780" y="1246551"/>
              <a:ext cx="169440" cy="158275"/>
            </a:xfrm>
            <a:custGeom>
              <a:avLst/>
              <a:gdLst/>
              <a:ahLst/>
              <a:cxnLst/>
              <a:rect l="l" t="t" r="r" b="b"/>
              <a:pathLst>
                <a:path w="3703" h="3459" extrusionOk="0">
                  <a:moveTo>
                    <a:pt x="1668" y="1"/>
                  </a:moveTo>
                  <a:lnTo>
                    <a:pt x="1424" y="82"/>
                  </a:lnTo>
                  <a:lnTo>
                    <a:pt x="1140" y="164"/>
                  </a:lnTo>
                  <a:lnTo>
                    <a:pt x="936" y="286"/>
                  </a:lnTo>
                  <a:lnTo>
                    <a:pt x="692" y="448"/>
                  </a:lnTo>
                  <a:lnTo>
                    <a:pt x="489" y="652"/>
                  </a:lnTo>
                  <a:lnTo>
                    <a:pt x="285" y="896"/>
                  </a:lnTo>
                  <a:lnTo>
                    <a:pt x="163" y="1140"/>
                  </a:lnTo>
                  <a:lnTo>
                    <a:pt x="41" y="1425"/>
                  </a:lnTo>
                  <a:lnTo>
                    <a:pt x="1" y="1709"/>
                  </a:lnTo>
                  <a:lnTo>
                    <a:pt x="1" y="1994"/>
                  </a:lnTo>
                  <a:lnTo>
                    <a:pt x="82" y="2320"/>
                  </a:lnTo>
                  <a:lnTo>
                    <a:pt x="204" y="2604"/>
                  </a:lnTo>
                  <a:lnTo>
                    <a:pt x="367" y="2848"/>
                  </a:lnTo>
                  <a:lnTo>
                    <a:pt x="570" y="3052"/>
                  </a:lnTo>
                  <a:lnTo>
                    <a:pt x="814" y="3214"/>
                  </a:lnTo>
                  <a:lnTo>
                    <a:pt x="1058" y="3336"/>
                  </a:lnTo>
                  <a:lnTo>
                    <a:pt x="1302" y="3418"/>
                  </a:lnTo>
                  <a:lnTo>
                    <a:pt x="1587" y="3458"/>
                  </a:lnTo>
                  <a:lnTo>
                    <a:pt x="1912" y="3458"/>
                  </a:lnTo>
                  <a:lnTo>
                    <a:pt x="2197" y="3377"/>
                  </a:lnTo>
                  <a:lnTo>
                    <a:pt x="2441" y="3255"/>
                  </a:lnTo>
                  <a:lnTo>
                    <a:pt x="2726" y="3092"/>
                  </a:lnTo>
                  <a:lnTo>
                    <a:pt x="2970" y="2889"/>
                  </a:lnTo>
                  <a:lnTo>
                    <a:pt x="3173" y="2686"/>
                  </a:lnTo>
                  <a:lnTo>
                    <a:pt x="3377" y="2401"/>
                  </a:lnTo>
                  <a:lnTo>
                    <a:pt x="3539" y="2157"/>
                  </a:lnTo>
                  <a:lnTo>
                    <a:pt x="3621" y="1831"/>
                  </a:lnTo>
                  <a:lnTo>
                    <a:pt x="3702" y="1547"/>
                  </a:lnTo>
                  <a:lnTo>
                    <a:pt x="3702" y="1303"/>
                  </a:lnTo>
                  <a:lnTo>
                    <a:pt x="3661" y="1059"/>
                  </a:lnTo>
                  <a:lnTo>
                    <a:pt x="3580" y="815"/>
                  </a:lnTo>
                  <a:lnTo>
                    <a:pt x="3458" y="611"/>
                  </a:lnTo>
                  <a:lnTo>
                    <a:pt x="3336" y="448"/>
                  </a:lnTo>
                  <a:lnTo>
                    <a:pt x="3173" y="286"/>
                  </a:lnTo>
                  <a:lnTo>
                    <a:pt x="2929" y="164"/>
                  </a:lnTo>
                  <a:lnTo>
                    <a:pt x="2726" y="82"/>
                  </a:lnTo>
                  <a:lnTo>
                    <a:pt x="24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7"/>
            <p:cNvSpPr/>
            <p:nvPr/>
          </p:nvSpPr>
          <p:spPr>
            <a:xfrm>
              <a:off x="1200974" y="1274509"/>
              <a:ext cx="18669" cy="18623"/>
            </a:xfrm>
            <a:custGeom>
              <a:avLst/>
              <a:gdLst/>
              <a:ahLst/>
              <a:cxnLst/>
              <a:rect l="l" t="t" r="r" b="b"/>
              <a:pathLst>
                <a:path w="408" h="407" extrusionOk="0">
                  <a:moveTo>
                    <a:pt x="204" y="0"/>
                  </a:moveTo>
                  <a:lnTo>
                    <a:pt x="123" y="41"/>
                  </a:lnTo>
                  <a:lnTo>
                    <a:pt x="82" y="81"/>
                  </a:lnTo>
                  <a:lnTo>
                    <a:pt x="41" y="122"/>
                  </a:lnTo>
                  <a:lnTo>
                    <a:pt x="1" y="204"/>
                  </a:lnTo>
                  <a:lnTo>
                    <a:pt x="41" y="285"/>
                  </a:lnTo>
                  <a:lnTo>
                    <a:pt x="82" y="326"/>
                  </a:lnTo>
                  <a:lnTo>
                    <a:pt x="123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67" y="326"/>
                  </a:lnTo>
                  <a:lnTo>
                    <a:pt x="407" y="285"/>
                  </a:lnTo>
                  <a:lnTo>
                    <a:pt x="407" y="204"/>
                  </a:lnTo>
                  <a:lnTo>
                    <a:pt x="407" y="122"/>
                  </a:lnTo>
                  <a:lnTo>
                    <a:pt x="367" y="81"/>
                  </a:lnTo>
                  <a:lnTo>
                    <a:pt x="285" y="41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7"/>
            <p:cNvSpPr/>
            <p:nvPr/>
          </p:nvSpPr>
          <p:spPr>
            <a:xfrm>
              <a:off x="1158191" y="1281922"/>
              <a:ext cx="18623" cy="16793"/>
            </a:xfrm>
            <a:custGeom>
              <a:avLst/>
              <a:gdLst/>
              <a:ahLst/>
              <a:cxnLst/>
              <a:rect l="l" t="t" r="r" b="b"/>
              <a:pathLst>
                <a:path w="407" h="367" extrusionOk="0">
                  <a:moveTo>
                    <a:pt x="122" y="1"/>
                  </a:moveTo>
                  <a:lnTo>
                    <a:pt x="41" y="42"/>
                  </a:lnTo>
                  <a:lnTo>
                    <a:pt x="0" y="123"/>
                  </a:lnTo>
                  <a:lnTo>
                    <a:pt x="0" y="164"/>
                  </a:lnTo>
                  <a:lnTo>
                    <a:pt x="0" y="245"/>
                  </a:lnTo>
                  <a:lnTo>
                    <a:pt x="41" y="326"/>
                  </a:lnTo>
                  <a:lnTo>
                    <a:pt x="82" y="367"/>
                  </a:lnTo>
                  <a:lnTo>
                    <a:pt x="285" y="367"/>
                  </a:lnTo>
                  <a:lnTo>
                    <a:pt x="366" y="326"/>
                  </a:lnTo>
                  <a:lnTo>
                    <a:pt x="407" y="245"/>
                  </a:lnTo>
                  <a:lnTo>
                    <a:pt x="407" y="164"/>
                  </a:lnTo>
                  <a:lnTo>
                    <a:pt x="407" y="123"/>
                  </a:lnTo>
                  <a:lnTo>
                    <a:pt x="366" y="42"/>
                  </a:lnTo>
                  <a:lnTo>
                    <a:pt x="3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7"/>
            <p:cNvSpPr/>
            <p:nvPr/>
          </p:nvSpPr>
          <p:spPr>
            <a:xfrm>
              <a:off x="1143274" y="1328457"/>
              <a:ext cx="16793" cy="18669"/>
            </a:xfrm>
            <a:custGeom>
              <a:avLst/>
              <a:gdLst/>
              <a:ahLst/>
              <a:cxnLst/>
              <a:rect l="l" t="t" r="r" b="b"/>
              <a:pathLst>
                <a:path w="367" h="408" extrusionOk="0">
                  <a:moveTo>
                    <a:pt x="123" y="1"/>
                  </a:moveTo>
                  <a:lnTo>
                    <a:pt x="41" y="82"/>
                  </a:lnTo>
                  <a:lnTo>
                    <a:pt x="1" y="123"/>
                  </a:lnTo>
                  <a:lnTo>
                    <a:pt x="1" y="204"/>
                  </a:lnTo>
                  <a:lnTo>
                    <a:pt x="1" y="285"/>
                  </a:lnTo>
                  <a:lnTo>
                    <a:pt x="41" y="326"/>
                  </a:lnTo>
                  <a:lnTo>
                    <a:pt x="123" y="367"/>
                  </a:lnTo>
                  <a:lnTo>
                    <a:pt x="204" y="407"/>
                  </a:lnTo>
                  <a:lnTo>
                    <a:pt x="285" y="367"/>
                  </a:lnTo>
                  <a:lnTo>
                    <a:pt x="326" y="326"/>
                  </a:lnTo>
                  <a:lnTo>
                    <a:pt x="367" y="285"/>
                  </a:lnTo>
                  <a:lnTo>
                    <a:pt x="367" y="204"/>
                  </a:lnTo>
                  <a:lnTo>
                    <a:pt x="367" y="123"/>
                  </a:lnTo>
                  <a:lnTo>
                    <a:pt x="326" y="8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7"/>
            <p:cNvSpPr/>
            <p:nvPr/>
          </p:nvSpPr>
          <p:spPr>
            <a:xfrm>
              <a:off x="1182351" y="1356369"/>
              <a:ext cx="16839" cy="18669"/>
            </a:xfrm>
            <a:custGeom>
              <a:avLst/>
              <a:gdLst/>
              <a:ahLst/>
              <a:cxnLst/>
              <a:rect l="l" t="t" r="r" b="b"/>
              <a:pathLst>
                <a:path w="368" h="408" extrusionOk="0">
                  <a:moveTo>
                    <a:pt x="123" y="1"/>
                  </a:moveTo>
                  <a:lnTo>
                    <a:pt x="42" y="42"/>
                  </a:lnTo>
                  <a:lnTo>
                    <a:pt x="1" y="123"/>
                  </a:lnTo>
                  <a:lnTo>
                    <a:pt x="1" y="204"/>
                  </a:lnTo>
                  <a:lnTo>
                    <a:pt x="1" y="286"/>
                  </a:lnTo>
                  <a:lnTo>
                    <a:pt x="42" y="326"/>
                  </a:lnTo>
                  <a:lnTo>
                    <a:pt x="123" y="367"/>
                  </a:lnTo>
                  <a:lnTo>
                    <a:pt x="204" y="408"/>
                  </a:lnTo>
                  <a:lnTo>
                    <a:pt x="286" y="367"/>
                  </a:lnTo>
                  <a:lnTo>
                    <a:pt x="326" y="326"/>
                  </a:lnTo>
                  <a:lnTo>
                    <a:pt x="367" y="286"/>
                  </a:lnTo>
                  <a:lnTo>
                    <a:pt x="367" y="204"/>
                  </a:lnTo>
                  <a:lnTo>
                    <a:pt x="367" y="123"/>
                  </a:lnTo>
                  <a:lnTo>
                    <a:pt x="326" y="4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7"/>
            <p:cNvSpPr/>
            <p:nvPr/>
          </p:nvSpPr>
          <p:spPr>
            <a:xfrm>
              <a:off x="1225180" y="1319168"/>
              <a:ext cx="18669" cy="18669"/>
            </a:xfrm>
            <a:custGeom>
              <a:avLst/>
              <a:gdLst/>
              <a:ahLst/>
              <a:cxnLst/>
              <a:rect l="l" t="t" r="r" b="b"/>
              <a:pathLst>
                <a:path w="408" h="408" extrusionOk="0">
                  <a:moveTo>
                    <a:pt x="123" y="0"/>
                  </a:moveTo>
                  <a:lnTo>
                    <a:pt x="82" y="41"/>
                  </a:lnTo>
                  <a:lnTo>
                    <a:pt x="41" y="122"/>
                  </a:lnTo>
                  <a:lnTo>
                    <a:pt x="1" y="204"/>
                  </a:lnTo>
                  <a:lnTo>
                    <a:pt x="41" y="244"/>
                  </a:lnTo>
                  <a:lnTo>
                    <a:pt x="82" y="326"/>
                  </a:lnTo>
                  <a:lnTo>
                    <a:pt x="123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67" y="326"/>
                  </a:lnTo>
                  <a:lnTo>
                    <a:pt x="407" y="244"/>
                  </a:lnTo>
                  <a:lnTo>
                    <a:pt x="407" y="204"/>
                  </a:lnTo>
                  <a:lnTo>
                    <a:pt x="407" y="122"/>
                  </a:lnTo>
                  <a:lnTo>
                    <a:pt x="367" y="41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7"/>
            <p:cNvSpPr/>
            <p:nvPr/>
          </p:nvSpPr>
          <p:spPr>
            <a:xfrm>
              <a:off x="1186103" y="1309834"/>
              <a:ext cx="18669" cy="18669"/>
            </a:xfrm>
            <a:custGeom>
              <a:avLst/>
              <a:gdLst/>
              <a:ahLst/>
              <a:cxnLst/>
              <a:rect l="l" t="t" r="r" b="b"/>
              <a:pathLst>
                <a:path w="408" h="408" extrusionOk="0">
                  <a:moveTo>
                    <a:pt x="204" y="1"/>
                  </a:moveTo>
                  <a:lnTo>
                    <a:pt x="122" y="42"/>
                  </a:lnTo>
                  <a:lnTo>
                    <a:pt x="82" y="82"/>
                  </a:lnTo>
                  <a:lnTo>
                    <a:pt x="41" y="123"/>
                  </a:lnTo>
                  <a:lnTo>
                    <a:pt x="0" y="204"/>
                  </a:lnTo>
                  <a:lnTo>
                    <a:pt x="41" y="286"/>
                  </a:lnTo>
                  <a:lnTo>
                    <a:pt x="82" y="367"/>
                  </a:lnTo>
                  <a:lnTo>
                    <a:pt x="122" y="408"/>
                  </a:lnTo>
                  <a:lnTo>
                    <a:pt x="285" y="408"/>
                  </a:lnTo>
                  <a:lnTo>
                    <a:pt x="366" y="367"/>
                  </a:lnTo>
                  <a:lnTo>
                    <a:pt x="407" y="286"/>
                  </a:lnTo>
                  <a:lnTo>
                    <a:pt x="407" y="204"/>
                  </a:lnTo>
                  <a:lnTo>
                    <a:pt x="407" y="123"/>
                  </a:lnTo>
                  <a:lnTo>
                    <a:pt x="366" y="82"/>
                  </a:lnTo>
                  <a:lnTo>
                    <a:pt x="285" y="42"/>
                  </a:lnTo>
                  <a:lnTo>
                    <a:pt x="2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4" name="Google Shape;974;p27"/>
          <p:cNvSpPr/>
          <p:nvPr/>
        </p:nvSpPr>
        <p:spPr>
          <a:xfrm rot="10800000" flipH="1">
            <a:off x="7693866" y="4513493"/>
            <a:ext cx="303418" cy="305294"/>
          </a:xfrm>
          <a:custGeom>
            <a:avLst/>
            <a:gdLst/>
            <a:ahLst/>
            <a:cxnLst/>
            <a:rect l="l" t="t" r="r" b="b"/>
            <a:pathLst>
              <a:path w="6631" h="6672" extrusionOk="0">
                <a:moveTo>
                  <a:pt x="3742" y="0"/>
                </a:moveTo>
                <a:lnTo>
                  <a:pt x="2766" y="41"/>
                </a:lnTo>
                <a:lnTo>
                  <a:pt x="2685" y="41"/>
                </a:lnTo>
                <a:lnTo>
                  <a:pt x="2603" y="82"/>
                </a:lnTo>
                <a:lnTo>
                  <a:pt x="2563" y="163"/>
                </a:lnTo>
                <a:lnTo>
                  <a:pt x="2563" y="244"/>
                </a:lnTo>
                <a:lnTo>
                  <a:pt x="2603" y="2644"/>
                </a:lnTo>
                <a:lnTo>
                  <a:pt x="203" y="2685"/>
                </a:lnTo>
                <a:lnTo>
                  <a:pt x="122" y="2685"/>
                </a:lnTo>
                <a:lnTo>
                  <a:pt x="41" y="2726"/>
                </a:lnTo>
                <a:lnTo>
                  <a:pt x="0" y="2807"/>
                </a:lnTo>
                <a:lnTo>
                  <a:pt x="0" y="2848"/>
                </a:lnTo>
                <a:lnTo>
                  <a:pt x="0" y="3905"/>
                </a:lnTo>
                <a:lnTo>
                  <a:pt x="41" y="3987"/>
                </a:lnTo>
                <a:lnTo>
                  <a:pt x="81" y="4068"/>
                </a:lnTo>
                <a:lnTo>
                  <a:pt x="325" y="4068"/>
                </a:lnTo>
                <a:lnTo>
                  <a:pt x="366" y="4027"/>
                </a:lnTo>
                <a:lnTo>
                  <a:pt x="529" y="4027"/>
                </a:lnTo>
                <a:lnTo>
                  <a:pt x="1139" y="3987"/>
                </a:lnTo>
                <a:lnTo>
                  <a:pt x="2603" y="3987"/>
                </a:lnTo>
                <a:lnTo>
                  <a:pt x="2644" y="6468"/>
                </a:lnTo>
                <a:lnTo>
                  <a:pt x="2644" y="6549"/>
                </a:lnTo>
                <a:lnTo>
                  <a:pt x="2685" y="6590"/>
                </a:lnTo>
                <a:lnTo>
                  <a:pt x="2766" y="6630"/>
                </a:lnTo>
                <a:lnTo>
                  <a:pt x="2847" y="6671"/>
                </a:lnTo>
                <a:lnTo>
                  <a:pt x="3864" y="6671"/>
                </a:lnTo>
                <a:lnTo>
                  <a:pt x="3946" y="6630"/>
                </a:lnTo>
                <a:lnTo>
                  <a:pt x="3986" y="6590"/>
                </a:lnTo>
                <a:lnTo>
                  <a:pt x="4068" y="6508"/>
                </a:lnTo>
                <a:lnTo>
                  <a:pt x="4027" y="6346"/>
                </a:lnTo>
                <a:lnTo>
                  <a:pt x="3986" y="6305"/>
                </a:lnTo>
                <a:lnTo>
                  <a:pt x="3905" y="6264"/>
                </a:lnTo>
                <a:lnTo>
                  <a:pt x="4027" y="6305"/>
                </a:lnTo>
                <a:lnTo>
                  <a:pt x="4027" y="6264"/>
                </a:lnTo>
                <a:lnTo>
                  <a:pt x="3986" y="6102"/>
                </a:lnTo>
                <a:lnTo>
                  <a:pt x="3986" y="5492"/>
                </a:lnTo>
                <a:lnTo>
                  <a:pt x="3946" y="3987"/>
                </a:lnTo>
                <a:lnTo>
                  <a:pt x="6508" y="3987"/>
                </a:lnTo>
                <a:lnTo>
                  <a:pt x="6549" y="3946"/>
                </a:lnTo>
                <a:lnTo>
                  <a:pt x="6630" y="3864"/>
                </a:lnTo>
                <a:lnTo>
                  <a:pt x="6630" y="3783"/>
                </a:lnTo>
                <a:lnTo>
                  <a:pt x="6630" y="2766"/>
                </a:lnTo>
                <a:lnTo>
                  <a:pt x="6590" y="2726"/>
                </a:lnTo>
                <a:lnTo>
                  <a:pt x="6549" y="2644"/>
                </a:lnTo>
                <a:lnTo>
                  <a:pt x="6508" y="2604"/>
                </a:lnTo>
                <a:lnTo>
                  <a:pt x="3946" y="2604"/>
                </a:lnTo>
                <a:lnTo>
                  <a:pt x="3946" y="204"/>
                </a:lnTo>
                <a:lnTo>
                  <a:pt x="3946" y="122"/>
                </a:lnTo>
                <a:lnTo>
                  <a:pt x="3905" y="82"/>
                </a:lnTo>
                <a:lnTo>
                  <a:pt x="3824" y="41"/>
                </a:lnTo>
                <a:lnTo>
                  <a:pt x="374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27"/>
          <p:cNvSpPr/>
          <p:nvPr/>
        </p:nvSpPr>
        <p:spPr>
          <a:xfrm rot="10800000" flipH="1">
            <a:off x="809465" y="793296"/>
            <a:ext cx="303418" cy="303418"/>
          </a:xfrm>
          <a:custGeom>
            <a:avLst/>
            <a:gdLst/>
            <a:ahLst/>
            <a:cxnLst/>
            <a:rect l="l" t="t" r="r" b="b"/>
            <a:pathLst>
              <a:path w="6631" h="6631" extrusionOk="0">
                <a:moveTo>
                  <a:pt x="2685" y="1"/>
                </a:moveTo>
                <a:lnTo>
                  <a:pt x="2604" y="41"/>
                </a:lnTo>
                <a:lnTo>
                  <a:pt x="2563" y="123"/>
                </a:lnTo>
                <a:lnTo>
                  <a:pt x="2563" y="204"/>
                </a:lnTo>
                <a:lnTo>
                  <a:pt x="2604" y="2604"/>
                </a:lnTo>
                <a:lnTo>
                  <a:pt x="204" y="2645"/>
                </a:lnTo>
                <a:lnTo>
                  <a:pt x="123" y="2645"/>
                </a:lnTo>
                <a:lnTo>
                  <a:pt x="41" y="2685"/>
                </a:lnTo>
                <a:lnTo>
                  <a:pt x="1" y="2767"/>
                </a:lnTo>
                <a:lnTo>
                  <a:pt x="1" y="2807"/>
                </a:lnTo>
                <a:lnTo>
                  <a:pt x="1" y="3865"/>
                </a:lnTo>
                <a:lnTo>
                  <a:pt x="1" y="3946"/>
                </a:lnTo>
                <a:lnTo>
                  <a:pt x="82" y="4028"/>
                </a:lnTo>
                <a:lnTo>
                  <a:pt x="285" y="4028"/>
                </a:lnTo>
                <a:lnTo>
                  <a:pt x="367" y="3987"/>
                </a:lnTo>
                <a:lnTo>
                  <a:pt x="529" y="3987"/>
                </a:lnTo>
                <a:lnTo>
                  <a:pt x="1099" y="3946"/>
                </a:lnTo>
                <a:lnTo>
                  <a:pt x="2604" y="3946"/>
                </a:lnTo>
                <a:lnTo>
                  <a:pt x="2645" y="6427"/>
                </a:lnTo>
                <a:lnTo>
                  <a:pt x="2645" y="6509"/>
                </a:lnTo>
                <a:lnTo>
                  <a:pt x="2685" y="6549"/>
                </a:lnTo>
                <a:lnTo>
                  <a:pt x="2767" y="6590"/>
                </a:lnTo>
                <a:lnTo>
                  <a:pt x="2848" y="6631"/>
                </a:lnTo>
                <a:lnTo>
                  <a:pt x="3865" y="6631"/>
                </a:lnTo>
                <a:lnTo>
                  <a:pt x="3946" y="6590"/>
                </a:lnTo>
                <a:lnTo>
                  <a:pt x="3987" y="6590"/>
                </a:lnTo>
                <a:lnTo>
                  <a:pt x="4068" y="6468"/>
                </a:lnTo>
                <a:lnTo>
                  <a:pt x="4028" y="6305"/>
                </a:lnTo>
                <a:lnTo>
                  <a:pt x="4028" y="6224"/>
                </a:lnTo>
                <a:lnTo>
                  <a:pt x="3987" y="6061"/>
                </a:lnTo>
                <a:lnTo>
                  <a:pt x="3987" y="5451"/>
                </a:lnTo>
                <a:lnTo>
                  <a:pt x="3946" y="3946"/>
                </a:lnTo>
                <a:lnTo>
                  <a:pt x="6509" y="3946"/>
                </a:lnTo>
                <a:lnTo>
                  <a:pt x="6550" y="3906"/>
                </a:lnTo>
                <a:lnTo>
                  <a:pt x="6590" y="3824"/>
                </a:lnTo>
                <a:lnTo>
                  <a:pt x="6631" y="3743"/>
                </a:lnTo>
                <a:lnTo>
                  <a:pt x="6631" y="2767"/>
                </a:lnTo>
                <a:lnTo>
                  <a:pt x="6590" y="2685"/>
                </a:lnTo>
                <a:lnTo>
                  <a:pt x="6550" y="2604"/>
                </a:lnTo>
                <a:lnTo>
                  <a:pt x="6509" y="2563"/>
                </a:lnTo>
                <a:lnTo>
                  <a:pt x="3946" y="2563"/>
                </a:lnTo>
                <a:lnTo>
                  <a:pt x="3946" y="163"/>
                </a:lnTo>
                <a:lnTo>
                  <a:pt x="3946" y="123"/>
                </a:lnTo>
                <a:lnTo>
                  <a:pt x="3906" y="41"/>
                </a:lnTo>
                <a:lnTo>
                  <a:pt x="382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27"/>
          <p:cNvSpPr/>
          <p:nvPr/>
        </p:nvSpPr>
        <p:spPr>
          <a:xfrm rot="10800000" flipH="1">
            <a:off x="453367" y="3409409"/>
            <a:ext cx="85658" cy="85658"/>
          </a:xfrm>
          <a:custGeom>
            <a:avLst/>
            <a:gdLst/>
            <a:ahLst/>
            <a:cxnLst/>
            <a:rect l="l" t="t" r="r" b="b"/>
            <a:pathLst>
              <a:path w="1872" h="1872" extrusionOk="0">
                <a:moveTo>
                  <a:pt x="733" y="1"/>
                </a:moveTo>
                <a:lnTo>
                  <a:pt x="489" y="82"/>
                </a:lnTo>
                <a:lnTo>
                  <a:pt x="286" y="245"/>
                </a:lnTo>
                <a:lnTo>
                  <a:pt x="123" y="448"/>
                </a:lnTo>
                <a:lnTo>
                  <a:pt x="1" y="692"/>
                </a:lnTo>
                <a:lnTo>
                  <a:pt x="1" y="936"/>
                </a:lnTo>
                <a:lnTo>
                  <a:pt x="41" y="1221"/>
                </a:lnTo>
                <a:lnTo>
                  <a:pt x="164" y="1424"/>
                </a:lnTo>
                <a:lnTo>
                  <a:pt x="245" y="1587"/>
                </a:lnTo>
                <a:lnTo>
                  <a:pt x="367" y="1668"/>
                </a:lnTo>
                <a:lnTo>
                  <a:pt x="489" y="1750"/>
                </a:lnTo>
                <a:lnTo>
                  <a:pt x="652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0"/>
                </a:lnTo>
                <a:lnTo>
                  <a:pt x="154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3"/>
                </a:lnTo>
                <a:lnTo>
                  <a:pt x="1831" y="651"/>
                </a:lnTo>
                <a:lnTo>
                  <a:pt x="1750" y="489"/>
                </a:lnTo>
                <a:lnTo>
                  <a:pt x="1669" y="367"/>
                </a:lnTo>
                <a:lnTo>
                  <a:pt x="1546" y="245"/>
                </a:lnTo>
                <a:lnTo>
                  <a:pt x="1302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7" name="Google Shape;977;p27"/>
          <p:cNvGrpSpPr/>
          <p:nvPr/>
        </p:nvGrpSpPr>
        <p:grpSpPr>
          <a:xfrm rot="10800000" flipH="1">
            <a:off x="4417491" y="4513491"/>
            <a:ext cx="309000" cy="305294"/>
            <a:chOff x="8360310" y="1124637"/>
            <a:chExt cx="309000" cy="305294"/>
          </a:xfrm>
        </p:grpSpPr>
        <p:sp>
          <p:nvSpPr>
            <p:cNvPr id="978" name="Google Shape;978;p27"/>
            <p:cNvSpPr/>
            <p:nvPr/>
          </p:nvSpPr>
          <p:spPr>
            <a:xfrm>
              <a:off x="8360310" y="1124637"/>
              <a:ext cx="309000" cy="305294"/>
            </a:xfrm>
            <a:custGeom>
              <a:avLst/>
              <a:gdLst/>
              <a:ahLst/>
              <a:cxnLst/>
              <a:rect l="l" t="t" r="r" b="b"/>
              <a:pathLst>
                <a:path w="6753" h="6672" extrusionOk="0">
                  <a:moveTo>
                    <a:pt x="2767" y="1"/>
                  </a:moveTo>
                  <a:lnTo>
                    <a:pt x="2645" y="42"/>
                  </a:lnTo>
                  <a:lnTo>
                    <a:pt x="2563" y="82"/>
                  </a:lnTo>
                  <a:lnTo>
                    <a:pt x="2441" y="164"/>
                  </a:lnTo>
                  <a:lnTo>
                    <a:pt x="2360" y="245"/>
                  </a:lnTo>
                  <a:lnTo>
                    <a:pt x="2319" y="367"/>
                  </a:lnTo>
                  <a:lnTo>
                    <a:pt x="2238" y="652"/>
                  </a:lnTo>
                  <a:lnTo>
                    <a:pt x="2197" y="937"/>
                  </a:lnTo>
                  <a:lnTo>
                    <a:pt x="2197" y="1221"/>
                  </a:lnTo>
                  <a:lnTo>
                    <a:pt x="2238" y="1506"/>
                  </a:lnTo>
                  <a:lnTo>
                    <a:pt x="2075" y="1343"/>
                  </a:lnTo>
                  <a:lnTo>
                    <a:pt x="1872" y="1221"/>
                  </a:lnTo>
                  <a:lnTo>
                    <a:pt x="1546" y="1099"/>
                  </a:lnTo>
                  <a:lnTo>
                    <a:pt x="1262" y="1099"/>
                  </a:lnTo>
                  <a:lnTo>
                    <a:pt x="1140" y="1140"/>
                  </a:lnTo>
                  <a:lnTo>
                    <a:pt x="1018" y="1221"/>
                  </a:lnTo>
                  <a:lnTo>
                    <a:pt x="895" y="1343"/>
                  </a:lnTo>
                  <a:lnTo>
                    <a:pt x="855" y="1506"/>
                  </a:lnTo>
                  <a:lnTo>
                    <a:pt x="773" y="1791"/>
                  </a:lnTo>
                  <a:lnTo>
                    <a:pt x="814" y="2075"/>
                  </a:lnTo>
                  <a:lnTo>
                    <a:pt x="855" y="2360"/>
                  </a:lnTo>
                  <a:lnTo>
                    <a:pt x="1018" y="2604"/>
                  </a:lnTo>
                  <a:lnTo>
                    <a:pt x="1180" y="2808"/>
                  </a:lnTo>
                  <a:lnTo>
                    <a:pt x="1384" y="2970"/>
                  </a:lnTo>
                  <a:lnTo>
                    <a:pt x="1018" y="2970"/>
                  </a:lnTo>
                  <a:lnTo>
                    <a:pt x="814" y="3011"/>
                  </a:lnTo>
                  <a:lnTo>
                    <a:pt x="651" y="3052"/>
                  </a:lnTo>
                  <a:lnTo>
                    <a:pt x="407" y="3174"/>
                  </a:lnTo>
                  <a:lnTo>
                    <a:pt x="204" y="3377"/>
                  </a:lnTo>
                  <a:lnTo>
                    <a:pt x="82" y="3621"/>
                  </a:lnTo>
                  <a:lnTo>
                    <a:pt x="1" y="3865"/>
                  </a:lnTo>
                  <a:lnTo>
                    <a:pt x="1" y="4109"/>
                  </a:lnTo>
                  <a:lnTo>
                    <a:pt x="82" y="4353"/>
                  </a:lnTo>
                  <a:lnTo>
                    <a:pt x="245" y="4516"/>
                  </a:lnTo>
                  <a:lnTo>
                    <a:pt x="489" y="4638"/>
                  </a:lnTo>
                  <a:lnTo>
                    <a:pt x="692" y="4719"/>
                  </a:lnTo>
                  <a:lnTo>
                    <a:pt x="936" y="4719"/>
                  </a:lnTo>
                  <a:lnTo>
                    <a:pt x="1424" y="4679"/>
                  </a:lnTo>
                  <a:lnTo>
                    <a:pt x="1424" y="4679"/>
                  </a:lnTo>
                  <a:lnTo>
                    <a:pt x="1180" y="5004"/>
                  </a:lnTo>
                  <a:lnTo>
                    <a:pt x="1099" y="5167"/>
                  </a:lnTo>
                  <a:lnTo>
                    <a:pt x="1058" y="5370"/>
                  </a:lnTo>
                  <a:lnTo>
                    <a:pt x="1018" y="5655"/>
                  </a:lnTo>
                  <a:lnTo>
                    <a:pt x="1099" y="5899"/>
                  </a:lnTo>
                  <a:lnTo>
                    <a:pt x="1140" y="6021"/>
                  </a:lnTo>
                  <a:lnTo>
                    <a:pt x="1221" y="6143"/>
                  </a:lnTo>
                  <a:lnTo>
                    <a:pt x="1343" y="6224"/>
                  </a:lnTo>
                  <a:lnTo>
                    <a:pt x="1465" y="6306"/>
                  </a:lnTo>
                  <a:lnTo>
                    <a:pt x="1709" y="6387"/>
                  </a:lnTo>
                  <a:lnTo>
                    <a:pt x="1994" y="6387"/>
                  </a:lnTo>
                  <a:lnTo>
                    <a:pt x="2238" y="6346"/>
                  </a:lnTo>
                  <a:lnTo>
                    <a:pt x="2482" y="6224"/>
                  </a:lnTo>
                  <a:lnTo>
                    <a:pt x="2726" y="6021"/>
                  </a:lnTo>
                  <a:lnTo>
                    <a:pt x="2889" y="5777"/>
                  </a:lnTo>
                  <a:lnTo>
                    <a:pt x="3011" y="6102"/>
                  </a:lnTo>
                  <a:lnTo>
                    <a:pt x="3092" y="6265"/>
                  </a:lnTo>
                  <a:lnTo>
                    <a:pt x="3173" y="6387"/>
                  </a:lnTo>
                  <a:lnTo>
                    <a:pt x="3295" y="6509"/>
                  </a:lnTo>
                  <a:lnTo>
                    <a:pt x="3417" y="6590"/>
                  </a:lnTo>
                  <a:lnTo>
                    <a:pt x="3580" y="6631"/>
                  </a:lnTo>
                  <a:lnTo>
                    <a:pt x="3743" y="6672"/>
                  </a:lnTo>
                  <a:lnTo>
                    <a:pt x="3906" y="6672"/>
                  </a:lnTo>
                  <a:lnTo>
                    <a:pt x="4109" y="6590"/>
                  </a:lnTo>
                  <a:lnTo>
                    <a:pt x="4312" y="6468"/>
                  </a:lnTo>
                  <a:lnTo>
                    <a:pt x="4475" y="6306"/>
                  </a:lnTo>
                  <a:lnTo>
                    <a:pt x="4597" y="6102"/>
                  </a:lnTo>
                  <a:lnTo>
                    <a:pt x="4678" y="5777"/>
                  </a:lnTo>
                  <a:lnTo>
                    <a:pt x="4678" y="5452"/>
                  </a:lnTo>
                  <a:lnTo>
                    <a:pt x="4841" y="5533"/>
                  </a:lnTo>
                  <a:lnTo>
                    <a:pt x="5004" y="5574"/>
                  </a:lnTo>
                  <a:lnTo>
                    <a:pt x="5329" y="5574"/>
                  </a:lnTo>
                  <a:lnTo>
                    <a:pt x="5492" y="5533"/>
                  </a:lnTo>
                  <a:lnTo>
                    <a:pt x="5655" y="5492"/>
                  </a:lnTo>
                  <a:lnTo>
                    <a:pt x="5817" y="5370"/>
                  </a:lnTo>
                  <a:lnTo>
                    <a:pt x="5939" y="5248"/>
                  </a:lnTo>
                  <a:lnTo>
                    <a:pt x="6061" y="5085"/>
                  </a:lnTo>
                  <a:lnTo>
                    <a:pt x="6143" y="4923"/>
                  </a:lnTo>
                  <a:lnTo>
                    <a:pt x="6183" y="4760"/>
                  </a:lnTo>
                  <a:lnTo>
                    <a:pt x="6224" y="4597"/>
                  </a:lnTo>
                  <a:lnTo>
                    <a:pt x="6224" y="4394"/>
                  </a:lnTo>
                  <a:lnTo>
                    <a:pt x="6183" y="4231"/>
                  </a:lnTo>
                  <a:lnTo>
                    <a:pt x="6102" y="4069"/>
                  </a:lnTo>
                  <a:lnTo>
                    <a:pt x="6021" y="3947"/>
                  </a:lnTo>
                  <a:lnTo>
                    <a:pt x="6183" y="3865"/>
                  </a:lnTo>
                  <a:lnTo>
                    <a:pt x="6346" y="3784"/>
                  </a:lnTo>
                  <a:lnTo>
                    <a:pt x="6468" y="3662"/>
                  </a:lnTo>
                  <a:lnTo>
                    <a:pt x="6590" y="3540"/>
                  </a:lnTo>
                  <a:lnTo>
                    <a:pt x="6672" y="3418"/>
                  </a:lnTo>
                  <a:lnTo>
                    <a:pt x="6712" y="3255"/>
                  </a:lnTo>
                  <a:lnTo>
                    <a:pt x="6753" y="3052"/>
                  </a:lnTo>
                  <a:lnTo>
                    <a:pt x="6712" y="2848"/>
                  </a:lnTo>
                  <a:lnTo>
                    <a:pt x="6672" y="2686"/>
                  </a:lnTo>
                  <a:lnTo>
                    <a:pt x="6590" y="2523"/>
                  </a:lnTo>
                  <a:lnTo>
                    <a:pt x="6468" y="2360"/>
                  </a:lnTo>
                  <a:lnTo>
                    <a:pt x="6346" y="2238"/>
                  </a:lnTo>
                  <a:lnTo>
                    <a:pt x="6183" y="2157"/>
                  </a:lnTo>
                  <a:lnTo>
                    <a:pt x="6021" y="2116"/>
                  </a:lnTo>
                  <a:lnTo>
                    <a:pt x="5858" y="2075"/>
                  </a:lnTo>
                  <a:lnTo>
                    <a:pt x="5695" y="2075"/>
                  </a:lnTo>
                  <a:lnTo>
                    <a:pt x="5817" y="1750"/>
                  </a:lnTo>
                  <a:lnTo>
                    <a:pt x="5817" y="1547"/>
                  </a:lnTo>
                  <a:lnTo>
                    <a:pt x="5817" y="1384"/>
                  </a:lnTo>
                  <a:lnTo>
                    <a:pt x="5777" y="1099"/>
                  </a:lnTo>
                  <a:lnTo>
                    <a:pt x="5655" y="855"/>
                  </a:lnTo>
                  <a:lnTo>
                    <a:pt x="5492" y="652"/>
                  </a:lnTo>
                  <a:lnTo>
                    <a:pt x="5370" y="570"/>
                  </a:lnTo>
                  <a:lnTo>
                    <a:pt x="5248" y="489"/>
                  </a:lnTo>
                  <a:lnTo>
                    <a:pt x="4963" y="448"/>
                  </a:lnTo>
                  <a:lnTo>
                    <a:pt x="4678" y="489"/>
                  </a:lnTo>
                  <a:lnTo>
                    <a:pt x="4434" y="570"/>
                  </a:lnTo>
                  <a:lnTo>
                    <a:pt x="4190" y="733"/>
                  </a:lnTo>
                  <a:lnTo>
                    <a:pt x="3946" y="977"/>
                  </a:lnTo>
                  <a:lnTo>
                    <a:pt x="3784" y="1262"/>
                  </a:lnTo>
                  <a:lnTo>
                    <a:pt x="3661" y="896"/>
                  </a:lnTo>
                  <a:lnTo>
                    <a:pt x="3458" y="448"/>
                  </a:lnTo>
                  <a:lnTo>
                    <a:pt x="3336" y="245"/>
                  </a:lnTo>
                  <a:lnTo>
                    <a:pt x="3133" y="82"/>
                  </a:lnTo>
                  <a:lnTo>
                    <a:pt x="3011" y="42"/>
                  </a:lnTo>
                  <a:lnTo>
                    <a:pt x="28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8444093" y="1206543"/>
              <a:ext cx="169394" cy="160105"/>
            </a:xfrm>
            <a:custGeom>
              <a:avLst/>
              <a:gdLst/>
              <a:ahLst/>
              <a:cxnLst/>
              <a:rect l="l" t="t" r="r" b="b"/>
              <a:pathLst>
                <a:path w="3702" h="3499" extrusionOk="0">
                  <a:moveTo>
                    <a:pt x="2197" y="1"/>
                  </a:moveTo>
                  <a:lnTo>
                    <a:pt x="1912" y="41"/>
                  </a:lnTo>
                  <a:lnTo>
                    <a:pt x="1668" y="41"/>
                  </a:lnTo>
                  <a:lnTo>
                    <a:pt x="1424" y="123"/>
                  </a:lnTo>
                  <a:lnTo>
                    <a:pt x="1180" y="204"/>
                  </a:lnTo>
                  <a:lnTo>
                    <a:pt x="936" y="326"/>
                  </a:lnTo>
                  <a:lnTo>
                    <a:pt x="692" y="489"/>
                  </a:lnTo>
                  <a:lnTo>
                    <a:pt x="488" y="692"/>
                  </a:lnTo>
                  <a:lnTo>
                    <a:pt x="285" y="936"/>
                  </a:lnTo>
                  <a:lnTo>
                    <a:pt x="163" y="1180"/>
                  </a:lnTo>
                  <a:lnTo>
                    <a:pt x="41" y="1465"/>
                  </a:lnTo>
                  <a:lnTo>
                    <a:pt x="0" y="1750"/>
                  </a:lnTo>
                  <a:lnTo>
                    <a:pt x="41" y="2035"/>
                  </a:lnTo>
                  <a:lnTo>
                    <a:pt x="81" y="2360"/>
                  </a:lnTo>
                  <a:lnTo>
                    <a:pt x="203" y="2645"/>
                  </a:lnTo>
                  <a:lnTo>
                    <a:pt x="366" y="2889"/>
                  </a:lnTo>
                  <a:lnTo>
                    <a:pt x="570" y="3092"/>
                  </a:lnTo>
                  <a:lnTo>
                    <a:pt x="814" y="3255"/>
                  </a:lnTo>
                  <a:lnTo>
                    <a:pt x="1058" y="3377"/>
                  </a:lnTo>
                  <a:lnTo>
                    <a:pt x="1342" y="3458"/>
                  </a:lnTo>
                  <a:lnTo>
                    <a:pt x="1627" y="3499"/>
                  </a:lnTo>
                  <a:lnTo>
                    <a:pt x="1912" y="3499"/>
                  </a:lnTo>
                  <a:lnTo>
                    <a:pt x="2197" y="3417"/>
                  </a:lnTo>
                  <a:lnTo>
                    <a:pt x="2481" y="3295"/>
                  </a:lnTo>
                  <a:lnTo>
                    <a:pt x="2725" y="3133"/>
                  </a:lnTo>
                  <a:lnTo>
                    <a:pt x="2969" y="2929"/>
                  </a:lnTo>
                  <a:lnTo>
                    <a:pt x="3173" y="2726"/>
                  </a:lnTo>
                  <a:lnTo>
                    <a:pt x="3376" y="2441"/>
                  </a:lnTo>
                  <a:lnTo>
                    <a:pt x="3539" y="2157"/>
                  </a:lnTo>
                  <a:lnTo>
                    <a:pt x="3620" y="1872"/>
                  </a:lnTo>
                  <a:lnTo>
                    <a:pt x="3702" y="1587"/>
                  </a:lnTo>
                  <a:lnTo>
                    <a:pt x="3702" y="1343"/>
                  </a:lnTo>
                  <a:lnTo>
                    <a:pt x="3661" y="1099"/>
                  </a:lnTo>
                  <a:lnTo>
                    <a:pt x="3580" y="855"/>
                  </a:lnTo>
                  <a:lnTo>
                    <a:pt x="3498" y="652"/>
                  </a:lnTo>
                  <a:lnTo>
                    <a:pt x="3335" y="489"/>
                  </a:lnTo>
                  <a:lnTo>
                    <a:pt x="3173" y="326"/>
                  </a:lnTo>
                  <a:lnTo>
                    <a:pt x="2969" y="204"/>
                  </a:lnTo>
                  <a:lnTo>
                    <a:pt x="2725" y="123"/>
                  </a:lnTo>
                  <a:lnTo>
                    <a:pt x="2441" y="41"/>
                  </a:lnTo>
                  <a:lnTo>
                    <a:pt x="21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7"/>
            <p:cNvSpPr/>
            <p:nvPr/>
          </p:nvSpPr>
          <p:spPr>
            <a:xfrm>
              <a:off x="8535287" y="1236332"/>
              <a:ext cx="18623" cy="18669"/>
            </a:xfrm>
            <a:custGeom>
              <a:avLst/>
              <a:gdLst/>
              <a:ahLst/>
              <a:cxnLst/>
              <a:rect l="l" t="t" r="r" b="b"/>
              <a:pathLst>
                <a:path w="407" h="408" extrusionOk="0">
                  <a:moveTo>
                    <a:pt x="122" y="1"/>
                  </a:moveTo>
                  <a:lnTo>
                    <a:pt x="82" y="41"/>
                  </a:lnTo>
                  <a:lnTo>
                    <a:pt x="41" y="123"/>
                  </a:lnTo>
                  <a:lnTo>
                    <a:pt x="0" y="204"/>
                  </a:lnTo>
                  <a:lnTo>
                    <a:pt x="41" y="285"/>
                  </a:lnTo>
                  <a:lnTo>
                    <a:pt x="82" y="326"/>
                  </a:lnTo>
                  <a:lnTo>
                    <a:pt x="122" y="367"/>
                  </a:lnTo>
                  <a:lnTo>
                    <a:pt x="204" y="407"/>
                  </a:lnTo>
                  <a:lnTo>
                    <a:pt x="285" y="367"/>
                  </a:lnTo>
                  <a:lnTo>
                    <a:pt x="366" y="326"/>
                  </a:lnTo>
                  <a:lnTo>
                    <a:pt x="407" y="285"/>
                  </a:lnTo>
                  <a:lnTo>
                    <a:pt x="407" y="204"/>
                  </a:lnTo>
                  <a:lnTo>
                    <a:pt x="407" y="123"/>
                  </a:lnTo>
                  <a:lnTo>
                    <a:pt x="366" y="41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7"/>
            <p:cNvSpPr/>
            <p:nvPr/>
          </p:nvSpPr>
          <p:spPr>
            <a:xfrm>
              <a:off x="8492458" y="1241914"/>
              <a:ext cx="18669" cy="18669"/>
            </a:xfrm>
            <a:custGeom>
              <a:avLst/>
              <a:gdLst/>
              <a:ahLst/>
              <a:cxnLst/>
              <a:rect l="l" t="t" r="r" b="b"/>
              <a:pathLst>
                <a:path w="408" h="408" extrusionOk="0">
                  <a:moveTo>
                    <a:pt x="204" y="1"/>
                  </a:moveTo>
                  <a:lnTo>
                    <a:pt x="123" y="41"/>
                  </a:lnTo>
                  <a:lnTo>
                    <a:pt x="41" y="82"/>
                  </a:lnTo>
                  <a:lnTo>
                    <a:pt x="1" y="123"/>
                  </a:lnTo>
                  <a:lnTo>
                    <a:pt x="1" y="204"/>
                  </a:lnTo>
                  <a:lnTo>
                    <a:pt x="1" y="285"/>
                  </a:lnTo>
                  <a:lnTo>
                    <a:pt x="41" y="367"/>
                  </a:lnTo>
                  <a:lnTo>
                    <a:pt x="82" y="407"/>
                  </a:lnTo>
                  <a:lnTo>
                    <a:pt x="285" y="407"/>
                  </a:lnTo>
                  <a:lnTo>
                    <a:pt x="367" y="367"/>
                  </a:lnTo>
                  <a:lnTo>
                    <a:pt x="407" y="285"/>
                  </a:lnTo>
                  <a:lnTo>
                    <a:pt x="407" y="204"/>
                  </a:lnTo>
                  <a:lnTo>
                    <a:pt x="407" y="163"/>
                  </a:lnTo>
                  <a:lnTo>
                    <a:pt x="367" y="82"/>
                  </a:lnTo>
                  <a:lnTo>
                    <a:pt x="326" y="41"/>
                  </a:lnTo>
                  <a:lnTo>
                    <a:pt x="2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8477587" y="1290326"/>
              <a:ext cx="16793" cy="18623"/>
            </a:xfrm>
            <a:custGeom>
              <a:avLst/>
              <a:gdLst/>
              <a:ahLst/>
              <a:cxnLst/>
              <a:rect l="l" t="t" r="r" b="b"/>
              <a:pathLst>
                <a:path w="367" h="407" extrusionOk="0">
                  <a:moveTo>
                    <a:pt x="122" y="0"/>
                  </a:moveTo>
                  <a:lnTo>
                    <a:pt x="41" y="41"/>
                  </a:lnTo>
                  <a:lnTo>
                    <a:pt x="0" y="122"/>
                  </a:lnTo>
                  <a:lnTo>
                    <a:pt x="0" y="204"/>
                  </a:lnTo>
                  <a:lnTo>
                    <a:pt x="0" y="285"/>
                  </a:lnTo>
                  <a:lnTo>
                    <a:pt x="41" y="326"/>
                  </a:lnTo>
                  <a:lnTo>
                    <a:pt x="122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26" y="326"/>
                  </a:lnTo>
                  <a:lnTo>
                    <a:pt x="366" y="285"/>
                  </a:lnTo>
                  <a:lnTo>
                    <a:pt x="366" y="204"/>
                  </a:lnTo>
                  <a:lnTo>
                    <a:pt x="366" y="122"/>
                  </a:lnTo>
                  <a:lnTo>
                    <a:pt x="326" y="41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7"/>
            <p:cNvSpPr/>
            <p:nvPr/>
          </p:nvSpPr>
          <p:spPr>
            <a:xfrm>
              <a:off x="8516664" y="1318238"/>
              <a:ext cx="16793" cy="18669"/>
            </a:xfrm>
            <a:custGeom>
              <a:avLst/>
              <a:gdLst/>
              <a:ahLst/>
              <a:cxnLst/>
              <a:rect l="l" t="t" r="r" b="b"/>
              <a:pathLst>
                <a:path w="367" h="408" extrusionOk="0">
                  <a:moveTo>
                    <a:pt x="122" y="0"/>
                  </a:moveTo>
                  <a:lnTo>
                    <a:pt x="41" y="41"/>
                  </a:lnTo>
                  <a:lnTo>
                    <a:pt x="0" y="122"/>
                  </a:lnTo>
                  <a:lnTo>
                    <a:pt x="0" y="204"/>
                  </a:lnTo>
                  <a:lnTo>
                    <a:pt x="0" y="244"/>
                  </a:lnTo>
                  <a:lnTo>
                    <a:pt x="41" y="326"/>
                  </a:lnTo>
                  <a:lnTo>
                    <a:pt x="122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26" y="326"/>
                  </a:lnTo>
                  <a:lnTo>
                    <a:pt x="367" y="244"/>
                  </a:lnTo>
                  <a:lnTo>
                    <a:pt x="367" y="204"/>
                  </a:lnTo>
                  <a:lnTo>
                    <a:pt x="367" y="122"/>
                  </a:lnTo>
                  <a:lnTo>
                    <a:pt x="326" y="41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7"/>
            <p:cNvSpPr/>
            <p:nvPr/>
          </p:nvSpPr>
          <p:spPr>
            <a:xfrm>
              <a:off x="8561324" y="1280991"/>
              <a:ext cx="16793" cy="16793"/>
            </a:xfrm>
            <a:custGeom>
              <a:avLst/>
              <a:gdLst/>
              <a:ahLst/>
              <a:cxnLst/>
              <a:rect l="l" t="t" r="r" b="b"/>
              <a:pathLst>
                <a:path w="367" h="367" extrusionOk="0">
                  <a:moveTo>
                    <a:pt x="82" y="1"/>
                  </a:moveTo>
                  <a:lnTo>
                    <a:pt x="41" y="41"/>
                  </a:lnTo>
                  <a:lnTo>
                    <a:pt x="1" y="123"/>
                  </a:lnTo>
                  <a:lnTo>
                    <a:pt x="1" y="163"/>
                  </a:lnTo>
                  <a:lnTo>
                    <a:pt x="1" y="245"/>
                  </a:lnTo>
                  <a:lnTo>
                    <a:pt x="41" y="326"/>
                  </a:lnTo>
                  <a:lnTo>
                    <a:pt x="82" y="367"/>
                  </a:lnTo>
                  <a:lnTo>
                    <a:pt x="245" y="367"/>
                  </a:lnTo>
                  <a:lnTo>
                    <a:pt x="326" y="326"/>
                  </a:lnTo>
                  <a:lnTo>
                    <a:pt x="367" y="245"/>
                  </a:lnTo>
                  <a:lnTo>
                    <a:pt x="367" y="163"/>
                  </a:lnTo>
                  <a:lnTo>
                    <a:pt x="367" y="123"/>
                  </a:lnTo>
                  <a:lnTo>
                    <a:pt x="326" y="41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7"/>
            <p:cNvSpPr/>
            <p:nvPr/>
          </p:nvSpPr>
          <p:spPr>
            <a:xfrm>
              <a:off x="8522247" y="1271702"/>
              <a:ext cx="16793" cy="18669"/>
            </a:xfrm>
            <a:custGeom>
              <a:avLst/>
              <a:gdLst/>
              <a:ahLst/>
              <a:cxnLst/>
              <a:rect l="l" t="t" r="r" b="b"/>
              <a:pathLst>
                <a:path w="367" h="408" extrusionOk="0">
                  <a:moveTo>
                    <a:pt x="163" y="0"/>
                  </a:moveTo>
                  <a:lnTo>
                    <a:pt x="82" y="41"/>
                  </a:lnTo>
                  <a:lnTo>
                    <a:pt x="41" y="82"/>
                  </a:lnTo>
                  <a:lnTo>
                    <a:pt x="0" y="122"/>
                  </a:lnTo>
                  <a:lnTo>
                    <a:pt x="0" y="204"/>
                  </a:lnTo>
                  <a:lnTo>
                    <a:pt x="0" y="285"/>
                  </a:lnTo>
                  <a:lnTo>
                    <a:pt x="41" y="326"/>
                  </a:lnTo>
                  <a:lnTo>
                    <a:pt x="82" y="407"/>
                  </a:lnTo>
                  <a:lnTo>
                    <a:pt x="245" y="407"/>
                  </a:lnTo>
                  <a:lnTo>
                    <a:pt x="326" y="326"/>
                  </a:lnTo>
                  <a:lnTo>
                    <a:pt x="367" y="285"/>
                  </a:lnTo>
                  <a:lnTo>
                    <a:pt x="367" y="204"/>
                  </a:lnTo>
                  <a:lnTo>
                    <a:pt x="367" y="122"/>
                  </a:lnTo>
                  <a:lnTo>
                    <a:pt x="326" y="82"/>
                  </a:lnTo>
                  <a:lnTo>
                    <a:pt x="245" y="41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4"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30"/>
          <p:cNvSpPr/>
          <p:nvPr/>
        </p:nvSpPr>
        <p:spPr>
          <a:xfrm>
            <a:off x="-1614825" y="3831637"/>
            <a:ext cx="3656709" cy="2101870"/>
          </a:xfrm>
          <a:custGeom>
            <a:avLst/>
            <a:gdLst/>
            <a:ahLst/>
            <a:cxnLst/>
            <a:rect l="l" t="t" r="r" b="b"/>
            <a:pathLst>
              <a:path w="34820" h="20014" extrusionOk="0">
                <a:moveTo>
                  <a:pt x="27294" y="1"/>
                </a:moveTo>
                <a:lnTo>
                  <a:pt x="26765" y="41"/>
                </a:lnTo>
                <a:lnTo>
                  <a:pt x="25626" y="123"/>
                </a:lnTo>
                <a:lnTo>
                  <a:pt x="24487" y="326"/>
                </a:lnTo>
                <a:lnTo>
                  <a:pt x="23348" y="529"/>
                </a:lnTo>
                <a:lnTo>
                  <a:pt x="22210" y="814"/>
                </a:lnTo>
                <a:lnTo>
                  <a:pt x="17044" y="1953"/>
                </a:lnTo>
                <a:lnTo>
                  <a:pt x="11878" y="3133"/>
                </a:lnTo>
                <a:lnTo>
                  <a:pt x="10698" y="3377"/>
                </a:lnTo>
                <a:lnTo>
                  <a:pt x="9559" y="3662"/>
                </a:lnTo>
                <a:lnTo>
                  <a:pt x="8380" y="3987"/>
                </a:lnTo>
                <a:lnTo>
                  <a:pt x="7281" y="4394"/>
                </a:lnTo>
                <a:lnTo>
                  <a:pt x="6264" y="4760"/>
                </a:lnTo>
                <a:lnTo>
                  <a:pt x="5288" y="5248"/>
                </a:lnTo>
                <a:lnTo>
                  <a:pt x="4353" y="5777"/>
                </a:lnTo>
                <a:lnTo>
                  <a:pt x="3905" y="6061"/>
                </a:lnTo>
                <a:lnTo>
                  <a:pt x="3458" y="6387"/>
                </a:lnTo>
                <a:lnTo>
                  <a:pt x="2766" y="6997"/>
                </a:lnTo>
                <a:lnTo>
                  <a:pt x="2156" y="7648"/>
                </a:lnTo>
                <a:lnTo>
                  <a:pt x="1587" y="8339"/>
                </a:lnTo>
                <a:lnTo>
                  <a:pt x="1099" y="9112"/>
                </a:lnTo>
                <a:lnTo>
                  <a:pt x="692" y="9885"/>
                </a:lnTo>
                <a:lnTo>
                  <a:pt x="366" y="10699"/>
                </a:lnTo>
                <a:lnTo>
                  <a:pt x="244" y="11146"/>
                </a:lnTo>
                <a:lnTo>
                  <a:pt x="122" y="11553"/>
                </a:lnTo>
                <a:lnTo>
                  <a:pt x="82" y="11959"/>
                </a:lnTo>
                <a:lnTo>
                  <a:pt x="0" y="12407"/>
                </a:lnTo>
                <a:lnTo>
                  <a:pt x="0" y="12854"/>
                </a:lnTo>
                <a:lnTo>
                  <a:pt x="0" y="13261"/>
                </a:lnTo>
                <a:lnTo>
                  <a:pt x="41" y="13709"/>
                </a:lnTo>
                <a:lnTo>
                  <a:pt x="122" y="14115"/>
                </a:lnTo>
                <a:lnTo>
                  <a:pt x="244" y="14522"/>
                </a:lnTo>
                <a:lnTo>
                  <a:pt x="366" y="14929"/>
                </a:lnTo>
                <a:lnTo>
                  <a:pt x="529" y="15336"/>
                </a:lnTo>
                <a:lnTo>
                  <a:pt x="732" y="15742"/>
                </a:lnTo>
                <a:lnTo>
                  <a:pt x="1017" y="16190"/>
                </a:lnTo>
                <a:lnTo>
                  <a:pt x="1302" y="16597"/>
                </a:lnTo>
                <a:lnTo>
                  <a:pt x="1668" y="17003"/>
                </a:lnTo>
                <a:lnTo>
                  <a:pt x="1993" y="17369"/>
                </a:lnTo>
                <a:lnTo>
                  <a:pt x="2400" y="17695"/>
                </a:lnTo>
                <a:lnTo>
                  <a:pt x="2807" y="17980"/>
                </a:lnTo>
                <a:lnTo>
                  <a:pt x="3214" y="18264"/>
                </a:lnTo>
                <a:lnTo>
                  <a:pt x="3661" y="18549"/>
                </a:lnTo>
                <a:lnTo>
                  <a:pt x="4109" y="18793"/>
                </a:lnTo>
                <a:lnTo>
                  <a:pt x="4597" y="18996"/>
                </a:lnTo>
                <a:lnTo>
                  <a:pt x="5532" y="19363"/>
                </a:lnTo>
                <a:lnTo>
                  <a:pt x="6549" y="19607"/>
                </a:lnTo>
                <a:lnTo>
                  <a:pt x="7525" y="19810"/>
                </a:lnTo>
                <a:lnTo>
                  <a:pt x="8136" y="19891"/>
                </a:lnTo>
                <a:lnTo>
                  <a:pt x="8746" y="19932"/>
                </a:lnTo>
                <a:lnTo>
                  <a:pt x="10007" y="20013"/>
                </a:lnTo>
                <a:lnTo>
                  <a:pt x="11227" y="19973"/>
                </a:lnTo>
                <a:lnTo>
                  <a:pt x="12447" y="19891"/>
                </a:lnTo>
                <a:lnTo>
                  <a:pt x="14928" y="19688"/>
                </a:lnTo>
                <a:lnTo>
                  <a:pt x="16149" y="19566"/>
                </a:lnTo>
                <a:lnTo>
                  <a:pt x="17369" y="19485"/>
                </a:lnTo>
                <a:lnTo>
                  <a:pt x="18711" y="19444"/>
                </a:lnTo>
                <a:lnTo>
                  <a:pt x="20013" y="19485"/>
                </a:lnTo>
                <a:lnTo>
                  <a:pt x="22657" y="19566"/>
                </a:lnTo>
                <a:lnTo>
                  <a:pt x="23837" y="19647"/>
                </a:lnTo>
                <a:lnTo>
                  <a:pt x="25626" y="19647"/>
                </a:lnTo>
                <a:lnTo>
                  <a:pt x="26196" y="19607"/>
                </a:lnTo>
                <a:lnTo>
                  <a:pt x="26806" y="19525"/>
                </a:lnTo>
                <a:lnTo>
                  <a:pt x="27375" y="19403"/>
                </a:lnTo>
                <a:lnTo>
                  <a:pt x="27823" y="19281"/>
                </a:lnTo>
                <a:lnTo>
                  <a:pt x="28311" y="19118"/>
                </a:lnTo>
                <a:lnTo>
                  <a:pt x="28758" y="18915"/>
                </a:lnTo>
                <a:lnTo>
                  <a:pt x="29206" y="18712"/>
                </a:lnTo>
                <a:lnTo>
                  <a:pt x="29613" y="18508"/>
                </a:lnTo>
                <a:lnTo>
                  <a:pt x="30060" y="18264"/>
                </a:lnTo>
                <a:lnTo>
                  <a:pt x="30833" y="17695"/>
                </a:lnTo>
                <a:lnTo>
                  <a:pt x="31565" y="17044"/>
                </a:lnTo>
                <a:lnTo>
                  <a:pt x="32257" y="16352"/>
                </a:lnTo>
                <a:lnTo>
                  <a:pt x="32867" y="15580"/>
                </a:lnTo>
                <a:lnTo>
                  <a:pt x="33395" y="14766"/>
                </a:lnTo>
                <a:lnTo>
                  <a:pt x="33680" y="14278"/>
                </a:lnTo>
                <a:lnTo>
                  <a:pt x="33884" y="13749"/>
                </a:lnTo>
                <a:lnTo>
                  <a:pt x="34128" y="13261"/>
                </a:lnTo>
                <a:lnTo>
                  <a:pt x="34290" y="12732"/>
                </a:lnTo>
                <a:lnTo>
                  <a:pt x="34453" y="12204"/>
                </a:lnTo>
                <a:lnTo>
                  <a:pt x="34575" y="11634"/>
                </a:lnTo>
                <a:lnTo>
                  <a:pt x="34697" y="11105"/>
                </a:lnTo>
                <a:lnTo>
                  <a:pt x="34778" y="10536"/>
                </a:lnTo>
                <a:lnTo>
                  <a:pt x="34819" y="9966"/>
                </a:lnTo>
                <a:lnTo>
                  <a:pt x="34819" y="9438"/>
                </a:lnTo>
                <a:lnTo>
                  <a:pt x="34819" y="8868"/>
                </a:lnTo>
                <a:lnTo>
                  <a:pt x="34819" y="8299"/>
                </a:lnTo>
                <a:lnTo>
                  <a:pt x="34738" y="7729"/>
                </a:lnTo>
                <a:lnTo>
                  <a:pt x="34656" y="7200"/>
                </a:lnTo>
                <a:lnTo>
                  <a:pt x="34575" y="6631"/>
                </a:lnTo>
                <a:lnTo>
                  <a:pt x="34412" y="6102"/>
                </a:lnTo>
                <a:lnTo>
                  <a:pt x="34290" y="5533"/>
                </a:lnTo>
                <a:lnTo>
                  <a:pt x="34087" y="5004"/>
                </a:lnTo>
                <a:lnTo>
                  <a:pt x="33884" y="4475"/>
                </a:lnTo>
                <a:lnTo>
                  <a:pt x="33640" y="3946"/>
                </a:lnTo>
                <a:lnTo>
                  <a:pt x="33395" y="3499"/>
                </a:lnTo>
                <a:lnTo>
                  <a:pt x="33111" y="3051"/>
                </a:lnTo>
                <a:lnTo>
                  <a:pt x="32826" y="2604"/>
                </a:lnTo>
                <a:lnTo>
                  <a:pt x="32501" y="2238"/>
                </a:lnTo>
                <a:lnTo>
                  <a:pt x="32134" y="1831"/>
                </a:lnTo>
                <a:lnTo>
                  <a:pt x="31768" y="1465"/>
                </a:lnTo>
                <a:lnTo>
                  <a:pt x="31362" y="1180"/>
                </a:lnTo>
                <a:lnTo>
                  <a:pt x="30914" y="896"/>
                </a:lnTo>
                <a:lnTo>
                  <a:pt x="30426" y="611"/>
                </a:lnTo>
                <a:lnTo>
                  <a:pt x="29938" y="407"/>
                </a:lnTo>
                <a:lnTo>
                  <a:pt x="29450" y="285"/>
                </a:lnTo>
                <a:lnTo>
                  <a:pt x="28921" y="163"/>
                </a:lnTo>
                <a:lnTo>
                  <a:pt x="28392" y="82"/>
                </a:lnTo>
                <a:lnTo>
                  <a:pt x="27823" y="41"/>
                </a:lnTo>
                <a:lnTo>
                  <a:pt x="2729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30"/>
          <p:cNvSpPr/>
          <p:nvPr/>
        </p:nvSpPr>
        <p:spPr>
          <a:xfrm>
            <a:off x="7611275" y="-1005275"/>
            <a:ext cx="3656709" cy="2101870"/>
          </a:xfrm>
          <a:custGeom>
            <a:avLst/>
            <a:gdLst/>
            <a:ahLst/>
            <a:cxnLst/>
            <a:rect l="l" t="t" r="r" b="b"/>
            <a:pathLst>
              <a:path w="34820" h="20014" extrusionOk="0">
                <a:moveTo>
                  <a:pt x="27294" y="1"/>
                </a:moveTo>
                <a:lnTo>
                  <a:pt x="26765" y="41"/>
                </a:lnTo>
                <a:lnTo>
                  <a:pt x="25626" y="123"/>
                </a:lnTo>
                <a:lnTo>
                  <a:pt x="24487" y="326"/>
                </a:lnTo>
                <a:lnTo>
                  <a:pt x="23348" y="529"/>
                </a:lnTo>
                <a:lnTo>
                  <a:pt x="22210" y="814"/>
                </a:lnTo>
                <a:lnTo>
                  <a:pt x="17044" y="1953"/>
                </a:lnTo>
                <a:lnTo>
                  <a:pt x="11878" y="3133"/>
                </a:lnTo>
                <a:lnTo>
                  <a:pt x="10698" y="3377"/>
                </a:lnTo>
                <a:lnTo>
                  <a:pt x="9559" y="3662"/>
                </a:lnTo>
                <a:lnTo>
                  <a:pt x="8380" y="3987"/>
                </a:lnTo>
                <a:lnTo>
                  <a:pt x="7281" y="4394"/>
                </a:lnTo>
                <a:lnTo>
                  <a:pt x="6264" y="4760"/>
                </a:lnTo>
                <a:lnTo>
                  <a:pt x="5288" y="5248"/>
                </a:lnTo>
                <a:lnTo>
                  <a:pt x="4353" y="5777"/>
                </a:lnTo>
                <a:lnTo>
                  <a:pt x="3905" y="6061"/>
                </a:lnTo>
                <a:lnTo>
                  <a:pt x="3458" y="6387"/>
                </a:lnTo>
                <a:lnTo>
                  <a:pt x="2766" y="6997"/>
                </a:lnTo>
                <a:lnTo>
                  <a:pt x="2156" y="7648"/>
                </a:lnTo>
                <a:lnTo>
                  <a:pt x="1587" y="8339"/>
                </a:lnTo>
                <a:lnTo>
                  <a:pt x="1099" y="9112"/>
                </a:lnTo>
                <a:lnTo>
                  <a:pt x="692" y="9885"/>
                </a:lnTo>
                <a:lnTo>
                  <a:pt x="366" y="10699"/>
                </a:lnTo>
                <a:lnTo>
                  <a:pt x="244" y="11146"/>
                </a:lnTo>
                <a:lnTo>
                  <a:pt x="122" y="11553"/>
                </a:lnTo>
                <a:lnTo>
                  <a:pt x="82" y="11959"/>
                </a:lnTo>
                <a:lnTo>
                  <a:pt x="0" y="12407"/>
                </a:lnTo>
                <a:lnTo>
                  <a:pt x="0" y="12854"/>
                </a:lnTo>
                <a:lnTo>
                  <a:pt x="0" y="13261"/>
                </a:lnTo>
                <a:lnTo>
                  <a:pt x="41" y="13709"/>
                </a:lnTo>
                <a:lnTo>
                  <a:pt x="122" y="14115"/>
                </a:lnTo>
                <a:lnTo>
                  <a:pt x="244" y="14522"/>
                </a:lnTo>
                <a:lnTo>
                  <a:pt x="366" y="14929"/>
                </a:lnTo>
                <a:lnTo>
                  <a:pt x="529" y="15336"/>
                </a:lnTo>
                <a:lnTo>
                  <a:pt x="732" y="15742"/>
                </a:lnTo>
                <a:lnTo>
                  <a:pt x="1017" y="16190"/>
                </a:lnTo>
                <a:lnTo>
                  <a:pt x="1302" y="16597"/>
                </a:lnTo>
                <a:lnTo>
                  <a:pt x="1668" y="17003"/>
                </a:lnTo>
                <a:lnTo>
                  <a:pt x="1993" y="17369"/>
                </a:lnTo>
                <a:lnTo>
                  <a:pt x="2400" y="17695"/>
                </a:lnTo>
                <a:lnTo>
                  <a:pt x="2807" y="17980"/>
                </a:lnTo>
                <a:lnTo>
                  <a:pt x="3214" y="18264"/>
                </a:lnTo>
                <a:lnTo>
                  <a:pt x="3661" y="18549"/>
                </a:lnTo>
                <a:lnTo>
                  <a:pt x="4109" y="18793"/>
                </a:lnTo>
                <a:lnTo>
                  <a:pt x="4597" y="18996"/>
                </a:lnTo>
                <a:lnTo>
                  <a:pt x="5532" y="19363"/>
                </a:lnTo>
                <a:lnTo>
                  <a:pt x="6549" y="19607"/>
                </a:lnTo>
                <a:lnTo>
                  <a:pt x="7525" y="19810"/>
                </a:lnTo>
                <a:lnTo>
                  <a:pt x="8136" y="19891"/>
                </a:lnTo>
                <a:lnTo>
                  <a:pt x="8746" y="19932"/>
                </a:lnTo>
                <a:lnTo>
                  <a:pt x="10007" y="20013"/>
                </a:lnTo>
                <a:lnTo>
                  <a:pt x="11227" y="19973"/>
                </a:lnTo>
                <a:lnTo>
                  <a:pt x="12447" y="19891"/>
                </a:lnTo>
                <a:lnTo>
                  <a:pt x="14928" y="19688"/>
                </a:lnTo>
                <a:lnTo>
                  <a:pt x="16149" y="19566"/>
                </a:lnTo>
                <a:lnTo>
                  <a:pt x="17369" y="19485"/>
                </a:lnTo>
                <a:lnTo>
                  <a:pt x="18711" y="19444"/>
                </a:lnTo>
                <a:lnTo>
                  <a:pt x="20013" y="19485"/>
                </a:lnTo>
                <a:lnTo>
                  <a:pt x="22657" y="19566"/>
                </a:lnTo>
                <a:lnTo>
                  <a:pt x="23837" y="19647"/>
                </a:lnTo>
                <a:lnTo>
                  <a:pt x="25626" y="19647"/>
                </a:lnTo>
                <a:lnTo>
                  <a:pt x="26196" y="19607"/>
                </a:lnTo>
                <a:lnTo>
                  <a:pt x="26806" y="19525"/>
                </a:lnTo>
                <a:lnTo>
                  <a:pt x="27375" y="19403"/>
                </a:lnTo>
                <a:lnTo>
                  <a:pt x="27823" y="19281"/>
                </a:lnTo>
                <a:lnTo>
                  <a:pt x="28311" y="19118"/>
                </a:lnTo>
                <a:lnTo>
                  <a:pt x="28758" y="18915"/>
                </a:lnTo>
                <a:lnTo>
                  <a:pt x="29206" y="18712"/>
                </a:lnTo>
                <a:lnTo>
                  <a:pt x="29613" y="18508"/>
                </a:lnTo>
                <a:lnTo>
                  <a:pt x="30060" y="18264"/>
                </a:lnTo>
                <a:lnTo>
                  <a:pt x="30833" y="17695"/>
                </a:lnTo>
                <a:lnTo>
                  <a:pt x="31565" y="17044"/>
                </a:lnTo>
                <a:lnTo>
                  <a:pt x="32257" y="16352"/>
                </a:lnTo>
                <a:lnTo>
                  <a:pt x="32867" y="15580"/>
                </a:lnTo>
                <a:lnTo>
                  <a:pt x="33395" y="14766"/>
                </a:lnTo>
                <a:lnTo>
                  <a:pt x="33680" y="14278"/>
                </a:lnTo>
                <a:lnTo>
                  <a:pt x="33884" y="13749"/>
                </a:lnTo>
                <a:lnTo>
                  <a:pt x="34128" y="13261"/>
                </a:lnTo>
                <a:lnTo>
                  <a:pt x="34290" y="12732"/>
                </a:lnTo>
                <a:lnTo>
                  <a:pt x="34453" y="12204"/>
                </a:lnTo>
                <a:lnTo>
                  <a:pt x="34575" y="11634"/>
                </a:lnTo>
                <a:lnTo>
                  <a:pt x="34697" y="11105"/>
                </a:lnTo>
                <a:lnTo>
                  <a:pt x="34778" y="10536"/>
                </a:lnTo>
                <a:lnTo>
                  <a:pt x="34819" y="9966"/>
                </a:lnTo>
                <a:lnTo>
                  <a:pt x="34819" y="9438"/>
                </a:lnTo>
                <a:lnTo>
                  <a:pt x="34819" y="8868"/>
                </a:lnTo>
                <a:lnTo>
                  <a:pt x="34819" y="8299"/>
                </a:lnTo>
                <a:lnTo>
                  <a:pt x="34738" y="7729"/>
                </a:lnTo>
                <a:lnTo>
                  <a:pt x="34656" y="7200"/>
                </a:lnTo>
                <a:lnTo>
                  <a:pt x="34575" y="6631"/>
                </a:lnTo>
                <a:lnTo>
                  <a:pt x="34412" y="6102"/>
                </a:lnTo>
                <a:lnTo>
                  <a:pt x="34290" y="5533"/>
                </a:lnTo>
                <a:lnTo>
                  <a:pt x="34087" y="5004"/>
                </a:lnTo>
                <a:lnTo>
                  <a:pt x="33884" y="4475"/>
                </a:lnTo>
                <a:lnTo>
                  <a:pt x="33640" y="3946"/>
                </a:lnTo>
                <a:lnTo>
                  <a:pt x="33395" y="3499"/>
                </a:lnTo>
                <a:lnTo>
                  <a:pt x="33111" y="3051"/>
                </a:lnTo>
                <a:lnTo>
                  <a:pt x="32826" y="2604"/>
                </a:lnTo>
                <a:lnTo>
                  <a:pt x="32501" y="2238"/>
                </a:lnTo>
                <a:lnTo>
                  <a:pt x="32134" y="1831"/>
                </a:lnTo>
                <a:lnTo>
                  <a:pt x="31768" y="1465"/>
                </a:lnTo>
                <a:lnTo>
                  <a:pt x="31362" y="1180"/>
                </a:lnTo>
                <a:lnTo>
                  <a:pt x="30914" y="896"/>
                </a:lnTo>
                <a:lnTo>
                  <a:pt x="30426" y="611"/>
                </a:lnTo>
                <a:lnTo>
                  <a:pt x="29938" y="407"/>
                </a:lnTo>
                <a:lnTo>
                  <a:pt x="29450" y="285"/>
                </a:lnTo>
                <a:lnTo>
                  <a:pt x="28921" y="163"/>
                </a:lnTo>
                <a:lnTo>
                  <a:pt x="28392" y="82"/>
                </a:lnTo>
                <a:lnTo>
                  <a:pt x="27823" y="41"/>
                </a:lnTo>
                <a:lnTo>
                  <a:pt x="2729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7" name="Google Shape;1057;p30"/>
          <p:cNvGrpSpPr/>
          <p:nvPr/>
        </p:nvGrpSpPr>
        <p:grpSpPr>
          <a:xfrm>
            <a:off x="8116881" y="393465"/>
            <a:ext cx="307124" cy="305294"/>
            <a:chOff x="1026043" y="1162815"/>
            <a:chExt cx="307124" cy="305294"/>
          </a:xfrm>
        </p:grpSpPr>
        <p:sp>
          <p:nvSpPr>
            <p:cNvPr id="1058" name="Google Shape;1058;p30"/>
            <p:cNvSpPr/>
            <p:nvPr/>
          </p:nvSpPr>
          <p:spPr>
            <a:xfrm>
              <a:off x="1026043" y="1162815"/>
              <a:ext cx="307124" cy="305294"/>
            </a:xfrm>
            <a:custGeom>
              <a:avLst/>
              <a:gdLst/>
              <a:ahLst/>
              <a:cxnLst/>
              <a:rect l="l" t="t" r="r" b="b"/>
              <a:pathLst>
                <a:path w="6712" h="6672" extrusionOk="0">
                  <a:moveTo>
                    <a:pt x="2766" y="1"/>
                  </a:moveTo>
                  <a:lnTo>
                    <a:pt x="2644" y="41"/>
                  </a:lnTo>
                  <a:lnTo>
                    <a:pt x="2563" y="82"/>
                  </a:lnTo>
                  <a:lnTo>
                    <a:pt x="2441" y="163"/>
                  </a:lnTo>
                  <a:lnTo>
                    <a:pt x="2359" y="245"/>
                  </a:lnTo>
                  <a:lnTo>
                    <a:pt x="2319" y="367"/>
                  </a:lnTo>
                  <a:lnTo>
                    <a:pt x="2237" y="651"/>
                  </a:lnTo>
                  <a:lnTo>
                    <a:pt x="2197" y="936"/>
                  </a:lnTo>
                  <a:lnTo>
                    <a:pt x="2197" y="1221"/>
                  </a:lnTo>
                  <a:lnTo>
                    <a:pt x="2237" y="1506"/>
                  </a:lnTo>
                  <a:lnTo>
                    <a:pt x="2075" y="1343"/>
                  </a:lnTo>
                  <a:lnTo>
                    <a:pt x="1871" y="1221"/>
                  </a:lnTo>
                  <a:lnTo>
                    <a:pt x="1546" y="1139"/>
                  </a:lnTo>
                  <a:lnTo>
                    <a:pt x="1424" y="1099"/>
                  </a:lnTo>
                  <a:lnTo>
                    <a:pt x="1261" y="1139"/>
                  </a:lnTo>
                  <a:lnTo>
                    <a:pt x="1139" y="1180"/>
                  </a:lnTo>
                  <a:lnTo>
                    <a:pt x="1017" y="1262"/>
                  </a:lnTo>
                  <a:lnTo>
                    <a:pt x="895" y="1343"/>
                  </a:lnTo>
                  <a:lnTo>
                    <a:pt x="814" y="1506"/>
                  </a:lnTo>
                  <a:lnTo>
                    <a:pt x="773" y="1790"/>
                  </a:lnTo>
                  <a:lnTo>
                    <a:pt x="773" y="2075"/>
                  </a:lnTo>
                  <a:lnTo>
                    <a:pt x="854" y="2360"/>
                  </a:lnTo>
                  <a:lnTo>
                    <a:pt x="1017" y="2604"/>
                  </a:lnTo>
                  <a:lnTo>
                    <a:pt x="1180" y="2807"/>
                  </a:lnTo>
                  <a:lnTo>
                    <a:pt x="1383" y="3011"/>
                  </a:lnTo>
                  <a:lnTo>
                    <a:pt x="1017" y="2970"/>
                  </a:lnTo>
                  <a:lnTo>
                    <a:pt x="814" y="3011"/>
                  </a:lnTo>
                  <a:lnTo>
                    <a:pt x="651" y="3051"/>
                  </a:lnTo>
                  <a:lnTo>
                    <a:pt x="407" y="3214"/>
                  </a:lnTo>
                  <a:lnTo>
                    <a:pt x="204" y="3377"/>
                  </a:lnTo>
                  <a:lnTo>
                    <a:pt x="82" y="3621"/>
                  </a:lnTo>
                  <a:lnTo>
                    <a:pt x="0" y="3865"/>
                  </a:lnTo>
                  <a:lnTo>
                    <a:pt x="0" y="4109"/>
                  </a:lnTo>
                  <a:lnTo>
                    <a:pt x="82" y="4353"/>
                  </a:lnTo>
                  <a:lnTo>
                    <a:pt x="244" y="4516"/>
                  </a:lnTo>
                  <a:lnTo>
                    <a:pt x="488" y="4678"/>
                  </a:lnTo>
                  <a:lnTo>
                    <a:pt x="692" y="4719"/>
                  </a:lnTo>
                  <a:lnTo>
                    <a:pt x="936" y="4760"/>
                  </a:lnTo>
                  <a:lnTo>
                    <a:pt x="1424" y="4719"/>
                  </a:lnTo>
                  <a:lnTo>
                    <a:pt x="1180" y="5004"/>
                  </a:lnTo>
                  <a:lnTo>
                    <a:pt x="1098" y="5166"/>
                  </a:lnTo>
                  <a:lnTo>
                    <a:pt x="1058" y="5370"/>
                  </a:lnTo>
                  <a:lnTo>
                    <a:pt x="1017" y="5655"/>
                  </a:lnTo>
                  <a:lnTo>
                    <a:pt x="1098" y="5939"/>
                  </a:lnTo>
                  <a:lnTo>
                    <a:pt x="1139" y="6061"/>
                  </a:lnTo>
                  <a:lnTo>
                    <a:pt x="1220" y="6143"/>
                  </a:lnTo>
                  <a:lnTo>
                    <a:pt x="1342" y="6265"/>
                  </a:lnTo>
                  <a:lnTo>
                    <a:pt x="1464" y="6305"/>
                  </a:lnTo>
                  <a:lnTo>
                    <a:pt x="1709" y="6387"/>
                  </a:lnTo>
                  <a:lnTo>
                    <a:pt x="1993" y="6387"/>
                  </a:lnTo>
                  <a:lnTo>
                    <a:pt x="2237" y="6346"/>
                  </a:lnTo>
                  <a:lnTo>
                    <a:pt x="2481" y="6224"/>
                  </a:lnTo>
                  <a:lnTo>
                    <a:pt x="2685" y="6021"/>
                  </a:lnTo>
                  <a:lnTo>
                    <a:pt x="2888" y="5777"/>
                  </a:lnTo>
                  <a:lnTo>
                    <a:pt x="3010" y="6102"/>
                  </a:lnTo>
                  <a:lnTo>
                    <a:pt x="3092" y="6265"/>
                  </a:lnTo>
                  <a:lnTo>
                    <a:pt x="3173" y="6387"/>
                  </a:lnTo>
                  <a:lnTo>
                    <a:pt x="3295" y="6509"/>
                  </a:lnTo>
                  <a:lnTo>
                    <a:pt x="3417" y="6590"/>
                  </a:lnTo>
                  <a:lnTo>
                    <a:pt x="3580" y="6671"/>
                  </a:lnTo>
                  <a:lnTo>
                    <a:pt x="3905" y="6671"/>
                  </a:lnTo>
                  <a:lnTo>
                    <a:pt x="4108" y="6590"/>
                  </a:lnTo>
                  <a:lnTo>
                    <a:pt x="4312" y="6468"/>
                  </a:lnTo>
                  <a:lnTo>
                    <a:pt x="4475" y="6305"/>
                  </a:lnTo>
                  <a:lnTo>
                    <a:pt x="4597" y="6102"/>
                  </a:lnTo>
                  <a:lnTo>
                    <a:pt x="4678" y="5777"/>
                  </a:lnTo>
                  <a:lnTo>
                    <a:pt x="4678" y="5451"/>
                  </a:lnTo>
                  <a:lnTo>
                    <a:pt x="4841" y="5533"/>
                  </a:lnTo>
                  <a:lnTo>
                    <a:pt x="5003" y="5573"/>
                  </a:lnTo>
                  <a:lnTo>
                    <a:pt x="5166" y="5614"/>
                  </a:lnTo>
                  <a:lnTo>
                    <a:pt x="5329" y="5573"/>
                  </a:lnTo>
                  <a:lnTo>
                    <a:pt x="5491" y="5533"/>
                  </a:lnTo>
                  <a:lnTo>
                    <a:pt x="5654" y="5492"/>
                  </a:lnTo>
                  <a:lnTo>
                    <a:pt x="5817" y="5370"/>
                  </a:lnTo>
                  <a:lnTo>
                    <a:pt x="5939" y="5248"/>
                  </a:lnTo>
                  <a:lnTo>
                    <a:pt x="6061" y="5085"/>
                  </a:lnTo>
                  <a:lnTo>
                    <a:pt x="6142" y="4922"/>
                  </a:lnTo>
                  <a:lnTo>
                    <a:pt x="6183" y="4760"/>
                  </a:lnTo>
                  <a:lnTo>
                    <a:pt x="6224" y="4597"/>
                  </a:lnTo>
                  <a:lnTo>
                    <a:pt x="6224" y="4434"/>
                  </a:lnTo>
                  <a:lnTo>
                    <a:pt x="6183" y="4231"/>
                  </a:lnTo>
                  <a:lnTo>
                    <a:pt x="6102" y="4068"/>
                  </a:lnTo>
                  <a:lnTo>
                    <a:pt x="6020" y="3946"/>
                  </a:lnTo>
                  <a:lnTo>
                    <a:pt x="6183" y="3865"/>
                  </a:lnTo>
                  <a:lnTo>
                    <a:pt x="6346" y="3783"/>
                  </a:lnTo>
                  <a:lnTo>
                    <a:pt x="6468" y="3702"/>
                  </a:lnTo>
                  <a:lnTo>
                    <a:pt x="6549" y="3539"/>
                  </a:lnTo>
                  <a:lnTo>
                    <a:pt x="6630" y="3417"/>
                  </a:lnTo>
                  <a:lnTo>
                    <a:pt x="6712" y="3255"/>
                  </a:lnTo>
                  <a:lnTo>
                    <a:pt x="6712" y="3051"/>
                  </a:lnTo>
                  <a:lnTo>
                    <a:pt x="6712" y="2889"/>
                  </a:lnTo>
                  <a:lnTo>
                    <a:pt x="6671" y="2685"/>
                  </a:lnTo>
                  <a:lnTo>
                    <a:pt x="6590" y="2522"/>
                  </a:lnTo>
                  <a:lnTo>
                    <a:pt x="6468" y="2360"/>
                  </a:lnTo>
                  <a:lnTo>
                    <a:pt x="6346" y="2238"/>
                  </a:lnTo>
                  <a:lnTo>
                    <a:pt x="6183" y="2156"/>
                  </a:lnTo>
                  <a:lnTo>
                    <a:pt x="6020" y="2116"/>
                  </a:lnTo>
                  <a:lnTo>
                    <a:pt x="5858" y="2075"/>
                  </a:lnTo>
                  <a:lnTo>
                    <a:pt x="5654" y="2075"/>
                  </a:lnTo>
                  <a:lnTo>
                    <a:pt x="5776" y="1750"/>
                  </a:lnTo>
                  <a:lnTo>
                    <a:pt x="5817" y="1546"/>
                  </a:lnTo>
                  <a:lnTo>
                    <a:pt x="5817" y="1384"/>
                  </a:lnTo>
                  <a:lnTo>
                    <a:pt x="5776" y="1099"/>
                  </a:lnTo>
                  <a:lnTo>
                    <a:pt x="5654" y="855"/>
                  </a:lnTo>
                  <a:lnTo>
                    <a:pt x="5491" y="651"/>
                  </a:lnTo>
                  <a:lnTo>
                    <a:pt x="5369" y="570"/>
                  </a:lnTo>
                  <a:lnTo>
                    <a:pt x="5247" y="489"/>
                  </a:lnTo>
                  <a:lnTo>
                    <a:pt x="4963" y="448"/>
                  </a:lnTo>
                  <a:lnTo>
                    <a:pt x="4678" y="489"/>
                  </a:lnTo>
                  <a:lnTo>
                    <a:pt x="4434" y="570"/>
                  </a:lnTo>
                  <a:lnTo>
                    <a:pt x="4190" y="733"/>
                  </a:lnTo>
                  <a:lnTo>
                    <a:pt x="3946" y="977"/>
                  </a:lnTo>
                  <a:lnTo>
                    <a:pt x="3783" y="1262"/>
                  </a:lnTo>
                  <a:lnTo>
                    <a:pt x="3661" y="895"/>
                  </a:lnTo>
                  <a:lnTo>
                    <a:pt x="3458" y="448"/>
                  </a:lnTo>
                  <a:lnTo>
                    <a:pt x="3336" y="245"/>
                  </a:lnTo>
                  <a:lnTo>
                    <a:pt x="3132" y="82"/>
                  </a:lnTo>
                  <a:lnTo>
                    <a:pt x="3010" y="41"/>
                  </a:lnTo>
                  <a:lnTo>
                    <a:pt x="28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0"/>
            <p:cNvSpPr/>
            <p:nvPr/>
          </p:nvSpPr>
          <p:spPr>
            <a:xfrm>
              <a:off x="1109780" y="1246551"/>
              <a:ext cx="169440" cy="158275"/>
            </a:xfrm>
            <a:custGeom>
              <a:avLst/>
              <a:gdLst/>
              <a:ahLst/>
              <a:cxnLst/>
              <a:rect l="l" t="t" r="r" b="b"/>
              <a:pathLst>
                <a:path w="3703" h="3459" extrusionOk="0">
                  <a:moveTo>
                    <a:pt x="1668" y="1"/>
                  </a:moveTo>
                  <a:lnTo>
                    <a:pt x="1424" y="82"/>
                  </a:lnTo>
                  <a:lnTo>
                    <a:pt x="1140" y="164"/>
                  </a:lnTo>
                  <a:lnTo>
                    <a:pt x="936" y="286"/>
                  </a:lnTo>
                  <a:lnTo>
                    <a:pt x="692" y="448"/>
                  </a:lnTo>
                  <a:lnTo>
                    <a:pt x="489" y="652"/>
                  </a:lnTo>
                  <a:lnTo>
                    <a:pt x="285" y="896"/>
                  </a:lnTo>
                  <a:lnTo>
                    <a:pt x="163" y="1140"/>
                  </a:lnTo>
                  <a:lnTo>
                    <a:pt x="41" y="1425"/>
                  </a:lnTo>
                  <a:lnTo>
                    <a:pt x="1" y="1709"/>
                  </a:lnTo>
                  <a:lnTo>
                    <a:pt x="1" y="1994"/>
                  </a:lnTo>
                  <a:lnTo>
                    <a:pt x="82" y="2320"/>
                  </a:lnTo>
                  <a:lnTo>
                    <a:pt x="204" y="2604"/>
                  </a:lnTo>
                  <a:lnTo>
                    <a:pt x="367" y="2848"/>
                  </a:lnTo>
                  <a:lnTo>
                    <a:pt x="570" y="3052"/>
                  </a:lnTo>
                  <a:lnTo>
                    <a:pt x="814" y="3214"/>
                  </a:lnTo>
                  <a:lnTo>
                    <a:pt x="1058" y="3336"/>
                  </a:lnTo>
                  <a:lnTo>
                    <a:pt x="1302" y="3418"/>
                  </a:lnTo>
                  <a:lnTo>
                    <a:pt x="1587" y="3458"/>
                  </a:lnTo>
                  <a:lnTo>
                    <a:pt x="1912" y="3458"/>
                  </a:lnTo>
                  <a:lnTo>
                    <a:pt x="2197" y="3377"/>
                  </a:lnTo>
                  <a:lnTo>
                    <a:pt x="2441" y="3255"/>
                  </a:lnTo>
                  <a:lnTo>
                    <a:pt x="2726" y="3092"/>
                  </a:lnTo>
                  <a:lnTo>
                    <a:pt x="2970" y="2889"/>
                  </a:lnTo>
                  <a:lnTo>
                    <a:pt x="3173" y="2686"/>
                  </a:lnTo>
                  <a:lnTo>
                    <a:pt x="3377" y="2401"/>
                  </a:lnTo>
                  <a:lnTo>
                    <a:pt x="3539" y="2157"/>
                  </a:lnTo>
                  <a:lnTo>
                    <a:pt x="3621" y="1831"/>
                  </a:lnTo>
                  <a:lnTo>
                    <a:pt x="3702" y="1547"/>
                  </a:lnTo>
                  <a:lnTo>
                    <a:pt x="3702" y="1303"/>
                  </a:lnTo>
                  <a:lnTo>
                    <a:pt x="3661" y="1059"/>
                  </a:lnTo>
                  <a:lnTo>
                    <a:pt x="3580" y="815"/>
                  </a:lnTo>
                  <a:lnTo>
                    <a:pt x="3458" y="611"/>
                  </a:lnTo>
                  <a:lnTo>
                    <a:pt x="3336" y="448"/>
                  </a:lnTo>
                  <a:lnTo>
                    <a:pt x="3173" y="286"/>
                  </a:lnTo>
                  <a:lnTo>
                    <a:pt x="2929" y="164"/>
                  </a:lnTo>
                  <a:lnTo>
                    <a:pt x="2726" y="82"/>
                  </a:lnTo>
                  <a:lnTo>
                    <a:pt x="24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0"/>
            <p:cNvSpPr/>
            <p:nvPr/>
          </p:nvSpPr>
          <p:spPr>
            <a:xfrm>
              <a:off x="1200974" y="1274509"/>
              <a:ext cx="18669" cy="18623"/>
            </a:xfrm>
            <a:custGeom>
              <a:avLst/>
              <a:gdLst/>
              <a:ahLst/>
              <a:cxnLst/>
              <a:rect l="l" t="t" r="r" b="b"/>
              <a:pathLst>
                <a:path w="408" h="407" extrusionOk="0">
                  <a:moveTo>
                    <a:pt x="204" y="0"/>
                  </a:moveTo>
                  <a:lnTo>
                    <a:pt x="123" y="41"/>
                  </a:lnTo>
                  <a:lnTo>
                    <a:pt x="82" y="81"/>
                  </a:lnTo>
                  <a:lnTo>
                    <a:pt x="41" y="122"/>
                  </a:lnTo>
                  <a:lnTo>
                    <a:pt x="1" y="204"/>
                  </a:lnTo>
                  <a:lnTo>
                    <a:pt x="41" y="285"/>
                  </a:lnTo>
                  <a:lnTo>
                    <a:pt x="82" y="326"/>
                  </a:lnTo>
                  <a:lnTo>
                    <a:pt x="123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67" y="326"/>
                  </a:lnTo>
                  <a:lnTo>
                    <a:pt x="407" y="285"/>
                  </a:lnTo>
                  <a:lnTo>
                    <a:pt x="407" y="204"/>
                  </a:lnTo>
                  <a:lnTo>
                    <a:pt x="407" y="122"/>
                  </a:lnTo>
                  <a:lnTo>
                    <a:pt x="367" y="81"/>
                  </a:lnTo>
                  <a:lnTo>
                    <a:pt x="285" y="41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0"/>
            <p:cNvSpPr/>
            <p:nvPr/>
          </p:nvSpPr>
          <p:spPr>
            <a:xfrm>
              <a:off x="1158191" y="1281922"/>
              <a:ext cx="18623" cy="16793"/>
            </a:xfrm>
            <a:custGeom>
              <a:avLst/>
              <a:gdLst/>
              <a:ahLst/>
              <a:cxnLst/>
              <a:rect l="l" t="t" r="r" b="b"/>
              <a:pathLst>
                <a:path w="407" h="367" extrusionOk="0">
                  <a:moveTo>
                    <a:pt x="122" y="1"/>
                  </a:moveTo>
                  <a:lnTo>
                    <a:pt x="41" y="42"/>
                  </a:lnTo>
                  <a:lnTo>
                    <a:pt x="0" y="123"/>
                  </a:lnTo>
                  <a:lnTo>
                    <a:pt x="0" y="164"/>
                  </a:lnTo>
                  <a:lnTo>
                    <a:pt x="0" y="245"/>
                  </a:lnTo>
                  <a:lnTo>
                    <a:pt x="41" y="326"/>
                  </a:lnTo>
                  <a:lnTo>
                    <a:pt x="82" y="367"/>
                  </a:lnTo>
                  <a:lnTo>
                    <a:pt x="285" y="367"/>
                  </a:lnTo>
                  <a:lnTo>
                    <a:pt x="366" y="326"/>
                  </a:lnTo>
                  <a:lnTo>
                    <a:pt x="407" y="245"/>
                  </a:lnTo>
                  <a:lnTo>
                    <a:pt x="407" y="164"/>
                  </a:lnTo>
                  <a:lnTo>
                    <a:pt x="407" y="123"/>
                  </a:lnTo>
                  <a:lnTo>
                    <a:pt x="366" y="42"/>
                  </a:lnTo>
                  <a:lnTo>
                    <a:pt x="3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0"/>
            <p:cNvSpPr/>
            <p:nvPr/>
          </p:nvSpPr>
          <p:spPr>
            <a:xfrm>
              <a:off x="1143274" y="1328457"/>
              <a:ext cx="16793" cy="18669"/>
            </a:xfrm>
            <a:custGeom>
              <a:avLst/>
              <a:gdLst/>
              <a:ahLst/>
              <a:cxnLst/>
              <a:rect l="l" t="t" r="r" b="b"/>
              <a:pathLst>
                <a:path w="367" h="408" extrusionOk="0">
                  <a:moveTo>
                    <a:pt x="123" y="1"/>
                  </a:moveTo>
                  <a:lnTo>
                    <a:pt x="41" y="82"/>
                  </a:lnTo>
                  <a:lnTo>
                    <a:pt x="1" y="123"/>
                  </a:lnTo>
                  <a:lnTo>
                    <a:pt x="1" y="204"/>
                  </a:lnTo>
                  <a:lnTo>
                    <a:pt x="1" y="285"/>
                  </a:lnTo>
                  <a:lnTo>
                    <a:pt x="41" y="326"/>
                  </a:lnTo>
                  <a:lnTo>
                    <a:pt x="123" y="367"/>
                  </a:lnTo>
                  <a:lnTo>
                    <a:pt x="204" y="407"/>
                  </a:lnTo>
                  <a:lnTo>
                    <a:pt x="285" y="367"/>
                  </a:lnTo>
                  <a:lnTo>
                    <a:pt x="326" y="326"/>
                  </a:lnTo>
                  <a:lnTo>
                    <a:pt x="367" y="285"/>
                  </a:lnTo>
                  <a:lnTo>
                    <a:pt x="367" y="204"/>
                  </a:lnTo>
                  <a:lnTo>
                    <a:pt x="367" y="123"/>
                  </a:lnTo>
                  <a:lnTo>
                    <a:pt x="326" y="8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0"/>
            <p:cNvSpPr/>
            <p:nvPr/>
          </p:nvSpPr>
          <p:spPr>
            <a:xfrm>
              <a:off x="1182351" y="1356369"/>
              <a:ext cx="16839" cy="18669"/>
            </a:xfrm>
            <a:custGeom>
              <a:avLst/>
              <a:gdLst/>
              <a:ahLst/>
              <a:cxnLst/>
              <a:rect l="l" t="t" r="r" b="b"/>
              <a:pathLst>
                <a:path w="368" h="408" extrusionOk="0">
                  <a:moveTo>
                    <a:pt x="123" y="1"/>
                  </a:moveTo>
                  <a:lnTo>
                    <a:pt x="42" y="42"/>
                  </a:lnTo>
                  <a:lnTo>
                    <a:pt x="1" y="123"/>
                  </a:lnTo>
                  <a:lnTo>
                    <a:pt x="1" y="204"/>
                  </a:lnTo>
                  <a:lnTo>
                    <a:pt x="1" y="286"/>
                  </a:lnTo>
                  <a:lnTo>
                    <a:pt x="42" y="326"/>
                  </a:lnTo>
                  <a:lnTo>
                    <a:pt x="123" y="367"/>
                  </a:lnTo>
                  <a:lnTo>
                    <a:pt x="204" y="408"/>
                  </a:lnTo>
                  <a:lnTo>
                    <a:pt x="286" y="367"/>
                  </a:lnTo>
                  <a:lnTo>
                    <a:pt x="326" y="326"/>
                  </a:lnTo>
                  <a:lnTo>
                    <a:pt x="367" y="286"/>
                  </a:lnTo>
                  <a:lnTo>
                    <a:pt x="367" y="204"/>
                  </a:lnTo>
                  <a:lnTo>
                    <a:pt x="367" y="123"/>
                  </a:lnTo>
                  <a:lnTo>
                    <a:pt x="326" y="4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0"/>
            <p:cNvSpPr/>
            <p:nvPr/>
          </p:nvSpPr>
          <p:spPr>
            <a:xfrm>
              <a:off x="1225180" y="1319168"/>
              <a:ext cx="18669" cy="18669"/>
            </a:xfrm>
            <a:custGeom>
              <a:avLst/>
              <a:gdLst/>
              <a:ahLst/>
              <a:cxnLst/>
              <a:rect l="l" t="t" r="r" b="b"/>
              <a:pathLst>
                <a:path w="408" h="408" extrusionOk="0">
                  <a:moveTo>
                    <a:pt x="123" y="0"/>
                  </a:moveTo>
                  <a:lnTo>
                    <a:pt x="82" y="41"/>
                  </a:lnTo>
                  <a:lnTo>
                    <a:pt x="41" y="122"/>
                  </a:lnTo>
                  <a:lnTo>
                    <a:pt x="1" y="204"/>
                  </a:lnTo>
                  <a:lnTo>
                    <a:pt x="41" y="244"/>
                  </a:lnTo>
                  <a:lnTo>
                    <a:pt x="82" y="326"/>
                  </a:lnTo>
                  <a:lnTo>
                    <a:pt x="123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67" y="326"/>
                  </a:lnTo>
                  <a:lnTo>
                    <a:pt x="407" y="244"/>
                  </a:lnTo>
                  <a:lnTo>
                    <a:pt x="407" y="204"/>
                  </a:lnTo>
                  <a:lnTo>
                    <a:pt x="407" y="122"/>
                  </a:lnTo>
                  <a:lnTo>
                    <a:pt x="367" y="41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0"/>
            <p:cNvSpPr/>
            <p:nvPr/>
          </p:nvSpPr>
          <p:spPr>
            <a:xfrm>
              <a:off x="1186103" y="1309834"/>
              <a:ext cx="18669" cy="18669"/>
            </a:xfrm>
            <a:custGeom>
              <a:avLst/>
              <a:gdLst/>
              <a:ahLst/>
              <a:cxnLst/>
              <a:rect l="l" t="t" r="r" b="b"/>
              <a:pathLst>
                <a:path w="408" h="408" extrusionOk="0">
                  <a:moveTo>
                    <a:pt x="204" y="1"/>
                  </a:moveTo>
                  <a:lnTo>
                    <a:pt x="122" y="42"/>
                  </a:lnTo>
                  <a:lnTo>
                    <a:pt x="82" y="82"/>
                  </a:lnTo>
                  <a:lnTo>
                    <a:pt x="41" y="123"/>
                  </a:lnTo>
                  <a:lnTo>
                    <a:pt x="0" y="204"/>
                  </a:lnTo>
                  <a:lnTo>
                    <a:pt x="41" y="286"/>
                  </a:lnTo>
                  <a:lnTo>
                    <a:pt x="82" y="367"/>
                  </a:lnTo>
                  <a:lnTo>
                    <a:pt x="122" y="408"/>
                  </a:lnTo>
                  <a:lnTo>
                    <a:pt x="285" y="408"/>
                  </a:lnTo>
                  <a:lnTo>
                    <a:pt x="366" y="367"/>
                  </a:lnTo>
                  <a:lnTo>
                    <a:pt x="407" y="286"/>
                  </a:lnTo>
                  <a:lnTo>
                    <a:pt x="407" y="204"/>
                  </a:lnTo>
                  <a:lnTo>
                    <a:pt x="407" y="123"/>
                  </a:lnTo>
                  <a:lnTo>
                    <a:pt x="366" y="82"/>
                  </a:lnTo>
                  <a:lnTo>
                    <a:pt x="285" y="42"/>
                  </a:lnTo>
                  <a:lnTo>
                    <a:pt x="2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6" name="Google Shape;1066;p30"/>
          <p:cNvGrpSpPr/>
          <p:nvPr/>
        </p:nvGrpSpPr>
        <p:grpSpPr>
          <a:xfrm>
            <a:off x="6749493" y="4363642"/>
            <a:ext cx="474643" cy="299712"/>
            <a:chOff x="7729218" y="1694205"/>
            <a:chExt cx="474643" cy="299712"/>
          </a:xfrm>
        </p:grpSpPr>
        <p:sp>
          <p:nvSpPr>
            <p:cNvPr id="1067" name="Google Shape;1067;p30"/>
            <p:cNvSpPr/>
            <p:nvPr/>
          </p:nvSpPr>
          <p:spPr>
            <a:xfrm>
              <a:off x="7738507" y="1703494"/>
              <a:ext cx="456065" cy="281088"/>
            </a:xfrm>
            <a:custGeom>
              <a:avLst/>
              <a:gdLst/>
              <a:ahLst/>
              <a:cxnLst/>
              <a:rect l="l" t="t" r="r" b="b"/>
              <a:pathLst>
                <a:path w="9967" h="6143" extrusionOk="0">
                  <a:moveTo>
                    <a:pt x="4963" y="1"/>
                  </a:moveTo>
                  <a:lnTo>
                    <a:pt x="4638" y="41"/>
                  </a:lnTo>
                  <a:lnTo>
                    <a:pt x="4353" y="123"/>
                  </a:lnTo>
                  <a:lnTo>
                    <a:pt x="4068" y="286"/>
                  </a:lnTo>
                  <a:lnTo>
                    <a:pt x="3865" y="489"/>
                  </a:lnTo>
                  <a:lnTo>
                    <a:pt x="3661" y="733"/>
                  </a:lnTo>
                  <a:lnTo>
                    <a:pt x="3499" y="1018"/>
                  </a:lnTo>
                  <a:lnTo>
                    <a:pt x="3417" y="1302"/>
                  </a:lnTo>
                  <a:lnTo>
                    <a:pt x="3377" y="1587"/>
                  </a:lnTo>
                  <a:lnTo>
                    <a:pt x="3417" y="1913"/>
                  </a:lnTo>
                  <a:lnTo>
                    <a:pt x="3499" y="2197"/>
                  </a:lnTo>
                  <a:lnTo>
                    <a:pt x="3377" y="2157"/>
                  </a:lnTo>
                  <a:lnTo>
                    <a:pt x="3214" y="2116"/>
                  </a:lnTo>
                  <a:lnTo>
                    <a:pt x="2929" y="2157"/>
                  </a:lnTo>
                  <a:lnTo>
                    <a:pt x="2645" y="2238"/>
                  </a:lnTo>
                  <a:lnTo>
                    <a:pt x="2482" y="2319"/>
                  </a:lnTo>
                  <a:lnTo>
                    <a:pt x="2400" y="2441"/>
                  </a:lnTo>
                  <a:lnTo>
                    <a:pt x="2319" y="2563"/>
                  </a:lnTo>
                  <a:lnTo>
                    <a:pt x="2238" y="2685"/>
                  </a:lnTo>
                  <a:lnTo>
                    <a:pt x="2156" y="3011"/>
                  </a:lnTo>
                  <a:lnTo>
                    <a:pt x="2197" y="3296"/>
                  </a:lnTo>
                  <a:lnTo>
                    <a:pt x="2238" y="3458"/>
                  </a:lnTo>
                  <a:lnTo>
                    <a:pt x="2278" y="3580"/>
                  </a:lnTo>
                  <a:lnTo>
                    <a:pt x="1912" y="3377"/>
                  </a:lnTo>
                  <a:lnTo>
                    <a:pt x="1546" y="3296"/>
                  </a:lnTo>
                  <a:lnTo>
                    <a:pt x="1140" y="3296"/>
                  </a:lnTo>
                  <a:lnTo>
                    <a:pt x="936" y="3336"/>
                  </a:lnTo>
                  <a:lnTo>
                    <a:pt x="733" y="3418"/>
                  </a:lnTo>
                  <a:lnTo>
                    <a:pt x="570" y="3499"/>
                  </a:lnTo>
                  <a:lnTo>
                    <a:pt x="407" y="3621"/>
                  </a:lnTo>
                  <a:lnTo>
                    <a:pt x="245" y="3784"/>
                  </a:lnTo>
                  <a:lnTo>
                    <a:pt x="123" y="3946"/>
                  </a:lnTo>
                  <a:lnTo>
                    <a:pt x="41" y="4109"/>
                  </a:lnTo>
                  <a:lnTo>
                    <a:pt x="1" y="4312"/>
                  </a:lnTo>
                  <a:lnTo>
                    <a:pt x="1" y="4516"/>
                  </a:lnTo>
                  <a:lnTo>
                    <a:pt x="1" y="4719"/>
                  </a:lnTo>
                  <a:lnTo>
                    <a:pt x="123" y="5004"/>
                  </a:lnTo>
                  <a:lnTo>
                    <a:pt x="285" y="5248"/>
                  </a:lnTo>
                  <a:lnTo>
                    <a:pt x="529" y="5451"/>
                  </a:lnTo>
                  <a:lnTo>
                    <a:pt x="773" y="5573"/>
                  </a:lnTo>
                  <a:lnTo>
                    <a:pt x="1099" y="5695"/>
                  </a:lnTo>
                  <a:lnTo>
                    <a:pt x="1424" y="5777"/>
                  </a:lnTo>
                  <a:lnTo>
                    <a:pt x="2075" y="5899"/>
                  </a:lnTo>
                  <a:lnTo>
                    <a:pt x="3133" y="5980"/>
                  </a:lnTo>
                  <a:lnTo>
                    <a:pt x="4231" y="6062"/>
                  </a:lnTo>
                  <a:lnTo>
                    <a:pt x="5288" y="6102"/>
                  </a:lnTo>
                  <a:lnTo>
                    <a:pt x="6387" y="6143"/>
                  </a:lnTo>
                  <a:lnTo>
                    <a:pt x="7973" y="6143"/>
                  </a:lnTo>
                  <a:lnTo>
                    <a:pt x="8380" y="6062"/>
                  </a:lnTo>
                  <a:lnTo>
                    <a:pt x="8787" y="5980"/>
                  </a:lnTo>
                  <a:lnTo>
                    <a:pt x="9112" y="5858"/>
                  </a:lnTo>
                  <a:lnTo>
                    <a:pt x="9437" y="5655"/>
                  </a:lnTo>
                  <a:lnTo>
                    <a:pt x="9559" y="5533"/>
                  </a:lnTo>
                  <a:lnTo>
                    <a:pt x="9682" y="5370"/>
                  </a:lnTo>
                  <a:lnTo>
                    <a:pt x="9844" y="5004"/>
                  </a:lnTo>
                  <a:lnTo>
                    <a:pt x="9966" y="4638"/>
                  </a:lnTo>
                  <a:lnTo>
                    <a:pt x="9966" y="4272"/>
                  </a:lnTo>
                  <a:lnTo>
                    <a:pt x="9885" y="3865"/>
                  </a:lnTo>
                  <a:lnTo>
                    <a:pt x="9763" y="3540"/>
                  </a:lnTo>
                  <a:lnTo>
                    <a:pt x="9519" y="3214"/>
                  </a:lnTo>
                  <a:lnTo>
                    <a:pt x="9397" y="3092"/>
                  </a:lnTo>
                  <a:lnTo>
                    <a:pt x="9234" y="2970"/>
                  </a:lnTo>
                  <a:lnTo>
                    <a:pt x="9031" y="2807"/>
                  </a:lnTo>
                  <a:lnTo>
                    <a:pt x="8787" y="2726"/>
                  </a:lnTo>
                  <a:lnTo>
                    <a:pt x="8502" y="2685"/>
                  </a:lnTo>
                  <a:lnTo>
                    <a:pt x="8014" y="2685"/>
                  </a:lnTo>
                  <a:lnTo>
                    <a:pt x="7729" y="2726"/>
                  </a:lnTo>
                  <a:lnTo>
                    <a:pt x="7485" y="2848"/>
                  </a:lnTo>
                  <a:lnTo>
                    <a:pt x="7282" y="2970"/>
                  </a:lnTo>
                  <a:lnTo>
                    <a:pt x="7322" y="2685"/>
                  </a:lnTo>
                  <a:lnTo>
                    <a:pt x="7322" y="2360"/>
                  </a:lnTo>
                  <a:lnTo>
                    <a:pt x="7282" y="2035"/>
                  </a:lnTo>
                  <a:lnTo>
                    <a:pt x="7200" y="1750"/>
                  </a:lnTo>
                  <a:lnTo>
                    <a:pt x="7119" y="1424"/>
                  </a:lnTo>
                  <a:lnTo>
                    <a:pt x="6997" y="1180"/>
                  </a:lnTo>
                  <a:lnTo>
                    <a:pt x="6834" y="896"/>
                  </a:lnTo>
                  <a:lnTo>
                    <a:pt x="6631" y="652"/>
                  </a:lnTo>
                  <a:lnTo>
                    <a:pt x="6387" y="448"/>
                  </a:lnTo>
                  <a:lnTo>
                    <a:pt x="6143" y="286"/>
                  </a:lnTo>
                  <a:lnTo>
                    <a:pt x="5858" y="123"/>
                  </a:lnTo>
                  <a:lnTo>
                    <a:pt x="5573" y="41"/>
                  </a:lnTo>
                  <a:lnTo>
                    <a:pt x="52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0"/>
            <p:cNvSpPr/>
            <p:nvPr/>
          </p:nvSpPr>
          <p:spPr>
            <a:xfrm>
              <a:off x="7729218" y="1694205"/>
              <a:ext cx="474643" cy="299712"/>
            </a:xfrm>
            <a:custGeom>
              <a:avLst/>
              <a:gdLst/>
              <a:ahLst/>
              <a:cxnLst/>
              <a:rect l="l" t="t" r="r" b="b"/>
              <a:pathLst>
                <a:path w="10373" h="6550" extrusionOk="0">
                  <a:moveTo>
                    <a:pt x="5451" y="366"/>
                  </a:moveTo>
                  <a:lnTo>
                    <a:pt x="5654" y="407"/>
                  </a:lnTo>
                  <a:lnTo>
                    <a:pt x="5858" y="489"/>
                  </a:lnTo>
                  <a:lnTo>
                    <a:pt x="6102" y="570"/>
                  </a:lnTo>
                  <a:lnTo>
                    <a:pt x="6264" y="651"/>
                  </a:lnTo>
                  <a:lnTo>
                    <a:pt x="6468" y="814"/>
                  </a:lnTo>
                  <a:lnTo>
                    <a:pt x="6752" y="1099"/>
                  </a:lnTo>
                  <a:lnTo>
                    <a:pt x="6996" y="1465"/>
                  </a:lnTo>
                  <a:lnTo>
                    <a:pt x="7159" y="1871"/>
                  </a:lnTo>
                  <a:lnTo>
                    <a:pt x="7281" y="2278"/>
                  </a:lnTo>
                  <a:lnTo>
                    <a:pt x="7322" y="2726"/>
                  </a:lnTo>
                  <a:lnTo>
                    <a:pt x="7281" y="3173"/>
                  </a:lnTo>
                  <a:lnTo>
                    <a:pt x="7322" y="3295"/>
                  </a:lnTo>
                  <a:lnTo>
                    <a:pt x="7363" y="3336"/>
                  </a:lnTo>
                  <a:lnTo>
                    <a:pt x="7485" y="3377"/>
                  </a:lnTo>
                  <a:lnTo>
                    <a:pt x="7566" y="3336"/>
                  </a:lnTo>
                  <a:lnTo>
                    <a:pt x="7851" y="3214"/>
                  </a:lnTo>
                  <a:lnTo>
                    <a:pt x="8095" y="3132"/>
                  </a:lnTo>
                  <a:lnTo>
                    <a:pt x="8379" y="3092"/>
                  </a:lnTo>
                  <a:lnTo>
                    <a:pt x="8664" y="3092"/>
                  </a:lnTo>
                  <a:lnTo>
                    <a:pt x="8949" y="3132"/>
                  </a:lnTo>
                  <a:lnTo>
                    <a:pt x="9193" y="3254"/>
                  </a:lnTo>
                  <a:lnTo>
                    <a:pt x="9437" y="3417"/>
                  </a:lnTo>
                  <a:lnTo>
                    <a:pt x="9640" y="3621"/>
                  </a:lnTo>
                  <a:lnTo>
                    <a:pt x="9762" y="3824"/>
                  </a:lnTo>
                  <a:lnTo>
                    <a:pt x="9885" y="4027"/>
                  </a:lnTo>
                  <a:lnTo>
                    <a:pt x="9925" y="4271"/>
                  </a:lnTo>
                  <a:lnTo>
                    <a:pt x="9966" y="4515"/>
                  </a:lnTo>
                  <a:lnTo>
                    <a:pt x="9966" y="4759"/>
                  </a:lnTo>
                  <a:lnTo>
                    <a:pt x="9925" y="5004"/>
                  </a:lnTo>
                  <a:lnTo>
                    <a:pt x="9844" y="5207"/>
                  </a:lnTo>
                  <a:lnTo>
                    <a:pt x="9762" y="5410"/>
                  </a:lnTo>
                  <a:lnTo>
                    <a:pt x="9600" y="5614"/>
                  </a:lnTo>
                  <a:lnTo>
                    <a:pt x="9396" y="5776"/>
                  </a:lnTo>
                  <a:lnTo>
                    <a:pt x="9193" y="5898"/>
                  </a:lnTo>
                  <a:lnTo>
                    <a:pt x="8949" y="5980"/>
                  </a:lnTo>
                  <a:lnTo>
                    <a:pt x="8461" y="6102"/>
                  </a:lnTo>
                  <a:lnTo>
                    <a:pt x="7932" y="6142"/>
                  </a:lnTo>
                  <a:lnTo>
                    <a:pt x="5654" y="6142"/>
                  </a:lnTo>
                  <a:lnTo>
                    <a:pt x="3946" y="6061"/>
                  </a:lnTo>
                  <a:lnTo>
                    <a:pt x="2278" y="5898"/>
                  </a:lnTo>
                  <a:lnTo>
                    <a:pt x="1709" y="5817"/>
                  </a:lnTo>
                  <a:lnTo>
                    <a:pt x="1424" y="5736"/>
                  </a:lnTo>
                  <a:lnTo>
                    <a:pt x="1139" y="5654"/>
                  </a:lnTo>
                  <a:lnTo>
                    <a:pt x="895" y="5532"/>
                  </a:lnTo>
                  <a:lnTo>
                    <a:pt x="651" y="5370"/>
                  </a:lnTo>
                  <a:lnTo>
                    <a:pt x="488" y="5126"/>
                  </a:lnTo>
                  <a:lnTo>
                    <a:pt x="407" y="4882"/>
                  </a:lnTo>
                  <a:lnTo>
                    <a:pt x="407" y="4719"/>
                  </a:lnTo>
                  <a:lnTo>
                    <a:pt x="407" y="4556"/>
                  </a:lnTo>
                  <a:lnTo>
                    <a:pt x="448" y="4393"/>
                  </a:lnTo>
                  <a:lnTo>
                    <a:pt x="529" y="4231"/>
                  </a:lnTo>
                  <a:lnTo>
                    <a:pt x="732" y="3987"/>
                  </a:lnTo>
                  <a:lnTo>
                    <a:pt x="976" y="3824"/>
                  </a:lnTo>
                  <a:lnTo>
                    <a:pt x="1139" y="3743"/>
                  </a:lnTo>
                  <a:lnTo>
                    <a:pt x="1343" y="3702"/>
                  </a:lnTo>
                  <a:lnTo>
                    <a:pt x="1709" y="3702"/>
                  </a:lnTo>
                  <a:lnTo>
                    <a:pt x="2075" y="3783"/>
                  </a:lnTo>
                  <a:lnTo>
                    <a:pt x="2400" y="3946"/>
                  </a:lnTo>
                  <a:lnTo>
                    <a:pt x="2481" y="3987"/>
                  </a:lnTo>
                  <a:lnTo>
                    <a:pt x="2522" y="3987"/>
                  </a:lnTo>
                  <a:lnTo>
                    <a:pt x="2644" y="3905"/>
                  </a:lnTo>
                  <a:lnTo>
                    <a:pt x="2685" y="3824"/>
                  </a:lnTo>
                  <a:lnTo>
                    <a:pt x="2685" y="3743"/>
                  </a:lnTo>
                  <a:lnTo>
                    <a:pt x="2685" y="3661"/>
                  </a:lnTo>
                  <a:lnTo>
                    <a:pt x="2563" y="3417"/>
                  </a:lnTo>
                  <a:lnTo>
                    <a:pt x="2563" y="3173"/>
                  </a:lnTo>
                  <a:lnTo>
                    <a:pt x="2644" y="2970"/>
                  </a:lnTo>
                  <a:lnTo>
                    <a:pt x="2766" y="2766"/>
                  </a:lnTo>
                  <a:lnTo>
                    <a:pt x="2929" y="2644"/>
                  </a:lnTo>
                  <a:lnTo>
                    <a:pt x="3173" y="2563"/>
                  </a:lnTo>
                  <a:lnTo>
                    <a:pt x="3417" y="2522"/>
                  </a:lnTo>
                  <a:lnTo>
                    <a:pt x="3661" y="2604"/>
                  </a:lnTo>
                  <a:lnTo>
                    <a:pt x="3783" y="2604"/>
                  </a:lnTo>
                  <a:lnTo>
                    <a:pt x="3864" y="2522"/>
                  </a:lnTo>
                  <a:lnTo>
                    <a:pt x="3905" y="2400"/>
                  </a:lnTo>
                  <a:lnTo>
                    <a:pt x="3864" y="2278"/>
                  </a:lnTo>
                  <a:lnTo>
                    <a:pt x="3824" y="2116"/>
                  </a:lnTo>
                  <a:lnTo>
                    <a:pt x="3783" y="1912"/>
                  </a:lnTo>
                  <a:lnTo>
                    <a:pt x="3783" y="1749"/>
                  </a:lnTo>
                  <a:lnTo>
                    <a:pt x="3824" y="1546"/>
                  </a:lnTo>
                  <a:lnTo>
                    <a:pt x="3864" y="1383"/>
                  </a:lnTo>
                  <a:lnTo>
                    <a:pt x="3946" y="1180"/>
                  </a:lnTo>
                  <a:lnTo>
                    <a:pt x="4149" y="895"/>
                  </a:lnTo>
                  <a:lnTo>
                    <a:pt x="4312" y="733"/>
                  </a:lnTo>
                  <a:lnTo>
                    <a:pt x="4475" y="611"/>
                  </a:lnTo>
                  <a:lnTo>
                    <a:pt x="4637" y="529"/>
                  </a:lnTo>
                  <a:lnTo>
                    <a:pt x="4841" y="448"/>
                  </a:lnTo>
                  <a:lnTo>
                    <a:pt x="5044" y="407"/>
                  </a:lnTo>
                  <a:lnTo>
                    <a:pt x="5247" y="366"/>
                  </a:lnTo>
                  <a:close/>
                  <a:moveTo>
                    <a:pt x="5003" y="0"/>
                  </a:moveTo>
                  <a:lnTo>
                    <a:pt x="4759" y="41"/>
                  </a:lnTo>
                  <a:lnTo>
                    <a:pt x="4515" y="122"/>
                  </a:lnTo>
                  <a:lnTo>
                    <a:pt x="4312" y="244"/>
                  </a:lnTo>
                  <a:lnTo>
                    <a:pt x="4108" y="366"/>
                  </a:lnTo>
                  <a:lnTo>
                    <a:pt x="3946" y="529"/>
                  </a:lnTo>
                  <a:lnTo>
                    <a:pt x="3783" y="692"/>
                  </a:lnTo>
                  <a:lnTo>
                    <a:pt x="3661" y="895"/>
                  </a:lnTo>
                  <a:lnTo>
                    <a:pt x="3539" y="1139"/>
                  </a:lnTo>
                  <a:lnTo>
                    <a:pt x="3458" y="1343"/>
                  </a:lnTo>
                  <a:lnTo>
                    <a:pt x="3417" y="1587"/>
                  </a:lnTo>
                  <a:lnTo>
                    <a:pt x="3417" y="1790"/>
                  </a:lnTo>
                  <a:lnTo>
                    <a:pt x="3417" y="2034"/>
                  </a:lnTo>
                  <a:lnTo>
                    <a:pt x="3431" y="2119"/>
                  </a:lnTo>
                  <a:lnTo>
                    <a:pt x="3431" y="2119"/>
                  </a:lnTo>
                  <a:lnTo>
                    <a:pt x="3417" y="2116"/>
                  </a:lnTo>
                  <a:lnTo>
                    <a:pt x="3254" y="2116"/>
                  </a:lnTo>
                  <a:lnTo>
                    <a:pt x="3051" y="2156"/>
                  </a:lnTo>
                  <a:lnTo>
                    <a:pt x="2888" y="2197"/>
                  </a:lnTo>
                  <a:lnTo>
                    <a:pt x="2725" y="2278"/>
                  </a:lnTo>
                  <a:lnTo>
                    <a:pt x="2603" y="2360"/>
                  </a:lnTo>
                  <a:lnTo>
                    <a:pt x="2441" y="2482"/>
                  </a:lnTo>
                  <a:lnTo>
                    <a:pt x="2359" y="2644"/>
                  </a:lnTo>
                  <a:lnTo>
                    <a:pt x="2237" y="2807"/>
                  </a:lnTo>
                  <a:lnTo>
                    <a:pt x="2197" y="2970"/>
                  </a:lnTo>
                  <a:lnTo>
                    <a:pt x="2156" y="3173"/>
                  </a:lnTo>
                  <a:lnTo>
                    <a:pt x="2156" y="3336"/>
                  </a:lnTo>
                  <a:lnTo>
                    <a:pt x="2170" y="3407"/>
                  </a:lnTo>
                  <a:lnTo>
                    <a:pt x="1993" y="3336"/>
                  </a:lnTo>
                  <a:lnTo>
                    <a:pt x="1749" y="3295"/>
                  </a:lnTo>
                  <a:lnTo>
                    <a:pt x="1302" y="3295"/>
                  </a:lnTo>
                  <a:lnTo>
                    <a:pt x="1098" y="3336"/>
                  </a:lnTo>
                  <a:lnTo>
                    <a:pt x="854" y="3417"/>
                  </a:lnTo>
                  <a:lnTo>
                    <a:pt x="692" y="3499"/>
                  </a:lnTo>
                  <a:lnTo>
                    <a:pt x="529" y="3621"/>
                  </a:lnTo>
                  <a:lnTo>
                    <a:pt x="366" y="3783"/>
                  </a:lnTo>
                  <a:lnTo>
                    <a:pt x="244" y="3946"/>
                  </a:lnTo>
                  <a:lnTo>
                    <a:pt x="122" y="4109"/>
                  </a:lnTo>
                  <a:lnTo>
                    <a:pt x="41" y="4312"/>
                  </a:lnTo>
                  <a:lnTo>
                    <a:pt x="0" y="4515"/>
                  </a:lnTo>
                  <a:lnTo>
                    <a:pt x="0" y="4719"/>
                  </a:lnTo>
                  <a:lnTo>
                    <a:pt x="0" y="4922"/>
                  </a:lnTo>
                  <a:lnTo>
                    <a:pt x="41" y="5126"/>
                  </a:lnTo>
                  <a:lnTo>
                    <a:pt x="122" y="5288"/>
                  </a:lnTo>
                  <a:lnTo>
                    <a:pt x="204" y="5451"/>
                  </a:lnTo>
                  <a:lnTo>
                    <a:pt x="488" y="5695"/>
                  </a:lnTo>
                  <a:lnTo>
                    <a:pt x="773" y="5898"/>
                  </a:lnTo>
                  <a:lnTo>
                    <a:pt x="1139" y="6061"/>
                  </a:lnTo>
                  <a:lnTo>
                    <a:pt x="1505" y="6183"/>
                  </a:lnTo>
                  <a:lnTo>
                    <a:pt x="1912" y="6265"/>
                  </a:lnTo>
                  <a:lnTo>
                    <a:pt x="2278" y="6305"/>
                  </a:lnTo>
                  <a:lnTo>
                    <a:pt x="4027" y="6427"/>
                  </a:lnTo>
                  <a:lnTo>
                    <a:pt x="5776" y="6509"/>
                  </a:lnTo>
                  <a:lnTo>
                    <a:pt x="7119" y="6549"/>
                  </a:lnTo>
                  <a:lnTo>
                    <a:pt x="7769" y="6549"/>
                  </a:lnTo>
                  <a:lnTo>
                    <a:pt x="8420" y="6509"/>
                  </a:lnTo>
                  <a:lnTo>
                    <a:pt x="8990" y="6387"/>
                  </a:lnTo>
                  <a:lnTo>
                    <a:pt x="9234" y="6305"/>
                  </a:lnTo>
                  <a:lnTo>
                    <a:pt x="9478" y="6183"/>
                  </a:lnTo>
                  <a:lnTo>
                    <a:pt x="9722" y="6020"/>
                  </a:lnTo>
                  <a:lnTo>
                    <a:pt x="9925" y="5858"/>
                  </a:lnTo>
                  <a:lnTo>
                    <a:pt x="10088" y="5654"/>
                  </a:lnTo>
                  <a:lnTo>
                    <a:pt x="10210" y="5370"/>
                  </a:lnTo>
                  <a:lnTo>
                    <a:pt x="10291" y="5126"/>
                  </a:lnTo>
                  <a:lnTo>
                    <a:pt x="10373" y="4882"/>
                  </a:lnTo>
                  <a:lnTo>
                    <a:pt x="10373" y="4597"/>
                  </a:lnTo>
                  <a:lnTo>
                    <a:pt x="10332" y="4312"/>
                  </a:lnTo>
                  <a:lnTo>
                    <a:pt x="10291" y="4068"/>
                  </a:lnTo>
                  <a:lnTo>
                    <a:pt x="10210" y="3783"/>
                  </a:lnTo>
                  <a:lnTo>
                    <a:pt x="10088" y="3539"/>
                  </a:lnTo>
                  <a:lnTo>
                    <a:pt x="9925" y="3336"/>
                  </a:lnTo>
                  <a:lnTo>
                    <a:pt x="9681" y="3092"/>
                  </a:lnTo>
                  <a:lnTo>
                    <a:pt x="9396" y="2888"/>
                  </a:lnTo>
                  <a:lnTo>
                    <a:pt x="9071" y="2766"/>
                  </a:lnTo>
                  <a:lnTo>
                    <a:pt x="8705" y="2685"/>
                  </a:lnTo>
                  <a:lnTo>
                    <a:pt x="8379" y="2685"/>
                  </a:lnTo>
                  <a:lnTo>
                    <a:pt x="8013" y="2726"/>
                  </a:lnTo>
                  <a:lnTo>
                    <a:pt x="7688" y="2848"/>
                  </a:lnTo>
                  <a:lnTo>
                    <a:pt x="7688" y="2644"/>
                  </a:lnTo>
                  <a:lnTo>
                    <a:pt x="7647" y="2075"/>
                  </a:lnTo>
                  <a:lnTo>
                    <a:pt x="7485" y="1587"/>
                  </a:lnTo>
                  <a:lnTo>
                    <a:pt x="7363" y="1343"/>
                  </a:lnTo>
                  <a:lnTo>
                    <a:pt x="7241" y="1099"/>
                  </a:lnTo>
                  <a:lnTo>
                    <a:pt x="7078" y="895"/>
                  </a:lnTo>
                  <a:lnTo>
                    <a:pt x="6915" y="692"/>
                  </a:lnTo>
                  <a:lnTo>
                    <a:pt x="6712" y="489"/>
                  </a:lnTo>
                  <a:lnTo>
                    <a:pt x="6508" y="366"/>
                  </a:lnTo>
                  <a:lnTo>
                    <a:pt x="6264" y="204"/>
                  </a:lnTo>
                  <a:lnTo>
                    <a:pt x="6020" y="122"/>
                  </a:lnTo>
                  <a:lnTo>
                    <a:pt x="5776" y="41"/>
                  </a:lnTo>
                  <a:lnTo>
                    <a:pt x="54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9" name="Google Shape;1069;p30"/>
          <p:cNvSpPr/>
          <p:nvPr/>
        </p:nvSpPr>
        <p:spPr>
          <a:xfrm>
            <a:off x="360072" y="3727134"/>
            <a:ext cx="303418" cy="303418"/>
          </a:xfrm>
          <a:custGeom>
            <a:avLst/>
            <a:gdLst/>
            <a:ahLst/>
            <a:cxnLst/>
            <a:rect l="l" t="t" r="r" b="b"/>
            <a:pathLst>
              <a:path w="6631" h="6631" extrusionOk="0">
                <a:moveTo>
                  <a:pt x="2685" y="1"/>
                </a:moveTo>
                <a:lnTo>
                  <a:pt x="2604" y="41"/>
                </a:lnTo>
                <a:lnTo>
                  <a:pt x="2563" y="123"/>
                </a:lnTo>
                <a:lnTo>
                  <a:pt x="2563" y="204"/>
                </a:lnTo>
                <a:lnTo>
                  <a:pt x="2604" y="2604"/>
                </a:lnTo>
                <a:lnTo>
                  <a:pt x="204" y="2645"/>
                </a:lnTo>
                <a:lnTo>
                  <a:pt x="123" y="2645"/>
                </a:lnTo>
                <a:lnTo>
                  <a:pt x="41" y="2685"/>
                </a:lnTo>
                <a:lnTo>
                  <a:pt x="1" y="2767"/>
                </a:lnTo>
                <a:lnTo>
                  <a:pt x="1" y="2807"/>
                </a:lnTo>
                <a:lnTo>
                  <a:pt x="1" y="3865"/>
                </a:lnTo>
                <a:lnTo>
                  <a:pt x="1" y="3946"/>
                </a:lnTo>
                <a:lnTo>
                  <a:pt x="82" y="4028"/>
                </a:lnTo>
                <a:lnTo>
                  <a:pt x="285" y="4028"/>
                </a:lnTo>
                <a:lnTo>
                  <a:pt x="367" y="3987"/>
                </a:lnTo>
                <a:lnTo>
                  <a:pt x="529" y="3987"/>
                </a:lnTo>
                <a:lnTo>
                  <a:pt x="1099" y="3946"/>
                </a:lnTo>
                <a:lnTo>
                  <a:pt x="2604" y="3946"/>
                </a:lnTo>
                <a:lnTo>
                  <a:pt x="2645" y="6427"/>
                </a:lnTo>
                <a:lnTo>
                  <a:pt x="2645" y="6509"/>
                </a:lnTo>
                <a:lnTo>
                  <a:pt x="2685" y="6549"/>
                </a:lnTo>
                <a:lnTo>
                  <a:pt x="2767" y="6590"/>
                </a:lnTo>
                <a:lnTo>
                  <a:pt x="2848" y="6631"/>
                </a:lnTo>
                <a:lnTo>
                  <a:pt x="3865" y="6631"/>
                </a:lnTo>
                <a:lnTo>
                  <a:pt x="3946" y="6590"/>
                </a:lnTo>
                <a:lnTo>
                  <a:pt x="3987" y="6590"/>
                </a:lnTo>
                <a:lnTo>
                  <a:pt x="4068" y="6468"/>
                </a:lnTo>
                <a:lnTo>
                  <a:pt x="4028" y="6305"/>
                </a:lnTo>
                <a:lnTo>
                  <a:pt x="4028" y="6224"/>
                </a:lnTo>
                <a:lnTo>
                  <a:pt x="3987" y="6061"/>
                </a:lnTo>
                <a:lnTo>
                  <a:pt x="3987" y="5451"/>
                </a:lnTo>
                <a:lnTo>
                  <a:pt x="3946" y="3946"/>
                </a:lnTo>
                <a:lnTo>
                  <a:pt x="6509" y="3946"/>
                </a:lnTo>
                <a:lnTo>
                  <a:pt x="6550" y="3906"/>
                </a:lnTo>
                <a:lnTo>
                  <a:pt x="6590" y="3824"/>
                </a:lnTo>
                <a:lnTo>
                  <a:pt x="6631" y="3743"/>
                </a:lnTo>
                <a:lnTo>
                  <a:pt x="6631" y="2767"/>
                </a:lnTo>
                <a:lnTo>
                  <a:pt x="6590" y="2685"/>
                </a:lnTo>
                <a:lnTo>
                  <a:pt x="6550" y="2604"/>
                </a:lnTo>
                <a:lnTo>
                  <a:pt x="6509" y="2563"/>
                </a:lnTo>
                <a:lnTo>
                  <a:pt x="3946" y="2563"/>
                </a:lnTo>
                <a:lnTo>
                  <a:pt x="3946" y="163"/>
                </a:lnTo>
                <a:lnTo>
                  <a:pt x="3946" y="123"/>
                </a:lnTo>
                <a:lnTo>
                  <a:pt x="3906" y="41"/>
                </a:lnTo>
                <a:lnTo>
                  <a:pt x="382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0" name="Google Shape;1070;p30"/>
          <p:cNvGrpSpPr/>
          <p:nvPr/>
        </p:nvGrpSpPr>
        <p:grpSpPr>
          <a:xfrm rot="10800000">
            <a:off x="7371465" y="3831622"/>
            <a:ext cx="2299701" cy="1685267"/>
            <a:chOff x="238125" y="896375"/>
            <a:chExt cx="635575" cy="465775"/>
          </a:xfrm>
        </p:grpSpPr>
        <p:sp>
          <p:nvSpPr>
            <p:cNvPr id="1071" name="Google Shape;1071;p30"/>
            <p:cNvSpPr/>
            <p:nvPr/>
          </p:nvSpPr>
          <p:spPr>
            <a:xfrm>
              <a:off x="258450" y="937050"/>
              <a:ext cx="615250" cy="425100"/>
            </a:xfrm>
            <a:custGeom>
              <a:avLst/>
              <a:gdLst/>
              <a:ahLst/>
              <a:cxnLst/>
              <a:rect l="l" t="t" r="r" b="b"/>
              <a:pathLst>
                <a:path w="24610" h="17004" extrusionOk="0">
                  <a:moveTo>
                    <a:pt x="24366" y="1"/>
                  </a:moveTo>
                  <a:lnTo>
                    <a:pt x="24325" y="41"/>
                  </a:lnTo>
                  <a:lnTo>
                    <a:pt x="19891" y="4394"/>
                  </a:lnTo>
                  <a:lnTo>
                    <a:pt x="15457" y="8705"/>
                  </a:lnTo>
                  <a:lnTo>
                    <a:pt x="14441" y="9682"/>
                  </a:lnTo>
                  <a:lnTo>
                    <a:pt x="13383" y="10658"/>
                  </a:lnTo>
                  <a:lnTo>
                    <a:pt x="12325" y="11593"/>
                  </a:lnTo>
                  <a:lnTo>
                    <a:pt x="11227" y="12488"/>
                  </a:lnTo>
                  <a:lnTo>
                    <a:pt x="10048" y="13342"/>
                  </a:lnTo>
                  <a:lnTo>
                    <a:pt x="8868" y="14115"/>
                  </a:lnTo>
                  <a:lnTo>
                    <a:pt x="8258" y="14481"/>
                  </a:lnTo>
                  <a:lnTo>
                    <a:pt x="7648" y="14807"/>
                  </a:lnTo>
                  <a:lnTo>
                    <a:pt x="6997" y="15132"/>
                  </a:lnTo>
                  <a:lnTo>
                    <a:pt x="6346" y="15417"/>
                  </a:lnTo>
                  <a:lnTo>
                    <a:pt x="5614" y="15702"/>
                  </a:lnTo>
                  <a:lnTo>
                    <a:pt x="4841" y="15986"/>
                  </a:lnTo>
                  <a:lnTo>
                    <a:pt x="4109" y="16190"/>
                  </a:lnTo>
                  <a:lnTo>
                    <a:pt x="3336" y="16352"/>
                  </a:lnTo>
                  <a:lnTo>
                    <a:pt x="2563" y="16515"/>
                  </a:lnTo>
                  <a:lnTo>
                    <a:pt x="1750" y="16597"/>
                  </a:lnTo>
                  <a:lnTo>
                    <a:pt x="977" y="16637"/>
                  </a:lnTo>
                  <a:lnTo>
                    <a:pt x="204" y="16597"/>
                  </a:lnTo>
                  <a:lnTo>
                    <a:pt x="123" y="16637"/>
                  </a:lnTo>
                  <a:lnTo>
                    <a:pt x="41" y="16678"/>
                  </a:lnTo>
                  <a:lnTo>
                    <a:pt x="1" y="16719"/>
                  </a:lnTo>
                  <a:lnTo>
                    <a:pt x="1" y="16800"/>
                  </a:lnTo>
                  <a:lnTo>
                    <a:pt x="1" y="16841"/>
                  </a:lnTo>
                  <a:lnTo>
                    <a:pt x="41" y="16922"/>
                  </a:lnTo>
                  <a:lnTo>
                    <a:pt x="123" y="16963"/>
                  </a:lnTo>
                  <a:lnTo>
                    <a:pt x="204" y="17003"/>
                  </a:lnTo>
                  <a:lnTo>
                    <a:pt x="895" y="17003"/>
                  </a:lnTo>
                  <a:lnTo>
                    <a:pt x="1587" y="16963"/>
                  </a:lnTo>
                  <a:lnTo>
                    <a:pt x="2319" y="16922"/>
                  </a:lnTo>
                  <a:lnTo>
                    <a:pt x="3011" y="16800"/>
                  </a:lnTo>
                  <a:lnTo>
                    <a:pt x="3661" y="16678"/>
                  </a:lnTo>
                  <a:lnTo>
                    <a:pt x="4353" y="16515"/>
                  </a:lnTo>
                  <a:lnTo>
                    <a:pt x="5044" y="16312"/>
                  </a:lnTo>
                  <a:lnTo>
                    <a:pt x="5695" y="16068"/>
                  </a:lnTo>
                  <a:lnTo>
                    <a:pt x="6346" y="15824"/>
                  </a:lnTo>
                  <a:lnTo>
                    <a:pt x="6997" y="15539"/>
                  </a:lnTo>
                  <a:lnTo>
                    <a:pt x="7648" y="15214"/>
                  </a:lnTo>
                  <a:lnTo>
                    <a:pt x="8258" y="14888"/>
                  </a:lnTo>
                  <a:lnTo>
                    <a:pt x="9478" y="14156"/>
                  </a:lnTo>
                  <a:lnTo>
                    <a:pt x="10617" y="13383"/>
                  </a:lnTo>
                  <a:lnTo>
                    <a:pt x="11797" y="12488"/>
                  </a:lnTo>
                  <a:lnTo>
                    <a:pt x="12895" y="11593"/>
                  </a:lnTo>
                  <a:lnTo>
                    <a:pt x="13993" y="10617"/>
                  </a:lnTo>
                  <a:lnTo>
                    <a:pt x="15051" y="9641"/>
                  </a:lnTo>
                  <a:lnTo>
                    <a:pt x="17247" y="7485"/>
                  </a:lnTo>
                  <a:lnTo>
                    <a:pt x="19444" y="5370"/>
                  </a:lnTo>
                  <a:lnTo>
                    <a:pt x="24569" y="326"/>
                  </a:lnTo>
                  <a:lnTo>
                    <a:pt x="24610" y="245"/>
                  </a:lnTo>
                  <a:lnTo>
                    <a:pt x="24610" y="163"/>
                  </a:lnTo>
                  <a:lnTo>
                    <a:pt x="24610" y="123"/>
                  </a:lnTo>
                  <a:lnTo>
                    <a:pt x="24569" y="82"/>
                  </a:lnTo>
                  <a:lnTo>
                    <a:pt x="24528" y="41"/>
                  </a:lnTo>
                  <a:lnTo>
                    <a:pt x="244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0"/>
            <p:cNvSpPr/>
            <p:nvPr/>
          </p:nvSpPr>
          <p:spPr>
            <a:xfrm>
              <a:off x="238125" y="918750"/>
              <a:ext cx="596925" cy="409850"/>
            </a:xfrm>
            <a:custGeom>
              <a:avLst/>
              <a:gdLst/>
              <a:ahLst/>
              <a:cxnLst/>
              <a:rect l="l" t="t" r="r" b="b"/>
              <a:pathLst>
                <a:path w="23877" h="16394" extrusionOk="0">
                  <a:moveTo>
                    <a:pt x="23714" y="1"/>
                  </a:moveTo>
                  <a:lnTo>
                    <a:pt x="23633" y="41"/>
                  </a:lnTo>
                  <a:lnTo>
                    <a:pt x="23592" y="82"/>
                  </a:lnTo>
                  <a:lnTo>
                    <a:pt x="22697" y="1139"/>
                  </a:lnTo>
                  <a:lnTo>
                    <a:pt x="21762" y="2197"/>
                  </a:lnTo>
                  <a:lnTo>
                    <a:pt x="20786" y="3214"/>
                  </a:lnTo>
                  <a:lnTo>
                    <a:pt x="19809" y="4231"/>
                  </a:lnTo>
                  <a:lnTo>
                    <a:pt x="18792" y="5166"/>
                  </a:lnTo>
                  <a:lnTo>
                    <a:pt x="17775" y="6143"/>
                  </a:lnTo>
                  <a:lnTo>
                    <a:pt x="16718" y="7038"/>
                  </a:lnTo>
                  <a:lnTo>
                    <a:pt x="15620" y="7892"/>
                  </a:lnTo>
                  <a:lnTo>
                    <a:pt x="14481" y="8746"/>
                  </a:lnTo>
                  <a:lnTo>
                    <a:pt x="13342" y="9559"/>
                  </a:lnTo>
                  <a:lnTo>
                    <a:pt x="12162" y="10332"/>
                  </a:lnTo>
                  <a:lnTo>
                    <a:pt x="10983" y="11105"/>
                  </a:lnTo>
                  <a:lnTo>
                    <a:pt x="9762" y="11797"/>
                  </a:lnTo>
                  <a:lnTo>
                    <a:pt x="8542" y="12488"/>
                  </a:lnTo>
                  <a:lnTo>
                    <a:pt x="7322" y="13139"/>
                  </a:lnTo>
                  <a:lnTo>
                    <a:pt x="6061" y="13749"/>
                  </a:lnTo>
                  <a:lnTo>
                    <a:pt x="4596" y="14400"/>
                  </a:lnTo>
                  <a:lnTo>
                    <a:pt x="3132" y="14969"/>
                  </a:lnTo>
                  <a:lnTo>
                    <a:pt x="1627" y="15539"/>
                  </a:lnTo>
                  <a:lnTo>
                    <a:pt x="122" y="16027"/>
                  </a:lnTo>
                  <a:lnTo>
                    <a:pt x="81" y="16068"/>
                  </a:lnTo>
                  <a:lnTo>
                    <a:pt x="0" y="16108"/>
                  </a:lnTo>
                  <a:lnTo>
                    <a:pt x="0" y="16190"/>
                  </a:lnTo>
                  <a:lnTo>
                    <a:pt x="0" y="16271"/>
                  </a:lnTo>
                  <a:lnTo>
                    <a:pt x="41" y="16312"/>
                  </a:lnTo>
                  <a:lnTo>
                    <a:pt x="81" y="16393"/>
                  </a:lnTo>
                  <a:lnTo>
                    <a:pt x="244" y="16393"/>
                  </a:lnTo>
                  <a:lnTo>
                    <a:pt x="1586" y="15946"/>
                  </a:lnTo>
                  <a:lnTo>
                    <a:pt x="2888" y="15457"/>
                  </a:lnTo>
                  <a:lnTo>
                    <a:pt x="4230" y="14929"/>
                  </a:lnTo>
                  <a:lnTo>
                    <a:pt x="5532" y="14400"/>
                  </a:lnTo>
                  <a:lnTo>
                    <a:pt x="6793" y="13790"/>
                  </a:lnTo>
                  <a:lnTo>
                    <a:pt x="8095" y="13180"/>
                  </a:lnTo>
                  <a:lnTo>
                    <a:pt x="9315" y="12488"/>
                  </a:lnTo>
                  <a:lnTo>
                    <a:pt x="10535" y="11797"/>
                  </a:lnTo>
                  <a:lnTo>
                    <a:pt x="11755" y="11064"/>
                  </a:lnTo>
                  <a:lnTo>
                    <a:pt x="12935" y="10292"/>
                  </a:lnTo>
                  <a:lnTo>
                    <a:pt x="14074" y="9478"/>
                  </a:lnTo>
                  <a:lnTo>
                    <a:pt x="15213" y="8665"/>
                  </a:lnTo>
                  <a:lnTo>
                    <a:pt x="16352" y="7810"/>
                  </a:lnTo>
                  <a:lnTo>
                    <a:pt x="17409" y="6915"/>
                  </a:lnTo>
                  <a:lnTo>
                    <a:pt x="18467" y="5980"/>
                  </a:lnTo>
                  <a:lnTo>
                    <a:pt x="19525" y="5044"/>
                  </a:lnTo>
                  <a:lnTo>
                    <a:pt x="20663" y="3905"/>
                  </a:lnTo>
                  <a:lnTo>
                    <a:pt x="21762" y="2767"/>
                  </a:lnTo>
                  <a:lnTo>
                    <a:pt x="22819" y="1546"/>
                  </a:lnTo>
                  <a:lnTo>
                    <a:pt x="23836" y="326"/>
                  </a:lnTo>
                  <a:lnTo>
                    <a:pt x="23877" y="285"/>
                  </a:lnTo>
                  <a:lnTo>
                    <a:pt x="23877" y="204"/>
                  </a:lnTo>
                  <a:lnTo>
                    <a:pt x="23836" y="82"/>
                  </a:lnTo>
                  <a:lnTo>
                    <a:pt x="23755" y="41"/>
                  </a:lnTo>
                  <a:lnTo>
                    <a:pt x="237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0"/>
            <p:cNvSpPr/>
            <p:nvPr/>
          </p:nvSpPr>
          <p:spPr>
            <a:xfrm>
              <a:off x="261500" y="916725"/>
              <a:ext cx="477975" cy="336600"/>
            </a:xfrm>
            <a:custGeom>
              <a:avLst/>
              <a:gdLst/>
              <a:ahLst/>
              <a:cxnLst/>
              <a:rect l="l" t="t" r="r" b="b"/>
              <a:pathLst>
                <a:path w="19119" h="13464" extrusionOk="0">
                  <a:moveTo>
                    <a:pt x="18915" y="0"/>
                  </a:moveTo>
                  <a:lnTo>
                    <a:pt x="18834" y="41"/>
                  </a:lnTo>
                  <a:lnTo>
                    <a:pt x="18793" y="82"/>
                  </a:lnTo>
                  <a:lnTo>
                    <a:pt x="18101" y="1017"/>
                  </a:lnTo>
                  <a:lnTo>
                    <a:pt x="17410" y="1912"/>
                  </a:lnTo>
                  <a:lnTo>
                    <a:pt x="16678" y="2766"/>
                  </a:lnTo>
                  <a:lnTo>
                    <a:pt x="15946" y="3620"/>
                  </a:lnTo>
                  <a:lnTo>
                    <a:pt x="15132" y="4434"/>
                  </a:lnTo>
                  <a:lnTo>
                    <a:pt x="14319" y="5247"/>
                  </a:lnTo>
                  <a:lnTo>
                    <a:pt x="13505" y="5980"/>
                  </a:lnTo>
                  <a:lnTo>
                    <a:pt x="12610" y="6712"/>
                  </a:lnTo>
                  <a:lnTo>
                    <a:pt x="11756" y="7403"/>
                  </a:lnTo>
                  <a:lnTo>
                    <a:pt x="10820" y="8095"/>
                  </a:lnTo>
                  <a:lnTo>
                    <a:pt x="9885" y="8746"/>
                  </a:lnTo>
                  <a:lnTo>
                    <a:pt x="8949" y="9315"/>
                  </a:lnTo>
                  <a:lnTo>
                    <a:pt x="7973" y="9925"/>
                  </a:lnTo>
                  <a:lnTo>
                    <a:pt x="6997" y="10454"/>
                  </a:lnTo>
                  <a:lnTo>
                    <a:pt x="5980" y="10942"/>
                  </a:lnTo>
                  <a:lnTo>
                    <a:pt x="4963" y="11430"/>
                  </a:lnTo>
                  <a:lnTo>
                    <a:pt x="3783" y="11918"/>
                  </a:lnTo>
                  <a:lnTo>
                    <a:pt x="2563" y="12366"/>
                  </a:lnTo>
                  <a:lnTo>
                    <a:pt x="1343" y="12772"/>
                  </a:lnTo>
                  <a:lnTo>
                    <a:pt x="123" y="13098"/>
                  </a:lnTo>
                  <a:lnTo>
                    <a:pt x="41" y="13139"/>
                  </a:lnTo>
                  <a:lnTo>
                    <a:pt x="1" y="13220"/>
                  </a:lnTo>
                  <a:lnTo>
                    <a:pt x="1" y="13261"/>
                  </a:lnTo>
                  <a:lnTo>
                    <a:pt x="1" y="13342"/>
                  </a:lnTo>
                  <a:lnTo>
                    <a:pt x="41" y="13383"/>
                  </a:lnTo>
                  <a:lnTo>
                    <a:pt x="82" y="13464"/>
                  </a:lnTo>
                  <a:lnTo>
                    <a:pt x="245" y="13464"/>
                  </a:lnTo>
                  <a:lnTo>
                    <a:pt x="1343" y="13179"/>
                  </a:lnTo>
                  <a:lnTo>
                    <a:pt x="2400" y="12813"/>
                  </a:lnTo>
                  <a:lnTo>
                    <a:pt x="3499" y="12406"/>
                  </a:lnTo>
                  <a:lnTo>
                    <a:pt x="4556" y="12000"/>
                  </a:lnTo>
                  <a:lnTo>
                    <a:pt x="5614" y="11552"/>
                  </a:lnTo>
                  <a:lnTo>
                    <a:pt x="6631" y="11023"/>
                  </a:lnTo>
                  <a:lnTo>
                    <a:pt x="7648" y="10495"/>
                  </a:lnTo>
                  <a:lnTo>
                    <a:pt x="8665" y="9925"/>
                  </a:lnTo>
                  <a:lnTo>
                    <a:pt x="9641" y="9356"/>
                  </a:lnTo>
                  <a:lnTo>
                    <a:pt x="10576" y="8705"/>
                  </a:lnTo>
                  <a:lnTo>
                    <a:pt x="11512" y="8054"/>
                  </a:lnTo>
                  <a:lnTo>
                    <a:pt x="12447" y="7363"/>
                  </a:lnTo>
                  <a:lnTo>
                    <a:pt x="13342" y="6630"/>
                  </a:lnTo>
                  <a:lnTo>
                    <a:pt x="14197" y="5858"/>
                  </a:lnTo>
                  <a:lnTo>
                    <a:pt x="15010" y="5085"/>
                  </a:lnTo>
                  <a:lnTo>
                    <a:pt x="15824" y="4271"/>
                  </a:lnTo>
                  <a:lnTo>
                    <a:pt x="16718" y="3295"/>
                  </a:lnTo>
                  <a:lnTo>
                    <a:pt x="17532" y="2319"/>
                  </a:lnTo>
                  <a:lnTo>
                    <a:pt x="18345" y="1302"/>
                  </a:lnTo>
                  <a:lnTo>
                    <a:pt x="19078" y="285"/>
                  </a:lnTo>
                  <a:lnTo>
                    <a:pt x="19118" y="204"/>
                  </a:lnTo>
                  <a:lnTo>
                    <a:pt x="19118" y="122"/>
                  </a:lnTo>
                  <a:lnTo>
                    <a:pt x="19078" y="82"/>
                  </a:lnTo>
                  <a:lnTo>
                    <a:pt x="19037" y="41"/>
                  </a:lnTo>
                  <a:lnTo>
                    <a:pt x="18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0"/>
            <p:cNvSpPr/>
            <p:nvPr/>
          </p:nvSpPr>
          <p:spPr>
            <a:xfrm>
              <a:off x="277775" y="921800"/>
              <a:ext cx="404750" cy="281700"/>
            </a:xfrm>
            <a:custGeom>
              <a:avLst/>
              <a:gdLst/>
              <a:ahLst/>
              <a:cxnLst/>
              <a:rect l="l" t="t" r="r" b="b"/>
              <a:pathLst>
                <a:path w="16190" h="11268" extrusionOk="0">
                  <a:moveTo>
                    <a:pt x="15945" y="1"/>
                  </a:moveTo>
                  <a:lnTo>
                    <a:pt x="15864" y="41"/>
                  </a:lnTo>
                  <a:lnTo>
                    <a:pt x="12895" y="2319"/>
                  </a:lnTo>
                  <a:lnTo>
                    <a:pt x="9844" y="4516"/>
                  </a:lnTo>
                  <a:lnTo>
                    <a:pt x="6793" y="6631"/>
                  </a:lnTo>
                  <a:lnTo>
                    <a:pt x="3661" y="8705"/>
                  </a:lnTo>
                  <a:lnTo>
                    <a:pt x="1871" y="9804"/>
                  </a:lnTo>
                  <a:lnTo>
                    <a:pt x="82" y="10942"/>
                  </a:lnTo>
                  <a:lnTo>
                    <a:pt x="41" y="10983"/>
                  </a:lnTo>
                  <a:lnTo>
                    <a:pt x="0" y="11064"/>
                  </a:lnTo>
                  <a:lnTo>
                    <a:pt x="0" y="11105"/>
                  </a:lnTo>
                  <a:lnTo>
                    <a:pt x="41" y="11186"/>
                  </a:lnTo>
                  <a:lnTo>
                    <a:pt x="82" y="11227"/>
                  </a:lnTo>
                  <a:lnTo>
                    <a:pt x="122" y="11268"/>
                  </a:lnTo>
                  <a:lnTo>
                    <a:pt x="285" y="11268"/>
                  </a:lnTo>
                  <a:lnTo>
                    <a:pt x="3458" y="9275"/>
                  </a:lnTo>
                  <a:lnTo>
                    <a:pt x="6631" y="7200"/>
                  </a:lnTo>
                  <a:lnTo>
                    <a:pt x="9722" y="5044"/>
                  </a:lnTo>
                  <a:lnTo>
                    <a:pt x="12773" y="2848"/>
                  </a:lnTo>
                  <a:lnTo>
                    <a:pt x="14440" y="1587"/>
                  </a:lnTo>
                  <a:lnTo>
                    <a:pt x="16108" y="326"/>
                  </a:lnTo>
                  <a:lnTo>
                    <a:pt x="16149" y="245"/>
                  </a:lnTo>
                  <a:lnTo>
                    <a:pt x="16189" y="204"/>
                  </a:lnTo>
                  <a:lnTo>
                    <a:pt x="16149" y="123"/>
                  </a:lnTo>
                  <a:lnTo>
                    <a:pt x="16108" y="82"/>
                  </a:lnTo>
                  <a:lnTo>
                    <a:pt x="159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0"/>
            <p:cNvSpPr/>
            <p:nvPr/>
          </p:nvSpPr>
          <p:spPr>
            <a:xfrm>
              <a:off x="329625" y="896375"/>
              <a:ext cx="264425" cy="187150"/>
            </a:xfrm>
            <a:custGeom>
              <a:avLst/>
              <a:gdLst/>
              <a:ahLst/>
              <a:cxnLst/>
              <a:rect l="l" t="t" r="r" b="b"/>
              <a:pathLst>
                <a:path w="10577" h="7486" extrusionOk="0">
                  <a:moveTo>
                    <a:pt x="7038" y="1"/>
                  </a:moveTo>
                  <a:lnTo>
                    <a:pt x="6956" y="41"/>
                  </a:lnTo>
                  <a:lnTo>
                    <a:pt x="5940" y="651"/>
                  </a:lnTo>
                  <a:lnTo>
                    <a:pt x="4963" y="1262"/>
                  </a:lnTo>
                  <a:lnTo>
                    <a:pt x="4028" y="1953"/>
                  </a:lnTo>
                  <a:lnTo>
                    <a:pt x="3133" y="2645"/>
                  </a:lnTo>
                  <a:lnTo>
                    <a:pt x="2197" y="3417"/>
                  </a:lnTo>
                  <a:lnTo>
                    <a:pt x="1343" y="4231"/>
                  </a:lnTo>
                  <a:lnTo>
                    <a:pt x="936" y="4597"/>
                  </a:lnTo>
                  <a:lnTo>
                    <a:pt x="570" y="5004"/>
                  </a:lnTo>
                  <a:lnTo>
                    <a:pt x="408" y="5207"/>
                  </a:lnTo>
                  <a:lnTo>
                    <a:pt x="286" y="5451"/>
                  </a:lnTo>
                  <a:lnTo>
                    <a:pt x="164" y="5655"/>
                  </a:lnTo>
                  <a:lnTo>
                    <a:pt x="82" y="5899"/>
                  </a:lnTo>
                  <a:lnTo>
                    <a:pt x="42" y="6143"/>
                  </a:lnTo>
                  <a:lnTo>
                    <a:pt x="1" y="6346"/>
                  </a:lnTo>
                  <a:lnTo>
                    <a:pt x="42" y="6550"/>
                  </a:lnTo>
                  <a:lnTo>
                    <a:pt x="82" y="6753"/>
                  </a:lnTo>
                  <a:lnTo>
                    <a:pt x="164" y="6956"/>
                  </a:lnTo>
                  <a:lnTo>
                    <a:pt x="286" y="7119"/>
                  </a:lnTo>
                  <a:lnTo>
                    <a:pt x="448" y="7282"/>
                  </a:lnTo>
                  <a:lnTo>
                    <a:pt x="652" y="7404"/>
                  </a:lnTo>
                  <a:lnTo>
                    <a:pt x="896" y="7485"/>
                  </a:lnTo>
                  <a:lnTo>
                    <a:pt x="1140" y="7485"/>
                  </a:lnTo>
                  <a:lnTo>
                    <a:pt x="1384" y="7444"/>
                  </a:lnTo>
                  <a:lnTo>
                    <a:pt x="1669" y="7404"/>
                  </a:lnTo>
                  <a:lnTo>
                    <a:pt x="2157" y="7160"/>
                  </a:lnTo>
                  <a:lnTo>
                    <a:pt x="2604" y="6916"/>
                  </a:lnTo>
                  <a:lnTo>
                    <a:pt x="3621" y="6346"/>
                  </a:lnTo>
                  <a:lnTo>
                    <a:pt x="4638" y="5777"/>
                  </a:lnTo>
                  <a:lnTo>
                    <a:pt x="5614" y="5126"/>
                  </a:lnTo>
                  <a:lnTo>
                    <a:pt x="6550" y="4475"/>
                  </a:lnTo>
                  <a:lnTo>
                    <a:pt x="7607" y="3662"/>
                  </a:lnTo>
                  <a:lnTo>
                    <a:pt x="8584" y="2848"/>
                  </a:lnTo>
                  <a:lnTo>
                    <a:pt x="9600" y="1953"/>
                  </a:lnTo>
                  <a:lnTo>
                    <a:pt x="10536" y="1058"/>
                  </a:lnTo>
                  <a:lnTo>
                    <a:pt x="10577" y="977"/>
                  </a:lnTo>
                  <a:lnTo>
                    <a:pt x="10577" y="936"/>
                  </a:lnTo>
                  <a:lnTo>
                    <a:pt x="10577" y="855"/>
                  </a:lnTo>
                  <a:lnTo>
                    <a:pt x="10536" y="814"/>
                  </a:lnTo>
                  <a:lnTo>
                    <a:pt x="10455" y="774"/>
                  </a:lnTo>
                  <a:lnTo>
                    <a:pt x="10414" y="733"/>
                  </a:lnTo>
                  <a:lnTo>
                    <a:pt x="10333" y="774"/>
                  </a:lnTo>
                  <a:lnTo>
                    <a:pt x="10251" y="814"/>
                  </a:lnTo>
                  <a:lnTo>
                    <a:pt x="9478" y="1546"/>
                  </a:lnTo>
                  <a:lnTo>
                    <a:pt x="8706" y="2238"/>
                  </a:lnTo>
                  <a:lnTo>
                    <a:pt x="7892" y="2929"/>
                  </a:lnTo>
                  <a:lnTo>
                    <a:pt x="7079" y="3621"/>
                  </a:lnTo>
                  <a:lnTo>
                    <a:pt x="6224" y="4231"/>
                  </a:lnTo>
                  <a:lnTo>
                    <a:pt x="5329" y="4841"/>
                  </a:lnTo>
                  <a:lnTo>
                    <a:pt x="4435" y="5451"/>
                  </a:lnTo>
                  <a:lnTo>
                    <a:pt x="3540" y="5980"/>
                  </a:lnTo>
                  <a:lnTo>
                    <a:pt x="2604" y="6550"/>
                  </a:lnTo>
                  <a:lnTo>
                    <a:pt x="2116" y="6794"/>
                  </a:lnTo>
                  <a:lnTo>
                    <a:pt x="1628" y="6997"/>
                  </a:lnTo>
                  <a:lnTo>
                    <a:pt x="1384" y="7078"/>
                  </a:lnTo>
                  <a:lnTo>
                    <a:pt x="1140" y="7119"/>
                  </a:lnTo>
                  <a:lnTo>
                    <a:pt x="855" y="7078"/>
                  </a:lnTo>
                  <a:lnTo>
                    <a:pt x="733" y="7038"/>
                  </a:lnTo>
                  <a:lnTo>
                    <a:pt x="652" y="6956"/>
                  </a:lnTo>
                  <a:lnTo>
                    <a:pt x="489" y="6794"/>
                  </a:lnTo>
                  <a:lnTo>
                    <a:pt x="408" y="6590"/>
                  </a:lnTo>
                  <a:lnTo>
                    <a:pt x="408" y="6387"/>
                  </a:lnTo>
                  <a:lnTo>
                    <a:pt x="408" y="6183"/>
                  </a:lnTo>
                  <a:lnTo>
                    <a:pt x="448" y="5939"/>
                  </a:lnTo>
                  <a:lnTo>
                    <a:pt x="530" y="5695"/>
                  </a:lnTo>
                  <a:lnTo>
                    <a:pt x="652" y="5492"/>
                  </a:lnTo>
                  <a:lnTo>
                    <a:pt x="814" y="5289"/>
                  </a:lnTo>
                  <a:lnTo>
                    <a:pt x="1180" y="4882"/>
                  </a:lnTo>
                  <a:lnTo>
                    <a:pt x="1547" y="4556"/>
                  </a:lnTo>
                  <a:lnTo>
                    <a:pt x="2319" y="3824"/>
                  </a:lnTo>
                  <a:lnTo>
                    <a:pt x="3133" y="3133"/>
                  </a:lnTo>
                  <a:lnTo>
                    <a:pt x="4068" y="2360"/>
                  </a:lnTo>
                  <a:lnTo>
                    <a:pt x="5085" y="1668"/>
                  </a:lnTo>
                  <a:lnTo>
                    <a:pt x="6102" y="977"/>
                  </a:lnTo>
                  <a:lnTo>
                    <a:pt x="7160" y="367"/>
                  </a:lnTo>
                  <a:lnTo>
                    <a:pt x="7201" y="326"/>
                  </a:lnTo>
                  <a:lnTo>
                    <a:pt x="7241" y="245"/>
                  </a:lnTo>
                  <a:lnTo>
                    <a:pt x="7241" y="163"/>
                  </a:lnTo>
                  <a:lnTo>
                    <a:pt x="7201" y="123"/>
                  </a:lnTo>
                  <a:lnTo>
                    <a:pt x="7160" y="82"/>
                  </a:lnTo>
                  <a:lnTo>
                    <a:pt x="7119" y="41"/>
                  </a:lnTo>
                  <a:lnTo>
                    <a:pt x="7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6" name="Google Shape;1076;p30"/>
          <p:cNvGrpSpPr/>
          <p:nvPr/>
        </p:nvGrpSpPr>
        <p:grpSpPr>
          <a:xfrm rot="-1707809" flipH="1">
            <a:off x="-717545" y="-721343"/>
            <a:ext cx="1340703" cy="1721669"/>
            <a:chOff x="2659350" y="1746500"/>
            <a:chExt cx="379350" cy="487125"/>
          </a:xfrm>
        </p:grpSpPr>
        <p:sp>
          <p:nvSpPr>
            <p:cNvPr id="1077" name="Google Shape;1077;p30"/>
            <p:cNvSpPr/>
            <p:nvPr/>
          </p:nvSpPr>
          <p:spPr>
            <a:xfrm>
              <a:off x="2659350" y="1746500"/>
              <a:ext cx="379350" cy="487125"/>
            </a:xfrm>
            <a:custGeom>
              <a:avLst/>
              <a:gdLst/>
              <a:ahLst/>
              <a:cxnLst/>
              <a:rect l="l" t="t" r="r" b="b"/>
              <a:pathLst>
                <a:path w="15174" h="19485" extrusionOk="0">
                  <a:moveTo>
                    <a:pt x="14116" y="1"/>
                  </a:moveTo>
                  <a:lnTo>
                    <a:pt x="14034" y="42"/>
                  </a:lnTo>
                  <a:lnTo>
                    <a:pt x="13261" y="774"/>
                  </a:lnTo>
                  <a:lnTo>
                    <a:pt x="12448" y="1465"/>
                  </a:lnTo>
                  <a:lnTo>
                    <a:pt x="11634" y="2116"/>
                  </a:lnTo>
                  <a:lnTo>
                    <a:pt x="10821" y="2767"/>
                  </a:lnTo>
                  <a:lnTo>
                    <a:pt x="9112" y="4028"/>
                  </a:lnTo>
                  <a:lnTo>
                    <a:pt x="7404" y="5248"/>
                  </a:lnTo>
                  <a:lnTo>
                    <a:pt x="5899" y="6428"/>
                  </a:lnTo>
                  <a:lnTo>
                    <a:pt x="5167" y="7079"/>
                  </a:lnTo>
                  <a:lnTo>
                    <a:pt x="4435" y="7729"/>
                  </a:lnTo>
                  <a:lnTo>
                    <a:pt x="3743" y="8380"/>
                  </a:lnTo>
                  <a:lnTo>
                    <a:pt x="3133" y="9072"/>
                  </a:lnTo>
                  <a:lnTo>
                    <a:pt x="2482" y="9844"/>
                  </a:lnTo>
                  <a:lnTo>
                    <a:pt x="1953" y="10617"/>
                  </a:lnTo>
                  <a:lnTo>
                    <a:pt x="1425" y="11390"/>
                  </a:lnTo>
                  <a:lnTo>
                    <a:pt x="1018" y="12204"/>
                  </a:lnTo>
                  <a:lnTo>
                    <a:pt x="652" y="13058"/>
                  </a:lnTo>
                  <a:lnTo>
                    <a:pt x="326" y="13912"/>
                  </a:lnTo>
                  <a:lnTo>
                    <a:pt x="123" y="14766"/>
                  </a:lnTo>
                  <a:lnTo>
                    <a:pt x="82" y="15173"/>
                  </a:lnTo>
                  <a:lnTo>
                    <a:pt x="42" y="15620"/>
                  </a:lnTo>
                  <a:lnTo>
                    <a:pt x="1" y="16068"/>
                  </a:lnTo>
                  <a:lnTo>
                    <a:pt x="42" y="16475"/>
                  </a:lnTo>
                  <a:lnTo>
                    <a:pt x="82" y="16922"/>
                  </a:lnTo>
                  <a:lnTo>
                    <a:pt x="164" y="17329"/>
                  </a:lnTo>
                  <a:lnTo>
                    <a:pt x="326" y="17736"/>
                  </a:lnTo>
                  <a:lnTo>
                    <a:pt x="489" y="18102"/>
                  </a:lnTo>
                  <a:lnTo>
                    <a:pt x="733" y="18468"/>
                  </a:lnTo>
                  <a:lnTo>
                    <a:pt x="977" y="18753"/>
                  </a:lnTo>
                  <a:lnTo>
                    <a:pt x="1303" y="18997"/>
                  </a:lnTo>
                  <a:lnTo>
                    <a:pt x="1669" y="19200"/>
                  </a:lnTo>
                  <a:lnTo>
                    <a:pt x="2035" y="19363"/>
                  </a:lnTo>
                  <a:lnTo>
                    <a:pt x="2442" y="19444"/>
                  </a:lnTo>
                  <a:lnTo>
                    <a:pt x="2930" y="19485"/>
                  </a:lnTo>
                  <a:lnTo>
                    <a:pt x="3418" y="19485"/>
                  </a:lnTo>
                  <a:lnTo>
                    <a:pt x="3906" y="19444"/>
                  </a:lnTo>
                  <a:lnTo>
                    <a:pt x="4394" y="19363"/>
                  </a:lnTo>
                  <a:lnTo>
                    <a:pt x="5370" y="19159"/>
                  </a:lnTo>
                  <a:lnTo>
                    <a:pt x="6306" y="18915"/>
                  </a:lnTo>
                  <a:lnTo>
                    <a:pt x="7323" y="18631"/>
                  </a:lnTo>
                  <a:lnTo>
                    <a:pt x="8340" y="18305"/>
                  </a:lnTo>
                  <a:lnTo>
                    <a:pt x="9356" y="17980"/>
                  </a:lnTo>
                  <a:lnTo>
                    <a:pt x="10333" y="17614"/>
                  </a:lnTo>
                  <a:lnTo>
                    <a:pt x="11309" y="17166"/>
                  </a:lnTo>
                  <a:lnTo>
                    <a:pt x="12285" y="16719"/>
                  </a:lnTo>
                  <a:lnTo>
                    <a:pt x="13221" y="16271"/>
                  </a:lnTo>
                  <a:lnTo>
                    <a:pt x="14156" y="15743"/>
                  </a:lnTo>
                  <a:lnTo>
                    <a:pt x="15051" y="15214"/>
                  </a:lnTo>
                  <a:lnTo>
                    <a:pt x="15132" y="15173"/>
                  </a:lnTo>
                  <a:lnTo>
                    <a:pt x="15173" y="15092"/>
                  </a:lnTo>
                  <a:lnTo>
                    <a:pt x="15173" y="15051"/>
                  </a:lnTo>
                  <a:lnTo>
                    <a:pt x="15132" y="14970"/>
                  </a:lnTo>
                  <a:lnTo>
                    <a:pt x="15092" y="14929"/>
                  </a:lnTo>
                  <a:lnTo>
                    <a:pt x="15010" y="14888"/>
                  </a:lnTo>
                  <a:lnTo>
                    <a:pt x="14888" y="14888"/>
                  </a:lnTo>
                  <a:lnTo>
                    <a:pt x="13994" y="15417"/>
                  </a:lnTo>
                  <a:lnTo>
                    <a:pt x="13099" y="15905"/>
                  </a:lnTo>
                  <a:lnTo>
                    <a:pt x="12163" y="16393"/>
                  </a:lnTo>
                  <a:lnTo>
                    <a:pt x="11228" y="16800"/>
                  </a:lnTo>
                  <a:lnTo>
                    <a:pt x="10292" y="17207"/>
                  </a:lnTo>
                  <a:lnTo>
                    <a:pt x="9316" y="17573"/>
                  </a:lnTo>
                  <a:lnTo>
                    <a:pt x="8340" y="17939"/>
                  </a:lnTo>
                  <a:lnTo>
                    <a:pt x="7363" y="18224"/>
                  </a:lnTo>
                  <a:lnTo>
                    <a:pt x="6387" y="18508"/>
                  </a:lnTo>
                  <a:lnTo>
                    <a:pt x="5452" y="18753"/>
                  </a:lnTo>
                  <a:lnTo>
                    <a:pt x="4475" y="18956"/>
                  </a:lnTo>
                  <a:lnTo>
                    <a:pt x="3987" y="19037"/>
                  </a:lnTo>
                  <a:lnTo>
                    <a:pt x="3499" y="19119"/>
                  </a:lnTo>
                  <a:lnTo>
                    <a:pt x="3052" y="19119"/>
                  </a:lnTo>
                  <a:lnTo>
                    <a:pt x="2604" y="19078"/>
                  </a:lnTo>
                  <a:lnTo>
                    <a:pt x="2157" y="18997"/>
                  </a:lnTo>
                  <a:lnTo>
                    <a:pt x="1750" y="18834"/>
                  </a:lnTo>
                  <a:lnTo>
                    <a:pt x="1425" y="18631"/>
                  </a:lnTo>
                  <a:lnTo>
                    <a:pt x="1140" y="18386"/>
                  </a:lnTo>
                  <a:lnTo>
                    <a:pt x="896" y="18061"/>
                  </a:lnTo>
                  <a:lnTo>
                    <a:pt x="692" y="17695"/>
                  </a:lnTo>
                  <a:lnTo>
                    <a:pt x="530" y="17329"/>
                  </a:lnTo>
                  <a:lnTo>
                    <a:pt x="448" y="16922"/>
                  </a:lnTo>
                  <a:lnTo>
                    <a:pt x="408" y="16475"/>
                  </a:lnTo>
                  <a:lnTo>
                    <a:pt x="367" y="16068"/>
                  </a:lnTo>
                  <a:lnTo>
                    <a:pt x="408" y="15661"/>
                  </a:lnTo>
                  <a:lnTo>
                    <a:pt x="448" y="15214"/>
                  </a:lnTo>
                  <a:lnTo>
                    <a:pt x="611" y="14400"/>
                  </a:lnTo>
                  <a:lnTo>
                    <a:pt x="855" y="13546"/>
                  </a:lnTo>
                  <a:lnTo>
                    <a:pt x="1181" y="12732"/>
                  </a:lnTo>
                  <a:lnTo>
                    <a:pt x="1587" y="11919"/>
                  </a:lnTo>
                  <a:lnTo>
                    <a:pt x="2035" y="11146"/>
                  </a:lnTo>
                  <a:lnTo>
                    <a:pt x="2564" y="10373"/>
                  </a:lnTo>
                  <a:lnTo>
                    <a:pt x="3133" y="9641"/>
                  </a:lnTo>
                  <a:lnTo>
                    <a:pt x="3743" y="8950"/>
                  </a:lnTo>
                  <a:lnTo>
                    <a:pt x="4394" y="8299"/>
                  </a:lnTo>
                  <a:lnTo>
                    <a:pt x="5045" y="7648"/>
                  </a:lnTo>
                  <a:lnTo>
                    <a:pt x="5736" y="7038"/>
                  </a:lnTo>
                  <a:lnTo>
                    <a:pt x="6468" y="6428"/>
                  </a:lnTo>
                  <a:lnTo>
                    <a:pt x="7201" y="5858"/>
                  </a:lnTo>
                  <a:lnTo>
                    <a:pt x="9031" y="4557"/>
                  </a:lnTo>
                  <a:lnTo>
                    <a:pt x="10821" y="3214"/>
                  </a:lnTo>
                  <a:lnTo>
                    <a:pt x="11756" y="2523"/>
                  </a:lnTo>
                  <a:lnTo>
                    <a:pt x="12611" y="1831"/>
                  </a:lnTo>
                  <a:lnTo>
                    <a:pt x="13465" y="1058"/>
                  </a:lnTo>
                  <a:lnTo>
                    <a:pt x="14278" y="286"/>
                  </a:lnTo>
                  <a:lnTo>
                    <a:pt x="14319" y="245"/>
                  </a:lnTo>
                  <a:lnTo>
                    <a:pt x="14360" y="164"/>
                  </a:lnTo>
                  <a:lnTo>
                    <a:pt x="14319" y="82"/>
                  </a:lnTo>
                  <a:lnTo>
                    <a:pt x="14278" y="42"/>
                  </a:lnTo>
                  <a:lnTo>
                    <a:pt x="142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0"/>
            <p:cNvSpPr/>
            <p:nvPr/>
          </p:nvSpPr>
          <p:spPr>
            <a:xfrm>
              <a:off x="2701050" y="1843125"/>
              <a:ext cx="309175" cy="322375"/>
            </a:xfrm>
            <a:custGeom>
              <a:avLst/>
              <a:gdLst/>
              <a:ahLst/>
              <a:cxnLst/>
              <a:rect l="l" t="t" r="r" b="b"/>
              <a:pathLst>
                <a:path w="12367" h="12895" extrusionOk="0">
                  <a:moveTo>
                    <a:pt x="12163" y="0"/>
                  </a:moveTo>
                  <a:lnTo>
                    <a:pt x="12081" y="41"/>
                  </a:lnTo>
                  <a:lnTo>
                    <a:pt x="9600" y="1831"/>
                  </a:lnTo>
                  <a:lnTo>
                    <a:pt x="7160" y="3702"/>
                  </a:lnTo>
                  <a:lnTo>
                    <a:pt x="5939" y="4637"/>
                  </a:lnTo>
                  <a:lnTo>
                    <a:pt x="4760" y="5613"/>
                  </a:lnTo>
                  <a:lnTo>
                    <a:pt x="3580" y="6630"/>
                  </a:lnTo>
                  <a:lnTo>
                    <a:pt x="2441" y="7647"/>
                  </a:lnTo>
                  <a:lnTo>
                    <a:pt x="1872" y="8135"/>
                  </a:lnTo>
                  <a:lnTo>
                    <a:pt x="1343" y="8664"/>
                  </a:lnTo>
                  <a:lnTo>
                    <a:pt x="855" y="9193"/>
                  </a:lnTo>
                  <a:lnTo>
                    <a:pt x="611" y="9478"/>
                  </a:lnTo>
                  <a:lnTo>
                    <a:pt x="407" y="9762"/>
                  </a:lnTo>
                  <a:lnTo>
                    <a:pt x="285" y="10047"/>
                  </a:lnTo>
                  <a:lnTo>
                    <a:pt x="163" y="10332"/>
                  </a:lnTo>
                  <a:lnTo>
                    <a:pt x="82" y="10617"/>
                  </a:lnTo>
                  <a:lnTo>
                    <a:pt x="1" y="10901"/>
                  </a:lnTo>
                  <a:lnTo>
                    <a:pt x="1" y="11227"/>
                  </a:lnTo>
                  <a:lnTo>
                    <a:pt x="41" y="11511"/>
                  </a:lnTo>
                  <a:lnTo>
                    <a:pt x="123" y="11796"/>
                  </a:lnTo>
                  <a:lnTo>
                    <a:pt x="285" y="12081"/>
                  </a:lnTo>
                  <a:lnTo>
                    <a:pt x="448" y="12284"/>
                  </a:lnTo>
                  <a:lnTo>
                    <a:pt x="651" y="12488"/>
                  </a:lnTo>
                  <a:lnTo>
                    <a:pt x="896" y="12610"/>
                  </a:lnTo>
                  <a:lnTo>
                    <a:pt x="1140" y="12732"/>
                  </a:lnTo>
                  <a:lnTo>
                    <a:pt x="1384" y="12813"/>
                  </a:lnTo>
                  <a:lnTo>
                    <a:pt x="1668" y="12854"/>
                  </a:lnTo>
                  <a:lnTo>
                    <a:pt x="2238" y="12894"/>
                  </a:lnTo>
                  <a:lnTo>
                    <a:pt x="2929" y="12813"/>
                  </a:lnTo>
                  <a:lnTo>
                    <a:pt x="3621" y="12691"/>
                  </a:lnTo>
                  <a:lnTo>
                    <a:pt x="5004" y="12366"/>
                  </a:lnTo>
                  <a:lnTo>
                    <a:pt x="6712" y="11918"/>
                  </a:lnTo>
                  <a:lnTo>
                    <a:pt x="8380" y="11389"/>
                  </a:lnTo>
                  <a:lnTo>
                    <a:pt x="10048" y="10820"/>
                  </a:lnTo>
                  <a:lnTo>
                    <a:pt x="11715" y="10210"/>
                  </a:lnTo>
                  <a:lnTo>
                    <a:pt x="11756" y="10128"/>
                  </a:lnTo>
                  <a:lnTo>
                    <a:pt x="11797" y="10088"/>
                  </a:lnTo>
                  <a:lnTo>
                    <a:pt x="11837" y="9966"/>
                  </a:lnTo>
                  <a:lnTo>
                    <a:pt x="11797" y="9884"/>
                  </a:lnTo>
                  <a:lnTo>
                    <a:pt x="11756" y="9844"/>
                  </a:lnTo>
                  <a:lnTo>
                    <a:pt x="11675" y="9803"/>
                  </a:lnTo>
                  <a:lnTo>
                    <a:pt x="11593" y="9844"/>
                  </a:lnTo>
                  <a:lnTo>
                    <a:pt x="10210" y="10373"/>
                  </a:lnTo>
                  <a:lnTo>
                    <a:pt x="8827" y="10861"/>
                  </a:lnTo>
                  <a:lnTo>
                    <a:pt x="7444" y="11308"/>
                  </a:lnTo>
                  <a:lnTo>
                    <a:pt x="6021" y="11715"/>
                  </a:lnTo>
                  <a:lnTo>
                    <a:pt x="4597" y="12081"/>
                  </a:lnTo>
                  <a:lnTo>
                    <a:pt x="3173" y="12366"/>
                  </a:lnTo>
                  <a:lnTo>
                    <a:pt x="2604" y="12488"/>
                  </a:lnTo>
                  <a:lnTo>
                    <a:pt x="2034" y="12528"/>
                  </a:lnTo>
                  <a:lnTo>
                    <a:pt x="1709" y="12488"/>
                  </a:lnTo>
                  <a:lnTo>
                    <a:pt x="1424" y="12447"/>
                  </a:lnTo>
                  <a:lnTo>
                    <a:pt x="1180" y="12366"/>
                  </a:lnTo>
                  <a:lnTo>
                    <a:pt x="936" y="12244"/>
                  </a:lnTo>
                  <a:lnTo>
                    <a:pt x="692" y="12040"/>
                  </a:lnTo>
                  <a:lnTo>
                    <a:pt x="529" y="11796"/>
                  </a:lnTo>
                  <a:lnTo>
                    <a:pt x="448" y="11511"/>
                  </a:lnTo>
                  <a:lnTo>
                    <a:pt x="407" y="11227"/>
                  </a:lnTo>
                  <a:lnTo>
                    <a:pt x="407" y="10942"/>
                  </a:lnTo>
                  <a:lnTo>
                    <a:pt x="448" y="10657"/>
                  </a:lnTo>
                  <a:lnTo>
                    <a:pt x="529" y="10373"/>
                  </a:lnTo>
                  <a:lnTo>
                    <a:pt x="651" y="10088"/>
                  </a:lnTo>
                  <a:lnTo>
                    <a:pt x="855" y="9803"/>
                  </a:lnTo>
                  <a:lnTo>
                    <a:pt x="1058" y="9518"/>
                  </a:lnTo>
                  <a:lnTo>
                    <a:pt x="1546" y="8990"/>
                  </a:lnTo>
                  <a:lnTo>
                    <a:pt x="2034" y="8501"/>
                  </a:lnTo>
                  <a:lnTo>
                    <a:pt x="2563" y="8013"/>
                  </a:lnTo>
                  <a:lnTo>
                    <a:pt x="3621" y="7037"/>
                  </a:lnTo>
                  <a:lnTo>
                    <a:pt x="4719" y="6102"/>
                  </a:lnTo>
                  <a:lnTo>
                    <a:pt x="5858" y="5207"/>
                  </a:lnTo>
                  <a:lnTo>
                    <a:pt x="6956" y="4271"/>
                  </a:lnTo>
                  <a:lnTo>
                    <a:pt x="8299" y="3295"/>
                  </a:lnTo>
                  <a:lnTo>
                    <a:pt x="9600" y="2278"/>
                  </a:lnTo>
                  <a:lnTo>
                    <a:pt x="12285" y="366"/>
                  </a:lnTo>
                  <a:lnTo>
                    <a:pt x="12326" y="285"/>
                  </a:lnTo>
                  <a:lnTo>
                    <a:pt x="12366" y="203"/>
                  </a:lnTo>
                  <a:lnTo>
                    <a:pt x="12326" y="81"/>
                  </a:lnTo>
                  <a:lnTo>
                    <a:pt x="12285" y="41"/>
                  </a:lnTo>
                  <a:lnTo>
                    <a:pt x="122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2756975" y="1978375"/>
              <a:ext cx="183075" cy="133225"/>
            </a:xfrm>
            <a:custGeom>
              <a:avLst/>
              <a:gdLst/>
              <a:ahLst/>
              <a:cxnLst/>
              <a:rect l="l" t="t" r="r" b="b"/>
              <a:pathLst>
                <a:path w="7323" h="5329" extrusionOk="0">
                  <a:moveTo>
                    <a:pt x="5980" y="366"/>
                  </a:moveTo>
                  <a:lnTo>
                    <a:pt x="6306" y="407"/>
                  </a:lnTo>
                  <a:lnTo>
                    <a:pt x="6428" y="407"/>
                  </a:lnTo>
                  <a:lnTo>
                    <a:pt x="6550" y="488"/>
                  </a:lnTo>
                  <a:lnTo>
                    <a:pt x="6672" y="569"/>
                  </a:lnTo>
                  <a:lnTo>
                    <a:pt x="6753" y="651"/>
                  </a:lnTo>
                  <a:lnTo>
                    <a:pt x="6834" y="814"/>
                  </a:lnTo>
                  <a:lnTo>
                    <a:pt x="6875" y="936"/>
                  </a:lnTo>
                  <a:lnTo>
                    <a:pt x="6956" y="1302"/>
                  </a:lnTo>
                  <a:lnTo>
                    <a:pt x="6916" y="1586"/>
                  </a:lnTo>
                  <a:lnTo>
                    <a:pt x="6834" y="1912"/>
                  </a:lnTo>
                  <a:lnTo>
                    <a:pt x="6672" y="2197"/>
                  </a:lnTo>
                  <a:lnTo>
                    <a:pt x="6468" y="2522"/>
                  </a:lnTo>
                  <a:lnTo>
                    <a:pt x="6184" y="2766"/>
                  </a:lnTo>
                  <a:lnTo>
                    <a:pt x="5858" y="3010"/>
                  </a:lnTo>
                  <a:lnTo>
                    <a:pt x="5533" y="3213"/>
                  </a:lnTo>
                  <a:lnTo>
                    <a:pt x="4841" y="3580"/>
                  </a:lnTo>
                  <a:lnTo>
                    <a:pt x="4109" y="3864"/>
                  </a:lnTo>
                  <a:lnTo>
                    <a:pt x="3092" y="4271"/>
                  </a:lnTo>
                  <a:lnTo>
                    <a:pt x="2075" y="4637"/>
                  </a:lnTo>
                  <a:lnTo>
                    <a:pt x="1709" y="4800"/>
                  </a:lnTo>
                  <a:lnTo>
                    <a:pt x="1180" y="4963"/>
                  </a:lnTo>
                  <a:lnTo>
                    <a:pt x="692" y="4963"/>
                  </a:lnTo>
                  <a:lnTo>
                    <a:pt x="530" y="4881"/>
                  </a:lnTo>
                  <a:lnTo>
                    <a:pt x="448" y="4840"/>
                  </a:lnTo>
                  <a:lnTo>
                    <a:pt x="408" y="4759"/>
                  </a:lnTo>
                  <a:lnTo>
                    <a:pt x="367" y="4637"/>
                  </a:lnTo>
                  <a:lnTo>
                    <a:pt x="367" y="4515"/>
                  </a:lnTo>
                  <a:lnTo>
                    <a:pt x="448" y="4312"/>
                  </a:lnTo>
                  <a:lnTo>
                    <a:pt x="570" y="4108"/>
                  </a:lnTo>
                  <a:lnTo>
                    <a:pt x="733" y="3946"/>
                  </a:lnTo>
                  <a:lnTo>
                    <a:pt x="1384" y="3335"/>
                  </a:lnTo>
                  <a:lnTo>
                    <a:pt x="2075" y="2685"/>
                  </a:lnTo>
                  <a:lnTo>
                    <a:pt x="2848" y="2034"/>
                  </a:lnTo>
                  <a:lnTo>
                    <a:pt x="3621" y="1424"/>
                  </a:lnTo>
                  <a:lnTo>
                    <a:pt x="4068" y="1180"/>
                  </a:lnTo>
                  <a:lnTo>
                    <a:pt x="4475" y="936"/>
                  </a:lnTo>
                  <a:lnTo>
                    <a:pt x="4841" y="732"/>
                  </a:lnTo>
                  <a:lnTo>
                    <a:pt x="5207" y="569"/>
                  </a:lnTo>
                  <a:lnTo>
                    <a:pt x="5614" y="447"/>
                  </a:lnTo>
                  <a:lnTo>
                    <a:pt x="5980" y="366"/>
                  </a:lnTo>
                  <a:close/>
                  <a:moveTo>
                    <a:pt x="6021" y="0"/>
                  </a:moveTo>
                  <a:lnTo>
                    <a:pt x="5614" y="81"/>
                  </a:lnTo>
                  <a:lnTo>
                    <a:pt x="5207" y="203"/>
                  </a:lnTo>
                  <a:lnTo>
                    <a:pt x="4841" y="366"/>
                  </a:lnTo>
                  <a:lnTo>
                    <a:pt x="4353" y="569"/>
                  </a:lnTo>
                  <a:lnTo>
                    <a:pt x="3865" y="854"/>
                  </a:lnTo>
                  <a:lnTo>
                    <a:pt x="3377" y="1180"/>
                  </a:lnTo>
                  <a:lnTo>
                    <a:pt x="2930" y="1505"/>
                  </a:lnTo>
                  <a:lnTo>
                    <a:pt x="2035" y="2237"/>
                  </a:lnTo>
                  <a:lnTo>
                    <a:pt x="1180" y="2969"/>
                  </a:lnTo>
                  <a:lnTo>
                    <a:pt x="814" y="3295"/>
                  </a:lnTo>
                  <a:lnTo>
                    <a:pt x="448" y="3702"/>
                  </a:lnTo>
                  <a:lnTo>
                    <a:pt x="245" y="3905"/>
                  </a:lnTo>
                  <a:lnTo>
                    <a:pt x="123" y="4108"/>
                  </a:lnTo>
                  <a:lnTo>
                    <a:pt x="42" y="4352"/>
                  </a:lnTo>
                  <a:lnTo>
                    <a:pt x="1" y="4596"/>
                  </a:lnTo>
                  <a:lnTo>
                    <a:pt x="42" y="4840"/>
                  </a:lnTo>
                  <a:lnTo>
                    <a:pt x="164" y="5044"/>
                  </a:lnTo>
                  <a:lnTo>
                    <a:pt x="326" y="5207"/>
                  </a:lnTo>
                  <a:lnTo>
                    <a:pt x="530" y="5288"/>
                  </a:lnTo>
                  <a:lnTo>
                    <a:pt x="774" y="5329"/>
                  </a:lnTo>
                  <a:lnTo>
                    <a:pt x="1018" y="5329"/>
                  </a:lnTo>
                  <a:lnTo>
                    <a:pt x="1262" y="5288"/>
                  </a:lnTo>
                  <a:lnTo>
                    <a:pt x="1465" y="5247"/>
                  </a:lnTo>
                  <a:lnTo>
                    <a:pt x="2157" y="5003"/>
                  </a:lnTo>
                  <a:lnTo>
                    <a:pt x="2848" y="4759"/>
                  </a:lnTo>
                  <a:lnTo>
                    <a:pt x="4139" y="4266"/>
                  </a:lnTo>
                  <a:lnTo>
                    <a:pt x="4139" y="4266"/>
                  </a:lnTo>
                  <a:lnTo>
                    <a:pt x="4150" y="4271"/>
                  </a:lnTo>
                  <a:lnTo>
                    <a:pt x="4231" y="4230"/>
                  </a:lnTo>
                  <a:lnTo>
                    <a:pt x="4963" y="3905"/>
                  </a:lnTo>
                  <a:lnTo>
                    <a:pt x="5696" y="3539"/>
                  </a:lnTo>
                  <a:lnTo>
                    <a:pt x="6021" y="3335"/>
                  </a:lnTo>
                  <a:lnTo>
                    <a:pt x="6346" y="3091"/>
                  </a:lnTo>
                  <a:lnTo>
                    <a:pt x="6672" y="2847"/>
                  </a:lnTo>
                  <a:lnTo>
                    <a:pt x="6916" y="2522"/>
                  </a:lnTo>
                  <a:lnTo>
                    <a:pt x="7119" y="2197"/>
                  </a:lnTo>
                  <a:lnTo>
                    <a:pt x="7241" y="1871"/>
                  </a:lnTo>
                  <a:lnTo>
                    <a:pt x="7323" y="1505"/>
                  </a:lnTo>
                  <a:lnTo>
                    <a:pt x="7323" y="1098"/>
                  </a:lnTo>
                  <a:lnTo>
                    <a:pt x="7201" y="732"/>
                  </a:lnTo>
                  <a:lnTo>
                    <a:pt x="7119" y="569"/>
                  </a:lnTo>
                  <a:lnTo>
                    <a:pt x="7038" y="407"/>
                  </a:lnTo>
                  <a:lnTo>
                    <a:pt x="6916" y="285"/>
                  </a:lnTo>
                  <a:lnTo>
                    <a:pt x="6794" y="163"/>
                  </a:lnTo>
                  <a:lnTo>
                    <a:pt x="6631" y="81"/>
                  </a:lnTo>
                  <a:lnTo>
                    <a:pt x="6428" y="41"/>
                  </a:lnTo>
                  <a:lnTo>
                    <a:pt x="62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0" name="Google Shape;1080;p30"/>
          <p:cNvGrpSpPr/>
          <p:nvPr/>
        </p:nvGrpSpPr>
        <p:grpSpPr>
          <a:xfrm>
            <a:off x="886093" y="581517"/>
            <a:ext cx="474643" cy="299712"/>
            <a:chOff x="7729218" y="1694205"/>
            <a:chExt cx="474643" cy="299712"/>
          </a:xfrm>
        </p:grpSpPr>
        <p:sp>
          <p:nvSpPr>
            <p:cNvPr id="1081" name="Google Shape;1081;p30"/>
            <p:cNvSpPr/>
            <p:nvPr/>
          </p:nvSpPr>
          <p:spPr>
            <a:xfrm>
              <a:off x="7738507" y="1703494"/>
              <a:ext cx="456065" cy="281088"/>
            </a:xfrm>
            <a:custGeom>
              <a:avLst/>
              <a:gdLst/>
              <a:ahLst/>
              <a:cxnLst/>
              <a:rect l="l" t="t" r="r" b="b"/>
              <a:pathLst>
                <a:path w="9967" h="6143" extrusionOk="0">
                  <a:moveTo>
                    <a:pt x="4963" y="1"/>
                  </a:moveTo>
                  <a:lnTo>
                    <a:pt x="4638" y="41"/>
                  </a:lnTo>
                  <a:lnTo>
                    <a:pt x="4353" y="123"/>
                  </a:lnTo>
                  <a:lnTo>
                    <a:pt x="4068" y="286"/>
                  </a:lnTo>
                  <a:lnTo>
                    <a:pt x="3865" y="489"/>
                  </a:lnTo>
                  <a:lnTo>
                    <a:pt x="3661" y="733"/>
                  </a:lnTo>
                  <a:lnTo>
                    <a:pt x="3499" y="1018"/>
                  </a:lnTo>
                  <a:lnTo>
                    <a:pt x="3417" y="1302"/>
                  </a:lnTo>
                  <a:lnTo>
                    <a:pt x="3377" y="1587"/>
                  </a:lnTo>
                  <a:lnTo>
                    <a:pt x="3417" y="1913"/>
                  </a:lnTo>
                  <a:lnTo>
                    <a:pt x="3499" y="2197"/>
                  </a:lnTo>
                  <a:lnTo>
                    <a:pt x="3377" y="2157"/>
                  </a:lnTo>
                  <a:lnTo>
                    <a:pt x="3214" y="2116"/>
                  </a:lnTo>
                  <a:lnTo>
                    <a:pt x="2929" y="2157"/>
                  </a:lnTo>
                  <a:lnTo>
                    <a:pt x="2645" y="2238"/>
                  </a:lnTo>
                  <a:lnTo>
                    <a:pt x="2482" y="2319"/>
                  </a:lnTo>
                  <a:lnTo>
                    <a:pt x="2400" y="2441"/>
                  </a:lnTo>
                  <a:lnTo>
                    <a:pt x="2319" y="2563"/>
                  </a:lnTo>
                  <a:lnTo>
                    <a:pt x="2238" y="2685"/>
                  </a:lnTo>
                  <a:lnTo>
                    <a:pt x="2156" y="3011"/>
                  </a:lnTo>
                  <a:lnTo>
                    <a:pt x="2197" y="3296"/>
                  </a:lnTo>
                  <a:lnTo>
                    <a:pt x="2238" y="3458"/>
                  </a:lnTo>
                  <a:lnTo>
                    <a:pt x="2278" y="3580"/>
                  </a:lnTo>
                  <a:lnTo>
                    <a:pt x="1912" y="3377"/>
                  </a:lnTo>
                  <a:lnTo>
                    <a:pt x="1546" y="3296"/>
                  </a:lnTo>
                  <a:lnTo>
                    <a:pt x="1140" y="3296"/>
                  </a:lnTo>
                  <a:lnTo>
                    <a:pt x="936" y="3336"/>
                  </a:lnTo>
                  <a:lnTo>
                    <a:pt x="733" y="3418"/>
                  </a:lnTo>
                  <a:lnTo>
                    <a:pt x="570" y="3499"/>
                  </a:lnTo>
                  <a:lnTo>
                    <a:pt x="407" y="3621"/>
                  </a:lnTo>
                  <a:lnTo>
                    <a:pt x="245" y="3784"/>
                  </a:lnTo>
                  <a:lnTo>
                    <a:pt x="123" y="3946"/>
                  </a:lnTo>
                  <a:lnTo>
                    <a:pt x="41" y="4109"/>
                  </a:lnTo>
                  <a:lnTo>
                    <a:pt x="1" y="4312"/>
                  </a:lnTo>
                  <a:lnTo>
                    <a:pt x="1" y="4516"/>
                  </a:lnTo>
                  <a:lnTo>
                    <a:pt x="1" y="4719"/>
                  </a:lnTo>
                  <a:lnTo>
                    <a:pt x="123" y="5004"/>
                  </a:lnTo>
                  <a:lnTo>
                    <a:pt x="285" y="5248"/>
                  </a:lnTo>
                  <a:lnTo>
                    <a:pt x="529" y="5451"/>
                  </a:lnTo>
                  <a:lnTo>
                    <a:pt x="773" y="5573"/>
                  </a:lnTo>
                  <a:lnTo>
                    <a:pt x="1099" y="5695"/>
                  </a:lnTo>
                  <a:lnTo>
                    <a:pt x="1424" y="5777"/>
                  </a:lnTo>
                  <a:lnTo>
                    <a:pt x="2075" y="5899"/>
                  </a:lnTo>
                  <a:lnTo>
                    <a:pt x="3133" y="5980"/>
                  </a:lnTo>
                  <a:lnTo>
                    <a:pt x="4231" y="6062"/>
                  </a:lnTo>
                  <a:lnTo>
                    <a:pt x="5288" y="6102"/>
                  </a:lnTo>
                  <a:lnTo>
                    <a:pt x="6387" y="6143"/>
                  </a:lnTo>
                  <a:lnTo>
                    <a:pt x="7973" y="6143"/>
                  </a:lnTo>
                  <a:lnTo>
                    <a:pt x="8380" y="6062"/>
                  </a:lnTo>
                  <a:lnTo>
                    <a:pt x="8787" y="5980"/>
                  </a:lnTo>
                  <a:lnTo>
                    <a:pt x="9112" y="5858"/>
                  </a:lnTo>
                  <a:lnTo>
                    <a:pt x="9437" y="5655"/>
                  </a:lnTo>
                  <a:lnTo>
                    <a:pt x="9559" y="5533"/>
                  </a:lnTo>
                  <a:lnTo>
                    <a:pt x="9682" y="5370"/>
                  </a:lnTo>
                  <a:lnTo>
                    <a:pt x="9844" y="5004"/>
                  </a:lnTo>
                  <a:lnTo>
                    <a:pt x="9966" y="4638"/>
                  </a:lnTo>
                  <a:lnTo>
                    <a:pt x="9966" y="4272"/>
                  </a:lnTo>
                  <a:lnTo>
                    <a:pt x="9885" y="3865"/>
                  </a:lnTo>
                  <a:lnTo>
                    <a:pt x="9763" y="3540"/>
                  </a:lnTo>
                  <a:lnTo>
                    <a:pt x="9519" y="3214"/>
                  </a:lnTo>
                  <a:lnTo>
                    <a:pt x="9397" y="3092"/>
                  </a:lnTo>
                  <a:lnTo>
                    <a:pt x="9234" y="2970"/>
                  </a:lnTo>
                  <a:lnTo>
                    <a:pt x="9031" y="2807"/>
                  </a:lnTo>
                  <a:lnTo>
                    <a:pt x="8787" y="2726"/>
                  </a:lnTo>
                  <a:lnTo>
                    <a:pt x="8502" y="2685"/>
                  </a:lnTo>
                  <a:lnTo>
                    <a:pt x="8014" y="2685"/>
                  </a:lnTo>
                  <a:lnTo>
                    <a:pt x="7729" y="2726"/>
                  </a:lnTo>
                  <a:lnTo>
                    <a:pt x="7485" y="2848"/>
                  </a:lnTo>
                  <a:lnTo>
                    <a:pt x="7282" y="2970"/>
                  </a:lnTo>
                  <a:lnTo>
                    <a:pt x="7322" y="2685"/>
                  </a:lnTo>
                  <a:lnTo>
                    <a:pt x="7322" y="2360"/>
                  </a:lnTo>
                  <a:lnTo>
                    <a:pt x="7282" y="2035"/>
                  </a:lnTo>
                  <a:lnTo>
                    <a:pt x="7200" y="1750"/>
                  </a:lnTo>
                  <a:lnTo>
                    <a:pt x="7119" y="1424"/>
                  </a:lnTo>
                  <a:lnTo>
                    <a:pt x="6997" y="1180"/>
                  </a:lnTo>
                  <a:lnTo>
                    <a:pt x="6834" y="896"/>
                  </a:lnTo>
                  <a:lnTo>
                    <a:pt x="6631" y="652"/>
                  </a:lnTo>
                  <a:lnTo>
                    <a:pt x="6387" y="448"/>
                  </a:lnTo>
                  <a:lnTo>
                    <a:pt x="6143" y="286"/>
                  </a:lnTo>
                  <a:lnTo>
                    <a:pt x="5858" y="123"/>
                  </a:lnTo>
                  <a:lnTo>
                    <a:pt x="5573" y="41"/>
                  </a:lnTo>
                  <a:lnTo>
                    <a:pt x="52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7729218" y="1694205"/>
              <a:ext cx="474643" cy="299712"/>
            </a:xfrm>
            <a:custGeom>
              <a:avLst/>
              <a:gdLst/>
              <a:ahLst/>
              <a:cxnLst/>
              <a:rect l="l" t="t" r="r" b="b"/>
              <a:pathLst>
                <a:path w="10373" h="6550" extrusionOk="0">
                  <a:moveTo>
                    <a:pt x="5451" y="366"/>
                  </a:moveTo>
                  <a:lnTo>
                    <a:pt x="5654" y="407"/>
                  </a:lnTo>
                  <a:lnTo>
                    <a:pt x="5858" y="489"/>
                  </a:lnTo>
                  <a:lnTo>
                    <a:pt x="6102" y="570"/>
                  </a:lnTo>
                  <a:lnTo>
                    <a:pt x="6264" y="651"/>
                  </a:lnTo>
                  <a:lnTo>
                    <a:pt x="6468" y="814"/>
                  </a:lnTo>
                  <a:lnTo>
                    <a:pt x="6752" y="1099"/>
                  </a:lnTo>
                  <a:lnTo>
                    <a:pt x="6996" y="1465"/>
                  </a:lnTo>
                  <a:lnTo>
                    <a:pt x="7159" y="1871"/>
                  </a:lnTo>
                  <a:lnTo>
                    <a:pt x="7281" y="2278"/>
                  </a:lnTo>
                  <a:lnTo>
                    <a:pt x="7322" y="2726"/>
                  </a:lnTo>
                  <a:lnTo>
                    <a:pt x="7281" y="3173"/>
                  </a:lnTo>
                  <a:lnTo>
                    <a:pt x="7322" y="3295"/>
                  </a:lnTo>
                  <a:lnTo>
                    <a:pt x="7363" y="3336"/>
                  </a:lnTo>
                  <a:lnTo>
                    <a:pt x="7485" y="3377"/>
                  </a:lnTo>
                  <a:lnTo>
                    <a:pt x="7566" y="3336"/>
                  </a:lnTo>
                  <a:lnTo>
                    <a:pt x="7851" y="3214"/>
                  </a:lnTo>
                  <a:lnTo>
                    <a:pt x="8095" y="3132"/>
                  </a:lnTo>
                  <a:lnTo>
                    <a:pt x="8379" y="3092"/>
                  </a:lnTo>
                  <a:lnTo>
                    <a:pt x="8664" y="3092"/>
                  </a:lnTo>
                  <a:lnTo>
                    <a:pt x="8949" y="3132"/>
                  </a:lnTo>
                  <a:lnTo>
                    <a:pt x="9193" y="3254"/>
                  </a:lnTo>
                  <a:lnTo>
                    <a:pt x="9437" y="3417"/>
                  </a:lnTo>
                  <a:lnTo>
                    <a:pt x="9640" y="3621"/>
                  </a:lnTo>
                  <a:lnTo>
                    <a:pt x="9762" y="3824"/>
                  </a:lnTo>
                  <a:lnTo>
                    <a:pt x="9885" y="4027"/>
                  </a:lnTo>
                  <a:lnTo>
                    <a:pt x="9925" y="4271"/>
                  </a:lnTo>
                  <a:lnTo>
                    <a:pt x="9966" y="4515"/>
                  </a:lnTo>
                  <a:lnTo>
                    <a:pt x="9966" y="4759"/>
                  </a:lnTo>
                  <a:lnTo>
                    <a:pt x="9925" y="5004"/>
                  </a:lnTo>
                  <a:lnTo>
                    <a:pt x="9844" y="5207"/>
                  </a:lnTo>
                  <a:lnTo>
                    <a:pt x="9762" y="5410"/>
                  </a:lnTo>
                  <a:lnTo>
                    <a:pt x="9600" y="5614"/>
                  </a:lnTo>
                  <a:lnTo>
                    <a:pt x="9396" y="5776"/>
                  </a:lnTo>
                  <a:lnTo>
                    <a:pt x="9193" y="5898"/>
                  </a:lnTo>
                  <a:lnTo>
                    <a:pt x="8949" y="5980"/>
                  </a:lnTo>
                  <a:lnTo>
                    <a:pt x="8461" y="6102"/>
                  </a:lnTo>
                  <a:lnTo>
                    <a:pt x="7932" y="6142"/>
                  </a:lnTo>
                  <a:lnTo>
                    <a:pt x="5654" y="6142"/>
                  </a:lnTo>
                  <a:lnTo>
                    <a:pt x="3946" y="6061"/>
                  </a:lnTo>
                  <a:lnTo>
                    <a:pt x="2278" y="5898"/>
                  </a:lnTo>
                  <a:lnTo>
                    <a:pt x="1709" y="5817"/>
                  </a:lnTo>
                  <a:lnTo>
                    <a:pt x="1424" y="5736"/>
                  </a:lnTo>
                  <a:lnTo>
                    <a:pt x="1139" y="5654"/>
                  </a:lnTo>
                  <a:lnTo>
                    <a:pt x="895" y="5532"/>
                  </a:lnTo>
                  <a:lnTo>
                    <a:pt x="651" y="5370"/>
                  </a:lnTo>
                  <a:lnTo>
                    <a:pt x="488" y="5126"/>
                  </a:lnTo>
                  <a:lnTo>
                    <a:pt x="407" y="4882"/>
                  </a:lnTo>
                  <a:lnTo>
                    <a:pt x="407" y="4719"/>
                  </a:lnTo>
                  <a:lnTo>
                    <a:pt x="407" y="4556"/>
                  </a:lnTo>
                  <a:lnTo>
                    <a:pt x="448" y="4393"/>
                  </a:lnTo>
                  <a:lnTo>
                    <a:pt x="529" y="4231"/>
                  </a:lnTo>
                  <a:lnTo>
                    <a:pt x="732" y="3987"/>
                  </a:lnTo>
                  <a:lnTo>
                    <a:pt x="976" y="3824"/>
                  </a:lnTo>
                  <a:lnTo>
                    <a:pt x="1139" y="3743"/>
                  </a:lnTo>
                  <a:lnTo>
                    <a:pt x="1343" y="3702"/>
                  </a:lnTo>
                  <a:lnTo>
                    <a:pt x="1709" y="3702"/>
                  </a:lnTo>
                  <a:lnTo>
                    <a:pt x="2075" y="3783"/>
                  </a:lnTo>
                  <a:lnTo>
                    <a:pt x="2400" y="3946"/>
                  </a:lnTo>
                  <a:lnTo>
                    <a:pt x="2481" y="3987"/>
                  </a:lnTo>
                  <a:lnTo>
                    <a:pt x="2522" y="3987"/>
                  </a:lnTo>
                  <a:lnTo>
                    <a:pt x="2644" y="3905"/>
                  </a:lnTo>
                  <a:lnTo>
                    <a:pt x="2685" y="3824"/>
                  </a:lnTo>
                  <a:lnTo>
                    <a:pt x="2685" y="3743"/>
                  </a:lnTo>
                  <a:lnTo>
                    <a:pt x="2685" y="3661"/>
                  </a:lnTo>
                  <a:lnTo>
                    <a:pt x="2563" y="3417"/>
                  </a:lnTo>
                  <a:lnTo>
                    <a:pt x="2563" y="3173"/>
                  </a:lnTo>
                  <a:lnTo>
                    <a:pt x="2644" y="2970"/>
                  </a:lnTo>
                  <a:lnTo>
                    <a:pt x="2766" y="2766"/>
                  </a:lnTo>
                  <a:lnTo>
                    <a:pt x="2929" y="2644"/>
                  </a:lnTo>
                  <a:lnTo>
                    <a:pt x="3173" y="2563"/>
                  </a:lnTo>
                  <a:lnTo>
                    <a:pt x="3417" y="2522"/>
                  </a:lnTo>
                  <a:lnTo>
                    <a:pt x="3661" y="2604"/>
                  </a:lnTo>
                  <a:lnTo>
                    <a:pt x="3783" y="2604"/>
                  </a:lnTo>
                  <a:lnTo>
                    <a:pt x="3864" y="2522"/>
                  </a:lnTo>
                  <a:lnTo>
                    <a:pt x="3905" y="2400"/>
                  </a:lnTo>
                  <a:lnTo>
                    <a:pt x="3864" y="2278"/>
                  </a:lnTo>
                  <a:lnTo>
                    <a:pt x="3824" y="2116"/>
                  </a:lnTo>
                  <a:lnTo>
                    <a:pt x="3783" y="1912"/>
                  </a:lnTo>
                  <a:lnTo>
                    <a:pt x="3783" y="1749"/>
                  </a:lnTo>
                  <a:lnTo>
                    <a:pt x="3824" y="1546"/>
                  </a:lnTo>
                  <a:lnTo>
                    <a:pt x="3864" y="1383"/>
                  </a:lnTo>
                  <a:lnTo>
                    <a:pt x="3946" y="1180"/>
                  </a:lnTo>
                  <a:lnTo>
                    <a:pt x="4149" y="895"/>
                  </a:lnTo>
                  <a:lnTo>
                    <a:pt x="4312" y="733"/>
                  </a:lnTo>
                  <a:lnTo>
                    <a:pt x="4475" y="611"/>
                  </a:lnTo>
                  <a:lnTo>
                    <a:pt x="4637" y="529"/>
                  </a:lnTo>
                  <a:lnTo>
                    <a:pt x="4841" y="448"/>
                  </a:lnTo>
                  <a:lnTo>
                    <a:pt x="5044" y="407"/>
                  </a:lnTo>
                  <a:lnTo>
                    <a:pt x="5247" y="366"/>
                  </a:lnTo>
                  <a:close/>
                  <a:moveTo>
                    <a:pt x="5003" y="0"/>
                  </a:moveTo>
                  <a:lnTo>
                    <a:pt x="4759" y="41"/>
                  </a:lnTo>
                  <a:lnTo>
                    <a:pt x="4515" y="122"/>
                  </a:lnTo>
                  <a:lnTo>
                    <a:pt x="4312" y="244"/>
                  </a:lnTo>
                  <a:lnTo>
                    <a:pt x="4108" y="366"/>
                  </a:lnTo>
                  <a:lnTo>
                    <a:pt x="3946" y="529"/>
                  </a:lnTo>
                  <a:lnTo>
                    <a:pt x="3783" y="692"/>
                  </a:lnTo>
                  <a:lnTo>
                    <a:pt x="3661" y="895"/>
                  </a:lnTo>
                  <a:lnTo>
                    <a:pt x="3539" y="1139"/>
                  </a:lnTo>
                  <a:lnTo>
                    <a:pt x="3458" y="1343"/>
                  </a:lnTo>
                  <a:lnTo>
                    <a:pt x="3417" y="1587"/>
                  </a:lnTo>
                  <a:lnTo>
                    <a:pt x="3417" y="1790"/>
                  </a:lnTo>
                  <a:lnTo>
                    <a:pt x="3417" y="2034"/>
                  </a:lnTo>
                  <a:lnTo>
                    <a:pt x="3431" y="2119"/>
                  </a:lnTo>
                  <a:lnTo>
                    <a:pt x="3431" y="2119"/>
                  </a:lnTo>
                  <a:lnTo>
                    <a:pt x="3417" y="2116"/>
                  </a:lnTo>
                  <a:lnTo>
                    <a:pt x="3254" y="2116"/>
                  </a:lnTo>
                  <a:lnTo>
                    <a:pt x="3051" y="2156"/>
                  </a:lnTo>
                  <a:lnTo>
                    <a:pt x="2888" y="2197"/>
                  </a:lnTo>
                  <a:lnTo>
                    <a:pt x="2725" y="2278"/>
                  </a:lnTo>
                  <a:lnTo>
                    <a:pt x="2603" y="2360"/>
                  </a:lnTo>
                  <a:lnTo>
                    <a:pt x="2441" y="2482"/>
                  </a:lnTo>
                  <a:lnTo>
                    <a:pt x="2359" y="2644"/>
                  </a:lnTo>
                  <a:lnTo>
                    <a:pt x="2237" y="2807"/>
                  </a:lnTo>
                  <a:lnTo>
                    <a:pt x="2197" y="2970"/>
                  </a:lnTo>
                  <a:lnTo>
                    <a:pt x="2156" y="3173"/>
                  </a:lnTo>
                  <a:lnTo>
                    <a:pt x="2156" y="3336"/>
                  </a:lnTo>
                  <a:lnTo>
                    <a:pt x="2170" y="3407"/>
                  </a:lnTo>
                  <a:lnTo>
                    <a:pt x="1993" y="3336"/>
                  </a:lnTo>
                  <a:lnTo>
                    <a:pt x="1749" y="3295"/>
                  </a:lnTo>
                  <a:lnTo>
                    <a:pt x="1302" y="3295"/>
                  </a:lnTo>
                  <a:lnTo>
                    <a:pt x="1098" y="3336"/>
                  </a:lnTo>
                  <a:lnTo>
                    <a:pt x="854" y="3417"/>
                  </a:lnTo>
                  <a:lnTo>
                    <a:pt x="692" y="3499"/>
                  </a:lnTo>
                  <a:lnTo>
                    <a:pt x="529" y="3621"/>
                  </a:lnTo>
                  <a:lnTo>
                    <a:pt x="366" y="3783"/>
                  </a:lnTo>
                  <a:lnTo>
                    <a:pt x="244" y="3946"/>
                  </a:lnTo>
                  <a:lnTo>
                    <a:pt x="122" y="4109"/>
                  </a:lnTo>
                  <a:lnTo>
                    <a:pt x="41" y="4312"/>
                  </a:lnTo>
                  <a:lnTo>
                    <a:pt x="0" y="4515"/>
                  </a:lnTo>
                  <a:lnTo>
                    <a:pt x="0" y="4719"/>
                  </a:lnTo>
                  <a:lnTo>
                    <a:pt x="0" y="4922"/>
                  </a:lnTo>
                  <a:lnTo>
                    <a:pt x="41" y="5126"/>
                  </a:lnTo>
                  <a:lnTo>
                    <a:pt x="122" y="5288"/>
                  </a:lnTo>
                  <a:lnTo>
                    <a:pt x="204" y="5451"/>
                  </a:lnTo>
                  <a:lnTo>
                    <a:pt x="488" y="5695"/>
                  </a:lnTo>
                  <a:lnTo>
                    <a:pt x="773" y="5898"/>
                  </a:lnTo>
                  <a:lnTo>
                    <a:pt x="1139" y="6061"/>
                  </a:lnTo>
                  <a:lnTo>
                    <a:pt x="1505" y="6183"/>
                  </a:lnTo>
                  <a:lnTo>
                    <a:pt x="1912" y="6265"/>
                  </a:lnTo>
                  <a:lnTo>
                    <a:pt x="2278" y="6305"/>
                  </a:lnTo>
                  <a:lnTo>
                    <a:pt x="4027" y="6427"/>
                  </a:lnTo>
                  <a:lnTo>
                    <a:pt x="5776" y="6509"/>
                  </a:lnTo>
                  <a:lnTo>
                    <a:pt x="7119" y="6549"/>
                  </a:lnTo>
                  <a:lnTo>
                    <a:pt x="7769" y="6549"/>
                  </a:lnTo>
                  <a:lnTo>
                    <a:pt x="8420" y="6509"/>
                  </a:lnTo>
                  <a:lnTo>
                    <a:pt x="8990" y="6387"/>
                  </a:lnTo>
                  <a:lnTo>
                    <a:pt x="9234" y="6305"/>
                  </a:lnTo>
                  <a:lnTo>
                    <a:pt x="9478" y="6183"/>
                  </a:lnTo>
                  <a:lnTo>
                    <a:pt x="9722" y="6020"/>
                  </a:lnTo>
                  <a:lnTo>
                    <a:pt x="9925" y="5858"/>
                  </a:lnTo>
                  <a:lnTo>
                    <a:pt x="10088" y="5654"/>
                  </a:lnTo>
                  <a:lnTo>
                    <a:pt x="10210" y="5370"/>
                  </a:lnTo>
                  <a:lnTo>
                    <a:pt x="10291" y="5126"/>
                  </a:lnTo>
                  <a:lnTo>
                    <a:pt x="10373" y="4882"/>
                  </a:lnTo>
                  <a:lnTo>
                    <a:pt x="10373" y="4597"/>
                  </a:lnTo>
                  <a:lnTo>
                    <a:pt x="10332" y="4312"/>
                  </a:lnTo>
                  <a:lnTo>
                    <a:pt x="10291" y="4068"/>
                  </a:lnTo>
                  <a:lnTo>
                    <a:pt x="10210" y="3783"/>
                  </a:lnTo>
                  <a:lnTo>
                    <a:pt x="10088" y="3539"/>
                  </a:lnTo>
                  <a:lnTo>
                    <a:pt x="9925" y="3336"/>
                  </a:lnTo>
                  <a:lnTo>
                    <a:pt x="9681" y="3092"/>
                  </a:lnTo>
                  <a:lnTo>
                    <a:pt x="9396" y="2888"/>
                  </a:lnTo>
                  <a:lnTo>
                    <a:pt x="9071" y="2766"/>
                  </a:lnTo>
                  <a:lnTo>
                    <a:pt x="8705" y="2685"/>
                  </a:lnTo>
                  <a:lnTo>
                    <a:pt x="8379" y="2685"/>
                  </a:lnTo>
                  <a:lnTo>
                    <a:pt x="8013" y="2726"/>
                  </a:lnTo>
                  <a:lnTo>
                    <a:pt x="7688" y="2848"/>
                  </a:lnTo>
                  <a:lnTo>
                    <a:pt x="7688" y="2644"/>
                  </a:lnTo>
                  <a:lnTo>
                    <a:pt x="7647" y="2075"/>
                  </a:lnTo>
                  <a:lnTo>
                    <a:pt x="7485" y="1587"/>
                  </a:lnTo>
                  <a:lnTo>
                    <a:pt x="7363" y="1343"/>
                  </a:lnTo>
                  <a:lnTo>
                    <a:pt x="7241" y="1099"/>
                  </a:lnTo>
                  <a:lnTo>
                    <a:pt x="7078" y="895"/>
                  </a:lnTo>
                  <a:lnTo>
                    <a:pt x="6915" y="692"/>
                  </a:lnTo>
                  <a:lnTo>
                    <a:pt x="6712" y="489"/>
                  </a:lnTo>
                  <a:lnTo>
                    <a:pt x="6508" y="366"/>
                  </a:lnTo>
                  <a:lnTo>
                    <a:pt x="6264" y="204"/>
                  </a:lnTo>
                  <a:lnTo>
                    <a:pt x="6020" y="122"/>
                  </a:lnTo>
                  <a:lnTo>
                    <a:pt x="5776" y="41"/>
                  </a:lnTo>
                  <a:lnTo>
                    <a:pt x="54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3" name="Google Shape;1083;p30"/>
          <p:cNvSpPr/>
          <p:nvPr/>
        </p:nvSpPr>
        <p:spPr>
          <a:xfrm>
            <a:off x="278996" y="3091338"/>
            <a:ext cx="152693" cy="154523"/>
          </a:xfrm>
          <a:custGeom>
            <a:avLst/>
            <a:gdLst/>
            <a:ahLst/>
            <a:cxnLst/>
            <a:rect l="l" t="t" r="r" b="b"/>
            <a:pathLst>
              <a:path w="3337" h="3377" extrusionOk="0">
                <a:moveTo>
                  <a:pt x="1506" y="0"/>
                </a:moveTo>
                <a:lnTo>
                  <a:pt x="1262" y="41"/>
                </a:lnTo>
                <a:lnTo>
                  <a:pt x="1018" y="122"/>
                </a:lnTo>
                <a:lnTo>
                  <a:pt x="774" y="204"/>
                </a:lnTo>
                <a:lnTo>
                  <a:pt x="570" y="366"/>
                </a:lnTo>
                <a:lnTo>
                  <a:pt x="408" y="529"/>
                </a:lnTo>
                <a:lnTo>
                  <a:pt x="245" y="692"/>
                </a:lnTo>
                <a:lnTo>
                  <a:pt x="164" y="895"/>
                </a:lnTo>
                <a:lnTo>
                  <a:pt x="82" y="1098"/>
                </a:lnTo>
                <a:lnTo>
                  <a:pt x="1" y="1342"/>
                </a:lnTo>
                <a:lnTo>
                  <a:pt x="1" y="1546"/>
                </a:lnTo>
                <a:lnTo>
                  <a:pt x="1" y="1790"/>
                </a:lnTo>
                <a:lnTo>
                  <a:pt x="1" y="1993"/>
                </a:lnTo>
                <a:lnTo>
                  <a:pt x="123" y="2319"/>
                </a:lnTo>
                <a:lnTo>
                  <a:pt x="245" y="2563"/>
                </a:lnTo>
                <a:lnTo>
                  <a:pt x="448" y="2807"/>
                </a:lnTo>
                <a:lnTo>
                  <a:pt x="692" y="3010"/>
                </a:lnTo>
                <a:lnTo>
                  <a:pt x="936" y="3173"/>
                </a:lnTo>
                <a:lnTo>
                  <a:pt x="1221" y="3295"/>
                </a:lnTo>
                <a:lnTo>
                  <a:pt x="1506" y="3376"/>
                </a:lnTo>
                <a:lnTo>
                  <a:pt x="1831" y="3376"/>
                </a:lnTo>
                <a:lnTo>
                  <a:pt x="2075" y="3336"/>
                </a:lnTo>
                <a:lnTo>
                  <a:pt x="2319" y="3254"/>
                </a:lnTo>
                <a:lnTo>
                  <a:pt x="2564" y="3173"/>
                </a:lnTo>
                <a:lnTo>
                  <a:pt x="2767" y="3010"/>
                </a:lnTo>
                <a:lnTo>
                  <a:pt x="2930" y="2847"/>
                </a:lnTo>
                <a:lnTo>
                  <a:pt x="3092" y="2685"/>
                </a:lnTo>
                <a:lnTo>
                  <a:pt x="3214" y="2441"/>
                </a:lnTo>
                <a:lnTo>
                  <a:pt x="3296" y="2197"/>
                </a:lnTo>
                <a:lnTo>
                  <a:pt x="3336" y="1912"/>
                </a:lnTo>
                <a:lnTo>
                  <a:pt x="3336" y="1627"/>
                </a:lnTo>
                <a:lnTo>
                  <a:pt x="3296" y="1342"/>
                </a:lnTo>
                <a:lnTo>
                  <a:pt x="3214" y="1098"/>
                </a:lnTo>
                <a:lnTo>
                  <a:pt x="3092" y="854"/>
                </a:lnTo>
                <a:lnTo>
                  <a:pt x="2930" y="610"/>
                </a:lnTo>
                <a:lnTo>
                  <a:pt x="2726" y="407"/>
                </a:lnTo>
                <a:lnTo>
                  <a:pt x="2482" y="244"/>
                </a:lnTo>
                <a:lnTo>
                  <a:pt x="2238" y="122"/>
                </a:lnTo>
                <a:lnTo>
                  <a:pt x="1994" y="41"/>
                </a:lnTo>
                <a:lnTo>
                  <a:pt x="17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0"/>
          <p:cNvSpPr/>
          <p:nvPr/>
        </p:nvSpPr>
        <p:spPr>
          <a:xfrm>
            <a:off x="6054153" y="4663347"/>
            <a:ext cx="85704" cy="85658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221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1"/>
                </a:lnTo>
                <a:lnTo>
                  <a:pt x="150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4"/>
                </a:lnTo>
                <a:lnTo>
                  <a:pt x="1791" y="652"/>
                </a:lnTo>
                <a:lnTo>
                  <a:pt x="1750" y="489"/>
                </a:lnTo>
                <a:lnTo>
                  <a:pt x="1669" y="367"/>
                </a:lnTo>
                <a:lnTo>
                  <a:pt x="1547" y="245"/>
                </a:lnTo>
                <a:lnTo>
                  <a:pt x="1303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30"/>
          <p:cNvSpPr/>
          <p:nvPr/>
        </p:nvSpPr>
        <p:spPr>
          <a:xfrm>
            <a:off x="7739087" y="4470668"/>
            <a:ext cx="85658" cy="85658"/>
          </a:xfrm>
          <a:custGeom>
            <a:avLst/>
            <a:gdLst/>
            <a:ahLst/>
            <a:cxnLst/>
            <a:rect l="l" t="t" r="r" b="b"/>
            <a:pathLst>
              <a:path w="1872" h="1872" extrusionOk="0">
                <a:moveTo>
                  <a:pt x="733" y="1"/>
                </a:moveTo>
                <a:lnTo>
                  <a:pt x="489" y="82"/>
                </a:lnTo>
                <a:lnTo>
                  <a:pt x="286" y="245"/>
                </a:lnTo>
                <a:lnTo>
                  <a:pt x="123" y="448"/>
                </a:lnTo>
                <a:lnTo>
                  <a:pt x="1" y="692"/>
                </a:lnTo>
                <a:lnTo>
                  <a:pt x="1" y="936"/>
                </a:lnTo>
                <a:lnTo>
                  <a:pt x="41" y="1221"/>
                </a:lnTo>
                <a:lnTo>
                  <a:pt x="164" y="1424"/>
                </a:lnTo>
                <a:lnTo>
                  <a:pt x="245" y="1587"/>
                </a:lnTo>
                <a:lnTo>
                  <a:pt x="367" y="1668"/>
                </a:lnTo>
                <a:lnTo>
                  <a:pt x="489" y="1750"/>
                </a:lnTo>
                <a:lnTo>
                  <a:pt x="652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0"/>
                </a:lnTo>
                <a:lnTo>
                  <a:pt x="154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3"/>
                </a:lnTo>
                <a:lnTo>
                  <a:pt x="1831" y="651"/>
                </a:lnTo>
                <a:lnTo>
                  <a:pt x="1750" y="489"/>
                </a:lnTo>
                <a:lnTo>
                  <a:pt x="1669" y="367"/>
                </a:lnTo>
                <a:lnTo>
                  <a:pt x="1546" y="245"/>
                </a:lnTo>
                <a:lnTo>
                  <a:pt x="1302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30"/>
          <p:cNvSpPr/>
          <p:nvPr/>
        </p:nvSpPr>
        <p:spPr>
          <a:xfrm>
            <a:off x="8772703" y="1409147"/>
            <a:ext cx="85704" cy="85658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221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1"/>
                </a:lnTo>
                <a:lnTo>
                  <a:pt x="150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4"/>
                </a:lnTo>
                <a:lnTo>
                  <a:pt x="1791" y="652"/>
                </a:lnTo>
                <a:lnTo>
                  <a:pt x="1750" y="489"/>
                </a:lnTo>
                <a:lnTo>
                  <a:pt x="1669" y="367"/>
                </a:lnTo>
                <a:lnTo>
                  <a:pt x="1547" y="245"/>
                </a:lnTo>
                <a:lnTo>
                  <a:pt x="1303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30"/>
          <p:cNvSpPr/>
          <p:nvPr/>
        </p:nvSpPr>
        <p:spPr>
          <a:xfrm>
            <a:off x="7371478" y="206147"/>
            <a:ext cx="85704" cy="85658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221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1"/>
                </a:lnTo>
                <a:lnTo>
                  <a:pt x="150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4"/>
                </a:lnTo>
                <a:lnTo>
                  <a:pt x="1791" y="652"/>
                </a:lnTo>
                <a:lnTo>
                  <a:pt x="1750" y="489"/>
                </a:lnTo>
                <a:lnTo>
                  <a:pt x="1669" y="367"/>
                </a:lnTo>
                <a:lnTo>
                  <a:pt x="1547" y="245"/>
                </a:lnTo>
                <a:lnTo>
                  <a:pt x="1303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30"/>
          <p:cNvSpPr/>
          <p:nvPr/>
        </p:nvSpPr>
        <p:spPr>
          <a:xfrm>
            <a:off x="1648337" y="291793"/>
            <a:ext cx="85658" cy="85658"/>
          </a:xfrm>
          <a:custGeom>
            <a:avLst/>
            <a:gdLst/>
            <a:ahLst/>
            <a:cxnLst/>
            <a:rect l="l" t="t" r="r" b="b"/>
            <a:pathLst>
              <a:path w="1872" h="1872" extrusionOk="0">
                <a:moveTo>
                  <a:pt x="733" y="1"/>
                </a:moveTo>
                <a:lnTo>
                  <a:pt x="489" y="82"/>
                </a:lnTo>
                <a:lnTo>
                  <a:pt x="286" y="245"/>
                </a:lnTo>
                <a:lnTo>
                  <a:pt x="123" y="448"/>
                </a:lnTo>
                <a:lnTo>
                  <a:pt x="1" y="692"/>
                </a:lnTo>
                <a:lnTo>
                  <a:pt x="1" y="936"/>
                </a:lnTo>
                <a:lnTo>
                  <a:pt x="41" y="1221"/>
                </a:lnTo>
                <a:lnTo>
                  <a:pt x="164" y="1424"/>
                </a:lnTo>
                <a:lnTo>
                  <a:pt x="245" y="1587"/>
                </a:lnTo>
                <a:lnTo>
                  <a:pt x="367" y="1668"/>
                </a:lnTo>
                <a:lnTo>
                  <a:pt x="489" y="1750"/>
                </a:lnTo>
                <a:lnTo>
                  <a:pt x="652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0"/>
                </a:lnTo>
                <a:lnTo>
                  <a:pt x="154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3"/>
                </a:lnTo>
                <a:lnTo>
                  <a:pt x="1831" y="651"/>
                </a:lnTo>
                <a:lnTo>
                  <a:pt x="1750" y="489"/>
                </a:lnTo>
                <a:lnTo>
                  <a:pt x="1669" y="367"/>
                </a:lnTo>
                <a:lnTo>
                  <a:pt x="1546" y="245"/>
                </a:lnTo>
                <a:lnTo>
                  <a:pt x="1302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4_1"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31"/>
          <p:cNvSpPr/>
          <p:nvPr/>
        </p:nvSpPr>
        <p:spPr>
          <a:xfrm rot="10800000" flipH="1">
            <a:off x="-3335934" y="4390282"/>
            <a:ext cx="5171118" cy="2972279"/>
          </a:xfrm>
          <a:custGeom>
            <a:avLst/>
            <a:gdLst/>
            <a:ahLst/>
            <a:cxnLst/>
            <a:rect l="l" t="t" r="r" b="b"/>
            <a:pathLst>
              <a:path w="34820" h="20014" extrusionOk="0">
                <a:moveTo>
                  <a:pt x="27294" y="1"/>
                </a:moveTo>
                <a:lnTo>
                  <a:pt x="26765" y="41"/>
                </a:lnTo>
                <a:lnTo>
                  <a:pt x="25626" y="123"/>
                </a:lnTo>
                <a:lnTo>
                  <a:pt x="24487" y="326"/>
                </a:lnTo>
                <a:lnTo>
                  <a:pt x="23348" y="529"/>
                </a:lnTo>
                <a:lnTo>
                  <a:pt x="22210" y="814"/>
                </a:lnTo>
                <a:lnTo>
                  <a:pt x="17044" y="1953"/>
                </a:lnTo>
                <a:lnTo>
                  <a:pt x="11878" y="3133"/>
                </a:lnTo>
                <a:lnTo>
                  <a:pt x="10698" y="3377"/>
                </a:lnTo>
                <a:lnTo>
                  <a:pt x="9559" y="3662"/>
                </a:lnTo>
                <a:lnTo>
                  <a:pt x="8380" y="3987"/>
                </a:lnTo>
                <a:lnTo>
                  <a:pt x="7281" y="4394"/>
                </a:lnTo>
                <a:lnTo>
                  <a:pt x="6264" y="4760"/>
                </a:lnTo>
                <a:lnTo>
                  <a:pt x="5288" y="5248"/>
                </a:lnTo>
                <a:lnTo>
                  <a:pt x="4353" y="5777"/>
                </a:lnTo>
                <a:lnTo>
                  <a:pt x="3905" y="6061"/>
                </a:lnTo>
                <a:lnTo>
                  <a:pt x="3458" y="6387"/>
                </a:lnTo>
                <a:lnTo>
                  <a:pt x="2766" y="6997"/>
                </a:lnTo>
                <a:lnTo>
                  <a:pt x="2156" y="7648"/>
                </a:lnTo>
                <a:lnTo>
                  <a:pt x="1587" y="8339"/>
                </a:lnTo>
                <a:lnTo>
                  <a:pt x="1099" y="9112"/>
                </a:lnTo>
                <a:lnTo>
                  <a:pt x="692" y="9885"/>
                </a:lnTo>
                <a:lnTo>
                  <a:pt x="366" y="10699"/>
                </a:lnTo>
                <a:lnTo>
                  <a:pt x="244" y="11146"/>
                </a:lnTo>
                <a:lnTo>
                  <a:pt x="122" y="11553"/>
                </a:lnTo>
                <a:lnTo>
                  <a:pt x="82" y="11959"/>
                </a:lnTo>
                <a:lnTo>
                  <a:pt x="0" y="12407"/>
                </a:lnTo>
                <a:lnTo>
                  <a:pt x="0" y="12854"/>
                </a:lnTo>
                <a:lnTo>
                  <a:pt x="0" y="13261"/>
                </a:lnTo>
                <a:lnTo>
                  <a:pt x="41" y="13709"/>
                </a:lnTo>
                <a:lnTo>
                  <a:pt x="122" y="14115"/>
                </a:lnTo>
                <a:lnTo>
                  <a:pt x="244" y="14522"/>
                </a:lnTo>
                <a:lnTo>
                  <a:pt x="366" y="14929"/>
                </a:lnTo>
                <a:lnTo>
                  <a:pt x="529" y="15336"/>
                </a:lnTo>
                <a:lnTo>
                  <a:pt x="732" y="15742"/>
                </a:lnTo>
                <a:lnTo>
                  <a:pt x="1017" y="16190"/>
                </a:lnTo>
                <a:lnTo>
                  <a:pt x="1302" y="16597"/>
                </a:lnTo>
                <a:lnTo>
                  <a:pt x="1668" y="17003"/>
                </a:lnTo>
                <a:lnTo>
                  <a:pt x="1993" y="17369"/>
                </a:lnTo>
                <a:lnTo>
                  <a:pt x="2400" y="17695"/>
                </a:lnTo>
                <a:lnTo>
                  <a:pt x="2807" y="17980"/>
                </a:lnTo>
                <a:lnTo>
                  <a:pt x="3214" y="18264"/>
                </a:lnTo>
                <a:lnTo>
                  <a:pt x="3661" y="18549"/>
                </a:lnTo>
                <a:lnTo>
                  <a:pt x="4109" y="18793"/>
                </a:lnTo>
                <a:lnTo>
                  <a:pt x="4597" y="18996"/>
                </a:lnTo>
                <a:lnTo>
                  <a:pt x="5532" y="19363"/>
                </a:lnTo>
                <a:lnTo>
                  <a:pt x="6549" y="19607"/>
                </a:lnTo>
                <a:lnTo>
                  <a:pt x="7525" y="19810"/>
                </a:lnTo>
                <a:lnTo>
                  <a:pt x="8136" y="19891"/>
                </a:lnTo>
                <a:lnTo>
                  <a:pt x="8746" y="19932"/>
                </a:lnTo>
                <a:lnTo>
                  <a:pt x="10007" y="20013"/>
                </a:lnTo>
                <a:lnTo>
                  <a:pt x="11227" y="19973"/>
                </a:lnTo>
                <a:lnTo>
                  <a:pt x="12447" y="19891"/>
                </a:lnTo>
                <a:lnTo>
                  <a:pt x="14928" y="19688"/>
                </a:lnTo>
                <a:lnTo>
                  <a:pt x="16149" y="19566"/>
                </a:lnTo>
                <a:lnTo>
                  <a:pt x="17369" y="19485"/>
                </a:lnTo>
                <a:lnTo>
                  <a:pt x="18711" y="19444"/>
                </a:lnTo>
                <a:lnTo>
                  <a:pt x="20013" y="19485"/>
                </a:lnTo>
                <a:lnTo>
                  <a:pt x="22657" y="19566"/>
                </a:lnTo>
                <a:lnTo>
                  <a:pt x="23837" y="19647"/>
                </a:lnTo>
                <a:lnTo>
                  <a:pt x="25626" y="19647"/>
                </a:lnTo>
                <a:lnTo>
                  <a:pt x="26196" y="19607"/>
                </a:lnTo>
                <a:lnTo>
                  <a:pt x="26806" y="19525"/>
                </a:lnTo>
                <a:lnTo>
                  <a:pt x="27375" y="19403"/>
                </a:lnTo>
                <a:lnTo>
                  <a:pt x="27823" y="19281"/>
                </a:lnTo>
                <a:lnTo>
                  <a:pt x="28311" y="19118"/>
                </a:lnTo>
                <a:lnTo>
                  <a:pt x="28758" y="18915"/>
                </a:lnTo>
                <a:lnTo>
                  <a:pt x="29206" y="18712"/>
                </a:lnTo>
                <a:lnTo>
                  <a:pt x="29613" y="18508"/>
                </a:lnTo>
                <a:lnTo>
                  <a:pt x="30060" y="18264"/>
                </a:lnTo>
                <a:lnTo>
                  <a:pt x="30833" y="17695"/>
                </a:lnTo>
                <a:lnTo>
                  <a:pt x="31565" y="17044"/>
                </a:lnTo>
                <a:lnTo>
                  <a:pt x="32257" y="16352"/>
                </a:lnTo>
                <a:lnTo>
                  <a:pt x="32867" y="15580"/>
                </a:lnTo>
                <a:lnTo>
                  <a:pt x="33395" y="14766"/>
                </a:lnTo>
                <a:lnTo>
                  <a:pt x="33680" y="14278"/>
                </a:lnTo>
                <a:lnTo>
                  <a:pt x="33884" y="13749"/>
                </a:lnTo>
                <a:lnTo>
                  <a:pt x="34128" y="13261"/>
                </a:lnTo>
                <a:lnTo>
                  <a:pt x="34290" y="12732"/>
                </a:lnTo>
                <a:lnTo>
                  <a:pt x="34453" y="12204"/>
                </a:lnTo>
                <a:lnTo>
                  <a:pt x="34575" y="11634"/>
                </a:lnTo>
                <a:lnTo>
                  <a:pt x="34697" y="11105"/>
                </a:lnTo>
                <a:lnTo>
                  <a:pt x="34778" y="10536"/>
                </a:lnTo>
                <a:lnTo>
                  <a:pt x="34819" y="9966"/>
                </a:lnTo>
                <a:lnTo>
                  <a:pt x="34819" y="9438"/>
                </a:lnTo>
                <a:lnTo>
                  <a:pt x="34819" y="8868"/>
                </a:lnTo>
                <a:lnTo>
                  <a:pt x="34819" y="8299"/>
                </a:lnTo>
                <a:lnTo>
                  <a:pt x="34738" y="7729"/>
                </a:lnTo>
                <a:lnTo>
                  <a:pt x="34656" y="7200"/>
                </a:lnTo>
                <a:lnTo>
                  <a:pt x="34575" y="6631"/>
                </a:lnTo>
                <a:lnTo>
                  <a:pt x="34412" y="6102"/>
                </a:lnTo>
                <a:lnTo>
                  <a:pt x="34290" y="5533"/>
                </a:lnTo>
                <a:lnTo>
                  <a:pt x="34087" y="5004"/>
                </a:lnTo>
                <a:lnTo>
                  <a:pt x="33884" y="4475"/>
                </a:lnTo>
                <a:lnTo>
                  <a:pt x="33640" y="3946"/>
                </a:lnTo>
                <a:lnTo>
                  <a:pt x="33395" y="3499"/>
                </a:lnTo>
                <a:lnTo>
                  <a:pt x="33111" y="3051"/>
                </a:lnTo>
                <a:lnTo>
                  <a:pt x="32826" y="2604"/>
                </a:lnTo>
                <a:lnTo>
                  <a:pt x="32501" y="2238"/>
                </a:lnTo>
                <a:lnTo>
                  <a:pt x="32134" y="1831"/>
                </a:lnTo>
                <a:lnTo>
                  <a:pt x="31768" y="1465"/>
                </a:lnTo>
                <a:lnTo>
                  <a:pt x="31362" y="1180"/>
                </a:lnTo>
                <a:lnTo>
                  <a:pt x="30914" y="896"/>
                </a:lnTo>
                <a:lnTo>
                  <a:pt x="30426" y="611"/>
                </a:lnTo>
                <a:lnTo>
                  <a:pt x="29938" y="407"/>
                </a:lnTo>
                <a:lnTo>
                  <a:pt x="29450" y="285"/>
                </a:lnTo>
                <a:lnTo>
                  <a:pt x="28921" y="163"/>
                </a:lnTo>
                <a:lnTo>
                  <a:pt x="28392" y="82"/>
                </a:lnTo>
                <a:lnTo>
                  <a:pt x="27823" y="41"/>
                </a:lnTo>
                <a:lnTo>
                  <a:pt x="2729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31"/>
          <p:cNvSpPr/>
          <p:nvPr/>
        </p:nvSpPr>
        <p:spPr>
          <a:xfrm rot="10800000" flipH="1">
            <a:off x="6652416" y="-1583268"/>
            <a:ext cx="5171118" cy="2972279"/>
          </a:xfrm>
          <a:custGeom>
            <a:avLst/>
            <a:gdLst/>
            <a:ahLst/>
            <a:cxnLst/>
            <a:rect l="l" t="t" r="r" b="b"/>
            <a:pathLst>
              <a:path w="34820" h="20014" extrusionOk="0">
                <a:moveTo>
                  <a:pt x="27294" y="1"/>
                </a:moveTo>
                <a:lnTo>
                  <a:pt x="26765" y="41"/>
                </a:lnTo>
                <a:lnTo>
                  <a:pt x="25626" y="123"/>
                </a:lnTo>
                <a:lnTo>
                  <a:pt x="24487" y="326"/>
                </a:lnTo>
                <a:lnTo>
                  <a:pt x="23348" y="529"/>
                </a:lnTo>
                <a:lnTo>
                  <a:pt x="22210" y="814"/>
                </a:lnTo>
                <a:lnTo>
                  <a:pt x="17044" y="1953"/>
                </a:lnTo>
                <a:lnTo>
                  <a:pt x="11878" y="3133"/>
                </a:lnTo>
                <a:lnTo>
                  <a:pt x="10698" y="3377"/>
                </a:lnTo>
                <a:lnTo>
                  <a:pt x="9559" y="3662"/>
                </a:lnTo>
                <a:lnTo>
                  <a:pt x="8380" y="3987"/>
                </a:lnTo>
                <a:lnTo>
                  <a:pt x="7281" y="4394"/>
                </a:lnTo>
                <a:lnTo>
                  <a:pt x="6264" y="4760"/>
                </a:lnTo>
                <a:lnTo>
                  <a:pt x="5288" y="5248"/>
                </a:lnTo>
                <a:lnTo>
                  <a:pt x="4353" y="5777"/>
                </a:lnTo>
                <a:lnTo>
                  <a:pt x="3905" y="6061"/>
                </a:lnTo>
                <a:lnTo>
                  <a:pt x="3458" y="6387"/>
                </a:lnTo>
                <a:lnTo>
                  <a:pt x="2766" y="6997"/>
                </a:lnTo>
                <a:lnTo>
                  <a:pt x="2156" y="7648"/>
                </a:lnTo>
                <a:lnTo>
                  <a:pt x="1587" y="8339"/>
                </a:lnTo>
                <a:lnTo>
                  <a:pt x="1099" y="9112"/>
                </a:lnTo>
                <a:lnTo>
                  <a:pt x="692" y="9885"/>
                </a:lnTo>
                <a:lnTo>
                  <a:pt x="366" y="10699"/>
                </a:lnTo>
                <a:lnTo>
                  <a:pt x="244" y="11146"/>
                </a:lnTo>
                <a:lnTo>
                  <a:pt x="122" y="11553"/>
                </a:lnTo>
                <a:lnTo>
                  <a:pt x="82" y="11959"/>
                </a:lnTo>
                <a:lnTo>
                  <a:pt x="0" y="12407"/>
                </a:lnTo>
                <a:lnTo>
                  <a:pt x="0" y="12854"/>
                </a:lnTo>
                <a:lnTo>
                  <a:pt x="0" y="13261"/>
                </a:lnTo>
                <a:lnTo>
                  <a:pt x="41" y="13709"/>
                </a:lnTo>
                <a:lnTo>
                  <a:pt x="122" y="14115"/>
                </a:lnTo>
                <a:lnTo>
                  <a:pt x="244" y="14522"/>
                </a:lnTo>
                <a:lnTo>
                  <a:pt x="366" y="14929"/>
                </a:lnTo>
                <a:lnTo>
                  <a:pt x="529" y="15336"/>
                </a:lnTo>
                <a:lnTo>
                  <a:pt x="732" y="15742"/>
                </a:lnTo>
                <a:lnTo>
                  <a:pt x="1017" y="16190"/>
                </a:lnTo>
                <a:lnTo>
                  <a:pt x="1302" y="16597"/>
                </a:lnTo>
                <a:lnTo>
                  <a:pt x="1668" y="17003"/>
                </a:lnTo>
                <a:lnTo>
                  <a:pt x="1993" y="17369"/>
                </a:lnTo>
                <a:lnTo>
                  <a:pt x="2400" y="17695"/>
                </a:lnTo>
                <a:lnTo>
                  <a:pt x="2807" y="17980"/>
                </a:lnTo>
                <a:lnTo>
                  <a:pt x="3214" y="18264"/>
                </a:lnTo>
                <a:lnTo>
                  <a:pt x="3661" y="18549"/>
                </a:lnTo>
                <a:lnTo>
                  <a:pt x="4109" y="18793"/>
                </a:lnTo>
                <a:lnTo>
                  <a:pt x="4597" y="18996"/>
                </a:lnTo>
                <a:lnTo>
                  <a:pt x="5532" y="19363"/>
                </a:lnTo>
                <a:lnTo>
                  <a:pt x="6549" y="19607"/>
                </a:lnTo>
                <a:lnTo>
                  <a:pt x="7525" y="19810"/>
                </a:lnTo>
                <a:lnTo>
                  <a:pt x="8136" y="19891"/>
                </a:lnTo>
                <a:lnTo>
                  <a:pt x="8746" y="19932"/>
                </a:lnTo>
                <a:lnTo>
                  <a:pt x="10007" y="20013"/>
                </a:lnTo>
                <a:lnTo>
                  <a:pt x="11227" y="19973"/>
                </a:lnTo>
                <a:lnTo>
                  <a:pt x="12447" y="19891"/>
                </a:lnTo>
                <a:lnTo>
                  <a:pt x="14928" y="19688"/>
                </a:lnTo>
                <a:lnTo>
                  <a:pt x="16149" y="19566"/>
                </a:lnTo>
                <a:lnTo>
                  <a:pt x="17369" y="19485"/>
                </a:lnTo>
                <a:lnTo>
                  <a:pt x="18711" y="19444"/>
                </a:lnTo>
                <a:lnTo>
                  <a:pt x="20013" y="19485"/>
                </a:lnTo>
                <a:lnTo>
                  <a:pt x="22657" y="19566"/>
                </a:lnTo>
                <a:lnTo>
                  <a:pt x="23837" y="19647"/>
                </a:lnTo>
                <a:lnTo>
                  <a:pt x="25626" y="19647"/>
                </a:lnTo>
                <a:lnTo>
                  <a:pt x="26196" y="19607"/>
                </a:lnTo>
                <a:lnTo>
                  <a:pt x="26806" y="19525"/>
                </a:lnTo>
                <a:lnTo>
                  <a:pt x="27375" y="19403"/>
                </a:lnTo>
                <a:lnTo>
                  <a:pt x="27823" y="19281"/>
                </a:lnTo>
                <a:lnTo>
                  <a:pt x="28311" y="19118"/>
                </a:lnTo>
                <a:lnTo>
                  <a:pt x="28758" y="18915"/>
                </a:lnTo>
                <a:lnTo>
                  <a:pt x="29206" y="18712"/>
                </a:lnTo>
                <a:lnTo>
                  <a:pt x="29613" y="18508"/>
                </a:lnTo>
                <a:lnTo>
                  <a:pt x="30060" y="18264"/>
                </a:lnTo>
                <a:lnTo>
                  <a:pt x="30833" y="17695"/>
                </a:lnTo>
                <a:lnTo>
                  <a:pt x="31565" y="17044"/>
                </a:lnTo>
                <a:lnTo>
                  <a:pt x="32257" y="16352"/>
                </a:lnTo>
                <a:lnTo>
                  <a:pt x="32867" y="15580"/>
                </a:lnTo>
                <a:lnTo>
                  <a:pt x="33395" y="14766"/>
                </a:lnTo>
                <a:lnTo>
                  <a:pt x="33680" y="14278"/>
                </a:lnTo>
                <a:lnTo>
                  <a:pt x="33884" y="13749"/>
                </a:lnTo>
                <a:lnTo>
                  <a:pt x="34128" y="13261"/>
                </a:lnTo>
                <a:lnTo>
                  <a:pt x="34290" y="12732"/>
                </a:lnTo>
                <a:lnTo>
                  <a:pt x="34453" y="12204"/>
                </a:lnTo>
                <a:lnTo>
                  <a:pt x="34575" y="11634"/>
                </a:lnTo>
                <a:lnTo>
                  <a:pt x="34697" y="11105"/>
                </a:lnTo>
                <a:lnTo>
                  <a:pt x="34778" y="10536"/>
                </a:lnTo>
                <a:lnTo>
                  <a:pt x="34819" y="9966"/>
                </a:lnTo>
                <a:lnTo>
                  <a:pt x="34819" y="9438"/>
                </a:lnTo>
                <a:lnTo>
                  <a:pt x="34819" y="8868"/>
                </a:lnTo>
                <a:lnTo>
                  <a:pt x="34819" y="8299"/>
                </a:lnTo>
                <a:lnTo>
                  <a:pt x="34738" y="7729"/>
                </a:lnTo>
                <a:lnTo>
                  <a:pt x="34656" y="7200"/>
                </a:lnTo>
                <a:lnTo>
                  <a:pt x="34575" y="6631"/>
                </a:lnTo>
                <a:lnTo>
                  <a:pt x="34412" y="6102"/>
                </a:lnTo>
                <a:lnTo>
                  <a:pt x="34290" y="5533"/>
                </a:lnTo>
                <a:lnTo>
                  <a:pt x="34087" y="5004"/>
                </a:lnTo>
                <a:lnTo>
                  <a:pt x="33884" y="4475"/>
                </a:lnTo>
                <a:lnTo>
                  <a:pt x="33640" y="3946"/>
                </a:lnTo>
                <a:lnTo>
                  <a:pt x="33395" y="3499"/>
                </a:lnTo>
                <a:lnTo>
                  <a:pt x="33111" y="3051"/>
                </a:lnTo>
                <a:lnTo>
                  <a:pt x="32826" y="2604"/>
                </a:lnTo>
                <a:lnTo>
                  <a:pt x="32501" y="2238"/>
                </a:lnTo>
                <a:lnTo>
                  <a:pt x="32134" y="1831"/>
                </a:lnTo>
                <a:lnTo>
                  <a:pt x="31768" y="1465"/>
                </a:lnTo>
                <a:lnTo>
                  <a:pt x="31362" y="1180"/>
                </a:lnTo>
                <a:lnTo>
                  <a:pt x="30914" y="896"/>
                </a:lnTo>
                <a:lnTo>
                  <a:pt x="30426" y="611"/>
                </a:lnTo>
                <a:lnTo>
                  <a:pt x="29938" y="407"/>
                </a:lnTo>
                <a:lnTo>
                  <a:pt x="29450" y="285"/>
                </a:lnTo>
                <a:lnTo>
                  <a:pt x="28921" y="163"/>
                </a:lnTo>
                <a:lnTo>
                  <a:pt x="28392" y="82"/>
                </a:lnTo>
                <a:lnTo>
                  <a:pt x="27823" y="41"/>
                </a:lnTo>
                <a:lnTo>
                  <a:pt x="2729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2" name="Google Shape;1092;p31"/>
          <p:cNvSpPr/>
          <p:nvPr/>
        </p:nvSpPr>
        <p:spPr>
          <a:xfrm rot="10800000" flipH="1">
            <a:off x="1920142" y="4470671"/>
            <a:ext cx="85658" cy="85658"/>
          </a:xfrm>
          <a:custGeom>
            <a:avLst/>
            <a:gdLst/>
            <a:ahLst/>
            <a:cxnLst/>
            <a:rect l="l" t="t" r="r" b="b"/>
            <a:pathLst>
              <a:path w="1872" h="1872" extrusionOk="0">
                <a:moveTo>
                  <a:pt x="733" y="1"/>
                </a:moveTo>
                <a:lnTo>
                  <a:pt x="489" y="82"/>
                </a:lnTo>
                <a:lnTo>
                  <a:pt x="286" y="245"/>
                </a:lnTo>
                <a:lnTo>
                  <a:pt x="123" y="448"/>
                </a:lnTo>
                <a:lnTo>
                  <a:pt x="1" y="692"/>
                </a:lnTo>
                <a:lnTo>
                  <a:pt x="1" y="936"/>
                </a:lnTo>
                <a:lnTo>
                  <a:pt x="41" y="1221"/>
                </a:lnTo>
                <a:lnTo>
                  <a:pt x="164" y="1424"/>
                </a:lnTo>
                <a:lnTo>
                  <a:pt x="245" y="1587"/>
                </a:lnTo>
                <a:lnTo>
                  <a:pt x="367" y="1668"/>
                </a:lnTo>
                <a:lnTo>
                  <a:pt x="489" y="1750"/>
                </a:lnTo>
                <a:lnTo>
                  <a:pt x="652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0"/>
                </a:lnTo>
                <a:lnTo>
                  <a:pt x="154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3"/>
                </a:lnTo>
                <a:lnTo>
                  <a:pt x="1831" y="651"/>
                </a:lnTo>
                <a:lnTo>
                  <a:pt x="1750" y="489"/>
                </a:lnTo>
                <a:lnTo>
                  <a:pt x="1669" y="367"/>
                </a:lnTo>
                <a:lnTo>
                  <a:pt x="1546" y="245"/>
                </a:lnTo>
                <a:lnTo>
                  <a:pt x="1302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p31"/>
          <p:cNvSpPr/>
          <p:nvPr/>
        </p:nvSpPr>
        <p:spPr>
          <a:xfrm rot="10800000" flipH="1">
            <a:off x="8271314" y="3824986"/>
            <a:ext cx="152693" cy="154523"/>
          </a:xfrm>
          <a:custGeom>
            <a:avLst/>
            <a:gdLst/>
            <a:ahLst/>
            <a:cxnLst/>
            <a:rect l="l" t="t" r="r" b="b"/>
            <a:pathLst>
              <a:path w="3337" h="3377" extrusionOk="0">
                <a:moveTo>
                  <a:pt x="1506" y="0"/>
                </a:moveTo>
                <a:lnTo>
                  <a:pt x="1262" y="41"/>
                </a:lnTo>
                <a:lnTo>
                  <a:pt x="1018" y="122"/>
                </a:lnTo>
                <a:lnTo>
                  <a:pt x="774" y="204"/>
                </a:lnTo>
                <a:lnTo>
                  <a:pt x="570" y="366"/>
                </a:lnTo>
                <a:lnTo>
                  <a:pt x="408" y="529"/>
                </a:lnTo>
                <a:lnTo>
                  <a:pt x="245" y="692"/>
                </a:lnTo>
                <a:lnTo>
                  <a:pt x="164" y="895"/>
                </a:lnTo>
                <a:lnTo>
                  <a:pt x="82" y="1098"/>
                </a:lnTo>
                <a:lnTo>
                  <a:pt x="1" y="1342"/>
                </a:lnTo>
                <a:lnTo>
                  <a:pt x="1" y="1546"/>
                </a:lnTo>
                <a:lnTo>
                  <a:pt x="1" y="1790"/>
                </a:lnTo>
                <a:lnTo>
                  <a:pt x="1" y="1993"/>
                </a:lnTo>
                <a:lnTo>
                  <a:pt x="123" y="2319"/>
                </a:lnTo>
                <a:lnTo>
                  <a:pt x="245" y="2563"/>
                </a:lnTo>
                <a:lnTo>
                  <a:pt x="448" y="2807"/>
                </a:lnTo>
                <a:lnTo>
                  <a:pt x="692" y="3010"/>
                </a:lnTo>
                <a:lnTo>
                  <a:pt x="936" y="3173"/>
                </a:lnTo>
                <a:lnTo>
                  <a:pt x="1221" y="3295"/>
                </a:lnTo>
                <a:lnTo>
                  <a:pt x="1506" y="3376"/>
                </a:lnTo>
                <a:lnTo>
                  <a:pt x="1831" y="3376"/>
                </a:lnTo>
                <a:lnTo>
                  <a:pt x="2075" y="3336"/>
                </a:lnTo>
                <a:lnTo>
                  <a:pt x="2319" y="3254"/>
                </a:lnTo>
                <a:lnTo>
                  <a:pt x="2564" y="3173"/>
                </a:lnTo>
                <a:lnTo>
                  <a:pt x="2767" y="3010"/>
                </a:lnTo>
                <a:lnTo>
                  <a:pt x="2930" y="2847"/>
                </a:lnTo>
                <a:lnTo>
                  <a:pt x="3092" y="2685"/>
                </a:lnTo>
                <a:lnTo>
                  <a:pt x="3214" y="2441"/>
                </a:lnTo>
                <a:lnTo>
                  <a:pt x="3296" y="2197"/>
                </a:lnTo>
                <a:lnTo>
                  <a:pt x="3336" y="1912"/>
                </a:lnTo>
                <a:lnTo>
                  <a:pt x="3336" y="1627"/>
                </a:lnTo>
                <a:lnTo>
                  <a:pt x="3296" y="1342"/>
                </a:lnTo>
                <a:lnTo>
                  <a:pt x="3214" y="1098"/>
                </a:lnTo>
                <a:lnTo>
                  <a:pt x="3092" y="854"/>
                </a:lnTo>
                <a:lnTo>
                  <a:pt x="2930" y="610"/>
                </a:lnTo>
                <a:lnTo>
                  <a:pt x="2726" y="407"/>
                </a:lnTo>
                <a:lnTo>
                  <a:pt x="2482" y="244"/>
                </a:lnTo>
                <a:lnTo>
                  <a:pt x="2238" y="122"/>
                </a:lnTo>
                <a:lnTo>
                  <a:pt x="1994" y="41"/>
                </a:lnTo>
                <a:lnTo>
                  <a:pt x="17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4" name="Google Shape;1094;p31"/>
          <p:cNvSpPr/>
          <p:nvPr/>
        </p:nvSpPr>
        <p:spPr>
          <a:xfrm rot="10800000" flipH="1">
            <a:off x="1853114" y="552749"/>
            <a:ext cx="152693" cy="154523"/>
          </a:xfrm>
          <a:custGeom>
            <a:avLst/>
            <a:gdLst/>
            <a:ahLst/>
            <a:cxnLst/>
            <a:rect l="l" t="t" r="r" b="b"/>
            <a:pathLst>
              <a:path w="3337" h="3377" extrusionOk="0">
                <a:moveTo>
                  <a:pt x="1506" y="0"/>
                </a:moveTo>
                <a:lnTo>
                  <a:pt x="1262" y="41"/>
                </a:lnTo>
                <a:lnTo>
                  <a:pt x="1018" y="122"/>
                </a:lnTo>
                <a:lnTo>
                  <a:pt x="774" y="204"/>
                </a:lnTo>
                <a:lnTo>
                  <a:pt x="570" y="366"/>
                </a:lnTo>
                <a:lnTo>
                  <a:pt x="408" y="529"/>
                </a:lnTo>
                <a:lnTo>
                  <a:pt x="245" y="692"/>
                </a:lnTo>
                <a:lnTo>
                  <a:pt x="164" y="895"/>
                </a:lnTo>
                <a:lnTo>
                  <a:pt x="82" y="1098"/>
                </a:lnTo>
                <a:lnTo>
                  <a:pt x="1" y="1342"/>
                </a:lnTo>
                <a:lnTo>
                  <a:pt x="1" y="1546"/>
                </a:lnTo>
                <a:lnTo>
                  <a:pt x="1" y="1790"/>
                </a:lnTo>
                <a:lnTo>
                  <a:pt x="1" y="1993"/>
                </a:lnTo>
                <a:lnTo>
                  <a:pt x="123" y="2319"/>
                </a:lnTo>
                <a:lnTo>
                  <a:pt x="245" y="2563"/>
                </a:lnTo>
                <a:lnTo>
                  <a:pt x="448" y="2807"/>
                </a:lnTo>
                <a:lnTo>
                  <a:pt x="692" y="3010"/>
                </a:lnTo>
                <a:lnTo>
                  <a:pt x="936" y="3173"/>
                </a:lnTo>
                <a:lnTo>
                  <a:pt x="1221" y="3295"/>
                </a:lnTo>
                <a:lnTo>
                  <a:pt x="1506" y="3376"/>
                </a:lnTo>
                <a:lnTo>
                  <a:pt x="1831" y="3376"/>
                </a:lnTo>
                <a:lnTo>
                  <a:pt x="2075" y="3336"/>
                </a:lnTo>
                <a:lnTo>
                  <a:pt x="2319" y="3254"/>
                </a:lnTo>
                <a:lnTo>
                  <a:pt x="2564" y="3173"/>
                </a:lnTo>
                <a:lnTo>
                  <a:pt x="2767" y="3010"/>
                </a:lnTo>
                <a:lnTo>
                  <a:pt x="2930" y="2847"/>
                </a:lnTo>
                <a:lnTo>
                  <a:pt x="3092" y="2685"/>
                </a:lnTo>
                <a:lnTo>
                  <a:pt x="3214" y="2441"/>
                </a:lnTo>
                <a:lnTo>
                  <a:pt x="3296" y="2197"/>
                </a:lnTo>
                <a:lnTo>
                  <a:pt x="3336" y="1912"/>
                </a:lnTo>
                <a:lnTo>
                  <a:pt x="3336" y="1627"/>
                </a:lnTo>
                <a:lnTo>
                  <a:pt x="3296" y="1342"/>
                </a:lnTo>
                <a:lnTo>
                  <a:pt x="3214" y="1098"/>
                </a:lnTo>
                <a:lnTo>
                  <a:pt x="3092" y="854"/>
                </a:lnTo>
                <a:lnTo>
                  <a:pt x="2930" y="610"/>
                </a:lnTo>
                <a:lnTo>
                  <a:pt x="2726" y="407"/>
                </a:lnTo>
                <a:lnTo>
                  <a:pt x="2482" y="244"/>
                </a:lnTo>
                <a:lnTo>
                  <a:pt x="2238" y="122"/>
                </a:lnTo>
                <a:lnTo>
                  <a:pt x="1994" y="41"/>
                </a:lnTo>
                <a:lnTo>
                  <a:pt x="17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95" name="Google Shape;1095;p31"/>
          <p:cNvGrpSpPr/>
          <p:nvPr/>
        </p:nvGrpSpPr>
        <p:grpSpPr>
          <a:xfrm rot="-5400000" flipH="1">
            <a:off x="-1004624" y="3805865"/>
            <a:ext cx="1915490" cy="2459786"/>
            <a:chOff x="2659350" y="1746500"/>
            <a:chExt cx="379350" cy="487125"/>
          </a:xfrm>
        </p:grpSpPr>
        <p:sp>
          <p:nvSpPr>
            <p:cNvPr id="1096" name="Google Shape;1096;p31"/>
            <p:cNvSpPr/>
            <p:nvPr/>
          </p:nvSpPr>
          <p:spPr>
            <a:xfrm>
              <a:off x="2659350" y="1746500"/>
              <a:ext cx="379350" cy="487125"/>
            </a:xfrm>
            <a:custGeom>
              <a:avLst/>
              <a:gdLst/>
              <a:ahLst/>
              <a:cxnLst/>
              <a:rect l="l" t="t" r="r" b="b"/>
              <a:pathLst>
                <a:path w="15174" h="19485" extrusionOk="0">
                  <a:moveTo>
                    <a:pt x="14116" y="1"/>
                  </a:moveTo>
                  <a:lnTo>
                    <a:pt x="14034" y="42"/>
                  </a:lnTo>
                  <a:lnTo>
                    <a:pt x="13261" y="774"/>
                  </a:lnTo>
                  <a:lnTo>
                    <a:pt x="12448" y="1465"/>
                  </a:lnTo>
                  <a:lnTo>
                    <a:pt x="11634" y="2116"/>
                  </a:lnTo>
                  <a:lnTo>
                    <a:pt x="10821" y="2767"/>
                  </a:lnTo>
                  <a:lnTo>
                    <a:pt x="9112" y="4028"/>
                  </a:lnTo>
                  <a:lnTo>
                    <a:pt x="7404" y="5248"/>
                  </a:lnTo>
                  <a:lnTo>
                    <a:pt x="5899" y="6428"/>
                  </a:lnTo>
                  <a:lnTo>
                    <a:pt x="5167" y="7079"/>
                  </a:lnTo>
                  <a:lnTo>
                    <a:pt x="4435" y="7729"/>
                  </a:lnTo>
                  <a:lnTo>
                    <a:pt x="3743" y="8380"/>
                  </a:lnTo>
                  <a:lnTo>
                    <a:pt x="3133" y="9072"/>
                  </a:lnTo>
                  <a:lnTo>
                    <a:pt x="2482" y="9844"/>
                  </a:lnTo>
                  <a:lnTo>
                    <a:pt x="1953" y="10617"/>
                  </a:lnTo>
                  <a:lnTo>
                    <a:pt x="1425" y="11390"/>
                  </a:lnTo>
                  <a:lnTo>
                    <a:pt x="1018" y="12204"/>
                  </a:lnTo>
                  <a:lnTo>
                    <a:pt x="652" y="13058"/>
                  </a:lnTo>
                  <a:lnTo>
                    <a:pt x="326" y="13912"/>
                  </a:lnTo>
                  <a:lnTo>
                    <a:pt x="123" y="14766"/>
                  </a:lnTo>
                  <a:lnTo>
                    <a:pt x="82" y="15173"/>
                  </a:lnTo>
                  <a:lnTo>
                    <a:pt x="42" y="15620"/>
                  </a:lnTo>
                  <a:lnTo>
                    <a:pt x="1" y="16068"/>
                  </a:lnTo>
                  <a:lnTo>
                    <a:pt x="42" y="16475"/>
                  </a:lnTo>
                  <a:lnTo>
                    <a:pt x="82" y="16922"/>
                  </a:lnTo>
                  <a:lnTo>
                    <a:pt x="164" y="17329"/>
                  </a:lnTo>
                  <a:lnTo>
                    <a:pt x="326" y="17736"/>
                  </a:lnTo>
                  <a:lnTo>
                    <a:pt x="489" y="18102"/>
                  </a:lnTo>
                  <a:lnTo>
                    <a:pt x="733" y="18468"/>
                  </a:lnTo>
                  <a:lnTo>
                    <a:pt x="977" y="18753"/>
                  </a:lnTo>
                  <a:lnTo>
                    <a:pt x="1303" y="18997"/>
                  </a:lnTo>
                  <a:lnTo>
                    <a:pt x="1669" y="19200"/>
                  </a:lnTo>
                  <a:lnTo>
                    <a:pt x="2035" y="19363"/>
                  </a:lnTo>
                  <a:lnTo>
                    <a:pt x="2442" y="19444"/>
                  </a:lnTo>
                  <a:lnTo>
                    <a:pt x="2930" y="19485"/>
                  </a:lnTo>
                  <a:lnTo>
                    <a:pt x="3418" y="19485"/>
                  </a:lnTo>
                  <a:lnTo>
                    <a:pt x="3906" y="19444"/>
                  </a:lnTo>
                  <a:lnTo>
                    <a:pt x="4394" y="19363"/>
                  </a:lnTo>
                  <a:lnTo>
                    <a:pt x="5370" y="19159"/>
                  </a:lnTo>
                  <a:lnTo>
                    <a:pt x="6306" y="18915"/>
                  </a:lnTo>
                  <a:lnTo>
                    <a:pt x="7323" y="18631"/>
                  </a:lnTo>
                  <a:lnTo>
                    <a:pt x="8340" y="18305"/>
                  </a:lnTo>
                  <a:lnTo>
                    <a:pt x="9356" y="17980"/>
                  </a:lnTo>
                  <a:lnTo>
                    <a:pt x="10333" y="17614"/>
                  </a:lnTo>
                  <a:lnTo>
                    <a:pt x="11309" y="17166"/>
                  </a:lnTo>
                  <a:lnTo>
                    <a:pt x="12285" y="16719"/>
                  </a:lnTo>
                  <a:lnTo>
                    <a:pt x="13221" y="16271"/>
                  </a:lnTo>
                  <a:lnTo>
                    <a:pt x="14156" y="15743"/>
                  </a:lnTo>
                  <a:lnTo>
                    <a:pt x="15051" y="15214"/>
                  </a:lnTo>
                  <a:lnTo>
                    <a:pt x="15132" y="15173"/>
                  </a:lnTo>
                  <a:lnTo>
                    <a:pt x="15173" y="15092"/>
                  </a:lnTo>
                  <a:lnTo>
                    <a:pt x="15173" y="15051"/>
                  </a:lnTo>
                  <a:lnTo>
                    <a:pt x="15132" y="14970"/>
                  </a:lnTo>
                  <a:lnTo>
                    <a:pt x="15092" y="14929"/>
                  </a:lnTo>
                  <a:lnTo>
                    <a:pt x="15010" y="14888"/>
                  </a:lnTo>
                  <a:lnTo>
                    <a:pt x="14888" y="14888"/>
                  </a:lnTo>
                  <a:lnTo>
                    <a:pt x="13994" y="15417"/>
                  </a:lnTo>
                  <a:lnTo>
                    <a:pt x="13099" y="15905"/>
                  </a:lnTo>
                  <a:lnTo>
                    <a:pt x="12163" y="16393"/>
                  </a:lnTo>
                  <a:lnTo>
                    <a:pt x="11228" y="16800"/>
                  </a:lnTo>
                  <a:lnTo>
                    <a:pt x="10292" y="17207"/>
                  </a:lnTo>
                  <a:lnTo>
                    <a:pt x="9316" y="17573"/>
                  </a:lnTo>
                  <a:lnTo>
                    <a:pt x="8340" y="17939"/>
                  </a:lnTo>
                  <a:lnTo>
                    <a:pt x="7363" y="18224"/>
                  </a:lnTo>
                  <a:lnTo>
                    <a:pt x="6387" y="18508"/>
                  </a:lnTo>
                  <a:lnTo>
                    <a:pt x="5452" y="18753"/>
                  </a:lnTo>
                  <a:lnTo>
                    <a:pt x="4475" y="18956"/>
                  </a:lnTo>
                  <a:lnTo>
                    <a:pt x="3987" y="19037"/>
                  </a:lnTo>
                  <a:lnTo>
                    <a:pt x="3499" y="19119"/>
                  </a:lnTo>
                  <a:lnTo>
                    <a:pt x="3052" y="19119"/>
                  </a:lnTo>
                  <a:lnTo>
                    <a:pt x="2604" y="19078"/>
                  </a:lnTo>
                  <a:lnTo>
                    <a:pt x="2157" y="18997"/>
                  </a:lnTo>
                  <a:lnTo>
                    <a:pt x="1750" y="18834"/>
                  </a:lnTo>
                  <a:lnTo>
                    <a:pt x="1425" y="18631"/>
                  </a:lnTo>
                  <a:lnTo>
                    <a:pt x="1140" y="18386"/>
                  </a:lnTo>
                  <a:lnTo>
                    <a:pt x="896" y="18061"/>
                  </a:lnTo>
                  <a:lnTo>
                    <a:pt x="692" y="17695"/>
                  </a:lnTo>
                  <a:lnTo>
                    <a:pt x="530" y="17329"/>
                  </a:lnTo>
                  <a:lnTo>
                    <a:pt x="448" y="16922"/>
                  </a:lnTo>
                  <a:lnTo>
                    <a:pt x="408" y="16475"/>
                  </a:lnTo>
                  <a:lnTo>
                    <a:pt x="367" y="16068"/>
                  </a:lnTo>
                  <a:lnTo>
                    <a:pt x="408" y="15661"/>
                  </a:lnTo>
                  <a:lnTo>
                    <a:pt x="448" y="15214"/>
                  </a:lnTo>
                  <a:lnTo>
                    <a:pt x="611" y="14400"/>
                  </a:lnTo>
                  <a:lnTo>
                    <a:pt x="855" y="13546"/>
                  </a:lnTo>
                  <a:lnTo>
                    <a:pt x="1181" y="12732"/>
                  </a:lnTo>
                  <a:lnTo>
                    <a:pt x="1587" y="11919"/>
                  </a:lnTo>
                  <a:lnTo>
                    <a:pt x="2035" y="11146"/>
                  </a:lnTo>
                  <a:lnTo>
                    <a:pt x="2564" y="10373"/>
                  </a:lnTo>
                  <a:lnTo>
                    <a:pt x="3133" y="9641"/>
                  </a:lnTo>
                  <a:lnTo>
                    <a:pt x="3743" y="8950"/>
                  </a:lnTo>
                  <a:lnTo>
                    <a:pt x="4394" y="8299"/>
                  </a:lnTo>
                  <a:lnTo>
                    <a:pt x="5045" y="7648"/>
                  </a:lnTo>
                  <a:lnTo>
                    <a:pt x="5736" y="7038"/>
                  </a:lnTo>
                  <a:lnTo>
                    <a:pt x="6468" y="6428"/>
                  </a:lnTo>
                  <a:lnTo>
                    <a:pt x="7201" y="5858"/>
                  </a:lnTo>
                  <a:lnTo>
                    <a:pt x="9031" y="4557"/>
                  </a:lnTo>
                  <a:lnTo>
                    <a:pt x="10821" y="3214"/>
                  </a:lnTo>
                  <a:lnTo>
                    <a:pt x="11756" y="2523"/>
                  </a:lnTo>
                  <a:lnTo>
                    <a:pt x="12611" y="1831"/>
                  </a:lnTo>
                  <a:lnTo>
                    <a:pt x="13465" y="1058"/>
                  </a:lnTo>
                  <a:lnTo>
                    <a:pt x="14278" y="286"/>
                  </a:lnTo>
                  <a:lnTo>
                    <a:pt x="14319" y="245"/>
                  </a:lnTo>
                  <a:lnTo>
                    <a:pt x="14360" y="164"/>
                  </a:lnTo>
                  <a:lnTo>
                    <a:pt x="14319" y="82"/>
                  </a:lnTo>
                  <a:lnTo>
                    <a:pt x="14278" y="42"/>
                  </a:lnTo>
                  <a:lnTo>
                    <a:pt x="142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1"/>
            <p:cNvSpPr/>
            <p:nvPr/>
          </p:nvSpPr>
          <p:spPr>
            <a:xfrm>
              <a:off x="2701050" y="1843125"/>
              <a:ext cx="309175" cy="322375"/>
            </a:xfrm>
            <a:custGeom>
              <a:avLst/>
              <a:gdLst/>
              <a:ahLst/>
              <a:cxnLst/>
              <a:rect l="l" t="t" r="r" b="b"/>
              <a:pathLst>
                <a:path w="12367" h="12895" extrusionOk="0">
                  <a:moveTo>
                    <a:pt x="12163" y="0"/>
                  </a:moveTo>
                  <a:lnTo>
                    <a:pt x="12081" y="41"/>
                  </a:lnTo>
                  <a:lnTo>
                    <a:pt x="9600" y="1831"/>
                  </a:lnTo>
                  <a:lnTo>
                    <a:pt x="7160" y="3702"/>
                  </a:lnTo>
                  <a:lnTo>
                    <a:pt x="5939" y="4637"/>
                  </a:lnTo>
                  <a:lnTo>
                    <a:pt x="4760" y="5613"/>
                  </a:lnTo>
                  <a:lnTo>
                    <a:pt x="3580" y="6630"/>
                  </a:lnTo>
                  <a:lnTo>
                    <a:pt x="2441" y="7647"/>
                  </a:lnTo>
                  <a:lnTo>
                    <a:pt x="1872" y="8135"/>
                  </a:lnTo>
                  <a:lnTo>
                    <a:pt x="1343" y="8664"/>
                  </a:lnTo>
                  <a:lnTo>
                    <a:pt x="855" y="9193"/>
                  </a:lnTo>
                  <a:lnTo>
                    <a:pt x="611" y="9478"/>
                  </a:lnTo>
                  <a:lnTo>
                    <a:pt x="407" y="9762"/>
                  </a:lnTo>
                  <a:lnTo>
                    <a:pt x="285" y="10047"/>
                  </a:lnTo>
                  <a:lnTo>
                    <a:pt x="163" y="10332"/>
                  </a:lnTo>
                  <a:lnTo>
                    <a:pt x="82" y="10617"/>
                  </a:lnTo>
                  <a:lnTo>
                    <a:pt x="1" y="10901"/>
                  </a:lnTo>
                  <a:lnTo>
                    <a:pt x="1" y="11227"/>
                  </a:lnTo>
                  <a:lnTo>
                    <a:pt x="41" y="11511"/>
                  </a:lnTo>
                  <a:lnTo>
                    <a:pt x="123" y="11796"/>
                  </a:lnTo>
                  <a:lnTo>
                    <a:pt x="285" y="12081"/>
                  </a:lnTo>
                  <a:lnTo>
                    <a:pt x="448" y="12284"/>
                  </a:lnTo>
                  <a:lnTo>
                    <a:pt x="651" y="12488"/>
                  </a:lnTo>
                  <a:lnTo>
                    <a:pt x="896" y="12610"/>
                  </a:lnTo>
                  <a:lnTo>
                    <a:pt x="1140" y="12732"/>
                  </a:lnTo>
                  <a:lnTo>
                    <a:pt x="1384" y="12813"/>
                  </a:lnTo>
                  <a:lnTo>
                    <a:pt x="1668" y="12854"/>
                  </a:lnTo>
                  <a:lnTo>
                    <a:pt x="2238" y="12894"/>
                  </a:lnTo>
                  <a:lnTo>
                    <a:pt x="2929" y="12813"/>
                  </a:lnTo>
                  <a:lnTo>
                    <a:pt x="3621" y="12691"/>
                  </a:lnTo>
                  <a:lnTo>
                    <a:pt x="5004" y="12366"/>
                  </a:lnTo>
                  <a:lnTo>
                    <a:pt x="6712" y="11918"/>
                  </a:lnTo>
                  <a:lnTo>
                    <a:pt x="8380" y="11389"/>
                  </a:lnTo>
                  <a:lnTo>
                    <a:pt x="10048" y="10820"/>
                  </a:lnTo>
                  <a:lnTo>
                    <a:pt x="11715" y="10210"/>
                  </a:lnTo>
                  <a:lnTo>
                    <a:pt x="11756" y="10128"/>
                  </a:lnTo>
                  <a:lnTo>
                    <a:pt x="11797" y="10088"/>
                  </a:lnTo>
                  <a:lnTo>
                    <a:pt x="11837" y="9966"/>
                  </a:lnTo>
                  <a:lnTo>
                    <a:pt x="11797" y="9884"/>
                  </a:lnTo>
                  <a:lnTo>
                    <a:pt x="11756" y="9844"/>
                  </a:lnTo>
                  <a:lnTo>
                    <a:pt x="11675" y="9803"/>
                  </a:lnTo>
                  <a:lnTo>
                    <a:pt x="11593" y="9844"/>
                  </a:lnTo>
                  <a:lnTo>
                    <a:pt x="10210" y="10373"/>
                  </a:lnTo>
                  <a:lnTo>
                    <a:pt x="8827" y="10861"/>
                  </a:lnTo>
                  <a:lnTo>
                    <a:pt x="7444" y="11308"/>
                  </a:lnTo>
                  <a:lnTo>
                    <a:pt x="6021" y="11715"/>
                  </a:lnTo>
                  <a:lnTo>
                    <a:pt x="4597" y="12081"/>
                  </a:lnTo>
                  <a:lnTo>
                    <a:pt x="3173" y="12366"/>
                  </a:lnTo>
                  <a:lnTo>
                    <a:pt x="2604" y="12488"/>
                  </a:lnTo>
                  <a:lnTo>
                    <a:pt x="2034" y="12528"/>
                  </a:lnTo>
                  <a:lnTo>
                    <a:pt x="1709" y="12488"/>
                  </a:lnTo>
                  <a:lnTo>
                    <a:pt x="1424" y="12447"/>
                  </a:lnTo>
                  <a:lnTo>
                    <a:pt x="1180" y="12366"/>
                  </a:lnTo>
                  <a:lnTo>
                    <a:pt x="936" y="12244"/>
                  </a:lnTo>
                  <a:lnTo>
                    <a:pt x="692" y="12040"/>
                  </a:lnTo>
                  <a:lnTo>
                    <a:pt x="529" y="11796"/>
                  </a:lnTo>
                  <a:lnTo>
                    <a:pt x="448" y="11511"/>
                  </a:lnTo>
                  <a:lnTo>
                    <a:pt x="407" y="11227"/>
                  </a:lnTo>
                  <a:lnTo>
                    <a:pt x="407" y="10942"/>
                  </a:lnTo>
                  <a:lnTo>
                    <a:pt x="448" y="10657"/>
                  </a:lnTo>
                  <a:lnTo>
                    <a:pt x="529" y="10373"/>
                  </a:lnTo>
                  <a:lnTo>
                    <a:pt x="651" y="10088"/>
                  </a:lnTo>
                  <a:lnTo>
                    <a:pt x="855" y="9803"/>
                  </a:lnTo>
                  <a:lnTo>
                    <a:pt x="1058" y="9518"/>
                  </a:lnTo>
                  <a:lnTo>
                    <a:pt x="1546" y="8990"/>
                  </a:lnTo>
                  <a:lnTo>
                    <a:pt x="2034" y="8501"/>
                  </a:lnTo>
                  <a:lnTo>
                    <a:pt x="2563" y="8013"/>
                  </a:lnTo>
                  <a:lnTo>
                    <a:pt x="3621" y="7037"/>
                  </a:lnTo>
                  <a:lnTo>
                    <a:pt x="4719" y="6102"/>
                  </a:lnTo>
                  <a:lnTo>
                    <a:pt x="5858" y="5207"/>
                  </a:lnTo>
                  <a:lnTo>
                    <a:pt x="6956" y="4271"/>
                  </a:lnTo>
                  <a:lnTo>
                    <a:pt x="8299" y="3295"/>
                  </a:lnTo>
                  <a:lnTo>
                    <a:pt x="9600" y="2278"/>
                  </a:lnTo>
                  <a:lnTo>
                    <a:pt x="12285" y="366"/>
                  </a:lnTo>
                  <a:lnTo>
                    <a:pt x="12326" y="285"/>
                  </a:lnTo>
                  <a:lnTo>
                    <a:pt x="12366" y="203"/>
                  </a:lnTo>
                  <a:lnTo>
                    <a:pt x="12326" y="81"/>
                  </a:lnTo>
                  <a:lnTo>
                    <a:pt x="12285" y="41"/>
                  </a:lnTo>
                  <a:lnTo>
                    <a:pt x="122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1"/>
            <p:cNvSpPr/>
            <p:nvPr/>
          </p:nvSpPr>
          <p:spPr>
            <a:xfrm>
              <a:off x="2756975" y="1978375"/>
              <a:ext cx="183075" cy="133225"/>
            </a:xfrm>
            <a:custGeom>
              <a:avLst/>
              <a:gdLst/>
              <a:ahLst/>
              <a:cxnLst/>
              <a:rect l="l" t="t" r="r" b="b"/>
              <a:pathLst>
                <a:path w="7323" h="5329" extrusionOk="0">
                  <a:moveTo>
                    <a:pt x="5980" y="366"/>
                  </a:moveTo>
                  <a:lnTo>
                    <a:pt x="6306" y="407"/>
                  </a:lnTo>
                  <a:lnTo>
                    <a:pt x="6428" y="407"/>
                  </a:lnTo>
                  <a:lnTo>
                    <a:pt x="6550" y="488"/>
                  </a:lnTo>
                  <a:lnTo>
                    <a:pt x="6672" y="569"/>
                  </a:lnTo>
                  <a:lnTo>
                    <a:pt x="6753" y="651"/>
                  </a:lnTo>
                  <a:lnTo>
                    <a:pt x="6834" y="814"/>
                  </a:lnTo>
                  <a:lnTo>
                    <a:pt x="6875" y="936"/>
                  </a:lnTo>
                  <a:lnTo>
                    <a:pt x="6956" y="1302"/>
                  </a:lnTo>
                  <a:lnTo>
                    <a:pt x="6916" y="1586"/>
                  </a:lnTo>
                  <a:lnTo>
                    <a:pt x="6834" y="1912"/>
                  </a:lnTo>
                  <a:lnTo>
                    <a:pt x="6672" y="2197"/>
                  </a:lnTo>
                  <a:lnTo>
                    <a:pt x="6468" y="2522"/>
                  </a:lnTo>
                  <a:lnTo>
                    <a:pt x="6184" y="2766"/>
                  </a:lnTo>
                  <a:lnTo>
                    <a:pt x="5858" y="3010"/>
                  </a:lnTo>
                  <a:lnTo>
                    <a:pt x="5533" y="3213"/>
                  </a:lnTo>
                  <a:lnTo>
                    <a:pt x="4841" y="3580"/>
                  </a:lnTo>
                  <a:lnTo>
                    <a:pt x="4109" y="3864"/>
                  </a:lnTo>
                  <a:lnTo>
                    <a:pt x="3092" y="4271"/>
                  </a:lnTo>
                  <a:lnTo>
                    <a:pt x="2075" y="4637"/>
                  </a:lnTo>
                  <a:lnTo>
                    <a:pt x="1709" y="4800"/>
                  </a:lnTo>
                  <a:lnTo>
                    <a:pt x="1180" y="4963"/>
                  </a:lnTo>
                  <a:lnTo>
                    <a:pt x="692" y="4963"/>
                  </a:lnTo>
                  <a:lnTo>
                    <a:pt x="530" y="4881"/>
                  </a:lnTo>
                  <a:lnTo>
                    <a:pt x="448" y="4840"/>
                  </a:lnTo>
                  <a:lnTo>
                    <a:pt x="408" y="4759"/>
                  </a:lnTo>
                  <a:lnTo>
                    <a:pt x="367" y="4637"/>
                  </a:lnTo>
                  <a:lnTo>
                    <a:pt x="367" y="4515"/>
                  </a:lnTo>
                  <a:lnTo>
                    <a:pt x="448" y="4312"/>
                  </a:lnTo>
                  <a:lnTo>
                    <a:pt x="570" y="4108"/>
                  </a:lnTo>
                  <a:lnTo>
                    <a:pt x="733" y="3946"/>
                  </a:lnTo>
                  <a:lnTo>
                    <a:pt x="1384" y="3335"/>
                  </a:lnTo>
                  <a:lnTo>
                    <a:pt x="2075" y="2685"/>
                  </a:lnTo>
                  <a:lnTo>
                    <a:pt x="2848" y="2034"/>
                  </a:lnTo>
                  <a:lnTo>
                    <a:pt x="3621" y="1424"/>
                  </a:lnTo>
                  <a:lnTo>
                    <a:pt x="4068" y="1180"/>
                  </a:lnTo>
                  <a:lnTo>
                    <a:pt x="4475" y="936"/>
                  </a:lnTo>
                  <a:lnTo>
                    <a:pt x="4841" y="732"/>
                  </a:lnTo>
                  <a:lnTo>
                    <a:pt x="5207" y="569"/>
                  </a:lnTo>
                  <a:lnTo>
                    <a:pt x="5614" y="447"/>
                  </a:lnTo>
                  <a:lnTo>
                    <a:pt x="5980" y="366"/>
                  </a:lnTo>
                  <a:close/>
                  <a:moveTo>
                    <a:pt x="6021" y="0"/>
                  </a:moveTo>
                  <a:lnTo>
                    <a:pt x="5614" y="81"/>
                  </a:lnTo>
                  <a:lnTo>
                    <a:pt x="5207" y="203"/>
                  </a:lnTo>
                  <a:lnTo>
                    <a:pt x="4841" y="366"/>
                  </a:lnTo>
                  <a:lnTo>
                    <a:pt x="4353" y="569"/>
                  </a:lnTo>
                  <a:lnTo>
                    <a:pt x="3865" y="854"/>
                  </a:lnTo>
                  <a:lnTo>
                    <a:pt x="3377" y="1180"/>
                  </a:lnTo>
                  <a:lnTo>
                    <a:pt x="2930" y="1505"/>
                  </a:lnTo>
                  <a:lnTo>
                    <a:pt x="2035" y="2237"/>
                  </a:lnTo>
                  <a:lnTo>
                    <a:pt x="1180" y="2969"/>
                  </a:lnTo>
                  <a:lnTo>
                    <a:pt x="814" y="3295"/>
                  </a:lnTo>
                  <a:lnTo>
                    <a:pt x="448" y="3702"/>
                  </a:lnTo>
                  <a:lnTo>
                    <a:pt x="245" y="3905"/>
                  </a:lnTo>
                  <a:lnTo>
                    <a:pt x="123" y="4108"/>
                  </a:lnTo>
                  <a:lnTo>
                    <a:pt x="42" y="4352"/>
                  </a:lnTo>
                  <a:lnTo>
                    <a:pt x="1" y="4596"/>
                  </a:lnTo>
                  <a:lnTo>
                    <a:pt x="42" y="4840"/>
                  </a:lnTo>
                  <a:lnTo>
                    <a:pt x="164" y="5044"/>
                  </a:lnTo>
                  <a:lnTo>
                    <a:pt x="326" y="5207"/>
                  </a:lnTo>
                  <a:lnTo>
                    <a:pt x="530" y="5288"/>
                  </a:lnTo>
                  <a:lnTo>
                    <a:pt x="774" y="5329"/>
                  </a:lnTo>
                  <a:lnTo>
                    <a:pt x="1018" y="5329"/>
                  </a:lnTo>
                  <a:lnTo>
                    <a:pt x="1262" y="5288"/>
                  </a:lnTo>
                  <a:lnTo>
                    <a:pt x="1465" y="5247"/>
                  </a:lnTo>
                  <a:lnTo>
                    <a:pt x="2157" y="5003"/>
                  </a:lnTo>
                  <a:lnTo>
                    <a:pt x="2848" y="4759"/>
                  </a:lnTo>
                  <a:lnTo>
                    <a:pt x="4139" y="4266"/>
                  </a:lnTo>
                  <a:lnTo>
                    <a:pt x="4139" y="4266"/>
                  </a:lnTo>
                  <a:lnTo>
                    <a:pt x="4150" y="4271"/>
                  </a:lnTo>
                  <a:lnTo>
                    <a:pt x="4231" y="4230"/>
                  </a:lnTo>
                  <a:lnTo>
                    <a:pt x="4963" y="3905"/>
                  </a:lnTo>
                  <a:lnTo>
                    <a:pt x="5696" y="3539"/>
                  </a:lnTo>
                  <a:lnTo>
                    <a:pt x="6021" y="3335"/>
                  </a:lnTo>
                  <a:lnTo>
                    <a:pt x="6346" y="3091"/>
                  </a:lnTo>
                  <a:lnTo>
                    <a:pt x="6672" y="2847"/>
                  </a:lnTo>
                  <a:lnTo>
                    <a:pt x="6916" y="2522"/>
                  </a:lnTo>
                  <a:lnTo>
                    <a:pt x="7119" y="2197"/>
                  </a:lnTo>
                  <a:lnTo>
                    <a:pt x="7241" y="1871"/>
                  </a:lnTo>
                  <a:lnTo>
                    <a:pt x="7323" y="1505"/>
                  </a:lnTo>
                  <a:lnTo>
                    <a:pt x="7323" y="1098"/>
                  </a:lnTo>
                  <a:lnTo>
                    <a:pt x="7201" y="732"/>
                  </a:lnTo>
                  <a:lnTo>
                    <a:pt x="7119" y="569"/>
                  </a:lnTo>
                  <a:lnTo>
                    <a:pt x="7038" y="407"/>
                  </a:lnTo>
                  <a:lnTo>
                    <a:pt x="6916" y="285"/>
                  </a:lnTo>
                  <a:lnTo>
                    <a:pt x="6794" y="163"/>
                  </a:lnTo>
                  <a:lnTo>
                    <a:pt x="6631" y="81"/>
                  </a:lnTo>
                  <a:lnTo>
                    <a:pt x="6428" y="41"/>
                  </a:lnTo>
                  <a:lnTo>
                    <a:pt x="62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9" name="Google Shape;1099;p31"/>
          <p:cNvSpPr/>
          <p:nvPr/>
        </p:nvSpPr>
        <p:spPr>
          <a:xfrm rot="10800000" flipH="1">
            <a:off x="7435646" y="1193530"/>
            <a:ext cx="85704" cy="85658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221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1"/>
                </a:lnTo>
                <a:lnTo>
                  <a:pt x="150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4"/>
                </a:lnTo>
                <a:lnTo>
                  <a:pt x="1791" y="652"/>
                </a:lnTo>
                <a:lnTo>
                  <a:pt x="1750" y="489"/>
                </a:lnTo>
                <a:lnTo>
                  <a:pt x="1669" y="367"/>
                </a:lnTo>
                <a:lnTo>
                  <a:pt x="1547" y="245"/>
                </a:lnTo>
                <a:lnTo>
                  <a:pt x="1303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0" name="Google Shape;1100;p31"/>
          <p:cNvGrpSpPr/>
          <p:nvPr/>
        </p:nvGrpSpPr>
        <p:grpSpPr>
          <a:xfrm rot="10800000" flipH="1">
            <a:off x="7693887" y="-941801"/>
            <a:ext cx="2408503" cy="2408503"/>
            <a:chOff x="7349044" y="3624409"/>
            <a:chExt cx="2408503" cy="2408503"/>
          </a:xfrm>
        </p:grpSpPr>
        <p:sp>
          <p:nvSpPr>
            <p:cNvPr id="1101" name="Google Shape;1101;p31"/>
            <p:cNvSpPr/>
            <p:nvPr/>
          </p:nvSpPr>
          <p:spPr>
            <a:xfrm rot="8100000" flipH="1">
              <a:off x="7661995" y="4016892"/>
              <a:ext cx="1782600" cy="1623537"/>
            </a:xfrm>
            <a:custGeom>
              <a:avLst/>
              <a:gdLst/>
              <a:ahLst/>
              <a:cxnLst/>
              <a:rect l="l" t="t" r="r" b="b"/>
              <a:pathLst>
                <a:path w="19160" h="17451" extrusionOk="0">
                  <a:moveTo>
                    <a:pt x="9682" y="0"/>
                  </a:moveTo>
                  <a:lnTo>
                    <a:pt x="9600" y="41"/>
                  </a:lnTo>
                  <a:lnTo>
                    <a:pt x="9560" y="82"/>
                  </a:lnTo>
                  <a:lnTo>
                    <a:pt x="7892" y="1668"/>
                  </a:lnTo>
                  <a:lnTo>
                    <a:pt x="6306" y="3295"/>
                  </a:lnTo>
                  <a:lnTo>
                    <a:pt x="5533" y="4109"/>
                  </a:lnTo>
                  <a:lnTo>
                    <a:pt x="4760" y="4963"/>
                  </a:lnTo>
                  <a:lnTo>
                    <a:pt x="4028" y="5858"/>
                  </a:lnTo>
                  <a:lnTo>
                    <a:pt x="3336" y="6753"/>
                  </a:lnTo>
                  <a:lnTo>
                    <a:pt x="2686" y="7688"/>
                  </a:lnTo>
                  <a:lnTo>
                    <a:pt x="2075" y="8624"/>
                  </a:lnTo>
                  <a:lnTo>
                    <a:pt x="1506" y="9600"/>
                  </a:lnTo>
                  <a:lnTo>
                    <a:pt x="1018" y="10617"/>
                  </a:lnTo>
                  <a:lnTo>
                    <a:pt x="611" y="11552"/>
                  </a:lnTo>
                  <a:lnTo>
                    <a:pt x="448" y="12000"/>
                  </a:lnTo>
                  <a:lnTo>
                    <a:pt x="286" y="12488"/>
                  </a:lnTo>
                  <a:lnTo>
                    <a:pt x="164" y="12976"/>
                  </a:lnTo>
                  <a:lnTo>
                    <a:pt x="42" y="13464"/>
                  </a:lnTo>
                  <a:lnTo>
                    <a:pt x="1" y="13993"/>
                  </a:lnTo>
                  <a:lnTo>
                    <a:pt x="1" y="14481"/>
                  </a:lnTo>
                  <a:lnTo>
                    <a:pt x="42" y="14969"/>
                  </a:lnTo>
                  <a:lnTo>
                    <a:pt x="123" y="15417"/>
                  </a:lnTo>
                  <a:lnTo>
                    <a:pt x="286" y="15823"/>
                  </a:lnTo>
                  <a:lnTo>
                    <a:pt x="489" y="16230"/>
                  </a:lnTo>
                  <a:lnTo>
                    <a:pt x="733" y="16556"/>
                  </a:lnTo>
                  <a:lnTo>
                    <a:pt x="1059" y="16881"/>
                  </a:lnTo>
                  <a:lnTo>
                    <a:pt x="1465" y="17125"/>
                  </a:lnTo>
                  <a:lnTo>
                    <a:pt x="1913" y="17288"/>
                  </a:lnTo>
                  <a:lnTo>
                    <a:pt x="2441" y="17410"/>
                  </a:lnTo>
                  <a:lnTo>
                    <a:pt x="2930" y="17450"/>
                  </a:lnTo>
                  <a:lnTo>
                    <a:pt x="3458" y="17369"/>
                  </a:lnTo>
                  <a:lnTo>
                    <a:pt x="3987" y="17288"/>
                  </a:lnTo>
                  <a:lnTo>
                    <a:pt x="4516" y="17125"/>
                  </a:lnTo>
                  <a:lnTo>
                    <a:pt x="5004" y="16922"/>
                  </a:lnTo>
                  <a:lnTo>
                    <a:pt x="5492" y="16678"/>
                  </a:lnTo>
                  <a:lnTo>
                    <a:pt x="5940" y="16434"/>
                  </a:lnTo>
                  <a:lnTo>
                    <a:pt x="7038" y="15783"/>
                  </a:lnTo>
                  <a:lnTo>
                    <a:pt x="7567" y="15498"/>
                  </a:lnTo>
                  <a:lnTo>
                    <a:pt x="8136" y="15213"/>
                  </a:lnTo>
                  <a:lnTo>
                    <a:pt x="8665" y="15051"/>
                  </a:lnTo>
                  <a:lnTo>
                    <a:pt x="9194" y="14888"/>
                  </a:lnTo>
                  <a:lnTo>
                    <a:pt x="10251" y="14644"/>
                  </a:lnTo>
                  <a:lnTo>
                    <a:pt x="11350" y="14481"/>
                  </a:lnTo>
                  <a:lnTo>
                    <a:pt x="12448" y="14278"/>
                  </a:lnTo>
                  <a:lnTo>
                    <a:pt x="13017" y="14156"/>
                  </a:lnTo>
                  <a:lnTo>
                    <a:pt x="13546" y="13993"/>
                  </a:lnTo>
                  <a:lnTo>
                    <a:pt x="14075" y="13830"/>
                  </a:lnTo>
                  <a:lnTo>
                    <a:pt x="14563" y="13627"/>
                  </a:lnTo>
                  <a:lnTo>
                    <a:pt x="15092" y="13342"/>
                  </a:lnTo>
                  <a:lnTo>
                    <a:pt x="15580" y="13017"/>
                  </a:lnTo>
                  <a:lnTo>
                    <a:pt x="16027" y="12651"/>
                  </a:lnTo>
                  <a:lnTo>
                    <a:pt x="16434" y="12244"/>
                  </a:lnTo>
                  <a:lnTo>
                    <a:pt x="16800" y="11837"/>
                  </a:lnTo>
                  <a:lnTo>
                    <a:pt x="17126" y="11390"/>
                  </a:lnTo>
                  <a:lnTo>
                    <a:pt x="17410" y="10902"/>
                  </a:lnTo>
                  <a:lnTo>
                    <a:pt x="17695" y="10413"/>
                  </a:lnTo>
                  <a:lnTo>
                    <a:pt x="17939" y="9885"/>
                  </a:lnTo>
                  <a:lnTo>
                    <a:pt x="18142" y="9356"/>
                  </a:lnTo>
                  <a:lnTo>
                    <a:pt x="18305" y="8786"/>
                  </a:lnTo>
                  <a:lnTo>
                    <a:pt x="18509" y="8258"/>
                  </a:lnTo>
                  <a:lnTo>
                    <a:pt x="18753" y="7119"/>
                  </a:lnTo>
                  <a:lnTo>
                    <a:pt x="18956" y="6020"/>
                  </a:lnTo>
                  <a:lnTo>
                    <a:pt x="19159" y="4759"/>
                  </a:lnTo>
                  <a:lnTo>
                    <a:pt x="19159" y="4678"/>
                  </a:lnTo>
                  <a:lnTo>
                    <a:pt x="19119" y="4637"/>
                  </a:lnTo>
                  <a:lnTo>
                    <a:pt x="18997" y="4556"/>
                  </a:lnTo>
                  <a:lnTo>
                    <a:pt x="18875" y="4556"/>
                  </a:lnTo>
                  <a:lnTo>
                    <a:pt x="18834" y="4597"/>
                  </a:lnTo>
                  <a:lnTo>
                    <a:pt x="18793" y="4678"/>
                  </a:lnTo>
                  <a:lnTo>
                    <a:pt x="18631" y="5776"/>
                  </a:lnTo>
                  <a:lnTo>
                    <a:pt x="18427" y="6915"/>
                  </a:lnTo>
                  <a:lnTo>
                    <a:pt x="18183" y="8014"/>
                  </a:lnTo>
                  <a:lnTo>
                    <a:pt x="18020" y="8583"/>
                  </a:lnTo>
                  <a:lnTo>
                    <a:pt x="17858" y="9112"/>
                  </a:lnTo>
                  <a:lnTo>
                    <a:pt x="17654" y="9641"/>
                  </a:lnTo>
                  <a:lnTo>
                    <a:pt x="17410" y="10129"/>
                  </a:lnTo>
                  <a:lnTo>
                    <a:pt x="17166" y="10658"/>
                  </a:lnTo>
                  <a:lnTo>
                    <a:pt x="16882" y="11105"/>
                  </a:lnTo>
                  <a:lnTo>
                    <a:pt x="16556" y="11552"/>
                  </a:lnTo>
                  <a:lnTo>
                    <a:pt x="16190" y="12000"/>
                  </a:lnTo>
                  <a:lnTo>
                    <a:pt x="15743" y="12407"/>
                  </a:lnTo>
                  <a:lnTo>
                    <a:pt x="15295" y="12732"/>
                  </a:lnTo>
                  <a:lnTo>
                    <a:pt x="14848" y="13057"/>
                  </a:lnTo>
                  <a:lnTo>
                    <a:pt x="14400" y="13301"/>
                  </a:lnTo>
                  <a:lnTo>
                    <a:pt x="13912" y="13505"/>
                  </a:lnTo>
                  <a:lnTo>
                    <a:pt x="13383" y="13668"/>
                  </a:lnTo>
                  <a:lnTo>
                    <a:pt x="12895" y="13790"/>
                  </a:lnTo>
                  <a:lnTo>
                    <a:pt x="12366" y="13912"/>
                  </a:lnTo>
                  <a:lnTo>
                    <a:pt x="11309" y="14115"/>
                  </a:lnTo>
                  <a:lnTo>
                    <a:pt x="10251" y="14278"/>
                  </a:lnTo>
                  <a:lnTo>
                    <a:pt x="9194" y="14522"/>
                  </a:lnTo>
                  <a:lnTo>
                    <a:pt x="8665" y="14644"/>
                  </a:lnTo>
                  <a:lnTo>
                    <a:pt x="8177" y="14847"/>
                  </a:lnTo>
                  <a:lnTo>
                    <a:pt x="7689" y="15051"/>
                  </a:lnTo>
                  <a:lnTo>
                    <a:pt x="7201" y="15254"/>
                  </a:lnTo>
                  <a:lnTo>
                    <a:pt x="6224" y="15823"/>
                  </a:lnTo>
                  <a:lnTo>
                    <a:pt x="5248" y="16393"/>
                  </a:lnTo>
                  <a:lnTo>
                    <a:pt x="4760" y="16637"/>
                  </a:lnTo>
                  <a:lnTo>
                    <a:pt x="4231" y="16840"/>
                  </a:lnTo>
                  <a:lnTo>
                    <a:pt x="3702" y="16962"/>
                  </a:lnTo>
                  <a:lnTo>
                    <a:pt x="3133" y="17044"/>
                  </a:lnTo>
                  <a:lnTo>
                    <a:pt x="2645" y="17044"/>
                  </a:lnTo>
                  <a:lnTo>
                    <a:pt x="2157" y="16962"/>
                  </a:lnTo>
                  <a:lnTo>
                    <a:pt x="1913" y="16922"/>
                  </a:lnTo>
                  <a:lnTo>
                    <a:pt x="1709" y="16800"/>
                  </a:lnTo>
                  <a:lnTo>
                    <a:pt x="1465" y="16718"/>
                  </a:lnTo>
                  <a:lnTo>
                    <a:pt x="1262" y="16556"/>
                  </a:lnTo>
                  <a:lnTo>
                    <a:pt x="977" y="16271"/>
                  </a:lnTo>
                  <a:lnTo>
                    <a:pt x="692" y="15905"/>
                  </a:lnTo>
                  <a:lnTo>
                    <a:pt x="530" y="15498"/>
                  </a:lnTo>
                  <a:lnTo>
                    <a:pt x="408" y="15051"/>
                  </a:lnTo>
                  <a:lnTo>
                    <a:pt x="367" y="14603"/>
                  </a:lnTo>
                  <a:lnTo>
                    <a:pt x="367" y="14115"/>
                  </a:lnTo>
                  <a:lnTo>
                    <a:pt x="408" y="13668"/>
                  </a:lnTo>
                  <a:lnTo>
                    <a:pt x="489" y="13179"/>
                  </a:lnTo>
                  <a:lnTo>
                    <a:pt x="611" y="12732"/>
                  </a:lnTo>
                  <a:lnTo>
                    <a:pt x="733" y="12285"/>
                  </a:lnTo>
                  <a:lnTo>
                    <a:pt x="1059" y="11390"/>
                  </a:lnTo>
                  <a:lnTo>
                    <a:pt x="1506" y="10413"/>
                  </a:lnTo>
                  <a:lnTo>
                    <a:pt x="2035" y="9437"/>
                  </a:lnTo>
                  <a:lnTo>
                    <a:pt x="2604" y="8502"/>
                  </a:lnTo>
                  <a:lnTo>
                    <a:pt x="3174" y="7607"/>
                  </a:lnTo>
                  <a:lnTo>
                    <a:pt x="3824" y="6712"/>
                  </a:lnTo>
                  <a:lnTo>
                    <a:pt x="4516" y="5858"/>
                  </a:lnTo>
                  <a:lnTo>
                    <a:pt x="5207" y="5004"/>
                  </a:lnTo>
                  <a:lnTo>
                    <a:pt x="5940" y="4190"/>
                  </a:lnTo>
                  <a:lnTo>
                    <a:pt x="7485" y="2604"/>
                  </a:lnTo>
                  <a:lnTo>
                    <a:pt x="9031" y="1099"/>
                  </a:lnTo>
                  <a:lnTo>
                    <a:pt x="9804" y="326"/>
                  </a:lnTo>
                  <a:lnTo>
                    <a:pt x="9845" y="244"/>
                  </a:lnTo>
                  <a:lnTo>
                    <a:pt x="9845" y="204"/>
                  </a:lnTo>
                  <a:lnTo>
                    <a:pt x="9845" y="122"/>
                  </a:lnTo>
                  <a:lnTo>
                    <a:pt x="9804" y="82"/>
                  </a:lnTo>
                  <a:lnTo>
                    <a:pt x="9763" y="41"/>
                  </a:lnTo>
                  <a:lnTo>
                    <a:pt x="9682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1"/>
            <p:cNvSpPr/>
            <p:nvPr/>
          </p:nvSpPr>
          <p:spPr>
            <a:xfrm rot="8100000" flipH="1">
              <a:off x="7872293" y="4243499"/>
              <a:ext cx="1634949" cy="1309454"/>
            </a:xfrm>
            <a:custGeom>
              <a:avLst/>
              <a:gdLst/>
              <a:ahLst/>
              <a:cxnLst/>
              <a:rect l="l" t="t" r="r" b="b"/>
              <a:pathLst>
                <a:path w="17573" h="14075" extrusionOk="0">
                  <a:moveTo>
                    <a:pt x="14481" y="0"/>
                  </a:moveTo>
                  <a:lnTo>
                    <a:pt x="14400" y="41"/>
                  </a:lnTo>
                  <a:lnTo>
                    <a:pt x="12447" y="1099"/>
                  </a:lnTo>
                  <a:lnTo>
                    <a:pt x="10576" y="2238"/>
                  </a:lnTo>
                  <a:lnTo>
                    <a:pt x="8705" y="3458"/>
                  </a:lnTo>
                  <a:lnTo>
                    <a:pt x="6916" y="4760"/>
                  </a:lnTo>
                  <a:lnTo>
                    <a:pt x="5207" y="6142"/>
                  </a:lnTo>
                  <a:lnTo>
                    <a:pt x="3539" y="7566"/>
                  </a:lnTo>
                  <a:lnTo>
                    <a:pt x="1872" y="9112"/>
                  </a:lnTo>
                  <a:lnTo>
                    <a:pt x="1139" y="9844"/>
                  </a:lnTo>
                  <a:lnTo>
                    <a:pt x="814" y="10251"/>
                  </a:lnTo>
                  <a:lnTo>
                    <a:pt x="489" y="10658"/>
                  </a:lnTo>
                  <a:lnTo>
                    <a:pt x="285" y="11024"/>
                  </a:lnTo>
                  <a:lnTo>
                    <a:pt x="123" y="11471"/>
                  </a:lnTo>
                  <a:lnTo>
                    <a:pt x="41" y="11919"/>
                  </a:lnTo>
                  <a:lnTo>
                    <a:pt x="1" y="12325"/>
                  </a:lnTo>
                  <a:lnTo>
                    <a:pt x="82" y="12773"/>
                  </a:lnTo>
                  <a:lnTo>
                    <a:pt x="123" y="12976"/>
                  </a:lnTo>
                  <a:lnTo>
                    <a:pt x="204" y="13179"/>
                  </a:lnTo>
                  <a:lnTo>
                    <a:pt x="326" y="13342"/>
                  </a:lnTo>
                  <a:lnTo>
                    <a:pt x="448" y="13505"/>
                  </a:lnTo>
                  <a:lnTo>
                    <a:pt x="611" y="13668"/>
                  </a:lnTo>
                  <a:lnTo>
                    <a:pt x="814" y="13830"/>
                  </a:lnTo>
                  <a:lnTo>
                    <a:pt x="1017" y="13912"/>
                  </a:lnTo>
                  <a:lnTo>
                    <a:pt x="1262" y="13993"/>
                  </a:lnTo>
                  <a:lnTo>
                    <a:pt x="1465" y="14034"/>
                  </a:lnTo>
                  <a:lnTo>
                    <a:pt x="1709" y="14074"/>
                  </a:lnTo>
                  <a:lnTo>
                    <a:pt x="2156" y="14034"/>
                  </a:lnTo>
                  <a:lnTo>
                    <a:pt x="2645" y="13952"/>
                  </a:lnTo>
                  <a:lnTo>
                    <a:pt x="3092" y="13790"/>
                  </a:lnTo>
                  <a:lnTo>
                    <a:pt x="3539" y="13627"/>
                  </a:lnTo>
                  <a:lnTo>
                    <a:pt x="4353" y="13220"/>
                  </a:lnTo>
                  <a:lnTo>
                    <a:pt x="6183" y="12407"/>
                  </a:lnTo>
                  <a:lnTo>
                    <a:pt x="7973" y="11512"/>
                  </a:lnTo>
                  <a:lnTo>
                    <a:pt x="9722" y="10576"/>
                  </a:lnTo>
                  <a:lnTo>
                    <a:pt x="10576" y="10088"/>
                  </a:lnTo>
                  <a:lnTo>
                    <a:pt x="11431" y="9559"/>
                  </a:lnTo>
                  <a:lnTo>
                    <a:pt x="12203" y="9031"/>
                  </a:lnTo>
                  <a:lnTo>
                    <a:pt x="12976" y="8461"/>
                  </a:lnTo>
                  <a:lnTo>
                    <a:pt x="13749" y="7851"/>
                  </a:lnTo>
                  <a:lnTo>
                    <a:pt x="14481" y="7241"/>
                  </a:lnTo>
                  <a:lnTo>
                    <a:pt x="15173" y="6549"/>
                  </a:lnTo>
                  <a:lnTo>
                    <a:pt x="15824" y="5858"/>
                  </a:lnTo>
                  <a:lnTo>
                    <a:pt x="16434" y="5126"/>
                  </a:lnTo>
                  <a:lnTo>
                    <a:pt x="17003" y="4353"/>
                  </a:lnTo>
                  <a:lnTo>
                    <a:pt x="17532" y="3539"/>
                  </a:lnTo>
                  <a:lnTo>
                    <a:pt x="17573" y="3458"/>
                  </a:lnTo>
                  <a:lnTo>
                    <a:pt x="17573" y="3417"/>
                  </a:lnTo>
                  <a:lnTo>
                    <a:pt x="17532" y="3336"/>
                  </a:lnTo>
                  <a:lnTo>
                    <a:pt x="17491" y="3295"/>
                  </a:lnTo>
                  <a:lnTo>
                    <a:pt x="17288" y="3295"/>
                  </a:lnTo>
                  <a:lnTo>
                    <a:pt x="17207" y="3377"/>
                  </a:lnTo>
                  <a:lnTo>
                    <a:pt x="16718" y="4149"/>
                  </a:lnTo>
                  <a:lnTo>
                    <a:pt x="16190" y="4882"/>
                  </a:lnTo>
                  <a:lnTo>
                    <a:pt x="15580" y="5573"/>
                  </a:lnTo>
                  <a:lnTo>
                    <a:pt x="14929" y="6265"/>
                  </a:lnTo>
                  <a:lnTo>
                    <a:pt x="14278" y="6915"/>
                  </a:lnTo>
                  <a:lnTo>
                    <a:pt x="13586" y="7525"/>
                  </a:lnTo>
                  <a:lnTo>
                    <a:pt x="12854" y="8095"/>
                  </a:lnTo>
                  <a:lnTo>
                    <a:pt x="12122" y="8624"/>
                  </a:lnTo>
                  <a:lnTo>
                    <a:pt x="11349" y="9153"/>
                  </a:lnTo>
                  <a:lnTo>
                    <a:pt x="10536" y="9641"/>
                  </a:lnTo>
                  <a:lnTo>
                    <a:pt x="9763" y="10129"/>
                  </a:lnTo>
                  <a:lnTo>
                    <a:pt x="8909" y="10617"/>
                  </a:lnTo>
                  <a:lnTo>
                    <a:pt x="7241" y="11471"/>
                  </a:lnTo>
                  <a:lnTo>
                    <a:pt x="5573" y="12285"/>
                  </a:lnTo>
                  <a:lnTo>
                    <a:pt x="3865" y="13057"/>
                  </a:lnTo>
                  <a:lnTo>
                    <a:pt x="2970" y="13464"/>
                  </a:lnTo>
                  <a:lnTo>
                    <a:pt x="2522" y="13586"/>
                  </a:lnTo>
                  <a:lnTo>
                    <a:pt x="2034" y="13668"/>
                  </a:lnTo>
                  <a:lnTo>
                    <a:pt x="1790" y="13708"/>
                  </a:lnTo>
                  <a:lnTo>
                    <a:pt x="1587" y="13668"/>
                  </a:lnTo>
                  <a:lnTo>
                    <a:pt x="1384" y="13627"/>
                  </a:lnTo>
                  <a:lnTo>
                    <a:pt x="1180" y="13546"/>
                  </a:lnTo>
                  <a:lnTo>
                    <a:pt x="977" y="13464"/>
                  </a:lnTo>
                  <a:lnTo>
                    <a:pt x="814" y="13342"/>
                  </a:lnTo>
                  <a:lnTo>
                    <a:pt x="651" y="13179"/>
                  </a:lnTo>
                  <a:lnTo>
                    <a:pt x="529" y="12976"/>
                  </a:lnTo>
                  <a:lnTo>
                    <a:pt x="448" y="12773"/>
                  </a:lnTo>
                  <a:lnTo>
                    <a:pt x="407" y="12529"/>
                  </a:lnTo>
                  <a:lnTo>
                    <a:pt x="367" y="12325"/>
                  </a:lnTo>
                  <a:lnTo>
                    <a:pt x="367" y="12122"/>
                  </a:lnTo>
                  <a:lnTo>
                    <a:pt x="448" y="11674"/>
                  </a:lnTo>
                  <a:lnTo>
                    <a:pt x="570" y="11268"/>
                  </a:lnTo>
                  <a:lnTo>
                    <a:pt x="855" y="10820"/>
                  </a:lnTo>
                  <a:lnTo>
                    <a:pt x="1139" y="10413"/>
                  </a:lnTo>
                  <a:lnTo>
                    <a:pt x="1506" y="10007"/>
                  </a:lnTo>
                  <a:lnTo>
                    <a:pt x="1872" y="9641"/>
                  </a:lnTo>
                  <a:lnTo>
                    <a:pt x="3377" y="8217"/>
                  </a:lnTo>
                  <a:lnTo>
                    <a:pt x="4963" y="6834"/>
                  </a:lnTo>
                  <a:lnTo>
                    <a:pt x="6590" y="5492"/>
                  </a:lnTo>
                  <a:lnTo>
                    <a:pt x="8298" y="4231"/>
                  </a:lnTo>
                  <a:lnTo>
                    <a:pt x="10048" y="3010"/>
                  </a:lnTo>
                  <a:lnTo>
                    <a:pt x="11837" y="1912"/>
                  </a:lnTo>
                  <a:lnTo>
                    <a:pt x="13668" y="855"/>
                  </a:lnTo>
                  <a:lnTo>
                    <a:pt x="14603" y="366"/>
                  </a:lnTo>
                  <a:lnTo>
                    <a:pt x="14644" y="285"/>
                  </a:lnTo>
                  <a:lnTo>
                    <a:pt x="14685" y="244"/>
                  </a:lnTo>
                  <a:lnTo>
                    <a:pt x="14685" y="163"/>
                  </a:lnTo>
                  <a:lnTo>
                    <a:pt x="14644" y="122"/>
                  </a:lnTo>
                  <a:lnTo>
                    <a:pt x="14603" y="41"/>
                  </a:lnTo>
                  <a:lnTo>
                    <a:pt x="14563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1"/>
            <p:cNvSpPr/>
            <p:nvPr/>
          </p:nvSpPr>
          <p:spPr>
            <a:xfrm rot="8100000" flipH="1">
              <a:off x="8893413" y="4510443"/>
              <a:ext cx="673778" cy="582858"/>
            </a:xfrm>
            <a:custGeom>
              <a:avLst/>
              <a:gdLst/>
              <a:ahLst/>
              <a:cxnLst/>
              <a:rect l="l" t="t" r="r" b="b"/>
              <a:pathLst>
                <a:path w="7242" h="6265" extrusionOk="0">
                  <a:moveTo>
                    <a:pt x="6224" y="0"/>
                  </a:moveTo>
                  <a:lnTo>
                    <a:pt x="6143" y="41"/>
                  </a:lnTo>
                  <a:lnTo>
                    <a:pt x="3092" y="2319"/>
                  </a:lnTo>
                  <a:lnTo>
                    <a:pt x="1547" y="3498"/>
                  </a:lnTo>
                  <a:lnTo>
                    <a:pt x="896" y="3986"/>
                  </a:lnTo>
                  <a:lnTo>
                    <a:pt x="570" y="4271"/>
                  </a:lnTo>
                  <a:lnTo>
                    <a:pt x="326" y="4556"/>
                  </a:lnTo>
                  <a:lnTo>
                    <a:pt x="164" y="4800"/>
                  </a:lnTo>
                  <a:lnTo>
                    <a:pt x="42" y="5085"/>
                  </a:lnTo>
                  <a:lnTo>
                    <a:pt x="1" y="5410"/>
                  </a:lnTo>
                  <a:lnTo>
                    <a:pt x="82" y="5695"/>
                  </a:lnTo>
                  <a:lnTo>
                    <a:pt x="204" y="5980"/>
                  </a:lnTo>
                  <a:lnTo>
                    <a:pt x="326" y="6061"/>
                  </a:lnTo>
                  <a:lnTo>
                    <a:pt x="448" y="6142"/>
                  </a:lnTo>
                  <a:lnTo>
                    <a:pt x="570" y="6224"/>
                  </a:lnTo>
                  <a:lnTo>
                    <a:pt x="692" y="6264"/>
                  </a:lnTo>
                  <a:lnTo>
                    <a:pt x="977" y="6264"/>
                  </a:lnTo>
                  <a:lnTo>
                    <a:pt x="1181" y="6183"/>
                  </a:lnTo>
                  <a:lnTo>
                    <a:pt x="1343" y="6102"/>
                  </a:lnTo>
                  <a:lnTo>
                    <a:pt x="1709" y="5898"/>
                  </a:lnTo>
                  <a:lnTo>
                    <a:pt x="2482" y="5329"/>
                  </a:lnTo>
                  <a:lnTo>
                    <a:pt x="3987" y="4271"/>
                  </a:lnTo>
                  <a:lnTo>
                    <a:pt x="5614" y="2970"/>
                  </a:lnTo>
                  <a:lnTo>
                    <a:pt x="7160" y="1668"/>
                  </a:lnTo>
                  <a:lnTo>
                    <a:pt x="7241" y="1587"/>
                  </a:lnTo>
                  <a:lnTo>
                    <a:pt x="7241" y="1546"/>
                  </a:lnTo>
                  <a:lnTo>
                    <a:pt x="7201" y="1465"/>
                  </a:lnTo>
                  <a:lnTo>
                    <a:pt x="7160" y="1424"/>
                  </a:lnTo>
                  <a:lnTo>
                    <a:pt x="7038" y="1343"/>
                  </a:lnTo>
                  <a:lnTo>
                    <a:pt x="6997" y="1343"/>
                  </a:lnTo>
                  <a:lnTo>
                    <a:pt x="6916" y="1383"/>
                  </a:lnTo>
                  <a:lnTo>
                    <a:pt x="5655" y="2441"/>
                  </a:lnTo>
                  <a:lnTo>
                    <a:pt x="4394" y="3458"/>
                  </a:lnTo>
                  <a:lnTo>
                    <a:pt x="3092" y="4434"/>
                  </a:lnTo>
                  <a:lnTo>
                    <a:pt x="1750" y="5410"/>
                  </a:lnTo>
                  <a:lnTo>
                    <a:pt x="1465" y="5613"/>
                  </a:lnTo>
                  <a:lnTo>
                    <a:pt x="1140" y="5817"/>
                  </a:lnTo>
                  <a:lnTo>
                    <a:pt x="936" y="5858"/>
                  </a:lnTo>
                  <a:lnTo>
                    <a:pt x="774" y="5898"/>
                  </a:lnTo>
                  <a:lnTo>
                    <a:pt x="611" y="5858"/>
                  </a:lnTo>
                  <a:lnTo>
                    <a:pt x="489" y="5695"/>
                  </a:lnTo>
                  <a:lnTo>
                    <a:pt x="408" y="5573"/>
                  </a:lnTo>
                  <a:lnTo>
                    <a:pt x="367" y="5451"/>
                  </a:lnTo>
                  <a:lnTo>
                    <a:pt x="367" y="5288"/>
                  </a:lnTo>
                  <a:lnTo>
                    <a:pt x="408" y="5166"/>
                  </a:lnTo>
                  <a:lnTo>
                    <a:pt x="530" y="4881"/>
                  </a:lnTo>
                  <a:lnTo>
                    <a:pt x="733" y="4637"/>
                  </a:lnTo>
                  <a:lnTo>
                    <a:pt x="1018" y="4393"/>
                  </a:lnTo>
                  <a:lnTo>
                    <a:pt x="1303" y="4149"/>
                  </a:lnTo>
                  <a:lnTo>
                    <a:pt x="1913" y="3661"/>
                  </a:lnTo>
                  <a:lnTo>
                    <a:pt x="3255" y="2644"/>
                  </a:lnTo>
                  <a:lnTo>
                    <a:pt x="6346" y="366"/>
                  </a:lnTo>
                  <a:lnTo>
                    <a:pt x="6387" y="326"/>
                  </a:lnTo>
                  <a:lnTo>
                    <a:pt x="6428" y="244"/>
                  </a:lnTo>
                  <a:lnTo>
                    <a:pt x="6387" y="122"/>
                  </a:lnTo>
                  <a:lnTo>
                    <a:pt x="6346" y="41"/>
                  </a:lnTo>
                  <a:lnTo>
                    <a:pt x="6265" y="41"/>
                  </a:lnTo>
                  <a:lnTo>
                    <a:pt x="6224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1"/>
            <p:cNvSpPr/>
            <p:nvPr/>
          </p:nvSpPr>
          <p:spPr>
            <a:xfrm rot="8100000" flipH="1">
              <a:off x="7985425" y="4705653"/>
              <a:ext cx="688850" cy="510943"/>
            </a:xfrm>
            <a:custGeom>
              <a:avLst/>
              <a:gdLst/>
              <a:ahLst/>
              <a:cxnLst/>
              <a:rect l="l" t="t" r="r" b="b"/>
              <a:pathLst>
                <a:path w="7404" h="5492" extrusionOk="0">
                  <a:moveTo>
                    <a:pt x="6712" y="366"/>
                  </a:moveTo>
                  <a:lnTo>
                    <a:pt x="6875" y="407"/>
                  </a:lnTo>
                  <a:lnTo>
                    <a:pt x="6956" y="488"/>
                  </a:lnTo>
                  <a:lnTo>
                    <a:pt x="6997" y="610"/>
                  </a:lnTo>
                  <a:lnTo>
                    <a:pt x="6997" y="773"/>
                  </a:lnTo>
                  <a:lnTo>
                    <a:pt x="6956" y="895"/>
                  </a:lnTo>
                  <a:lnTo>
                    <a:pt x="6875" y="1058"/>
                  </a:lnTo>
                  <a:lnTo>
                    <a:pt x="6712" y="1302"/>
                  </a:lnTo>
                  <a:lnTo>
                    <a:pt x="6509" y="1505"/>
                  </a:lnTo>
                  <a:lnTo>
                    <a:pt x="6305" y="1668"/>
                  </a:lnTo>
                  <a:lnTo>
                    <a:pt x="5817" y="1953"/>
                  </a:lnTo>
                  <a:lnTo>
                    <a:pt x="4760" y="2685"/>
                  </a:lnTo>
                  <a:lnTo>
                    <a:pt x="3458" y="3580"/>
                  </a:lnTo>
                  <a:lnTo>
                    <a:pt x="2116" y="4475"/>
                  </a:lnTo>
                  <a:lnTo>
                    <a:pt x="1546" y="4800"/>
                  </a:lnTo>
                  <a:lnTo>
                    <a:pt x="1262" y="4963"/>
                  </a:lnTo>
                  <a:lnTo>
                    <a:pt x="936" y="5044"/>
                  </a:lnTo>
                  <a:lnTo>
                    <a:pt x="733" y="5125"/>
                  </a:lnTo>
                  <a:lnTo>
                    <a:pt x="489" y="5125"/>
                  </a:lnTo>
                  <a:lnTo>
                    <a:pt x="407" y="5085"/>
                  </a:lnTo>
                  <a:lnTo>
                    <a:pt x="367" y="5003"/>
                  </a:lnTo>
                  <a:lnTo>
                    <a:pt x="367" y="4881"/>
                  </a:lnTo>
                  <a:lnTo>
                    <a:pt x="407" y="4759"/>
                  </a:lnTo>
                  <a:lnTo>
                    <a:pt x="489" y="4637"/>
                  </a:lnTo>
                  <a:lnTo>
                    <a:pt x="733" y="4434"/>
                  </a:lnTo>
                  <a:lnTo>
                    <a:pt x="1140" y="4027"/>
                  </a:lnTo>
                  <a:lnTo>
                    <a:pt x="1994" y="3254"/>
                  </a:lnTo>
                  <a:lnTo>
                    <a:pt x="2889" y="2482"/>
                  </a:lnTo>
                  <a:lnTo>
                    <a:pt x="3824" y="1790"/>
                  </a:lnTo>
                  <a:lnTo>
                    <a:pt x="4719" y="1180"/>
                  </a:lnTo>
                  <a:lnTo>
                    <a:pt x="5167" y="854"/>
                  </a:lnTo>
                  <a:lnTo>
                    <a:pt x="5655" y="610"/>
                  </a:lnTo>
                  <a:lnTo>
                    <a:pt x="5899" y="488"/>
                  </a:lnTo>
                  <a:lnTo>
                    <a:pt x="6183" y="407"/>
                  </a:lnTo>
                  <a:lnTo>
                    <a:pt x="6427" y="366"/>
                  </a:lnTo>
                  <a:close/>
                  <a:moveTo>
                    <a:pt x="6265" y="0"/>
                  </a:moveTo>
                  <a:lnTo>
                    <a:pt x="5980" y="82"/>
                  </a:lnTo>
                  <a:lnTo>
                    <a:pt x="5533" y="244"/>
                  </a:lnTo>
                  <a:lnTo>
                    <a:pt x="5126" y="488"/>
                  </a:lnTo>
                  <a:lnTo>
                    <a:pt x="4312" y="1017"/>
                  </a:lnTo>
                  <a:lnTo>
                    <a:pt x="3092" y="1871"/>
                  </a:lnTo>
                  <a:lnTo>
                    <a:pt x="1912" y="2807"/>
                  </a:lnTo>
                  <a:lnTo>
                    <a:pt x="814" y="3824"/>
                  </a:lnTo>
                  <a:lnTo>
                    <a:pt x="570" y="4027"/>
                  </a:lnTo>
                  <a:lnTo>
                    <a:pt x="285" y="4312"/>
                  </a:lnTo>
                  <a:lnTo>
                    <a:pt x="82" y="4597"/>
                  </a:lnTo>
                  <a:lnTo>
                    <a:pt x="1" y="4719"/>
                  </a:lnTo>
                  <a:lnTo>
                    <a:pt x="1" y="4881"/>
                  </a:lnTo>
                  <a:lnTo>
                    <a:pt x="1" y="5085"/>
                  </a:lnTo>
                  <a:lnTo>
                    <a:pt x="41" y="5207"/>
                  </a:lnTo>
                  <a:lnTo>
                    <a:pt x="123" y="5329"/>
                  </a:lnTo>
                  <a:lnTo>
                    <a:pt x="204" y="5410"/>
                  </a:lnTo>
                  <a:lnTo>
                    <a:pt x="285" y="5451"/>
                  </a:lnTo>
                  <a:lnTo>
                    <a:pt x="407" y="5492"/>
                  </a:lnTo>
                  <a:lnTo>
                    <a:pt x="692" y="5492"/>
                  </a:lnTo>
                  <a:lnTo>
                    <a:pt x="1018" y="5410"/>
                  </a:lnTo>
                  <a:lnTo>
                    <a:pt x="1302" y="5329"/>
                  </a:lnTo>
                  <a:lnTo>
                    <a:pt x="1790" y="5085"/>
                  </a:lnTo>
                  <a:lnTo>
                    <a:pt x="2523" y="4678"/>
                  </a:lnTo>
                  <a:lnTo>
                    <a:pt x="3214" y="4190"/>
                  </a:lnTo>
                  <a:lnTo>
                    <a:pt x="4597" y="3254"/>
                  </a:lnTo>
                  <a:lnTo>
                    <a:pt x="5858" y="2400"/>
                  </a:lnTo>
                  <a:lnTo>
                    <a:pt x="6387" y="2034"/>
                  </a:lnTo>
                  <a:lnTo>
                    <a:pt x="6672" y="1831"/>
                  </a:lnTo>
                  <a:lnTo>
                    <a:pt x="6916" y="1627"/>
                  </a:lnTo>
                  <a:lnTo>
                    <a:pt x="7038" y="1505"/>
                  </a:lnTo>
                  <a:lnTo>
                    <a:pt x="7160" y="1343"/>
                  </a:lnTo>
                  <a:lnTo>
                    <a:pt x="7282" y="1139"/>
                  </a:lnTo>
                  <a:lnTo>
                    <a:pt x="7363" y="936"/>
                  </a:lnTo>
                  <a:lnTo>
                    <a:pt x="7404" y="732"/>
                  </a:lnTo>
                  <a:lnTo>
                    <a:pt x="7404" y="529"/>
                  </a:lnTo>
                  <a:lnTo>
                    <a:pt x="7322" y="366"/>
                  </a:lnTo>
                  <a:lnTo>
                    <a:pt x="7200" y="204"/>
                  </a:lnTo>
                  <a:lnTo>
                    <a:pt x="7078" y="82"/>
                  </a:lnTo>
                  <a:lnTo>
                    <a:pt x="6956" y="41"/>
                  </a:lnTo>
                  <a:lnTo>
                    <a:pt x="6794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10800000" flipH="1">
            <a:off x="7964211" y="2127664"/>
            <a:ext cx="307124" cy="305294"/>
            <a:chOff x="1026043" y="1162815"/>
            <a:chExt cx="307124" cy="305294"/>
          </a:xfrm>
        </p:grpSpPr>
        <p:sp>
          <p:nvSpPr>
            <p:cNvPr id="1106" name="Google Shape;1106;p31"/>
            <p:cNvSpPr/>
            <p:nvPr/>
          </p:nvSpPr>
          <p:spPr>
            <a:xfrm>
              <a:off x="1026043" y="1162815"/>
              <a:ext cx="307124" cy="305294"/>
            </a:xfrm>
            <a:custGeom>
              <a:avLst/>
              <a:gdLst/>
              <a:ahLst/>
              <a:cxnLst/>
              <a:rect l="l" t="t" r="r" b="b"/>
              <a:pathLst>
                <a:path w="6712" h="6672" extrusionOk="0">
                  <a:moveTo>
                    <a:pt x="2766" y="1"/>
                  </a:moveTo>
                  <a:lnTo>
                    <a:pt x="2644" y="41"/>
                  </a:lnTo>
                  <a:lnTo>
                    <a:pt x="2563" y="82"/>
                  </a:lnTo>
                  <a:lnTo>
                    <a:pt x="2441" y="163"/>
                  </a:lnTo>
                  <a:lnTo>
                    <a:pt x="2359" y="245"/>
                  </a:lnTo>
                  <a:lnTo>
                    <a:pt x="2319" y="367"/>
                  </a:lnTo>
                  <a:lnTo>
                    <a:pt x="2237" y="651"/>
                  </a:lnTo>
                  <a:lnTo>
                    <a:pt x="2197" y="936"/>
                  </a:lnTo>
                  <a:lnTo>
                    <a:pt x="2197" y="1221"/>
                  </a:lnTo>
                  <a:lnTo>
                    <a:pt x="2237" y="1506"/>
                  </a:lnTo>
                  <a:lnTo>
                    <a:pt x="2075" y="1343"/>
                  </a:lnTo>
                  <a:lnTo>
                    <a:pt x="1871" y="1221"/>
                  </a:lnTo>
                  <a:lnTo>
                    <a:pt x="1546" y="1139"/>
                  </a:lnTo>
                  <a:lnTo>
                    <a:pt x="1424" y="1099"/>
                  </a:lnTo>
                  <a:lnTo>
                    <a:pt x="1261" y="1139"/>
                  </a:lnTo>
                  <a:lnTo>
                    <a:pt x="1139" y="1180"/>
                  </a:lnTo>
                  <a:lnTo>
                    <a:pt x="1017" y="1262"/>
                  </a:lnTo>
                  <a:lnTo>
                    <a:pt x="895" y="1343"/>
                  </a:lnTo>
                  <a:lnTo>
                    <a:pt x="814" y="1506"/>
                  </a:lnTo>
                  <a:lnTo>
                    <a:pt x="773" y="1790"/>
                  </a:lnTo>
                  <a:lnTo>
                    <a:pt x="773" y="2075"/>
                  </a:lnTo>
                  <a:lnTo>
                    <a:pt x="854" y="2360"/>
                  </a:lnTo>
                  <a:lnTo>
                    <a:pt x="1017" y="2604"/>
                  </a:lnTo>
                  <a:lnTo>
                    <a:pt x="1180" y="2807"/>
                  </a:lnTo>
                  <a:lnTo>
                    <a:pt x="1383" y="3011"/>
                  </a:lnTo>
                  <a:lnTo>
                    <a:pt x="1017" y="2970"/>
                  </a:lnTo>
                  <a:lnTo>
                    <a:pt x="814" y="3011"/>
                  </a:lnTo>
                  <a:lnTo>
                    <a:pt x="651" y="3051"/>
                  </a:lnTo>
                  <a:lnTo>
                    <a:pt x="407" y="3214"/>
                  </a:lnTo>
                  <a:lnTo>
                    <a:pt x="204" y="3377"/>
                  </a:lnTo>
                  <a:lnTo>
                    <a:pt x="82" y="3621"/>
                  </a:lnTo>
                  <a:lnTo>
                    <a:pt x="0" y="3865"/>
                  </a:lnTo>
                  <a:lnTo>
                    <a:pt x="0" y="4109"/>
                  </a:lnTo>
                  <a:lnTo>
                    <a:pt x="82" y="4353"/>
                  </a:lnTo>
                  <a:lnTo>
                    <a:pt x="244" y="4516"/>
                  </a:lnTo>
                  <a:lnTo>
                    <a:pt x="488" y="4678"/>
                  </a:lnTo>
                  <a:lnTo>
                    <a:pt x="692" y="4719"/>
                  </a:lnTo>
                  <a:lnTo>
                    <a:pt x="936" y="4760"/>
                  </a:lnTo>
                  <a:lnTo>
                    <a:pt x="1424" y="4719"/>
                  </a:lnTo>
                  <a:lnTo>
                    <a:pt x="1180" y="5004"/>
                  </a:lnTo>
                  <a:lnTo>
                    <a:pt x="1098" y="5166"/>
                  </a:lnTo>
                  <a:lnTo>
                    <a:pt x="1058" y="5370"/>
                  </a:lnTo>
                  <a:lnTo>
                    <a:pt x="1017" y="5655"/>
                  </a:lnTo>
                  <a:lnTo>
                    <a:pt x="1098" y="5939"/>
                  </a:lnTo>
                  <a:lnTo>
                    <a:pt x="1139" y="6061"/>
                  </a:lnTo>
                  <a:lnTo>
                    <a:pt x="1220" y="6143"/>
                  </a:lnTo>
                  <a:lnTo>
                    <a:pt x="1342" y="6265"/>
                  </a:lnTo>
                  <a:lnTo>
                    <a:pt x="1464" y="6305"/>
                  </a:lnTo>
                  <a:lnTo>
                    <a:pt x="1709" y="6387"/>
                  </a:lnTo>
                  <a:lnTo>
                    <a:pt x="1993" y="6387"/>
                  </a:lnTo>
                  <a:lnTo>
                    <a:pt x="2237" y="6346"/>
                  </a:lnTo>
                  <a:lnTo>
                    <a:pt x="2481" y="6224"/>
                  </a:lnTo>
                  <a:lnTo>
                    <a:pt x="2685" y="6021"/>
                  </a:lnTo>
                  <a:lnTo>
                    <a:pt x="2888" y="5777"/>
                  </a:lnTo>
                  <a:lnTo>
                    <a:pt x="3010" y="6102"/>
                  </a:lnTo>
                  <a:lnTo>
                    <a:pt x="3092" y="6265"/>
                  </a:lnTo>
                  <a:lnTo>
                    <a:pt x="3173" y="6387"/>
                  </a:lnTo>
                  <a:lnTo>
                    <a:pt x="3295" y="6509"/>
                  </a:lnTo>
                  <a:lnTo>
                    <a:pt x="3417" y="6590"/>
                  </a:lnTo>
                  <a:lnTo>
                    <a:pt x="3580" y="6671"/>
                  </a:lnTo>
                  <a:lnTo>
                    <a:pt x="3905" y="6671"/>
                  </a:lnTo>
                  <a:lnTo>
                    <a:pt x="4108" y="6590"/>
                  </a:lnTo>
                  <a:lnTo>
                    <a:pt x="4312" y="6468"/>
                  </a:lnTo>
                  <a:lnTo>
                    <a:pt x="4475" y="6305"/>
                  </a:lnTo>
                  <a:lnTo>
                    <a:pt x="4597" y="6102"/>
                  </a:lnTo>
                  <a:lnTo>
                    <a:pt x="4678" y="5777"/>
                  </a:lnTo>
                  <a:lnTo>
                    <a:pt x="4678" y="5451"/>
                  </a:lnTo>
                  <a:lnTo>
                    <a:pt x="4841" y="5533"/>
                  </a:lnTo>
                  <a:lnTo>
                    <a:pt x="5003" y="5573"/>
                  </a:lnTo>
                  <a:lnTo>
                    <a:pt x="5166" y="5614"/>
                  </a:lnTo>
                  <a:lnTo>
                    <a:pt x="5329" y="5573"/>
                  </a:lnTo>
                  <a:lnTo>
                    <a:pt x="5491" y="5533"/>
                  </a:lnTo>
                  <a:lnTo>
                    <a:pt x="5654" y="5492"/>
                  </a:lnTo>
                  <a:lnTo>
                    <a:pt x="5817" y="5370"/>
                  </a:lnTo>
                  <a:lnTo>
                    <a:pt x="5939" y="5248"/>
                  </a:lnTo>
                  <a:lnTo>
                    <a:pt x="6061" y="5085"/>
                  </a:lnTo>
                  <a:lnTo>
                    <a:pt x="6142" y="4922"/>
                  </a:lnTo>
                  <a:lnTo>
                    <a:pt x="6183" y="4760"/>
                  </a:lnTo>
                  <a:lnTo>
                    <a:pt x="6224" y="4597"/>
                  </a:lnTo>
                  <a:lnTo>
                    <a:pt x="6224" y="4434"/>
                  </a:lnTo>
                  <a:lnTo>
                    <a:pt x="6183" y="4231"/>
                  </a:lnTo>
                  <a:lnTo>
                    <a:pt x="6102" y="4068"/>
                  </a:lnTo>
                  <a:lnTo>
                    <a:pt x="6020" y="3946"/>
                  </a:lnTo>
                  <a:lnTo>
                    <a:pt x="6183" y="3865"/>
                  </a:lnTo>
                  <a:lnTo>
                    <a:pt x="6346" y="3783"/>
                  </a:lnTo>
                  <a:lnTo>
                    <a:pt x="6468" y="3702"/>
                  </a:lnTo>
                  <a:lnTo>
                    <a:pt x="6549" y="3539"/>
                  </a:lnTo>
                  <a:lnTo>
                    <a:pt x="6630" y="3417"/>
                  </a:lnTo>
                  <a:lnTo>
                    <a:pt x="6712" y="3255"/>
                  </a:lnTo>
                  <a:lnTo>
                    <a:pt x="6712" y="3051"/>
                  </a:lnTo>
                  <a:lnTo>
                    <a:pt x="6712" y="2889"/>
                  </a:lnTo>
                  <a:lnTo>
                    <a:pt x="6671" y="2685"/>
                  </a:lnTo>
                  <a:lnTo>
                    <a:pt x="6590" y="2522"/>
                  </a:lnTo>
                  <a:lnTo>
                    <a:pt x="6468" y="2360"/>
                  </a:lnTo>
                  <a:lnTo>
                    <a:pt x="6346" y="2238"/>
                  </a:lnTo>
                  <a:lnTo>
                    <a:pt x="6183" y="2156"/>
                  </a:lnTo>
                  <a:lnTo>
                    <a:pt x="6020" y="2116"/>
                  </a:lnTo>
                  <a:lnTo>
                    <a:pt x="5858" y="2075"/>
                  </a:lnTo>
                  <a:lnTo>
                    <a:pt x="5654" y="2075"/>
                  </a:lnTo>
                  <a:lnTo>
                    <a:pt x="5776" y="1750"/>
                  </a:lnTo>
                  <a:lnTo>
                    <a:pt x="5817" y="1546"/>
                  </a:lnTo>
                  <a:lnTo>
                    <a:pt x="5817" y="1384"/>
                  </a:lnTo>
                  <a:lnTo>
                    <a:pt x="5776" y="1099"/>
                  </a:lnTo>
                  <a:lnTo>
                    <a:pt x="5654" y="855"/>
                  </a:lnTo>
                  <a:lnTo>
                    <a:pt x="5491" y="651"/>
                  </a:lnTo>
                  <a:lnTo>
                    <a:pt x="5369" y="570"/>
                  </a:lnTo>
                  <a:lnTo>
                    <a:pt x="5247" y="489"/>
                  </a:lnTo>
                  <a:lnTo>
                    <a:pt x="4963" y="448"/>
                  </a:lnTo>
                  <a:lnTo>
                    <a:pt x="4678" y="489"/>
                  </a:lnTo>
                  <a:lnTo>
                    <a:pt x="4434" y="570"/>
                  </a:lnTo>
                  <a:lnTo>
                    <a:pt x="4190" y="733"/>
                  </a:lnTo>
                  <a:lnTo>
                    <a:pt x="3946" y="977"/>
                  </a:lnTo>
                  <a:lnTo>
                    <a:pt x="3783" y="1262"/>
                  </a:lnTo>
                  <a:lnTo>
                    <a:pt x="3661" y="895"/>
                  </a:lnTo>
                  <a:lnTo>
                    <a:pt x="3458" y="448"/>
                  </a:lnTo>
                  <a:lnTo>
                    <a:pt x="3336" y="245"/>
                  </a:lnTo>
                  <a:lnTo>
                    <a:pt x="3132" y="82"/>
                  </a:lnTo>
                  <a:lnTo>
                    <a:pt x="3010" y="41"/>
                  </a:lnTo>
                  <a:lnTo>
                    <a:pt x="28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1109780" y="1246551"/>
              <a:ext cx="169440" cy="158275"/>
            </a:xfrm>
            <a:custGeom>
              <a:avLst/>
              <a:gdLst/>
              <a:ahLst/>
              <a:cxnLst/>
              <a:rect l="l" t="t" r="r" b="b"/>
              <a:pathLst>
                <a:path w="3703" h="3459" extrusionOk="0">
                  <a:moveTo>
                    <a:pt x="1668" y="1"/>
                  </a:moveTo>
                  <a:lnTo>
                    <a:pt x="1424" y="82"/>
                  </a:lnTo>
                  <a:lnTo>
                    <a:pt x="1140" y="164"/>
                  </a:lnTo>
                  <a:lnTo>
                    <a:pt x="936" y="286"/>
                  </a:lnTo>
                  <a:lnTo>
                    <a:pt x="692" y="448"/>
                  </a:lnTo>
                  <a:lnTo>
                    <a:pt x="489" y="652"/>
                  </a:lnTo>
                  <a:lnTo>
                    <a:pt x="285" y="896"/>
                  </a:lnTo>
                  <a:lnTo>
                    <a:pt x="163" y="1140"/>
                  </a:lnTo>
                  <a:lnTo>
                    <a:pt x="41" y="1425"/>
                  </a:lnTo>
                  <a:lnTo>
                    <a:pt x="1" y="1709"/>
                  </a:lnTo>
                  <a:lnTo>
                    <a:pt x="1" y="1994"/>
                  </a:lnTo>
                  <a:lnTo>
                    <a:pt x="82" y="2320"/>
                  </a:lnTo>
                  <a:lnTo>
                    <a:pt x="204" y="2604"/>
                  </a:lnTo>
                  <a:lnTo>
                    <a:pt x="367" y="2848"/>
                  </a:lnTo>
                  <a:lnTo>
                    <a:pt x="570" y="3052"/>
                  </a:lnTo>
                  <a:lnTo>
                    <a:pt x="814" y="3214"/>
                  </a:lnTo>
                  <a:lnTo>
                    <a:pt x="1058" y="3336"/>
                  </a:lnTo>
                  <a:lnTo>
                    <a:pt x="1302" y="3418"/>
                  </a:lnTo>
                  <a:lnTo>
                    <a:pt x="1587" y="3458"/>
                  </a:lnTo>
                  <a:lnTo>
                    <a:pt x="1912" y="3458"/>
                  </a:lnTo>
                  <a:lnTo>
                    <a:pt x="2197" y="3377"/>
                  </a:lnTo>
                  <a:lnTo>
                    <a:pt x="2441" y="3255"/>
                  </a:lnTo>
                  <a:lnTo>
                    <a:pt x="2726" y="3092"/>
                  </a:lnTo>
                  <a:lnTo>
                    <a:pt x="2970" y="2889"/>
                  </a:lnTo>
                  <a:lnTo>
                    <a:pt x="3173" y="2686"/>
                  </a:lnTo>
                  <a:lnTo>
                    <a:pt x="3377" y="2401"/>
                  </a:lnTo>
                  <a:lnTo>
                    <a:pt x="3539" y="2157"/>
                  </a:lnTo>
                  <a:lnTo>
                    <a:pt x="3621" y="1831"/>
                  </a:lnTo>
                  <a:lnTo>
                    <a:pt x="3702" y="1547"/>
                  </a:lnTo>
                  <a:lnTo>
                    <a:pt x="3702" y="1303"/>
                  </a:lnTo>
                  <a:lnTo>
                    <a:pt x="3661" y="1059"/>
                  </a:lnTo>
                  <a:lnTo>
                    <a:pt x="3580" y="815"/>
                  </a:lnTo>
                  <a:lnTo>
                    <a:pt x="3458" y="611"/>
                  </a:lnTo>
                  <a:lnTo>
                    <a:pt x="3336" y="448"/>
                  </a:lnTo>
                  <a:lnTo>
                    <a:pt x="3173" y="286"/>
                  </a:lnTo>
                  <a:lnTo>
                    <a:pt x="2929" y="164"/>
                  </a:lnTo>
                  <a:lnTo>
                    <a:pt x="2726" y="82"/>
                  </a:lnTo>
                  <a:lnTo>
                    <a:pt x="24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1"/>
            <p:cNvSpPr/>
            <p:nvPr/>
          </p:nvSpPr>
          <p:spPr>
            <a:xfrm>
              <a:off x="1200974" y="1274509"/>
              <a:ext cx="18669" cy="18623"/>
            </a:xfrm>
            <a:custGeom>
              <a:avLst/>
              <a:gdLst/>
              <a:ahLst/>
              <a:cxnLst/>
              <a:rect l="l" t="t" r="r" b="b"/>
              <a:pathLst>
                <a:path w="408" h="407" extrusionOk="0">
                  <a:moveTo>
                    <a:pt x="204" y="0"/>
                  </a:moveTo>
                  <a:lnTo>
                    <a:pt x="123" y="41"/>
                  </a:lnTo>
                  <a:lnTo>
                    <a:pt x="82" y="81"/>
                  </a:lnTo>
                  <a:lnTo>
                    <a:pt x="41" y="122"/>
                  </a:lnTo>
                  <a:lnTo>
                    <a:pt x="1" y="204"/>
                  </a:lnTo>
                  <a:lnTo>
                    <a:pt x="41" y="285"/>
                  </a:lnTo>
                  <a:lnTo>
                    <a:pt x="82" y="326"/>
                  </a:lnTo>
                  <a:lnTo>
                    <a:pt x="123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67" y="326"/>
                  </a:lnTo>
                  <a:lnTo>
                    <a:pt x="407" y="285"/>
                  </a:lnTo>
                  <a:lnTo>
                    <a:pt x="407" y="204"/>
                  </a:lnTo>
                  <a:lnTo>
                    <a:pt x="407" y="122"/>
                  </a:lnTo>
                  <a:lnTo>
                    <a:pt x="367" y="81"/>
                  </a:lnTo>
                  <a:lnTo>
                    <a:pt x="285" y="41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1"/>
            <p:cNvSpPr/>
            <p:nvPr/>
          </p:nvSpPr>
          <p:spPr>
            <a:xfrm>
              <a:off x="1158191" y="1281922"/>
              <a:ext cx="18623" cy="16793"/>
            </a:xfrm>
            <a:custGeom>
              <a:avLst/>
              <a:gdLst/>
              <a:ahLst/>
              <a:cxnLst/>
              <a:rect l="l" t="t" r="r" b="b"/>
              <a:pathLst>
                <a:path w="407" h="367" extrusionOk="0">
                  <a:moveTo>
                    <a:pt x="122" y="1"/>
                  </a:moveTo>
                  <a:lnTo>
                    <a:pt x="41" y="42"/>
                  </a:lnTo>
                  <a:lnTo>
                    <a:pt x="0" y="123"/>
                  </a:lnTo>
                  <a:lnTo>
                    <a:pt x="0" y="164"/>
                  </a:lnTo>
                  <a:lnTo>
                    <a:pt x="0" y="245"/>
                  </a:lnTo>
                  <a:lnTo>
                    <a:pt x="41" y="326"/>
                  </a:lnTo>
                  <a:lnTo>
                    <a:pt x="82" y="367"/>
                  </a:lnTo>
                  <a:lnTo>
                    <a:pt x="285" y="367"/>
                  </a:lnTo>
                  <a:lnTo>
                    <a:pt x="366" y="326"/>
                  </a:lnTo>
                  <a:lnTo>
                    <a:pt x="407" y="245"/>
                  </a:lnTo>
                  <a:lnTo>
                    <a:pt x="407" y="164"/>
                  </a:lnTo>
                  <a:lnTo>
                    <a:pt x="407" y="123"/>
                  </a:lnTo>
                  <a:lnTo>
                    <a:pt x="366" y="42"/>
                  </a:lnTo>
                  <a:lnTo>
                    <a:pt x="3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1"/>
            <p:cNvSpPr/>
            <p:nvPr/>
          </p:nvSpPr>
          <p:spPr>
            <a:xfrm>
              <a:off x="1143274" y="1328457"/>
              <a:ext cx="16793" cy="18669"/>
            </a:xfrm>
            <a:custGeom>
              <a:avLst/>
              <a:gdLst/>
              <a:ahLst/>
              <a:cxnLst/>
              <a:rect l="l" t="t" r="r" b="b"/>
              <a:pathLst>
                <a:path w="367" h="408" extrusionOk="0">
                  <a:moveTo>
                    <a:pt x="123" y="1"/>
                  </a:moveTo>
                  <a:lnTo>
                    <a:pt x="41" y="82"/>
                  </a:lnTo>
                  <a:lnTo>
                    <a:pt x="1" y="123"/>
                  </a:lnTo>
                  <a:lnTo>
                    <a:pt x="1" y="204"/>
                  </a:lnTo>
                  <a:lnTo>
                    <a:pt x="1" y="285"/>
                  </a:lnTo>
                  <a:lnTo>
                    <a:pt x="41" y="326"/>
                  </a:lnTo>
                  <a:lnTo>
                    <a:pt x="123" y="367"/>
                  </a:lnTo>
                  <a:lnTo>
                    <a:pt x="204" y="407"/>
                  </a:lnTo>
                  <a:lnTo>
                    <a:pt x="285" y="367"/>
                  </a:lnTo>
                  <a:lnTo>
                    <a:pt x="326" y="326"/>
                  </a:lnTo>
                  <a:lnTo>
                    <a:pt x="367" y="285"/>
                  </a:lnTo>
                  <a:lnTo>
                    <a:pt x="367" y="204"/>
                  </a:lnTo>
                  <a:lnTo>
                    <a:pt x="367" y="123"/>
                  </a:lnTo>
                  <a:lnTo>
                    <a:pt x="326" y="8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1"/>
            <p:cNvSpPr/>
            <p:nvPr/>
          </p:nvSpPr>
          <p:spPr>
            <a:xfrm>
              <a:off x="1182351" y="1356369"/>
              <a:ext cx="16839" cy="18669"/>
            </a:xfrm>
            <a:custGeom>
              <a:avLst/>
              <a:gdLst/>
              <a:ahLst/>
              <a:cxnLst/>
              <a:rect l="l" t="t" r="r" b="b"/>
              <a:pathLst>
                <a:path w="368" h="408" extrusionOk="0">
                  <a:moveTo>
                    <a:pt x="123" y="1"/>
                  </a:moveTo>
                  <a:lnTo>
                    <a:pt x="42" y="42"/>
                  </a:lnTo>
                  <a:lnTo>
                    <a:pt x="1" y="123"/>
                  </a:lnTo>
                  <a:lnTo>
                    <a:pt x="1" y="204"/>
                  </a:lnTo>
                  <a:lnTo>
                    <a:pt x="1" y="286"/>
                  </a:lnTo>
                  <a:lnTo>
                    <a:pt x="42" y="326"/>
                  </a:lnTo>
                  <a:lnTo>
                    <a:pt x="123" y="367"/>
                  </a:lnTo>
                  <a:lnTo>
                    <a:pt x="204" y="408"/>
                  </a:lnTo>
                  <a:lnTo>
                    <a:pt x="286" y="367"/>
                  </a:lnTo>
                  <a:lnTo>
                    <a:pt x="326" y="326"/>
                  </a:lnTo>
                  <a:lnTo>
                    <a:pt x="367" y="286"/>
                  </a:lnTo>
                  <a:lnTo>
                    <a:pt x="367" y="204"/>
                  </a:lnTo>
                  <a:lnTo>
                    <a:pt x="367" y="123"/>
                  </a:lnTo>
                  <a:lnTo>
                    <a:pt x="326" y="4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1"/>
            <p:cNvSpPr/>
            <p:nvPr/>
          </p:nvSpPr>
          <p:spPr>
            <a:xfrm>
              <a:off x="1225180" y="1319168"/>
              <a:ext cx="18669" cy="18669"/>
            </a:xfrm>
            <a:custGeom>
              <a:avLst/>
              <a:gdLst/>
              <a:ahLst/>
              <a:cxnLst/>
              <a:rect l="l" t="t" r="r" b="b"/>
              <a:pathLst>
                <a:path w="408" h="408" extrusionOk="0">
                  <a:moveTo>
                    <a:pt x="123" y="0"/>
                  </a:moveTo>
                  <a:lnTo>
                    <a:pt x="82" y="41"/>
                  </a:lnTo>
                  <a:lnTo>
                    <a:pt x="41" y="122"/>
                  </a:lnTo>
                  <a:lnTo>
                    <a:pt x="1" y="204"/>
                  </a:lnTo>
                  <a:lnTo>
                    <a:pt x="41" y="244"/>
                  </a:lnTo>
                  <a:lnTo>
                    <a:pt x="82" y="326"/>
                  </a:lnTo>
                  <a:lnTo>
                    <a:pt x="123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67" y="326"/>
                  </a:lnTo>
                  <a:lnTo>
                    <a:pt x="407" y="244"/>
                  </a:lnTo>
                  <a:lnTo>
                    <a:pt x="407" y="204"/>
                  </a:lnTo>
                  <a:lnTo>
                    <a:pt x="407" y="122"/>
                  </a:lnTo>
                  <a:lnTo>
                    <a:pt x="367" y="41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1"/>
            <p:cNvSpPr/>
            <p:nvPr/>
          </p:nvSpPr>
          <p:spPr>
            <a:xfrm>
              <a:off x="1186103" y="1309834"/>
              <a:ext cx="18669" cy="18669"/>
            </a:xfrm>
            <a:custGeom>
              <a:avLst/>
              <a:gdLst/>
              <a:ahLst/>
              <a:cxnLst/>
              <a:rect l="l" t="t" r="r" b="b"/>
              <a:pathLst>
                <a:path w="408" h="408" extrusionOk="0">
                  <a:moveTo>
                    <a:pt x="204" y="1"/>
                  </a:moveTo>
                  <a:lnTo>
                    <a:pt x="122" y="42"/>
                  </a:lnTo>
                  <a:lnTo>
                    <a:pt x="82" y="82"/>
                  </a:lnTo>
                  <a:lnTo>
                    <a:pt x="41" y="123"/>
                  </a:lnTo>
                  <a:lnTo>
                    <a:pt x="0" y="204"/>
                  </a:lnTo>
                  <a:lnTo>
                    <a:pt x="41" y="286"/>
                  </a:lnTo>
                  <a:lnTo>
                    <a:pt x="82" y="367"/>
                  </a:lnTo>
                  <a:lnTo>
                    <a:pt x="122" y="408"/>
                  </a:lnTo>
                  <a:lnTo>
                    <a:pt x="285" y="408"/>
                  </a:lnTo>
                  <a:lnTo>
                    <a:pt x="366" y="367"/>
                  </a:lnTo>
                  <a:lnTo>
                    <a:pt x="407" y="286"/>
                  </a:lnTo>
                  <a:lnTo>
                    <a:pt x="407" y="204"/>
                  </a:lnTo>
                  <a:lnTo>
                    <a:pt x="407" y="123"/>
                  </a:lnTo>
                  <a:lnTo>
                    <a:pt x="366" y="82"/>
                  </a:lnTo>
                  <a:lnTo>
                    <a:pt x="285" y="42"/>
                  </a:lnTo>
                  <a:lnTo>
                    <a:pt x="2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4" name="Google Shape;1114;p31"/>
          <p:cNvGrpSpPr/>
          <p:nvPr/>
        </p:nvGrpSpPr>
        <p:grpSpPr>
          <a:xfrm rot="10800000" flipH="1">
            <a:off x="1002003" y="1466691"/>
            <a:ext cx="309000" cy="305294"/>
            <a:chOff x="8360310" y="1124637"/>
            <a:chExt cx="309000" cy="305294"/>
          </a:xfrm>
        </p:grpSpPr>
        <p:sp>
          <p:nvSpPr>
            <p:cNvPr id="1115" name="Google Shape;1115;p31"/>
            <p:cNvSpPr/>
            <p:nvPr/>
          </p:nvSpPr>
          <p:spPr>
            <a:xfrm>
              <a:off x="8360310" y="1124637"/>
              <a:ext cx="309000" cy="305294"/>
            </a:xfrm>
            <a:custGeom>
              <a:avLst/>
              <a:gdLst/>
              <a:ahLst/>
              <a:cxnLst/>
              <a:rect l="l" t="t" r="r" b="b"/>
              <a:pathLst>
                <a:path w="6753" h="6672" extrusionOk="0">
                  <a:moveTo>
                    <a:pt x="2767" y="1"/>
                  </a:moveTo>
                  <a:lnTo>
                    <a:pt x="2645" y="42"/>
                  </a:lnTo>
                  <a:lnTo>
                    <a:pt x="2563" y="82"/>
                  </a:lnTo>
                  <a:lnTo>
                    <a:pt x="2441" y="164"/>
                  </a:lnTo>
                  <a:lnTo>
                    <a:pt x="2360" y="245"/>
                  </a:lnTo>
                  <a:lnTo>
                    <a:pt x="2319" y="367"/>
                  </a:lnTo>
                  <a:lnTo>
                    <a:pt x="2238" y="652"/>
                  </a:lnTo>
                  <a:lnTo>
                    <a:pt x="2197" y="937"/>
                  </a:lnTo>
                  <a:lnTo>
                    <a:pt x="2197" y="1221"/>
                  </a:lnTo>
                  <a:lnTo>
                    <a:pt x="2238" y="1506"/>
                  </a:lnTo>
                  <a:lnTo>
                    <a:pt x="2075" y="1343"/>
                  </a:lnTo>
                  <a:lnTo>
                    <a:pt x="1872" y="1221"/>
                  </a:lnTo>
                  <a:lnTo>
                    <a:pt x="1546" y="1099"/>
                  </a:lnTo>
                  <a:lnTo>
                    <a:pt x="1262" y="1099"/>
                  </a:lnTo>
                  <a:lnTo>
                    <a:pt x="1140" y="1140"/>
                  </a:lnTo>
                  <a:lnTo>
                    <a:pt x="1018" y="1221"/>
                  </a:lnTo>
                  <a:lnTo>
                    <a:pt x="895" y="1343"/>
                  </a:lnTo>
                  <a:lnTo>
                    <a:pt x="855" y="1506"/>
                  </a:lnTo>
                  <a:lnTo>
                    <a:pt x="773" y="1791"/>
                  </a:lnTo>
                  <a:lnTo>
                    <a:pt x="814" y="2075"/>
                  </a:lnTo>
                  <a:lnTo>
                    <a:pt x="855" y="2360"/>
                  </a:lnTo>
                  <a:lnTo>
                    <a:pt x="1018" y="2604"/>
                  </a:lnTo>
                  <a:lnTo>
                    <a:pt x="1180" y="2808"/>
                  </a:lnTo>
                  <a:lnTo>
                    <a:pt x="1384" y="2970"/>
                  </a:lnTo>
                  <a:lnTo>
                    <a:pt x="1018" y="2970"/>
                  </a:lnTo>
                  <a:lnTo>
                    <a:pt x="814" y="3011"/>
                  </a:lnTo>
                  <a:lnTo>
                    <a:pt x="651" y="3052"/>
                  </a:lnTo>
                  <a:lnTo>
                    <a:pt x="407" y="3174"/>
                  </a:lnTo>
                  <a:lnTo>
                    <a:pt x="204" y="3377"/>
                  </a:lnTo>
                  <a:lnTo>
                    <a:pt x="82" y="3621"/>
                  </a:lnTo>
                  <a:lnTo>
                    <a:pt x="1" y="3865"/>
                  </a:lnTo>
                  <a:lnTo>
                    <a:pt x="1" y="4109"/>
                  </a:lnTo>
                  <a:lnTo>
                    <a:pt x="82" y="4353"/>
                  </a:lnTo>
                  <a:lnTo>
                    <a:pt x="245" y="4516"/>
                  </a:lnTo>
                  <a:lnTo>
                    <a:pt x="489" y="4638"/>
                  </a:lnTo>
                  <a:lnTo>
                    <a:pt x="692" y="4719"/>
                  </a:lnTo>
                  <a:lnTo>
                    <a:pt x="936" y="4719"/>
                  </a:lnTo>
                  <a:lnTo>
                    <a:pt x="1424" y="4679"/>
                  </a:lnTo>
                  <a:lnTo>
                    <a:pt x="1424" y="4679"/>
                  </a:lnTo>
                  <a:lnTo>
                    <a:pt x="1180" y="5004"/>
                  </a:lnTo>
                  <a:lnTo>
                    <a:pt x="1099" y="5167"/>
                  </a:lnTo>
                  <a:lnTo>
                    <a:pt x="1058" y="5370"/>
                  </a:lnTo>
                  <a:lnTo>
                    <a:pt x="1018" y="5655"/>
                  </a:lnTo>
                  <a:lnTo>
                    <a:pt x="1099" y="5899"/>
                  </a:lnTo>
                  <a:lnTo>
                    <a:pt x="1140" y="6021"/>
                  </a:lnTo>
                  <a:lnTo>
                    <a:pt x="1221" y="6143"/>
                  </a:lnTo>
                  <a:lnTo>
                    <a:pt x="1343" y="6224"/>
                  </a:lnTo>
                  <a:lnTo>
                    <a:pt x="1465" y="6306"/>
                  </a:lnTo>
                  <a:lnTo>
                    <a:pt x="1709" y="6387"/>
                  </a:lnTo>
                  <a:lnTo>
                    <a:pt x="1994" y="6387"/>
                  </a:lnTo>
                  <a:lnTo>
                    <a:pt x="2238" y="6346"/>
                  </a:lnTo>
                  <a:lnTo>
                    <a:pt x="2482" y="6224"/>
                  </a:lnTo>
                  <a:lnTo>
                    <a:pt x="2726" y="6021"/>
                  </a:lnTo>
                  <a:lnTo>
                    <a:pt x="2889" y="5777"/>
                  </a:lnTo>
                  <a:lnTo>
                    <a:pt x="3011" y="6102"/>
                  </a:lnTo>
                  <a:lnTo>
                    <a:pt x="3092" y="6265"/>
                  </a:lnTo>
                  <a:lnTo>
                    <a:pt x="3173" y="6387"/>
                  </a:lnTo>
                  <a:lnTo>
                    <a:pt x="3295" y="6509"/>
                  </a:lnTo>
                  <a:lnTo>
                    <a:pt x="3417" y="6590"/>
                  </a:lnTo>
                  <a:lnTo>
                    <a:pt x="3580" y="6631"/>
                  </a:lnTo>
                  <a:lnTo>
                    <a:pt x="3743" y="6672"/>
                  </a:lnTo>
                  <a:lnTo>
                    <a:pt x="3906" y="6672"/>
                  </a:lnTo>
                  <a:lnTo>
                    <a:pt x="4109" y="6590"/>
                  </a:lnTo>
                  <a:lnTo>
                    <a:pt x="4312" y="6468"/>
                  </a:lnTo>
                  <a:lnTo>
                    <a:pt x="4475" y="6306"/>
                  </a:lnTo>
                  <a:lnTo>
                    <a:pt x="4597" y="6102"/>
                  </a:lnTo>
                  <a:lnTo>
                    <a:pt x="4678" y="5777"/>
                  </a:lnTo>
                  <a:lnTo>
                    <a:pt x="4678" y="5452"/>
                  </a:lnTo>
                  <a:lnTo>
                    <a:pt x="4841" y="5533"/>
                  </a:lnTo>
                  <a:lnTo>
                    <a:pt x="5004" y="5574"/>
                  </a:lnTo>
                  <a:lnTo>
                    <a:pt x="5329" y="5574"/>
                  </a:lnTo>
                  <a:lnTo>
                    <a:pt x="5492" y="5533"/>
                  </a:lnTo>
                  <a:lnTo>
                    <a:pt x="5655" y="5492"/>
                  </a:lnTo>
                  <a:lnTo>
                    <a:pt x="5817" y="5370"/>
                  </a:lnTo>
                  <a:lnTo>
                    <a:pt x="5939" y="5248"/>
                  </a:lnTo>
                  <a:lnTo>
                    <a:pt x="6061" y="5085"/>
                  </a:lnTo>
                  <a:lnTo>
                    <a:pt x="6143" y="4923"/>
                  </a:lnTo>
                  <a:lnTo>
                    <a:pt x="6183" y="4760"/>
                  </a:lnTo>
                  <a:lnTo>
                    <a:pt x="6224" y="4597"/>
                  </a:lnTo>
                  <a:lnTo>
                    <a:pt x="6224" y="4394"/>
                  </a:lnTo>
                  <a:lnTo>
                    <a:pt x="6183" y="4231"/>
                  </a:lnTo>
                  <a:lnTo>
                    <a:pt x="6102" y="4069"/>
                  </a:lnTo>
                  <a:lnTo>
                    <a:pt x="6021" y="3947"/>
                  </a:lnTo>
                  <a:lnTo>
                    <a:pt x="6183" y="3865"/>
                  </a:lnTo>
                  <a:lnTo>
                    <a:pt x="6346" y="3784"/>
                  </a:lnTo>
                  <a:lnTo>
                    <a:pt x="6468" y="3662"/>
                  </a:lnTo>
                  <a:lnTo>
                    <a:pt x="6590" y="3540"/>
                  </a:lnTo>
                  <a:lnTo>
                    <a:pt x="6672" y="3418"/>
                  </a:lnTo>
                  <a:lnTo>
                    <a:pt x="6712" y="3255"/>
                  </a:lnTo>
                  <a:lnTo>
                    <a:pt x="6753" y="3052"/>
                  </a:lnTo>
                  <a:lnTo>
                    <a:pt x="6712" y="2848"/>
                  </a:lnTo>
                  <a:lnTo>
                    <a:pt x="6672" y="2686"/>
                  </a:lnTo>
                  <a:lnTo>
                    <a:pt x="6590" y="2523"/>
                  </a:lnTo>
                  <a:lnTo>
                    <a:pt x="6468" y="2360"/>
                  </a:lnTo>
                  <a:lnTo>
                    <a:pt x="6346" y="2238"/>
                  </a:lnTo>
                  <a:lnTo>
                    <a:pt x="6183" y="2157"/>
                  </a:lnTo>
                  <a:lnTo>
                    <a:pt x="6021" y="2116"/>
                  </a:lnTo>
                  <a:lnTo>
                    <a:pt x="5858" y="2075"/>
                  </a:lnTo>
                  <a:lnTo>
                    <a:pt x="5695" y="2075"/>
                  </a:lnTo>
                  <a:lnTo>
                    <a:pt x="5817" y="1750"/>
                  </a:lnTo>
                  <a:lnTo>
                    <a:pt x="5817" y="1547"/>
                  </a:lnTo>
                  <a:lnTo>
                    <a:pt x="5817" y="1384"/>
                  </a:lnTo>
                  <a:lnTo>
                    <a:pt x="5777" y="1099"/>
                  </a:lnTo>
                  <a:lnTo>
                    <a:pt x="5655" y="855"/>
                  </a:lnTo>
                  <a:lnTo>
                    <a:pt x="5492" y="652"/>
                  </a:lnTo>
                  <a:lnTo>
                    <a:pt x="5370" y="570"/>
                  </a:lnTo>
                  <a:lnTo>
                    <a:pt x="5248" y="489"/>
                  </a:lnTo>
                  <a:lnTo>
                    <a:pt x="4963" y="448"/>
                  </a:lnTo>
                  <a:lnTo>
                    <a:pt x="4678" y="489"/>
                  </a:lnTo>
                  <a:lnTo>
                    <a:pt x="4434" y="570"/>
                  </a:lnTo>
                  <a:lnTo>
                    <a:pt x="4190" y="733"/>
                  </a:lnTo>
                  <a:lnTo>
                    <a:pt x="3946" y="977"/>
                  </a:lnTo>
                  <a:lnTo>
                    <a:pt x="3784" y="1262"/>
                  </a:lnTo>
                  <a:lnTo>
                    <a:pt x="3661" y="896"/>
                  </a:lnTo>
                  <a:lnTo>
                    <a:pt x="3458" y="448"/>
                  </a:lnTo>
                  <a:lnTo>
                    <a:pt x="3336" y="245"/>
                  </a:lnTo>
                  <a:lnTo>
                    <a:pt x="3133" y="82"/>
                  </a:lnTo>
                  <a:lnTo>
                    <a:pt x="3011" y="42"/>
                  </a:lnTo>
                  <a:lnTo>
                    <a:pt x="28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1"/>
            <p:cNvSpPr/>
            <p:nvPr/>
          </p:nvSpPr>
          <p:spPr>
            <a:xfrm>
              <a:off x="8444093" y="1206543"/>
              <a:ext cx="169394" cy="160105"/>
            </a:xfrm>
            <a:custGeom>
              <a:avLst/>
              <a:gdLst/>
              <a:ahLst/>
              <a:cxnLst/>
              <a:rect l="l" t="t" r="r" b="b"/>
              <a:pathLst>
                <a:path w="3702" h="3499" extrusionOk="0">
                  <a:moveTo>
                    <a:pt x="2197" y="1"/>
                  </a:moveTo>
                  <a:lnTo>
                    <a:pt x="1912" y="41"/>
                  </a:lnTo>
                  <a:lnTo>
                    <a:pt x="1668" y="41"/>
                  </a:lnTo>
                  <a:lnTo>
                    <a:pt x="1424" y="123"/>
                  </a:lnTo>
                  <a:lnTo>
                    <a:pt x="1180" y="204"/>
                  </a:lnTo>
                  <a:lnTo>
                    <a:pt x="936" y="326"/>
                  </a:lnTo>
                  <a:lnTo>
                    <a:pt x="692" y="489"/>
                  </a:lnTo>
                  <a:lnTo>
                    <a:pt x="488" y="692"/>
                  </a:lnTo>
                  <a:lnTo>
                    <a:pt x="285" y="936"/>
                  </a:lnTo>
                  <a:lnTo>
                    <a:pt x="163" y="1180"/>
                  </a:lnTo>
                  <a:lnTo>
                    <a:pt x="41" y="1465"/>
                  </a:lnTo>
                  <a:lnTo>
                    <a:pt x="0" y="1750"/>
                  </a:lnTo>
                  <a:lnTo>
                    <a:pt x="41" y="2035"/>
                  </a:lnTo>
                  <a:lnTo>
                    <a:pt x="81" y="2360"/>
                  </a:lnTo>
                  <a:lnTo>
                    <a:pt x="203" y="2645"/>
                  </a:lnTo>
                  <a:lnTo>
                    <a:pt x="366" y="2889"/>
                  </a:lnTo>
                  <a:lnTo>
                    <a:pt x="570" y="3092"/>
                  </a:lnTo>
                  <a:lnTo>
                    <a:pt x="814" y="3255"/>
                  </a:lnTo>
                  <a:lnTo>
                    <a:pt x="1058" y="3377"/>
                  </a:lnTo>
                  <a:lnTo>
                    <a:pt x="1342" y="3458"/>
                  </a:lnTo>
                  <a:lnTo>
                    <a:pt x="1627" y="3499"/>
                  </a:lnTo>
                  <a:lnTo>
                    <a:pt x="1912" y="3499"/>
                  </a:lnTo>
                  <a:lnTo>
                    <a:pt x="2197" y="3417"/>
                  </a:lnTo>
                  <a:lnTo>
                    <a:pt x="2481" y="3295"/>
                  </a:lnTo>
                  <a:lnTo>
                    <a:pt x="2725" y="3133"/>
                  </a:lnTo>
                  <a:lnTo>
                    <a:pt x="2969" y="2929"/>
                  </a:lnTo>
                  <a:lnTo>
                    <a:pt x="3173" y="2726"/>
                  </a:lnTo>
                  <a:lnTo>
                    <a:pt x="3376" y="2441"/>
                  </a:lnTo>
                  <a:lnTo>
                    <a:pt x="3539" y="2157"/>
                  </a:lnTo>
                  <a:lnTo>
                    <a:pt x="3620" y="1872"/>
                  </a:lnTo>
                  <a:lnTo>
                    <a:pt x="3702" y="1587"/>
                  </a:lnTo>
                  <a:lnTo>
                    <a:pt x="3702" y="1343"/>
                  </a:lnTo>
                  <a:lnTo>
                    <a:pt x="3661" y="1099"/>
                  </a:lnTo>
                  <a:lnTo>
                    <a:pt x="3580" y="855"/>
                  </a:lnTo>
                  <a:lnTo>
                    <a:pt x="3498" y="652"/>
                  </a:lnTo>
                  <a:lnTo>
                    <a:pt x="3335" y="489"/>
                  </a:lnTo>
                  <a:lnTo>
                    <a:pt x="3173" y="326"/>
                  </a:lnTo>
                  <a:lnTo>
                    <a:pt x="2969" y="204"/>
                  </a:lnTo>
                  <a:lnTo>
                    <a:pt x="2725" y="123"/>
                  </a:lnTo>
                  <a:lnTo>
                    <a:pt x="2441" y="41"/>
                  </a:lnTo>
                  <a:lnTo>
                    <a:pt x="21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1"/>
            <p:cNvSpPr/>
            <p:nvPr/>
          </p:nvSpPr>
          <p:spPr>
            <a:xfrm>
              <a:off x="8535287" y="1236332"/>
              <a:ext cx="18623" cy="18669"/>
            </a:xfrm>
            <a:custGeom>
              <a:avLst/>
              <a:gdLst/>
              <a:ahLst/>
              <a:cxnLst/>
              <a:rect l="l" t="t" r="r" b="b"/>
              <a:pathLst>
                <a:path w="407" h="408" extrusionOk="0">
                  <a:moveTo>
                    <a:pt x="122" y="1"/>
                  </a:moveTo>
                  <a:lnTo>
                    <a:pt x="82" y="41"/>
                  </a:lnTo>
                  <a:lnTo>
                    <a:pt x="41" y="123"/>
                  </a:lnTo>
                  <a:lnTo>
                    <a:pt x="0" y="204"/>
                  </a:lnTo>
                  <a:lnTo>
                    <a:pt x="41" y="285"/>
                  </a:lnTo>
                  <a:lnTo>
                    <a:pt x="82" y="326"/>
                  </a:lnTo>
                  <a:lnTo>
                    <a:pt x="122" y="367"/>
                  </a:lnTo>
                  <a:lnTo>
                    <a:pt x="204" y="407"/>
                  </a:lnTo>
                  <a:lnTo>
                    <a:pt x="285" y="367"/>
                  </a:lnTo>
                  <a:lnTo>
                    <a:pt x="366" y="326"/>
                  </a:lnTo>
                  <a:lnTo>
                    <a:pt x="407" y="285"/>
                  </a:lnTo>
                  <a:lnTo>
                    <a:pt x="407" y="204"/>
                  </a:lnTo>
                  <a:lnTo>
                    <a:pt x="407" y="123"/>
                  </a:lnTo>
                  <a:lnTo>
                    <a:pt x="366" y="41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1"/>
            <p:cNvSpPr/>
            <p:nvPr/>
          </p:nvSpPr>
          <p:spPr>
            <a:xfrm>
              <a:off x="8492458" y="1241914"/>
              <a:ext cx="18669" cy="18669"/>
            </a:xfrm>
            <a:custGeom>
              <a:avLst/>
              <a:gdLst/>
              <a:ahLst/>
              <a:cxnLst/>
              <a:rect l="l" t="t" r="r" b="b"/>
              <a:pathLst>
                <a:path w="408" h="408" extrusionOk="0">
                  <a:moveTo>
                    <a:pt x="204" y="1"/>
                  </a:moveTo>
                  <a:lnTo>
                    <a:pt x="123" y="41"/>
                  </a:lnTo>
                  <a:lnTo>
                    <a:pt x="41" y="82"/>
                  </a:lnTo>
                  <a:lnTo>
                    <a:pt x="1" y="123"/>
                  </a:lnTo>
                  <a:lnTo>
                    <a:pt x="1" y="204"/>
                  </a:lnTo>
                  <a:lnTo>
                    <a:pt x="1" y="285"/>
                  </a:lnTo>
                  <a:lnTo>
                    <a:pt x="41" y="367"/>
                  </a:lnTo>
                  <a:lnTo>
                    <a:pt x="82" y="407"/>
                  </a:lnTo>
                  <a:lnTo>
                    <a:pt x="285" y="407"/>
                  </a:lnTo>
                  <a:lnTo>
                    <a:pt x="367" y="367"/>
                  </a:lnTo>
                  <a:lnTo>
                    <a:pt x="407" y="285"/>
                  </a:lnTo>
                  <a:lnTo>
                    <a:pt x="407" y="204"/>
                  </a:lnTo>
                  <a:lnTo>
                    <a:pt x="407" y="163"/>
                  </a:lnTo>
                  <a:lnTo>
                    <a:pt x="367" y="82"/>
                  </a:lnTo>
                  <a:lnTo>
                    <a:pt x="326" y="41"/>
                  </a:lnTo>
                  <a:lnTo>
                    <a:pt x="2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1"/>
            <p:cNvSpPr/>
            <p:nvPr/>
          </p:nvSpPr>
          <p:spPr>
            <a:xfrm>
              <a:off x="8477587" y="1290326"/>
              <a:ext cx="16793" cy="18623"/>
            </a:xfrm>
            <a:custGeom>
              <a:avLst/>
              <a:gdLst/>
              <a:ahLst/>
              <a:cxnLst/>
              <a:rect l="l" t="t" r="r" b="b"/>
              <a:pathLst>
                <a:path w="367" h="407" extrusionOk="0">
                  <a:moveTo>
                    <a:pt x="122" y="0"/>
                  </a:moveTo>
                  <a:lnTo>
                    <a:pt x="41" y="41"/>
                  </a:lnTo>
                  <a:lnTo>
                    <a:pt x="0" y="122"/>
                  </a:lnTo>
                  <a:lnTo>
                    <a:pt x="0" y="204"/>
                  </a:lnTo>
                  <a:lnTo>
                    <a:pt x="0" y="285"/>
                  </a:lnTo>
                  <a:lnTo>
                    <a:pt x="41" y="326"/>
                  </a:lnTo>
                  <a:lnTo>
                    <a:pt x="122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26" y="326"/>
                  </a:lnTo>
                  <a:lnTo>
                    <a:pt x="366" y="285"/>
                  </a:lnTo>
                  <a:lnTo>
                    <a:pt x="366" y="204"/>
                  </a:lnTo>
                  <a:lnTo>
                    <a:pt x="366" y="122"/>
                  </a:lnTo>
                  <a:lnTo>
                    <a:pt x="326" y="41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1"/>
            <p:cNvSpPr/>
            <p:nvPr/>
          </p:nvSpPr>
          <p:spPr>
            <a:xfrm>
              <a:off x="8516664" y="1318238"/>
              <a:ext cx="16793" cy="18669"/>
            </a:xfrm>
            <a:custGeom>
              <a:avLst/>
              <a:gdLst/>
              <a:ahLst/>
              <a:cxnLst/>
              <a:rect l="l" t="t" r="r" b="b"/>
              <a:pathLst>
                <a:path w="367" h="408" extrusionOk="0">
                  <a:moveTo>
                    <a:pt x="122" y="0"/>
                  </a:moveTo>
                  <a:lnTo>
                    <a:pt x="41" y="41"/>
                  </a:lnTo>
                  <a:lnTo>
                    <a:pt x="0" y="122"/>
                  </a:lnTo>
                  <a:lnTo>
                    <a:pt x="0" y="204"/>
                  </a:lnTo>
                  <a:lnTo>
                    <a:pt x="0" y="244"/>
                  </a:lnTo>
                  <a:lnTo>
                    <a:pt x="41" y="326"/>
                  </a:lnTo>
                  <a:lnTo>
                    <a:pt x="122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26" y="326"/>
                  </a:lnTo>
                  <a:lnTo>
                    <a:pt x="367" y="244"/>
                  </a:lnTo>
                  <a:lnTo>
                    <a:pt x="367" y="204"/>
                  </a:lnTo>
                  <a:lnTo>
                    <a:pt x="367" y="122"/>
                  </a:lnTo>
                  <a:lnTo>
                    <a:pt x="326" y="41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1"/>
            <p:cNvSpPr/>
            <p:nvPr/>
          </p:nvSpPr>
          <p:spPr>
            <a:xfrm>
              <a:off x="8561324" y="1280991"/>
              <a:ext cx="16793" cy="16793"/>
            </a:xfrm>
            <a:custGeom>
              <a:avLst/>
              <a:gdLst/>
              <a:ahLst/>
              <a:cxnLst/>
              <a:rect l="l" t="t" r="r" b="b"/>
              <a:pathLst>
                <a:path w="367" h="367" extrusionOk="0">
                  <a:moveTo>
                    <a:pt x="82" y="1"/>
                  </a:moveTo>
                  <a:lnTo>
                    <a:pt x="41" y="41"/>
                  </a:lnTo>
                  <a:lnTo>
                    <a:pt x="1" y="123"/>
                  </a:lnTo>
                  <a:lnTo>
                    <a:pt x="1" y="163"/>
                  </a:lnTo>
                  <a:lnTo>
                    <a:pt x="1" y="245"/>
                  </a:lnTo>
                  <a:lnTo>
                    <a:pt x="41" y="326"/>
                  </a:lnTo>
                  <a:lnTo>
                    <a:pt x="82" y="367"/>
                  </a:lnTo>
                  <a:lnTo>
                    <a:pt x="245" y="367"/>
                  </a:lnTo>
                  <a:lnTo>
                    <a:pt x="326" y="326"/>
                  </a:lnTo>
                  <a:lnTo>
                    <a:pt x="367" y="245"/>
                  </a:lnTo>
                  <a:lnTo>
                    <a:pt x="367" y="163"/>
                  </a:lnTo>
                  <a:lnTo>
                    <a:pt x="367" y="123"/>
                  </a:lnTo>
                  <a:lnTo>
                    <a:pt x="326" y="41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1"/>
            <p:cNvSpPr/>
            <p:nvPr/>
          </p:nvSpPr>
          <p:spPr>
            <a:xfrm>
              <a:off x="8522247" y="1271702"/>
              <a:ext cx="16793" cy="18669"/>
            </a:xfrm>
            <a:custGeom>
              <a:avLst/>
              <a:gdLst/>
              <a:ahLst/>
              <a:cxnLst/>
              <a:rect l="l" t="t" r="r" b="b"/>
              <a:pathLst>
                <a:path w="367" h="408" extrusionOk="0">
                  <a:moveTo>
                    <a:pt x="163" y="0"/>
                  </a:moveTo>
                  <a:lnTo>
                    <a:pt x="82" y="41"/>
                  </a:lnTo>
                  <a:lnTo>
                    <a:pt x="41" y="82"/>
                  </a:lnTo>
                  <a:lnTo>
                    <a:pt x="0" y="122"/>
                  </a:lnTo>
                  <a:lnTo>
                    <a:pt x="0" y="204"/>
                  </a:lnTo>
                  <a:lnTo>
                    <a:pt x="0" y="285"/>
                  </a:lnTo>
                  <a:lnTo>
                    <a:pt x="41" y="326"/>
                  </a:lnTo>
                  <a:lnTo>
                    <a:pt x="82" y="407"/>
                  </a:lnTo>
                  <a:lnTo>
                    <a:pt x="245" y="407"/>
                  </a:lnTo>
                  <a:lnTo>
                    <a:pt x="326" y="326"/>
                  </a:lnTo>
                  <a:lnTo>
                    <a:pt x="367" y="285"/>
                  </a:lnTo>
                  <a:lnTo>
                    <a:pt x="367" y="204"/>
                  </a:lnTo>
                  <a:lnTo>
                    <a:pt x="367" y="122"/>
                  </a:lnTo>
                  <a:lnTo>
                    <a:pt x="326" y="82"/>
                  </a:lnTo>
                  <a:lnTo>
                    <a:pt x="245" y="41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3" name="Google Shape;1123;p31"/>
          <p:cNvSpPr/>
          <p:nvPr/>
        </p:nvSpPr>
        <p:spPr>
          <a:xfrm rot="10800000" flipH="1">
            <a:off x="7283516" y="4360855"/>
            <a:ext cx="303418" cy="305294"/>
          </a:xfrm>
          <a:custGeom>
            <a:avLst/>
            <a:gdLst/>
            <a:ahLst/>
            <a:cxnLst/>
            <a:rect l="l" t="t" r="r" b="b"/>
            <a:pathLst>
              <a:path w="6631" h="6672" extrusionOk="0">
                <a:moveTo>
                  <a:pt x="3742" y="0"/>
                </a:moveTo>
                <a:lnTo>
                  <a:pt x="2766" y="41"/>
                </a:lnTo>
                <a:lnTo>
                  <a:pt x="2685" y="41"/>
                </a:lnTo>
                <a:lnTo>
                  <a:pt x="2603" y="82"/>
                </a:lnTo>
                <a:lnTo>
                  <a:pt x="2563" y="163"/>
                </a:lnTo>
                <a:lnTo>
                  <a:pt x="2563" y="244"/>
                </a:lnTo>
                <a:lnTo>
                  <a:pt x="2603" y="2644"/>
                </a:lnTo>
                <a:lnTo>
                  <a:pt x="203" y="2685"/>
                </a:lnTo>
                <a:lnTo>
                  <a:pt x="122" y="2685"/>
                </a:lnTo>
                <a:lnTo>
                  <a:pt x="41" y="2726"/>
                </a:lnTo>
                <a:lnTo>
                  <a:pt x="0" y="2807"/>
                </a:lnTo>
                <a:lnTo>
                  <a:pt x="0" y="2848"/>
                </a:lnTo>
                <a:lnTo>
                  <a:pt x="0" y="3905"/>
                </a:lnTo>
                <a:lnTo>
                  <a:pt x="41" y="3987"/>
                </a:lnTo>
                <a:lnTo>
                  <a:pt x="81" y="4068"/>
                </a:lnTo>
                <a:lnTo>
                  <a:pt x="325" y="4068"/>
                </a:lnTo>
                <a:lnTo>
                  <a:pt x="366" y="4027"/>
                </a:lnTo>
                <a:lnTo>
                  <a:pt x="529" y="4027"/>
                </a:lnTo>
                <a:lnTo>
                  <a:pt x="1139" y="3987"/>
                </a:lnTo>
                <a:lnTo>
                  <a:pt x="2603" y="3987"/>
                </a:lnTo>
                <a:lnTo>
                  <a:pt x="2644" y="6468"/>
                </a:lnTo>
                <a:lnTo>
                  <a:pt x="2644" y="6549"/>
                </a:lnTo>
                <a:lnTo>
                  <a:pt x="2685" y="6590"/>
                </a:lnTo>
                <a:lnTo>
                  <a:pt x="2766" y="6630"/>
                </a:lnTo>
                <a:lnTo>
                  <a:pt x="2847" y="6671"/>
                </a:lnTo>
                <a:lnTo>
                  <a:pt x="3864" y="6671"/>
                </a:lnTo>
                <a:lnTo>
                  <a:pt x="3946" y="6630"/>
                </a:lnTo>
                <a:lnTo>
                  <a:pt x="3986" y="6590"/>
                </a:lnTo>
                <a:lnTo>
                  <a:pt x="4068" y="6508"/>
                </a:lnTo>
                <a:lnTo>
                  <a:pt x="4027" y="6346"/>
                </a:lnTo>
                <a:lnTo>
                  <a:pt x="3986" y="6305"/>
                </a:lnTo>
                <a:lnTo>
                  <a:pt x="3905" y="6264"/>
                </a:lnTo>
                <a:lnTo>
                  <a:pt x="4027" y="6305"/>
                </a:lnTo>
                <a:lnTo>
                  <a:pt x="4027" y="6264"/>
                </a:lnTo>
                <a:lnTo>
                  <a:pt x="3986" y="6102"/>
                </a:lnTo>
                <a:lnTo>
                  <a:pt x="3986" y="5492"/>
                </a:lnTo>
                <a:lnTo>
                  <a:pt x="3946" y="3987"/>
                </a:lnTo>
                <a:lnTo>
                  <a:pt x="6508" y="3987"/>
                </a:lnTo>
                <a:lnTo>
                  <a:pt x="6549" y="3946"/>
                </a:lnTo>
                <a:lnTo>
                  <a:pt x="6630" y="3864"/>
                </a:lnTo>
                <a:lnTo>
                  <a:pt x="6630" y="3783"/>
                </a:lnTo>
                <a:lnTo>
                  <a:pt x="6630" y="2766"/>
                </a:lnTo>
                <a:lnTo>
                  <a:pt x="6590" y="2726"/>
                </a:lnTo>
                <a:lnTo>
                  <a:pt x="6549" y="2644"/>
                </a:lnTo>
                <a:lnTo>
                  <a:pt x="6508" y="2604"/>
                </a:lnTo>
                <a:lnTo>
                  <a:pt x="3946" y="2604"/>
                </a:lnTo>
                <a:lnTo>
                  <a:pt x="3946" y="204"/>
                </a:lnTo>
                <a:lnTo>
                  <a:pt x="3946" y="122"/>
                </a:lnTo>
                <a:lnTo>
                  <a:pt x="3905" y="82"/>
                </a:lnTo>
                <a:lnTo>
                  <a:pt x="3824" y="41"/>
                </a:lnTo>
                <a:lnTo>
                  <a:pt x="374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4" name="Google Shape;1124;p31"/>
          <p:cNvSpPr/>
          <p:nvPr/>
        </p:nvSpPr>
        <p:spPr>
          <a:xfrm rot="10800000" flipH="1">
            <a:off x="1183015" y="2869633"/>
            <a:ext cx="303418" cy="303418"/>
          </a:xfrm>
          <a:custGeom>
            <a:avLst/>
            <a:gdLst/>
            <a:ahLst/>
            <a:cxnLst/>
            <a:rect l="l" t="t" r="r" b="b"/>
            <a:pathLst>
              <a:path w="6631" h="6631" extrusionOk="0">
                <a:moveTo>
                  <a:pt x="2685" y="1"/>
                </a:moveTo>
                <a:lnTo>
                  <a:pt x="2604" y="41"/>
                </a:lnTo>
                <a:lnTo>
                  <a:pt x="2563" y="123"/>
                </a:lnTo>
                <a:lnTo>
                  <a:pt x="2563" y="204"/>
                </a:lnTo>
                <a:lnTo>
                  <a:pt x="2604" y="2604"/>
                </a:lnTo>
                <a:lnTo>
                  <a:pt x="204" y="2645"/>
                </a:lnTo>
                <a:lnTo>
                  <a:pt x="123" y="2645"/>
                </a:lnTo>
                <a:lnTo>
                  <a:pt x="41" y="2685"/>
                </a:lnTo>
                <a:lnTo>
                  <a:pt x="1" y="2767"/>
                </a:lnTo>
                <a:lnTo>
                  <a:pt x="1" y="2807"/>
                </a:lnTo>
                <a:lnTo>
                  <a:pt x="1" y="3865"/>
                </a:lnTo>
                <a:lnTo>
                  <a:pt x="1" y="3946"/>
                </a:lnTo>
                <a:lnTo>
                  <a:pt x="82" y="4028"/>
                </a:lnTo>
                <a:lnTo>
                  <a:pt x="285" y="4028"/>
                </a:lnTo>
                <a:lnTo>
                  <a:pt x="367" y="3987"/>
                </a:lnTo>
                <a:lnTo>
                  <a:pt x="529" y="3987"/>
                </a:lnTo>
                <a:lnTo>
                  <a:pt x="1099" y="3946"/>
                </a:lnTo>
                <a:lnTo>
                  <a:pt x="2604" y="3946"/>
                </a:lnTo>
                <a:lnTo>
                  <a:pt x="2645" y="6427"/>
                </a:lnTo>
                <a:lnTo>
                  <a:pt x="2645" y="6509"/>
                </a:lnTo>
                <a:lnTo>
                  <a:pt x="2685" y="6549"/>
                </a:lnTo>
                <a:lnTo>
                  <a:pt x="2767" y="6590"/>
                </a:lnTo>
                <a:lnTo>
                  <a:pt x="2848" y="6631"/>
                </a:lnTo>
                <a:lnTo>
                  <a:pt x="3865" y="6631"/>
                </a:lnTo>
                <a:lnTo>
                  <a:pt x="3946" y="6590"/>
                </a:lnTo>
                <a:lnTo>
                  <a:pt x="3987" y="6590"/>
                </a:lnTo>
                <a:lnTo>
                  <a:pt x="4068" y="6468"/>
                </a:lnTo>
                <a:lnTo>
                  <a:pt x="4028" y="6305"/>
                </a:lnTo>
                <a:lnTo>
                  <a:pt x="4028" y="6224"/>
                </a:lnTo>
                <a:lnTo>
                  <a:pt x="3987" y="6061"/>
                </a:lnTo>
                <a:lnTo>
                  <a:pt x="3987" y="5451"/>
                </a:lnTo>
                <a:lnTo>
                  <a:pt x="3946" y="3946"/>
                </a:lnTo>
                <a:lnTo>
                  <a:pt x="6509" y="3946"/>
                </a:lnTo>
                <a:lnTo>
                  <a:pt x="6550" y="3906"/>
                </a:lnTo>
                <a:lnTo>
                  <a:pt x="6590" y="3824"/>
                </a:lnTo>
                <a:lnTo>
                  <a:pt x="6631" y="3743"/>
                </a:lnTo>
                <a:lnTo>
                  <a:pt x="6631" y="2767"/>
                </a:lnTo>
                <a:lnTo>
                  <a:pt x="6590" y="2685"/>
                </a:lnTo>
                <a:lnTo>
                  <a:pt x="6550" y="2604"/>
                </a:lnTo>
                <a:lnTo>
                  <a:pt x="6509" y="2563"/>
                </a:lnTo>
                <a:lnTo>
                  <a:pt x="3946" y="2563"/>
                </a:lnTo>
                <a:lnTo>
                  <a:pt x="3946" y="163"/>
                </a:lnTo>
                <a:lnTo>
                  <a:pt x="3946" y="123"/>
                </a:lnTo>
                <a:lnTo>
                  <a:pt x="3906" y="41"/>
                </a:lnTo>
                <a:lnTo>
                  <a:pt x="382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5" name="Google Shape;1125;p31"/>
          <p:cNvSpPr/>
          <p:nvPr/>
        </p:nvSpPr>
        <p:spPr>
          <a:xfrm rot="10800000" flipH="1">
            <a:off x="215042" y="2494309"/>
            <a:ext cx="85658" cy="85658"/>
          </a:xfrm>
          <a:custGeom>
            <a:avLst/>
            <a:gdLst/>
            <a:ahLst/>
            <a:cxnLst/>
            <a:rect l="l" t="t" r="r" b="b"/>
            <a:pathLst>
              <a:path w="1872" h="1872" extrusionOk="0">
                <a:moveTo>
                  <a:pt x="733" y="1"/>
                </a:moveTo>
                <a:lnTo>
                  <a:pt x="489" y="82"/>
                </a:lnTo>
                <a:lnTo>
                  <a:pt x="286" y="245"/>
                </a:lnTo>
                <a:lnTo>
                  <a:pt x="123" y="448"/>
                </a:lnTo>
                <a:lnTo>
                  <a:pt x="1" y="692"/>
                </a:lnTo>
                <a:lnTo>
                  <a:pt x="1" y="936"/>
                </a:lnTo>
                <a:lnTo>
                  <a:pt x="41" y="1221"/>
                </a:lnTo>
                <a:lnTo>
                  <a:pt x="164" y="1424"/>
                </a:lnTo>
                <a:lnTo>
                  <a:pt x="245" y="1587"/>
                </a:lnTo>
                <a:lnTo>
                  <a:pt x="367" y="1668"/>
                </a:lnTo>
                <a:lnTo>
                  <a:pt x="489" y="1750"/>
                </a:lnTo>
                <a:lnTo>
                  <a:pt x="652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0"/>
                </a:lnTo>
                <a:lnTo>
                  <a:pt x="154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3"/>
                </a:lnTo>
                <a:lnTo>
                  <a:pt x="1831" y="651"/>
                </a:lnTo>
                <a:lnTo>
                  <a:pt x="1750" y="489"/>
                </a:lnTo>
                <a:lnTo>
                  <a:pt x="1669" y="367"/>
                </a:lnTo>
                <a:lnTo>
                  <a:pt x="1546" y="245"/>
                </a:lnTo>
                <a:lnTo>
                  <a:pt x="1302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"/>
          <p:cNvSpPr/>
          <p:nvPr/>
        </p:nvSpPr>
        <p:spPr>
          <a:xfrm>
            <a:off x="-1801179" y="-32677"/>
            <a:ext cx="4382968" cy="2519262"/>
          </a:xfrm>
          <a:custGeom>
            <a:avLst/>
            <a:gdLst/>
            <a:ahLst/>
            <a:cxnLst/>
            <a:rect l="l" t="t" r="r" b="b"/>
            <a:pathLst>
              <a:path w="34820" h="20014" extrusionOk="0">
                <a:moveTo>
                  <a:pt x="27294" y="1"/>
                </a:moveTo>
                <a:lnTo>
                  <a:pt x="26765" y="41"/>
                </a:lnTo>
                <a:lnTo>
                  <a:pt x="25626" y="123"/>
                </a:lnTo>
                <a:lnTo>
                  <a:pt x="24487" y="326"/>
                </a:lnTo>
                <a:lnTo>
                  <a:pt x="23348" y="529"/>
                </a:lnTo>
                <a:lnTo>
                  <a:pt x="22210" y="814"/>
                </a:lnTo>
                <a:lnTo>
                  <a:pt x="17044" y="1953"/>
                </a:lnTo>
                <a:lnTo>
                  <a:pt x="11878" y="3133"/>
                </a:lnTo>
                <a:lnTo>
                  <a:pt x="10698" y="3377"/>
                </a:lnTo>
                <a:lnTo>
                  <a:pt x="9559" y="3662"/>
                </a:lnTo>
                <a:lnTo>
                  <a:pt x="8380" y="3987"/>
                </a:lnTo>
                <a:lnTo>
                  <a:pt x="7281" y="4394"/>
                </a:lnTo>
                <a:lnTo>
                  <a:pt x="6264" y="4760"/>
                </a:lnTo>
                <a:lnTo>
                  <a:pt x="5288" y="5248"/>
                </a:lnTo>
                <a:lnTo>
                  <a:pt x="4353" y="5777"/>
                </a:lnTo>
                <a:lnTo>
                  <a:pt x="3905" y="6061"/>
                </a:lnTo>
                <a:lnTo>
                  <a:pt x="3458" y="6387"/>
                </a:lnTo>
                <a:lnTo>
                  <a:pt x="2766" y="6997"/>
                </a:lnTo>
                <a:lnTo>
                  <a:pt x="2156" y="7648"/>
                </a:lnTo>
                <a:lnTo>
                  <a:pt x="1587" y="8339"/>
                </a:lnTo>
                <a:lnTo>
                  <a:pt x="1099" y="9112"/>
                </a:lnTo>
                <a:lnTo>
                  <a:pt x="692" y="9885"/>
                </a:lnTo>
                <a:lnTo>
                  <a:pt x="366" y="10699"/>
                </a:lnTo>
                <a:lnTo>
                  <a:pt x="244" y="11146"/>
                </a:lnTo>
                <a:lnTo>
                  <a:pt x="122" y="11553"/>
                </a:lnTo>
                <a:lnTo>
                  <a:pt x="82" y="11959"/>
                </a:lnTo>
                <a:lnTo>
                  <a:pt x="0" y="12407"/>
                </a:lnTo>
                <a:lnTo>
                  <a:pt x="0" y="12854"/>
                </a:lnTo>
                <a:lnTo>
                  <a:pt x="0" y="13261"/>
                </a:lnTo>
                <a:lnTo>
                  <a:pt x="41" y="13709"/>
                </a:lnTo>
                <a:lnTo>
                  <a:pt x="122" y="14115"/>
                </a:lnTo>
                <a:lnTo>
                  <a:pt x="244" y="14522"/>
                </a:lnTo>
                <a:lnTo>
                  <a:pt x="366" y="14929"/>
                </a:lnTo>
                <a:lnTo>
                  <a:pt x="529" y="15336"/>
                </a:lnTo>
                <a:lnTo>
                  <a:pt x="732" y="15742"/>
                </a:lnTo>
                <a:lnTo>
                  <a:pt x="1017" y="16190"/>
                </a:lnTo>
                <a:lnTo>
                  <a:pt x="1302" y="16597"/>
                </a:lnTo>
                <a:lnTo>
                  <a:pt x="1668" y="17003"/>
                </a:lnTo>
                <a:lnTo>
                  <a:pt x="1993" y="17369"/>
                </a:lnTo>
                <a:lnTo>
                  <a:pt x="2400" y="17695"/>
                </a:lnTo>
                <a:lnTo>
                  <a:pt x="2807" y="17980"/>
                </a:lnTo>
                <a:lnTo>
                  <a:pt x="3214" y="18264"/>
                </a:lnTo>
                <a:lnTo>
                  <a:pt x="3661" y="18549"/>
                </a:lnTo>
                <a:lnTo>
                  <a:pt x="4109" y="18793"/>
                </a:lnTo>
                <a:lnTo>
                  <a:pt x="4597" y="18996"/>
                </a:lnTo>
                <a:lnTo>
                  <a:pt x="5532" y="19363"/>
                </a:lnTo>
                <a:lnTo>
                  <a:pt x="6549" y="19607"/>
                </a:lnTo>
                <a:lnTo>
                  <a:pt x="7525" y="19810"/>
                </a:lnTo>
                <a:lnTo>
                  <a:pt x="8136" y="19891"/>
                </a:lnTo>
                <a:lnTo>
                  <a:pt x="8746" y="19932"/>
                </a:lnTo>
                <a:lnTo>
                  <a:pt x="10007" y="20013"/>
                </a:lnTo>
                <a:lnTo>
                  <a:pt x="11227" y="19973"/>
                </a:lnTo>
                <a:lnTo>
                  <a:pt x="12447" y="19891"/>
                </a:lnTo>
                <a:lnTo>
                  <a:pt x="14928" y="19688"/>
                </a:lnTo>
                <a:lnTo>
                  <a:pt x="16149" y="19566"/>
                </a:lnTo>
                <a:lnTo>
                  <a:pt x="17369" y="19485"/>
                </a:lnTo>
                <a:lnTo>
                  <a:pt x="18711" y="19444"/>
                </a:lnTo>
                <a:lnTo>
                  <a:pt x="20013" y="19485"/>
                </a:lnTo>
                <a:lnTo>
                  <a:pt x="22657" y="19566"/>
                </a:lnTo>
                <a:lnTo>
                  <a:pt x="23837" y="19647"/>
                </a:lnTo>
                <a:lnTo>
                  <a:pt x="25626" y="19647"/>
                </a:lnTo>
                <a:lnTo>
                  <a:pt x="26196" y="19607"/>
                </a:lnTo>
                <a:lnTo>
                  <a:pt x="26806" y="19525"/>
                </a:lnTo>
                <a:lnTo>
                  <a:pt x="27375" y="19403"/>
                </a:lnTo>
                <a:lnTo>
                  <a:pt x="27823" y="19281"/>
                </a:lnTo>
                <a:lnTo>
                  <a:pt x="28311" y="19118"/>
                </a:lnTo>
                <a:lnTo>
                  <a:pt x="28758" y="18915"/>
                </a:lnTo>
                <a:lnTo>
                  <a:pt x="29206" y="18712"/>
                </a:lnTo>
                <a:lnTo>
                  <a:pt x="29613" y="18508"/>
                </a:lnTo>
                <a:lnTo>
                  <a:pt x="30060" y="18264"/>
                </a:lnTo>
                <a:lnTo>
                  <a:pt x="30833" y="17695"/>
                </a:lnTo>
                <a:lnTo>
                  <a:pt x="31565" y="17044"/>
                </a:lnTo>
                <a:lnTo>
                  <a:pt x="32257" y="16352"/>
                </a:lnTo>
                <a:lnTo>
                  <a:pt x="32867" y="15580"/>
                </a:lnTo>
                <a:lnTo>
                  <a:pt x="33395" y="14766"/>
                </a:lnTo>
                <a:lnTo>
                  <a:pt x="33680" y="14278"/>
                </a:lnTo>
                <a:lnTo>
                  <a:pt x="33884" y="13749"/>
                </a:lnTo>
                <a:lnTo>
                  <a:pt x="34128" y="13261"/>
                </a:lnTo>
                <a:lnTo>
                  <a:pt x="34290" y="12732"/>
                </a:lnTo>
                <a:lnTo>
                  <a:pt x="34453" y="12204"/>
                </a:lnTo>
                <a:lnTo>
                  <a:pt x="34575" y="11634"/>
                </a:lnTo>
                <a:lnTo>
                  <a:pt x="34697" y="11105"/>
                </a:lnTo>
                <a:lnTo>
                  <a:pt x="34778" y="10536"/>
                </a:lnTo>
                <a:lnTo>
                  <a:pt x="34819" y="9966"/>
                </a:lnTo>
                <a:lnTo>
                  <a:pt x="34819" y="9438"/>
                </a:lnTo>
                <a:lnTo>
                  <a:pt x="34819" y="8868"/>
                </a:lnTo>
                <a:lnTo>
                  <a:pt x="34819" y="8299"/>
                </a:lnTo>
                <a:lnTo>
                  <a:pt x="34738" y="7729"/>
                </a:lnTo>
                <a:lnTo>
                  <a:pt x="34656" y="7200"/>
                </a:lnTo>
                <a:lnTo>
                  <a:pt x="34575" y="6631"/>
                </a:lnTo>
                <a:lnTo>
                  <a:pt x="34412" y="6102"/>
                </a:lnTo>
                <a:lnTo>
                  <a:pt x="34290" y="5533"/>
                </a:lnTo>
                <a:lnTo>
                  <a:pt x="34087" y="5004"/>
                </a:lnTo>
                <a:lnTo>
                  <a:pt x="33884" y="4475"/>
                </a:lnTo>
                <a:lnTo>
                  <a:pt x="33640" y="3946"/>
                </a:lnTo>
                <a:lnTo>
                  <a:pt x="33395" y="3499"/>
                </a:lnTo>
                <a:lnTo>
                  <a:pt x="33111" y="3051"/>
                </a:lnTo>
                <a:lnTo>
                  <a:pt x="32826" y="2604"/>
                </a:lnTo>
                <a:lnTo>
                  <a:pt x="32501" y="2238"/>
                </a:lnTo>
                <a:lnTo>
                  <a:pt x="32134" y="1831"/>
                </a:lnTo>
                <a:lnTo>
                  <a:pt x="31768" y="1465"/>
                </a:lnTo>
                <a:lnTo>
                  <a:pt x="31362" y="1180"/>
                </a:lnTo>
                <a:lnTo>
                  <a:pt x="30914" y="896"/>
                </a:lnTo>
                <a:lnTo>
                  <a:pt x="30426" y="611"/>
                </a:lnTo>
                <a:lnTo>
                  <a:pt x="29938" y="407"/>
                </a:lnTo>
                <a:lnTo>
                  <a:pt x="29450" y="285"/>
                </a:lnTo>
                <a:lnTo>
                  <a:pt x="28921" y="163"/>
                </a:lnTo>
                <a:lnTo>
                  <a:pt x="28392" y="82"/>
                </a:lnTo>
                <a:lnTo>
                  <a:pt x="27823" y="41"/>
                </a:lnTo>
                <a:lnTo>
                  <a:pt x="2729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3"/>
          <p:cNvSpPr txBox="1">
            <a:spLocks noGrp="1"/>
          </p:cNvSpPr>
          <p:nvPr>
            <p:ph type="title"/>
          </p:nvPr>
        </p:nvSpPr>
        <p:spPr>
          <a:xfrm>
            <a:off x="720000" y="1763625"/>
            <a:ext cx="3739200" cy="19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4" name="Google Shape;74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6747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5" name="Google Shape;75;p3"/>
          <p:cNvSpPr txBox="1">
            <a:spLocks noGrp="1"/>
          </p:cNvSpPr>
          <p:nvPr>
            <p:ph type="subTitle" idx="1"/>
          </p:nvPr>
        </p:nvSpPr>
        <p:spPr>
          <a:xfrm>
            <a:off x="720000" y="3679125"/>
            <a:ext cx="3081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4631173" y="3473499"/>
            <a:ext cx="5171118" cy="2972279"/>
          </a:xfrm>
          <a:custGeom>
            <a:avLst/>
            <a:gdLst/>
            <a:ahLst/>
            <a:cxnLst/>
            <a:rect l="l" t="t" r="r" b="b"/>
            <a:pathLst>
              <a:path w="34820" h="20014" extrusionOk="0">
                <a:moveTo>
                  <a:pt x="27294" y="1"/>
                </a:moveTo>
                <a:lnTo>
                  <a:pt x="26765" y="41"/>
                </a:lnTo>
                <a:lnTo>
                  <a:pt x="25626" y="123"/>
                </a:lnTo>
                <a:lnTo>
                  <a:pt x="24487" y="326"/>
                </a:lnTo>
                <a:lnTo>
                  <a:pt x="23348" y="529"/>
                </a:lnTo>
                <a:lnTo>
                  <a:pt x="22210" y="814"/>
                </a:lnTo>
                <a:lnTo>
                  <a:pt x="17044" y="1953"/>
                </a:lnTo>
                <a:lnTo>
                  <a:pt x="11878" y="3133"/>
                </a:lnTo>
                <a:lnTo>
                  <a:pt x="10698" y="3377"/>
                </a:lnTo>
                <a:lnTo>
                  <a:pt x="9559" y="3662"/>
                </a:lnTo>
                <a:lnTo>
                  <a:pt x="8380" y="3987"/>
                </a:lnTo>
                <a:lnTo>
                  <a:pt x="7281" y="4394"/>
                </a:lnTo>
                <a:lnTo>
                  <a:pt x="6264" y="4760"/>
                </a:lnTo>
                <a:lnTo>
                  <a:pt x="5288" y="5248"/>
                </a:lnTo>
                <a:lnTo>
                  <a:pt x="4353" y="5777"/>
                </a:lnTo>
                <a:lnTo>
                  <a:pt x="3905" y="6061"/>
                </a:lnTo>
                <a:lnTo>
                  <a:pt x="3458" y="6387"/>
                </a:lnTo>
                <a:lnTo>
                  <a:pt x="2766" y="6997"/>
                </a:lnTo>
                <a:lnTo>
                  <a:pt x="2156" y="7648"/>
                </a:lnTo>
                <a:lnTo>
                  <a:pt x="1587" y="8339"/>
                </a:lnTo>
                <a:lnTo>
                  <a:pt x="1099" y="9112"/>
                </a:lnTo>
                <a:lnTo>
                  <a:pt x="692" y="9885"/>
                </a:lnTo>
                <a:lnTo>
                  <a:pt x="366" y="10699"/>
                </a:lnTo>
                <a:lnTo>
                  <a:pt x="244" y="11146"/>
                </a:lnTo>
                <a:lnTo>
                  <a:pt x="122" y="11553"/>
                </a:lnTo>
                <a:lnTo>
                  <a:pt x="82" y="11959"/>
                </a:lnTo>
                <a:lnTo>
                  <a:pt x="0" y="12407"/>
                </a:lnTo>
                <a:lnTo>
                  <a:pt x="0" y="12854"/>
                </a:lnTo>
                <a:lnTo>
                  <a:pt x="0" y="13261"/>
                </a:lnTo>
                <a:lnTo>
                  <a:pt x="41" y="13709"/>
                </a:lnTo>
                <a:lnTo>
                  <a:pt x="122" y="14115"/>
                </a:lnTo>
                <a:lnTo>
                  <a:pt x="244" y="14522"/>
                </a:lnTo>
                <a:lnTo>
                  <a:pt x="366" y="14929"/>
                </a:lnTo>
                <a:lnTo>
                  <a:pt x="529" y="15336"/>
                </a:lnTo>
                <a:lnTo>
                  <a:pt x="732" y="15742"/>
                </a:lnTo>
                <a:lnTo>
                  <a:pt x="1017" y="16190"/>
                </a:lnTo>
                <a:lnTo>
                  <a:pt x="1302" y="16597"/>
                </a:lnTo>
                <a:lnTo>
                  <a:pt x="1668" y="17003"/>
                </a:lnTo>
                <a:lnTo>
                  <a:pt x="1993" y="17369"/>
                </a:lnTo>
                <a:lnTo>
                  <a:pt x="2400" y="17695"/>
                </a:lnTo>
                <a:lnTo>
                  <a:pt x="2807" y="17980"/>
                </a:lnTo>
                <a:lnTo>
                  <a:pt x="3214" y="18264"/>
                </a:lnTo>
                <a:lnTo>
                  <a:pt x="3661" y="18549"/>
                </a:lnTo>
                <a:lnTo>
                  <a:pt x="4109" y="18793"/>
                </a:lnTo>
                <a:lnTo>
                  <a:pt x="4597" y="18996"/>
                </a:lnTo>
                <a:lnTo>
                  <a:pt x="5532" y="19363"/>
                </a:lnTo>
                <a:lnTo>
                  <a:pt x="6549" y="19607"/>
                </a:lnTo>
                <a:lnTo>
                  <a:pt x="7525" y="19810"/>
                </a:lnTo>
                <a:lnTo>
                  <a:pt x="8136" y="19891"/>
                </a:lnTo>
                <a:lnTo>
                  <a:pt x="8746" y="19932"/>
                </a:lnTo>
                <a:lnTo>
                  <a:pt x="10007" y="20013"/>
                </a:lnTo>
                <a:lnTo>
                  <a:pt x="11227" y="19973"/>
                </a:lnTo>
                <a:lnTo>
                  <a:pt x="12447" y="19891"/>
                </a:lnTo>
                <a:lnTo>
                  <a:pt x="14928" y="19688"/>
                </a:lnTo>
                <a:lnTo>
                  <a:pt x="16149" y="19566"/>
                </a:lnTo>
                <a:lnTo>
                  <a:pt x="17369" y="19485"/>
                </a:lnTo>
                <a:lnTo>
                  <a:pt x="18711" y="19444"/>
                </a:lnTo>
                <a:lnTo>
                  <a:pt x="20013" y="19485"/>
                </a:lnTo>
                <a:lnTo>
                  <a:pt x="22657" y="19566"/>
                </a:lnTo>
                <a:lnTo>
                  <a:pt x="23837" y="19647"/>
                </a:lnTo>
                <a:lnTo>
                  <a:pt x="25626" y="19647"/>
                </a:lnTo>
                <a:lnTo>
                  <a:pt x="26196" y="19607"/>
                </a:lnTo>
                <a:lnTo>
                  <a:pt x="26806" y="19525"/>
                </a:lnTo>
                <a:lnTo>
                  <a:pt x="27375" y="19403"/>
                </a:lnTo>
                <a:lnTo>
                  <a:pt x="27823" y="19281"/>
                </a:lnTo>
                <a:lnTo>
                  <a:pt x="28311" y="19118"/>
                </a:lnTo>
                <a:lnTo>
                  <a:pt x="28758" y="18915"/>
                </a:lnTo>
                <a:lnTo>
                  <a:pt x="29206" y="18712"/>
                </a:lnTo>
                <a:lnTo>
                  <a:pt x="29613" y="18508"/>
                </a:lnTo>
                <a:lnTo>
                  <a:pt x="30060" y="18264"/>
                </a:lnTo>
                <a:lnTo>
                  <a:pt x="30833" y="17695"/>
                </a:lnTo>
                <a:lnTo>
                  <a:pt x="31565" y="17044"/>
                </a:lnTo>
                <a:lnTo>
                  <a:pt x="32257" y="16352"/>
                </a:lnTo>
                <a:lnTo>
                  <a:pt x="32867" y="15580"/>
                </a:lnTo>
                <a:lnTo>
                  <a:pt x="33395" y="14766"/>
                </a:lnTo>
                <a:lnTo>
                  <a:pt x="33680" y="14278"/>
                </a:lnTo>
                <a:lnTo>
                  <a:pt x="33884" y="13749"/>
                </a:lnTo>
                <a:lnTo>
                  <a:pt x="34128" y="13261"/>
                </a:lnTo>
                <a:lnTo>
                  <a:pt x="34290" y="12732"/>
                </a:lnTo>
                <a:lnTo>
                  <a:pt x="34453" y="12204"/>
                </a:lnTo>
                <a:lnTo>
                  <a:pt x="34575" y="11634"/>
                </a:lnTo>
                <a:lnTo>
                  <a:pt x="34697" y="11105"/>
                </a:lnTo>
                <a:lnTo>
                  <a:pt x="34778" y="10536"/>
                </a:lnTo>
                <a:lnTo>
                  <a:pt x="34819" y="9966"/>
                </a:lnTo>
                <a:lnTo>
                  <a:pt x="34819" y="9438"/>
                </a:lnTo>
                <a:lnTo>
                  <a:pt x="34819" y="8868"/>
                </a:lnTo>
                <a:lnTo>
                  <a:pt x="34819" y="8299"/>
                </a:lnTo>
                <a:lnTo>
                  <a:pt x="34738" y="7729"/>
                </a:lnTo>
                <a:lnTo>
                  <a:pt x="34656" y="7200"/>
                </a:lnTo>
                <a:lnTo>
                  <a:pt x="34575" y="6631"/>
                </a:lnTo>
                <a:lnTo>
                  <a:pt x="34412" y="6102"/>
                </a:lnTo>
                <a:lnTo>
                  <a:pt x="34290" y="5533"/>
                </a:lnTo>
                <a:lnTo>
                  <a:pt x="34087" y="5004"/>
                </a:lnTo>
                <a:lnTo>
                  <a:pt x="33884" y="4475"/>
                </a:lnTo>
                <a:lnTo>
                  <a:pt x="33640" y="3946"/>
                </a:lnTo>
                <a:lnTo>
                  <a:pt x="33395" y="3499"/>
                </a:lnTo>
                <a:lnTo>
                  <a:pt x="33111" y="3051"/>
                </a:lnTo>
                <a:lnTo>
                  <a:pt x="32826" y="2604"/>
                </a:lnTo>
                <a:lnTo>
                  <a:pt x="32501" y="2238"/>
                </a:lnTo>
                <a:lnTo>
                  <a:pt x="32134" y="1831"/>
                </a:lnTo>
                <a:lnTo>
                  <a:pt x="31768" y="1465"/>
                </a:lnTo>
                <a:lnTo>
                  <a:pt x="31362" y="1180"/>
                </a:lnTo>
                <a:lnTo>
                  <a:pt x="30914" y="896"/>
                </a:lnTo>
                <a:lnTo>
                  <a:pt x="30426" y="611"/>
                </a:lnTo>
                <a:lnTo>
                  <a:pt x="29938" y="407"/>
                </a:lnTo>
                <a:lnTo>
                  <a:pt x="29450" y="285"/>
                </a:lnTo>
                <a:lnTo>
                  <a:pt x="28921" y="163"/>
                </a:lnTo>
                <a:lnTo>
                  <a:pt x="28392" y="82"/>
                </a:lnTo>
                <a:lnTo>
                  <a:pt x="27823" y="41"/>
                </a:lnTo>
                <a:lnTo>
                  <a:pt x="2729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/>
          <p:nvPr/>
        </p:nvSpPr>
        <p:spPr>
          <a:xfrm>
            <a:off x="5109037" y="3845593"/>
            <a:ext cx="85658" cy="85658"/>
          </a:xfrm>
          <a:custGeom>
            <a:avLst/>
            <a:gdLst/>
            <a:ahLst/>
            <a:cxnLst/>
            <a:rect l="l" t="t" r="r" b="b"/>
            <a:pathLst>
              <a:path w="1872" h="1872" extrusionOk="0">
                <a:moveTo>
                  <a:pt x="733" y="1"/>
                </a:moveTo>
                <a:lnTo>
                  <a:pt x="489" y="82"/>
                </a:lnTo>
                <a:lnTo>
                  <a:pt x="286" y="245"/>
                </a:lnTo>
                <a:lnTo>
                  <a:pt x="123" y="448"/>
                </a:lnTo>
                <a:lnTo>
                  <a:pt x="1" y="692"/>
                </a:lnTo>
                <a:lnTo>
                  <a:pt x="1" y="936"/>
                </a:lnTo>
                <a:lnTo>
                  <a:pt x="41" y="1221"/>
                </a:lnTo>
                <a:lnTo>
                  <a:pt x="164" y="1424"/>
                </a:lnTo>
                <a:lnTo>
                  <a:pt x="245" y="1587"/>
                </a:lnTo>
                <a:lnTo>
                  <a:pt x="367" y="1668"/>
                </a:lnTo>
                <a:lnTo>
                  <a:pt x="489" y="1750"/>
                </a:lnTo>
                <a:lnTo>
                  <a:pt x="652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0"/>
                </a:lnTo>
                <a:lnTo>
                  <a:pt x="154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3"/>
                </a:lnTo>
                <a:lnTo>
                  <a:pt x="1831" y="651"/>
                </a:lnTo>
                <a:lnTo>
                  <a:pt x="1750" y="489"/>
                </a:lnTo>
                <a:lnTo>
                  <a:pt x="1669" y="367"/>
                </a:lnTo>
                <a:lnTo>
                  <a:pt x="1546" y="245"/>
                </a:lnTo>
                <a:lnTo>
                  <a:pt x="1302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3"/>
          <p:cNvSpPr/>
          <p:nvPr/>
        </p:nvSpPr>
        <p:spPr>
          <a:xfrm>
            <a:off x="6649446" y="629988"/>
            <a:ext cx="152693" cy="154523"/>
          </a:xfrm>
          <a:custGeom>
            <a:avLst/>
            <a:gdLst/>
            <a:ahLst/>
            <a:cxnLst/>
            <a:rect l="l" t="t" r="r" b="b"/>
            <a:pathLst>
              <a:path w="3337" h="3377" extrusionOk="0">
                <a:moveTo>
                  <a:pt x="1506" y="0"/>
                </a:moveTo>
                <a:lnTo>
                  <a:pt x="1262" y="41"/>
                </a:lnTo>
                <a:lnTo>
                  <a:pt x="1018" y="122"/>
                </a:lnTo>
                <a:lnTo>
                  <a:pt x="774" y="204"/>
                </a:lnTo>
                <a:lnTo>
                  <a:pt x="570" y="366"/>
                </a:lnTo>
                <a:lnTo>
                  <a:pt x="408" y="529"/>
                </a:lnTo>
                <a:lnTo>
                  <a:pt x="245" y="692"/>
                </a:lnTo>
                <a:lnTo>
                  <a:pt x="164" y="895"/>
                </a:lnTo>
                <a:lnTo>
                  <a:pt x="82" y="1098"/>
                </a:lnTo>
                <a:lnTo>
                  <a:pt x="1" y="1342"/>
                </a:lnTo>
                <a:lnTo>
                  <a:pt x="1" y="1546"/>
                </a:lnTo>
                <a:lnTo>
                  <a:pt x="1" y="1790"/>
                </a:lnTo>
                <a:lnTo>
                  <a:pt x="1" y="1993"/>
                </a:lnTo>
                <a:lnTo>
                  <a:pt x="123" y="2319"/>
                </a:lnTo>
                <a:lnTo>
                  <a:pt x="245" y="2563"/>
                </a:lnTo>
                <a:lnTo>
                  <a:pt x="448" y="2807"/>
                </a:lnTo>
                <a:lnTo>
                  <a:pt x="692" y="3010"/>
                </a:lnTo>
                <a:lnTo>
                  <a:pt x="936" y="3173"/>
                </a:lnTo>
                <a:lnTo>
                  <a:pt x="1221" y="3295"/>
                </a:lnTo>
                <a:lnTo>
                  <a:pt x="1506" y="3376"/>
                </a:lnTo>
                <a:lnTo>
                  <a:pt x="1831" y="3376"/>
                </a:lnTo>
                <a:lnTo>
                  <a:pt x="2075" y="3336"/>
                </a:lnTo>
                <a:lnTo>
                  <a:pt x="2319" y="3254"/>
                </a:lnTo>
                <a:lnTo>
                  <a:pt x="2564" y="3173"/>
                </a:lnTo>
                <a:lnTo>
                  <a:pt x="2767" y="3010"/>
                </a:lnTo>
                <a:lnTo>
                  <a:pt x="2930" y="2847"/>
                </a:lnTo>
                <a:lnTo>
                  <a:pt x="3092" y="2685"/>
                </a:lnTo>
                <a:lnTo>
                  <a:pt x="3214" y="2441"/>
                </a:lnTo>
                <a:lnTo>
                  <a:pt x="3296" y="2197"/>
                </a:lnTo>
                <a:lnTo>
                  <a:pt x="3336" y="1912"/>
                </a:lnTo>
                <a:lnTo>
                  <a:pt x="3336" y="1627"/>
                </a:lnTo>
                <a:lnTo>
                  <a:pt x="3296" y="1342"/>
                </a:lnTo>
                <a:lnTo>
                  <a:pt x="3214" y="1098"/>
                </a:lnTo>
                <a:lnTo>
                  <a:pt x="3092" y="854"/>
                </a:lnTo>
                <a:lnTo>
                  <a:pt x="2930" y="610"/>
                </a:lnTo>
                <a:lnTo>
                  <a:pt x="2726" y="407"/>
                </a:lnTo>
                <a:lnTo>
                  <a:pt x="2482" y="244"/>
                </a:lnTo>
                <a:lnTo>
                  <a:pt x="2238" y="122"/>
                </a:lnTo>
                <a:lnTo>
                  <a:pt x="1994" y="41"/>
                </a:lnTo>
                <a:lnTo>
                  <a:pt x="17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" name="Google Shape;79;p3"/>
          <p:cNvGrpSpPr/>
          <p:nvPr/>
        </p:nvGrpSpPr>
        <p:grpSpPr>
          <a:xfrm>
            <a:off x="4652169" y="1433409"/>
            <a:ext cx="474643" cy="301588"/>
            <a:chOff x="7593894" y="395296"/>
            <a:chExt cx="474643" cy="301588"/>
          </a:xfrm>
        </p:grpSpPr>
        <p:sp>
          <p:nvSpPr>
            <p:cNvPr id="80" name="Google Shape;80;p3"/>
            <p:cNvSpPr/>
            <p:nvPr/>
          </p:nvSpPr>
          <p:spPr>
            <a:xfrm>
              <a:off x="7603183" y="404585"/>
              <a:ext cx="456065" cy="282964"/>
            </a:xfrm>
            <a:custGeom>
              <a:avLst/>
              <a:gdLst/>
              <a:ahLst/>
              <a:cxnLst/>
              <a:rect l="l" t="t" r="r" b="b"/>
              <a:pathLst>
                <a:path w="9967" h="6184" extrusionOk="0">
                  <a:moveTo>
                    <a:pt x="4678" y="1"/>
                  </a:moveTo>
                  <a:lnTo>
                    <a:pt x="4394" y="42"/>
                  </a:lnTo>
                  <a:lnTo>
                    <a:pt x="4109" y="164"/>
                  </a:lnTo>
                  <a:lnTo>
                    <a:pt x="3824" y="286"/>
                  </a:lnTo>
                  <a:lnTo>
                    <a:pt x="3540" y="448"/>
                  </a:lnTo>
                  <a:lnTo>
                    <a:pt x="3336" y="692"/>
                  </a:lnTo>
                  <a:lnTo>
                    <a:pt x="3133" y="936"/>
                  </a:lnTo>
                  <a:lnTo>
                    <a:pt x="2970" y="1181"/>
                  </a:lnTo>
                  <a:lnTo>
                    <a:pt x="2848" y="1465"/>
                  </a:lnTo>
                  <a:lnTo>
                    <a:pt x="2767" y="1750"/>
                  </a:lnTo>
                  <a:lnTo>
                    <a:pt x="2685" y="2075"/>
                  </a:lnTo>
                  <a:lnTo>
                    <a:pt x="2645" y="2360"/>
                  </a:lnTo>
                  <a:lnTo>
                    <a:pt x="2645" y="2686"/>
                  </a:lnTo>
                  <a:lnTo>
                    <a:pt x="2685" y="3011"/>
                  </a:lnTo>
                  <a:lnTo>
                    <a:pt x="2441" y="2848"/>
                  </a:lnTo>
                  <a:lnTo>
                    <a:pt x="2197" y="2767"/>
                  </a:lnTo>
                  <a:lnTo>
                    <a:pt x="1953" y="2686"/>
                  </a:lnTo>
                  <a:lnTo>
                    <a:pt x="1424" y="2686"/>
                  </a:lnTo>
                  <a:lnTo>
                    <a:pt x="1180" y="2767"/>
                  </a:lnTo>
                  <a:lnTo>
                    <a:pt x="936" y="2848"/>
                  </a:lnTo>
                  <a:lnTo>
                    <a:pt x="692" y="2970"/>
                  </a:lnTo>
                  <a:lnTo>
                    <a:pt x="570" y="3092"/>
                  </a:lnTo>
                  <a:lnTo>
                    <a:pt x="407" y="3214"/>
                  </a:lnTo>
                  <a:lnTo>
                    <a:pt x="204" y="3540"/>
                  </a:lnTo>
                  <a:lnTo>
                    <a:pt x="41" y="3906"/>
                  </a:lnTo>
                  <a:lnTo>
                    <a:pt x="1" y="4272"/>
                  </a:lnTo>
                  <a:lnTo>
                    <a:pt x="1" y="4679"/>
                  </a:lnTo>
                  <a:lnTo>
                    <a:pt x="82" y="5045"/>
                  </a:lnTo>
                  <a:lnTo>
                    <a:pt x="285" y="5370"/>
                  </a:lnTo>
                  <a:lnTo>
                    <a:pt x="407" y="5533"/>
                  </a:lnTo>
                  <a:lnTo>
                    <a:pt x="529" y="5655"/>
                  </a:lnTo>
                  <a:lnTo>
                    <a:pt x="814" y="5858"/>
                  </a:lnTo>
                  <a:lnTo>
                    <a:pt x="1180" y="6021"/>
                  </a:lnTo>
                  <a:lnTo>
                    <a:pt x="1587" y="6102"/>
                  </a:lnTo>
                  <a:lnTo>
                    <a:pt x="1994" y="6143"/>
                  </a:lnTo>
                  <a:lnTo>
                    <a:pt x="2848" y="6184"/>
                  </a:lnTo>
                  <a:lnTo>
                    <a:pt x="3580" y="6143"/>
                  </a:lnTo>
                  <a:lnTo>
                    <a:pt x="4678" y="6143"/>
                  </a:lnTo>
                  <a:lnTo>
                    <a:pt x="5736" y="6102"/>
                  </a:lnTo>
                  <a:lnTo>
                    <a:pt x="6834" y="6021"/>
                  </a:lnTo>
                  <a:lnTo>
                    <a:pt x="7892" y="5899"/>
                  </a:lnTo>
                  <a:lnTo>
                    <a:pt x="8543" y="5818"/>
                  </a:lnTo>
                  <a:lnTo>
                    <a:pt x="8868" y="5736"/>
                  </a:lnTo>
                  <a:lnTo>
                    <a:pt x="9153" y="5614"/>
                  </a:lnTo>
                  <a:lnTo>
                    <a:pt x="9438" y="5452"/>
                  </a:lnTo>
                  <a:lnTo>
                    <a:pt x="9682" y="5248"/>
                  </a:lnTo>
                  <a:lnTo>
                    <a:pt x="9844" y="5045"/>
                  </a:lnTo>
                  <a:lnTo>
                    <a:pt x="9926" y="4760"/>
                  </a:lnTo>
                  <a:lnTo>
                    <a:pt x="9966" y="4557"/>
                  </a:lnTo>
                  <a:lnTo>
                    <a:pt x="9966" y="4353"/>
                  </a:lnTo>
                  <a:lnTo>
                    <a:pt x="9885" y="4150"/>
                  </a:lnTo>
                  <a:lnTo>
                    <a:pt x="9804" y="3946"/>
                  </a:lnTo>
                  <a:lnTo>
                    <a:pt x="9682" y="3784"/>
                  </a:lnTo>
                  <a:lnTo>
                    <a:pt x="9560" y="3662"/>
                  </a:lnTo>
                  <a:lnTo>
                    <a:pt x="9397" y="3499"/>
                  </a:lnTo>
                  <a:lnTo>
                    <a:pt x="9234" y="3418"/>
                  </a:lnTo>
                  <a:lnTo>
                    <a:pt x="9031" y="3336"/>
                  </a:lnTo>
                  <a:lnTo>
                    <a:pt x="8827" y="3296"/>
                  </a:lnTo>
                  <a:lnTo>
                    <a:pt x="8421" y="3296"/>
                  </a:lnTo>
                  <a:lnTo>
                    <a:pt x="8014" y="3418"/>
                  </a:lnTo>
                  <a:lnTo>
                    <a:pt x="7648" y="3580"/>
                  </a:lnTo>
                  <a:lnTo>
                    <a:pt x="7729" y="3458"/>
                  </a:lnTo>
                  <a:lnTo>
                    <a:pt x="7770" y="3296"/>
                  </a:lnTo>
                  <a:lnTo>
                    <a:pt x="7811" y="3011"/>
                  </a:lnTo>
                  <a:lnTo>
                    <a:pt x="7729" y="2726"/>
                  </a:lnTo>
                  <a:lnTo>
                    <a:pt x="7648" y="2564"/>
                  </a:lnTo>
                  <a:lnTo>
                    <a:pt x="7566" y="2441"/>
                  </a:lnTo>
                  <a:lnTo>
                    <a:pt x="7444" y="2360"/>
                  </a:lnTo>
                  <a:lnTo>
                    <a:pt x="7322" y="2279"/>
                  </a:lnTo>
                  <a:lnTo>
                    <a:pt x="7038" y="2157"/>
                  </a:lnTo>
                  <a:lnTo>
                    <a:pt x="6590" y="2157"/>
                  </a:lnTo>
                  <a:lnTo>
                    <a:pt x="6428" y="2197"/>
                  </a:lnTo>
                  <a:lnTo>
                    <a:pt x="6550" y="1913"/>
                  </a:lnTo>
                  <a:lnTo>
                    <a:pt x="6550" y="1628"/>
                  </a:lnTo>
                  <a:lnTo>
                    <a:pt x="6550" y="1303"/>
                  </a:lnTo>
                  <a:lnTo>
                    <a:pt x="6428" y="1018"/>
                  </a:lnTo>
                  <a:lnTo>
                    <a:pt x="6306" y="733"/>
                  </a:lnTo>
                  <a:lnTo>
                    <a:pt x="6102" y="489"/>
                  </a:lnTo>
                  <a:lnTo>
                    <a:pt x="5858" y="286"/>
                  </a:lnTo>
                  <a:lnTo>
                    <a:pt x="5614" y="164"/>
                  </a:lnTo>
                  <a:lnTo>
                    <a:pt x="5289" y="42"/>
                  </a:lnTo>
                  <a:lnTo>
                    <a:pt x="50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7593894" y="395296"/>
              <a:ext cx="474643" cy="301588"/>
            </a:xfrm>
            <a:custGeom>
              <a:avLst/>
              <a:gdLst/>
              <a:ahLst/>
              <a:cxnLst/>
              <a:rect l="l" t="t" r="r" b="b"/>
              <a:pathLst>
                <a:path w="10373" h="6591" extrusionOk="0">
                  <a:moveTo>
                    <a:pt x="5329" y="407"/>
                  </a:moveTo>
                  <a:lnTo>
                    <a:pt x="5532" y="448"/>
                  </a:lnTo>
                  <a:lnTo>
                    <a:pt x="5695" y="529"/>
                  </a:lnTo>
                  <a:lnTo>
                    <a:pt x="5858" y="611"/>
                  </a:lnTo>
                  <a:lnTo>
                    <a:pt x="6020" y="733"/>
                  </a:lnTo>
                  <a:lnTo>
                    <a:pt x="6183" y="855"/>
                  </a:lnTo>
                  <a:lnTo>
                    <a:pt x="6305" y="1017"/>
                  </a:lnTo>
                  <a:lnTo>
                    <a:pt x="6386" y="1180"/>
                  </a:lnTo>
                  <a:lnTo>
                    <a:pt x="6468" y="1384"/>
                  </a:lnTo>
                  <a:lnTo>
                    <a:pt x="6549" y="1546"/>
                  </a:lnTo>
                  <a:lnTo>
                    <a:pt x="6549" y="1750"/>
                  </a:lnTo>
                  <a:lnTo>
                    <a:pt x="6549" y="1953"/>
                  </a:lnTo>
                  <a:lnTo>
                    <a:pt x="6549" y="2116"/>
                  </a:lnTo>
                  <a:lnTo>
                    <a:pt x="6468" y="2319"/>
                  </a:lnTo>
                  <a:lnTo>
                    <a:pt x="6468" y="2441"/>
                  </a:lnTo>
                  <a:lnTo>
                    <a:pt x="6509" y="2522"/>
                  </a:lnTo>
                  <a:lnTo>
                    <a:pt x="6590" y="2604"/>
                  </a:lnTo>
                  <a:lnTo>
                    <a:pt x="6712" y="2604"/>
                  </a:lnTo>
                  <a:lnTo>
                    <a:pt x="6956" y="2563"/>
                  </a:lnTo>
                  <a:lnTo>
                    <a:pt x="7200" y="2563"/>
                  </a:lnTo>
                  <a:lnTo>
                    <a:pt x="7403" y="2644"/>
                  </a:lnTo>
                  <a:lnTo>
                    <a:pt x="7607" y="2807"/>
                  </a:lnTo>
                  <a:lnTo>
                    <a:pt x="7729" y="2970"/>
                  </a:lnTo>
                  <a:lnTo>
                    <a:pt x="7810" y="3214"/>
                  </a:lnTo>
                  <a:lnTo>
                    <a:pt x="7769" y="3458"/>
                  </a:lnTo>
                  <a:lnTo>
                    <a:pt x="7688" y="3702"/>
                  </a:lnTo>
                  <a:lnTo>
                    <a:pt x="7647" y="3783"/>
                  </a:lnTo>
                  <a:lnTo>
                    <a:pt x="7647" y="3824"/>
                  </a:lnTo>
                  <a:lnTo>
                    <a:pt x="7729" y="3946"/>
                  </a:lnTo>
                  <a:lnTo>
                    <a:pt x="7851" y="3987"/>
                  </a:lnTo>
                  <a:lnTo>
                    <a:pt x="7973" y="3987"/>
                  </a:lnTo>
                  <a:lnTo>
                    <a:pt x="8298" y="3824"/>
                  </a:lnTo>
                  <a:lnTo>
                    <a:pt x="8624" y="3702"/>
                  </a:lnTo>
                  <a:lnTo>
                    <a:pt x="8990" y="3702"/>
                  </a:lnTo>
                  <a:lnTo>
                    <a:pt x="9152" y="3743"/>
                  </a:lnTo>
                  <a:lnTo>
                    <a:pt x="9356" y="3824"/>
                  </a:lnTo>
                  <a:lnTo>
                    <a:pt x="9478" y="3865"/>
                  </a:lnTo>
                  <a:lnTo>
                    <a:pt x="9641" y="3987"/>
                  </a:lnTo>
                  <a:lnTo>
                    <a:pt x="9722" y="4109"/>
                  </a:lnTo>
                  <a:lnTo>
                    <a:pt x="9844" y="4231"/>
                  </a:lnTo>
                  <a:lnTo>
                    <a:pt x="9925" y="4394"/>
                  </a:lnTo>
                  <a:lnTo>
                    <a:pt x="9966" y="4556"/>
                  </a:lnTo>
                  <a:lnTo>
                    <a:pt x="9966" y="4719"/>
                  </a:lnTo>
                  <a:lnTo>
                    <a:pt x="9966" y="4882"/>
                  </a:lnTo>
                  <a:lnTo>
                    <a:pt x="9844" y="5166"/>
                  </a:lnTo>
                  <a:lnTo>
                    <a:pt x="9681" y="5370"/>
                  </a:lnTo>
                  <a:lnTo>
                    <a:pt x="9478" y="5532"/>
                  </a:lnTo>
                  <a:lnTo>
                    <a:pt x="9193" y="5655"/>
                  </a:lnTo>
                  <a:lnTo>
                    <a:pt x="8949" y="5777"/>
                  </a:lnTo>
                  <a:lnTo>
                    <a:pt x="8624" y="5858"/>
                  </a:lnTo>
                  <a:lnTo>
                    <a:pt x="8095" y="5939"/>
                  </a:lnTo>
                  <a:lnTo>
                    <a:pt x="8014" y="5939"/>
                  </a:lnTo>
                  <a:lnTo>
                    <a:pt x="8005" y="5947"/>
                  </a:lnTo>
                  <a:lnTo>
                    <a:pt x="8005" y="5947"/>
                  </a:lnTo>
                  <a:lnTo>
                    <a:pt x="6753" y="6061"/>
                  </a:lnTo>
                  <a:lnTo>
                    <a:pt x="5410" y="6143"/>
                  </a:lnTo>
                  <a:lnTo>
                    <a:pt x="4068" y="6183"/>
                  </a:lnTo>
                  <a:lnTo>
                    <a:pt x="2685" y="6183"/>
                  </a:lnTo>
                  <a:lnTo>
                    <a:pt x="2197" y="6143"/>
                  </a:lnTo>
                  <a:lnTo>
                    <a:pt x="1668" y="6102"/>
                  </a:lnTo>
                  <a:lnTo>
                    <a:pt x="1424" y="6021"/>
                  </a:lnTo>
                  <a:lnTo>
                    <a:pt x="1180" y="5939"/>
                  </a:lnTo>
                  <a:lnTo>
                    <a:pt x="977" y="5817"/>
                  </a:lnTo>
                  <a:lnTo>
                    <a:pt x="773" y="5655"/>
                  </a:lnTo>
                  <a:lnTo>
                    <a:pt x="610" y="5451"/>
                  </a:lnTo>
                  <a:lnTo>
                    <a:pt x="529" y="5248"/>
                  </a:lnTo>
                  <a:lnTo>
                    <a:pt x="448" y="5004"/>
                  </a:lnTo>
                  <a:lnTo>
                    <a:pt x="407" y="4800"/>
                  </a:lnTo>
                  <a:lnTo>
                    <a:pt x="407" y="4556"/>
                  </a:lnTo>
                  <a:lnTo>
                    <a:pt x="407" y="4312"/>
                  </a:lnTo>
                  <a:lnTo>
                    <a:pt x="488" y="4068"/>
                  </a:lnTo>
                  <a:lnTo>
                    <a:pt x="570" y="3865"/>
                  </a:lnTo>
                  <a:lnTo>
                    <a:pt x="773" y="3580"/>
                  </a:lnTo>
                  <a:lnTo>
                    <a:pt x="1017" y="3377"/>
                  </a:lnTo>
                  <a:lnTo>
                    <a:pt x="1261" y="3214"/>
                  </a:lnTo>
                  <a:lnTo>
                    <a:pt x="1587" y="3133"/>
                  </a:lnTo>
                  <a:lnTo>
                    <a:pt x="1871" y="3092"/>
                  </a:lnTo>
                  <a:lnTo>
                    <a:pt x="2197" y="3133"/>
                  </a:lnTo>
                  <a:lnTo>
                    <a:pt x="2482" y="3214"/>
                  </a:lnTo>
                  <a:lnTo>
                    <a:pt x="2766" y="3377"/>
                  </a:lnTo>
                  <a:lnTo>
                    <a:pt x="2970" y="3377"/>
                  </a:lnTo>
                  <a:lnTo>
                    <a:pt x="3051" y="3295"/>
                  </a:lnTo>
                  <a:lnTo>
                    <a:pt x="3092" y="3214"/>
                  </a:lnTo>
                  <a:lnTo>
                    <a:pt x="3051" y="2767"/>
                  </a:lnTo>
                  <a:lnTo>
                    <a:pt x="3092" y="2319"/>
                  </a:lnTo>
                  <a:lnTo>
                    <a:pt x="3214" y="1872"/>
                  </a:lnTo>
                  <a:lnTo>
                    <a:pt x="3376" y="1465"/>
                  </a:lnTo>
                  <a:lnTo>
                    <a:pt x="3621" y="1099"/>
                  </a:lnTo>
                  <a:lnTo>
                    <a:pt x="3905" y="814"/>
                  </a:lnTo>
                  <a:lnTo>
                    <a:pt x="4068" y="692"/>
                  </a:lnTo>
                  <a:lnTo>
                    <a:pt x="4271" y="570"/>
                  </a:lnTo>
                  <a:lnTo>
                    <a:pt x="4475" y="489"/>
                  </a:lnTo>
                  <a:lnTo>
                    <a:pt x="4719" y="448"/>
                  </a:lnTo>
                  <a:lnTo>
                    <a:pt x="5126" y="407"/>
                  </a:lnTo>
                  <a:close/>
                  <a:moveTo>
                    <a:pt x="4881" y="1"/>
                  </a:moveTo>
                  <a:lnTo>
                    <a:pt x="4597" y="41"/>
                  </a:lnTo>
                  <a:lnTo>
                    <a:pt x="4312" y="123"/>
                  </a:lnTo>
                  <a:lnTo>
                    <a:pt x="4068" y="245"/>
                  </a:lnTo>
                  <a:lnTo>
                    <a:pt x="3865" y="367"/>
                  </a:lnTo>
                  <a:lnTo>
                    <a:pt x="3621" y="529"/>
                  </a:lnTo>
                  <a:lnTo>
                    <a:pt x="3458" y="692"/>
                  </a:lnTo>
                  <a:lnTo>
                    <a:pt x="3254" y="895"/>
                  </a:lnTo>
                  <a:lnTo>
                    <a:pt x="3132" y="1099"/>
                  </a:lnTo>
                  <a:lnTo>
                    <a:pt x="3010" y="1343"/>
                  </a:lnTo>
                  <a:lnTo>
                    <a:pt x="2888" y="1587"/>
                  </a:lnTo>
                  <a:lnTo>
                    <a:pt x="2726" y="2116"/>
                  </a:lnTo>
                  <a:lnTo>
                    <a:pt x="2644" y="2644"/>
                  </a:lnTo>
                  <a:lnTo>
                    <a:pt x="2661" y="2878"/>
                  </a:lnTo>
                  <a:lnTo>
                    <a:pt x="2661" y="2878"/>
                  </a:lnTo>
                  <a:lnTo>
                    <a:pt x="2400" y="2767"/>
                  </a:lnTo>
                  <a:lnTo>
                    <a:pt x="2115" y="2685"/>
                  </a:lnTo>
                  <a:lnTo>
                    <a:pt x="1790" y="2685"/>
                  </a:lnTo>
                  <a:lnTo>
                    <a:pt x="1465" y="2726"/>
                  </a:lnTo>
                  <a:lnTo>
                    <a:pt x="1180" y="2807"/>
                  </a:lnTo>
                  <a:lnTo>
                    <a:pt x="895" y="2970"/>
                  </a:lnTo>
                  <a:lnTo>
                    <a:pt x="610" y="3133"/>
                  </a:lnTo>
                  <a:lnTo>
                    <a:pt x="448" y="3336"/>
                  </a:lnTo>
                  <a:lnTo>
                    <a:pt x="285" y="3580"/>
                  </a:lnTo>
                  <a:lnTo>
                    <a:pt x="163" y="3824"/>
                  </a:lnTo>
                  <a:lnTo>
                    <a:pt x="82" y="4068"/>
                  </a:lnTo>
                  <a:lnTo>
                    <a:pt x="0" y="4353"/>
                  </a:lnTo>
                  <a:lnTo>
                    <a:pt x="0" y="4597"/>
                  </a:lnTo>
                  <a:lnTo>
                    <a:pt x="0" y="4882"/>
                  </a:lnTo>
                  <a:lnTo>
                    <a:pt x="41" y="5166"/>
                  </a:lnTo>
                  <a:lnTo>
                    <a:pt x="163" y="5451"/>
                  </a:lnTo>
                  <a:lnTo>
                    <a:pt x="326" y="5695"/>
                  </a:lnTo>
                  <a:lnTo>
                    <a:pt x="488" y="5939"/>
                  </a:lnTo>
                  <a:lnTo>
                    <a:pt x="692" y="6102"/>
                  </a:lnTo>
                  <a:lnTo>
                    <a:pt x="936" y="6224"/>
                  </a:lnTo>
                  <a:lnTo>
                    <a:pt x="1180" y="6346"/>
                  </a:lnTo>
                  <a:lnTo>
                    <a:pt x="1465" y="6427"/>
                  </a:lnTo>
                  <a:lnTo>
                    <a:pt x="1749" y="6509"/>
                  </a:lnTo>
                  <a:lnTo>
                    <a:pt x="2360" y="6590"/>
                  </a:lnTo>
                  <a:lnTo>
                    <a:pt x="2970" y="6590"/>
                  </a:lnTo>
                  <a:lnTo>
                    <a:pt x="4149" y="6549"/>
                  </a:lnTo>
                  <a:lnTo>
                    <a:pt x="6102" y="6468"/>
                  </a:lnTo>
                  <a:lnTo>
                    <a:pt x="8095" y="6305"/>
                  </a:lnTo>
                  <a:lnTo>
                    <a:pt x="8176" y="6305"/>
                  </a:lnTo>
                  <a:lnTo>
                    <a:pt x="8186" y="6295"/>
                  </a:lnTo>
                  <a:lnTo>
                    <a:pt x="8186" y="6295"/>
                  </a:lnTo>
                  <a:lnTo>
                    <a:pt x="8461" y="6265"/>
                  </a:lnTo>
                  <a:lnTo>
                    <a:pt x="8827" y="6183"/>
                  </a:lnTo>
                  <a:lnTo>
                    <a:pt x="9234" y="6061"/>
                  </a:lnTo>
                  <a:lnTo>
                    <a:pt x="9559" y="5939"/>
                  </a:lnTo>
                  <a:lnTo>
                    <a:pt x="9885" y="5736"/>
                  </a:lnTo>
                  <a:lnTo>
                    <a:pt x="10007" y="5614"/>
                  </a:lnTo>
                  <a:lnTo>
                    <a:pt x="10129" y="5451"/>
                  </a:lnTo>
                  <a:lnTo>
                    <a:pt x="10251" y="5288"/>
                  </a:lnTo>
                  <a:lnTo>
                    <a:pt x="10291" y="5126"/>
                  </a:lnTo>
                  <a:lnTo>
                    <a:pt x="10373" y="4922"/>
                  </a:lnTo>
                  <a:lnTo>
                    <a:pt x="10373" y="4719"/>
                  </a:lnTo>
                  <a:lnTo>
                    <a:pt x="10373" y="4516"/>
                  </a:lnTo>
                  <a:lnTo>
                    <a:pt x="10291" y="4353"/>
                  </a:lnTo>
                  <a:lnTo>
                    <a:pt x="10251" y="4149"/>
                  </a:lnTo>
                  <a:lnTo>
                    <a:pt x="10129" y="3987"/>
                  </a:lnTo>
                  <a:lnTo>
                    <a:pt x="10007" y="3824"/>
                  </a:lnTo>
                  <a:lnTo>
                    <a:pt x="9844" y="3661"/>
                  </a:lnTo>
                  <a:lnTo>
                    <a:pt x="9681" y="3539"/>
                  </a:lnTo>
                  <a:lnTo>
                    <a:pt x="9519" y="3458"/>
                  </a:lnTo>
                  <a:lnTo>
                    <a:pt x="9315" y="3377"/>
                  </a:lnTo>
                  <a:lnTo>
                    <a:pt x="9071" y="3336"/>
                  </a:lnTo>
                  <a:lnTo>
                    <a:pt x="8868" y="3295"/>
                  </a:lnTo>
                  <a:lnTo>
                    <a:pt x="8624" y="3336"/>
                  </a:lnTo>
                  <a:lnTo>
                    <a:pt x="8380" y="3377"/>
                  </a:lnTo>
                  <a:lnTo>
                    <a:pt x="8176" y="3417"/>
                  </a:lnTo>
                  <a:lnTo>
                    <a:pt x="8176" y="3377"/>
                  </a:lnTo>
                  <a:lnTo>
                    <a:pt x="8176" y="3173"/>
                  </a:lnTo>
                  <a:lnTo>
                    <a:pt x="8176" y="3011"/>
                  </a:lnTo>
                  <a:lnTo>
                    <a:pt x="8095" y="2848"/>
                  </a:lnTo>
                  <a:lnTo>
                    <a:pt x="8014" y="2685"/>
                  </a:lnTo>
                  <a:lnTo>
                    <a:pt x="7891" y="2522"/>
                  </a:lnTo>
                  <a:lnTo>
                    <a:pt x="7769" y="2400"/>
                  </a:lnTo>
                  <a:lnTo>
                    <a:pt x="7647" y="2278"/>
                  </a:lnTo>
                  <a:lnTo>
                    <a:pt x="7485" y="2238"/>
                  </a:lnTo>
                  <a:lnTo>
                    <a:pt x="7281" y="2156"/>
                  </a:lnTo>
                  <a:lnTo>
                    <a:pt x="6940" y="2156"/>
                  </a:lnTo>
                  <a:lnTo>
                    <a:pt x="6956" y="2075"/>
                  </a:lnTo>
                  <a:lnTo>
                    <a:pt x="6956" y="1831"/>
                  </a:lnTo>
                  <a:lnTo>
                    <a:pt x="6956" y="1587"/>
                  </a:lnTo>
                  <a:lnTo>
                    <a:pt x="6915" y="1384"/>
                  </a:lnTo>
                  <a:lnTo>
                    <a:pt x="6834" y="1139"/>
                  </a:lnTo>
                  <a:lnTo>
                    <a:pt x="6712" y="936"/>
                  </a:lnTo>
                  <a:lnTo>
                    <a:pt x="6590" y="733"/>
                  </a:lnTo>
                  <a:lnTo>
                    <a:pt x="6427" y="529"/>
                  </a:lnTo>
                  <a:lnTo>
                    <a:pt x="6224" y="367"/>
                  </a:lnTo>
                  <a:lnTo>
                    <a:pt x="6061" y="245"/>
                  </a:lnTo>
                  <a:lnTo>
                    <a:pt x="5817" y="163"/>
                  </a:lnTo>
                  <a:lnTo>
                    <a:pt x="5614" y="82"/>
                  </a:lnTo>
                  <a:lnTo>
                    <a:pt x="5370" y="41"/>
                  </a:lnTo>
                  <a:lnTo>
                    <a:pt x="51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" name="Google Shape;82;p3"/>
          <p:cNvGrpSpPr/>
          <p:nvPr/>
        </p:nvGrpSpPr>
        <p:grpSpPr>
          <a:xfrm>
            <a:off x="3810806" y="4287417"/>
            <a:ext cx="474643" cy="299712"/>
            <a:chOff x="7729218" y="1694205"/>
            <a:chExt cx="474643" cy="299712"/>
          </a:xfrm>
        </p:grpSpPr>
        <p:sp>
          <p:nvSpPr>
            <p:cNvPr id="83" name="Google Shape;83;p3"/>
            <p:cNvSpPr/>
            <p:nvPr/>
          </p:nvSpPr>
          <p:spPr>
            <a:xfrm>
              <a:off x="7738507" y="1703494"/>
              <a:ext cx="456065" cy="281088"/>
            </a:xfrm>
            <a:custGeom>
              <a:avLst/>
              <a:gdLst/>
              <a:ahLst/>
              <a:cxnLst/>
              <a:rect l="l" t="t" r="r" b="b"/>
              <a:pathLst>
                <a:path w="9967" h="6143" extrusionOk="0">
                  <a:moveTo>
                    <a:pt x="4963" y="1"/>
                  </a:moveTo>
                  <a:lnTo>
                    <a:pt x="4638" y="41"/>
                  </a:lnTo>
                  <a:lnTo>
                    <a:pt x="4353" y="123"/>
                  </a:lnTo>
                  <a:lnTo>
                    <a:pt x="4068" y="286"/>
                  </a:lnTo>
                  <a:lnTo>
                    <a:pt x="3865" y="489"/>
                  </a:lnTo>
                  <a:lnTo>
                    <a:pt x="3661" y="733"/>
                  </a:lnTo>
                  <a:lnTo>
                    <a:pt x="3499" y="1018"/>
                  </a:lnTo>
                  <a:lnTo>
                    <a:pt x="3417" y="1302"/>
                  </a:lnTo>
                  <a:lnTo>
                    <a:pt x="3377" y="1587"/>
                  </a:lnTo>
                  <a:lnTo>
                    <a:pt x="3417" y="1913"/>
                  </a:lnTo>
                  <a:lnTo>
                    <a:pt x="3499" y="2197"/>
                  </a:lnTo>
                  <a:lnTo>
                    <a:pt x="3377" y="2157"/>
                  </a:lnTo>
                  <a:lnTo>
                    <a:pt x="3214" y="2116"/>
                  </a:lnTo>
                  <a:lnTo>
                    <a:pt x="2929" y="2157"/>
                  </a:lnTo>
                  <a:lnTo>
                    <a:pt x="2645" y="2238"/>
                  </a:lnTo>
                  <a:lnTo>
                    <a:pt x="2482" y="2319"/>
                  </a:lnTo>
                  <a:lnTo>
                    <a:pt x="2400" y="2441"/>
                  </a:lnTo>
                  <a:lnTo>
                    <a:pt x="2319" y="2563"/>
                  </a:lnTo>
                  <a:lnTo>
                    <a:pt x="2238" y="2685"/>
                  </a:lnTo>
                  <a:lnTo>
                    <a:pt x="2156" y="3011"/>
                  </a:lnTo>
                  <a:lnTo>
                    <a:pt x="2197" y="3296"/>
                  </a:lnTo>
                  <a:lnTo>
                    <a:pt x="2238" y="3458"/>
                  </a:lnTo>
                  <a:lnTo>
                    <a:pt x="2278" y="3580"/>
                  </a:lnTo>
                  <a:lnTo>
                    <a:pt x="1912" y="3377"/>
                  </a:lnTo>
                  <a:lnTo>
                    <a:pt x="1546" y="3296"/>
                  </a:lnTo>
                  <a:lnTo>
                    <a:pt x="1140" y="3296"/>
                  </a:lnTo>
                  <a:lnTo>
                    <a:pt x="936" y="3336"/>
                  </a:lnTo>
                  <a:lnTo>
                    <a:pt x="733" y="3418"/>
                  </a:lnTo>
                  <a:lnTo>
                    <a:pt x="570" y="3499"/>
                  </a:lnTo>
                  <a:lnTo>
                    <a:pt x="407" y="3621"/>
                  </a:lnTo>
                  <a:lnTo>
                    <a:pt x="245" y="3784"/>
                  </a:lnTo>
                  <a:lnTo>
                    <a:pt x="123" y="3946"/>
                  </a:lnTo>
                  <a:lnTo>
                    <a:pt x="41" y="4109"/>
                  </a:lnTo>
                  <a:lnTo>
                    <a:pt x="1" y="4312"/>
                  </a:lnTo>
                  <a:lnTo>
                    <a:pt x="1" y="4516"/>
                  </a:lnTo>
                  <a:lnTo>
                    <a:pt x="1" y="4719"/>
                  </a:lnTo>
                  <a:lnTo>
                    <a:pt x="123" y="5004"/>
                  </a:lnTo>
                  <a:lnTo>
                    <a:pt x="285" y="5248"/>
                  </a:lnTo>
                  <a:lnTo>
                    <a:pt x="529" y="5451"/>
                  </a:lnTo>
                  <a:lnTo>
                    <a:pt x="773" y="5573"/>
                  </a:lnTo>
                  <a:lnTo>
                    <a:pt x="1099" y="5695"/>
                  </a:lnTo>
                  <a:lnTo>
                    <a:pt x="1424" y="5777"/>
                  </a:lnTo>
                  <a:lnTo>
                    <a:pt x="2075" y="5899"/>
                  </a:lnTo>
                  <a:lnTo>
                    <a:pt x="3133" y="5980"/>
                  </a:lnTo>
                  <a:lnTo>
                    <a:pt x="4231" y="6062"/>
                  </a:lnTo>
                  <a:lnTo>
                    <a:pt x="5288" y="6102"/>
                  </a:lnTo>
                  <a:lnTo>
                    <a:pt x="6387" y="6143"/>
                  </a:lnTo>
                  <a:lnTo>
                    <a:pt x="7973" y="6143"/>
                  </a:lnTo>
                  <a:lnTo>
                    <a:pt x="8380" y="6062"/>
                  </a:lnTo>
                  <a:lnTo>
                    <a:pt x="8787" y="5980"/>
                  </a:lnTo>
                  <a:lnTo>
                    <a:pt x="9112" y="5858"/>
                  </a:lnTo>
                  <a:lnTo>
                    <a:pt x="9437" y="5655"/>
                  </a:lnTo>
                  <a:lnTo>
                    <a:pt x="9559" y="5533"/>
                  </a:lnTo>
                  <a:lnTo>
                    <a:pt x="9682" y="5370"/>
                  </a:lnTo>
                  <a:lnTo>
                    <a:pt x="9844" y="5004"/>
                  </a:lnTo>
                  <a:lnTo>
                    <a:pt x="9966" y="4638"/>
                  </a:lnTo>
                  <a:lnTo>
                    <a:pt x="9966" y="4272"/>
                  </a:lnTo>
                  <a:lnTo>
                    <a:pt x="9885" y="3865"/>
                  </a:lnTo>
                  <a:lnTo>
                    <a:pt x="9763" y="3540"/>
                  </a:lnTo>
                  <a:lnTo>
                    <a:pt x="9519" y="3214"/>
                  </a:lnTo>
                  <a:lnTo>
                    <a:pt x="9397" y="3092"/>
                  </a:lnTo>
                  <a:lnTo>
                    <a:pt x="9234" y="2970"/>
                  </a:lnTo>
                  <a:lnTo>
                    <a:pt x="9031" y="2807"/>
                  </a:lnTo>
                  <a:lnTo>
                    <a:pt x="8787" y="2726"/>
                  </a:lnTo>
                  <a:lnTo>
                    <a:pt x="8502" y="2685"/>
                  </a:lnTo>
                  <a:lnTo>
                    <a:pt x="8014" y="2685"/>
                  </a:lnTo>
                  <a:lnTo>
                    <a:pt x="7729" y="2726"/>
                  </a:lnTo>
                  <a:lnTo>
                    <a:pt x="7485" y="2848"/>
                  </a:lnTo>
                  <a:lnTo>
                    <a:pt x="7282" y="2970"/>
                  </a:lnTo>
                  <a:lnTo>
                    <a:pt x="7322" y="2685"/>
                  </a:lnTo>
                  <a:lnTo>
                    <a:pt x="7322" y="2360"/>
                  </a:lnTo>
                  <a:lnTo>
                    <a:pt x="7282" y="2035"/>
                  </a:lnTo>
                  <a:lnTo>
                    <a:pt x="7200" y="1750"/>
                  </a:lnTo>
                  <a:lnTo>
                    <a:pt x="7119" y="1424"/>
                  </a:lnTo>
                  <a:lnTo>
                    <a:pt x="6997" y="1180"/>
                  </a:lnTo>
                  <a:lnTo>
                    <a:pt x="6834" y="896"/>
                  </a:lnTo>
                  <a:lnTo>
                    <a:pt x="6631" y="652"/>
                  </a:lnTo>
                  <a:lnTo>
                    <a:pt x="6387" y="448"/>
                  </a:lnTo>
                  <a:lnTo>
                    <a:pt x="6143" y="286"/>
                  </a:lnTo>
                  <a:lnTo>
                    <a:pt x="5858" y="123"/>
                  </a:lnTo>
                  <a:lnTo>
                    <a:pt x="5573" y="41"/>
                  </a:lnTo>
                  <a:lnTo>
                    <a:pt x="52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7729218" y="1694205"/>
              <a:ext cx="474643" cy="299712"/>
            </a:xfrm>
            <a:custGeom>
              <a:avLst/>
              <a:gdLst/>
              <a:ahLst/>
              <a:cxnLst/>
              <a:rect l="l" t="t" r="r" b="b"/>
              <a:pathLst>
                <a:path w="10373" h="6550" extrusionOk="0">
                  <a:moveTo>
                    <a:pt x="5451" y="366"/>
                  </a:moveTo>
                  <a:lnTo>
                    <a:pt x="5654" y="407"/>
                  </a:lnTo>
                  <a:lnTo>
                    <a:pt x="5858" y="489"/>
                  </a:lnTo>
                  <a:lnTo>
                    <a:pt x="6102" y="570"/>
                  </a:lnTo>
                  <a:lnTo>
                    <a:pt x="6264" y="651"/>
                  </a:lnTo>
                  <a:lnTo>
                    <a:pt x="6468" y="814"/>
                  </a:lnTo>
                  <a:lnTo>
                    <a:pt x="6752" y="1099"/>
                  </a:lnTo>
                  <a:lnTo>
                    <a:pt x="6996" y="1465"/>
                  </a:lnTo>
                  <a:lnTo>
                    <a:pt x="7159" y="1871"/>
                  </a:lnTo>
                  <a:lnTo>
                    <a:pt x="7281" y="2278"/>
                  </a:lnTo>
                  <a:lnTo>
                    <a:pt x="7322" y="2726"/>
                  </a:lnTo>
                  <a:lnTo>
                    <a:pt x="7281" y="3173"/>
                  </a:lnTo>
                  <a:lnTo>
                    <a:pt x="7322" y="3295"/>
                  </a:lnTo>
                  <a:lnTo>
                    <a:pt x="7363" y="3336"/>
                  </a:lnTo>
                  <a:lnTo>
                    <a:pt x="7485" y="3377"/>
                  </a:lnTo>
                  <a:lnTo>
                    <a:pt x="7566" y="3336"/>
                  </a:lnTo>
                  <a:lnTo>
                    <a:pt x="7851" y="3214"/>
                  </a:lnTo>
                  <a:lnTo>
                    <a:pt x="8095" y="3132"/>
                  </a:lnTo>
                  <a:lnTo>
                    <a:pt x="8379" y="3092"/>
                  </a:lnTo>
                  <a:lnTo>
                    <a:pt x="8664" y="3092"/>
                  </a:lnTo>
                  <a:lnTo>
                    <a:pt x="8949" y="3132"/>
                  </a:lnTo>
                  <a:lnTo>
                    <a:pt x="9193" y="3254"/>
                  </a:lnTo>
                  <a:lnTo>
                    <a:pt x="9437" y="3417"/>
                  </a:lnTo>
                  <a:lnTo>
                    <a:pt x="9640" y="3621"/>
                  </a:lnTo>
                  <a:lnTo>
                    <a:pt x="9762" y="3824"/>
                  </a:lnTo>
                  <a:lnTo>
                    <a:pt x="9885" y="4027"/>
                  </a:lnTo>
                  <a:lnTo>
                    <a:pt x="9925" y="4271"/>
                  </a:lnTo>
                  <a:lnTo>
                    <a:pt x="9966" y="4515"/>
                  </a:lnTo>
                  <a:lnTo>
                    <a:pt x="9966" y="4759"/>
                  </a:lnTo>
                  <a:lnTo>
                    <a:pt x="9925" y="5004"/>
                  </a:lnTo>
                  <a:lnTo>
                    <a:pt x="9844" y="5207"/>
                  </a:lnTo>
                  <a:lnTo>
                    <a:pt x="9762" y="5410"/>
                  </a:lnTo>
                  <a:lnTo>
                    <a:pt x="9600" y="5614"/>
                  </a:lnTo>
                  <a:lnTo>
                    <a:pt x="9396" y="5776"/>
                  </a:lnTo>
                  <a:lnTo>
                    <a:pt x="9193" y="5898"/>
                  </a:lnTo>
                  <a:lnTo>
                    <a:pt x="8949" y="5980"/>
                  </a:lnTo>
                  <a:lnTo>
                    <a:pt x="8461" y="6102"/>
                  </a:lnTo>
                  <a:lnTo>
                    <a:pt x="7932" y="6142"/>
                  </a:lnTo>
                  <a:lnTo>
                    <a:pt x="5654" y="6142"/>
                  </a:lnTo>
                  <a:lnTo>
                    <a:pt x="3946" y="6061"/>
                  </a:lnTo>
                  <a:lnTo>
                    <a:pt x="2278" y="5898"/>
                  </a:lnTo>
                  <a:lnTo>
                    <a:pt x="1709" y="5817"/>
                  </a:lnTo>
                  <a:lnTo>
                    <a:pt x="1424" y="5736"/>
                  </a:lnTo>
                  <a:lnTo>
                    <a:pt x="1139" y="5654"/>
                  </a:lnTo>
                  <a:lnTo>
                    <a:pt x="895" y="5532"/>
                  </a:lnTo>
                  <a:lnTo>
                    <a:pt x="651" y="5370"/>
                  </a:lnTo>
                  <a:lnTo>
                    <a:pt x="488" y="5126"/>
                  </a:lnTo>
                  <a:lnTo>
                    <a:pt x="407" y="4882"/>
                  </a:lnTo>
                  <a:lnTo>
                    <a:pt x="407" y="4719"/>
                  </a:lnTo>
                  <a:lnTo>
                    <a:pt x="407" y="4556"/>
                  </a:lnTo>
                  <a:lnTo>
                    <a:pt x="448" y="4393"/>
                  </a:lnTo>
                  <a:lnTo>
                    <a:pt x="529" y="4231"/>
                  </a:lnTo>
                  <a:lnTo>
                    <a:pt x="732" y="3987"/>
                  </a:lnTo>
                  <a:lnTo>
                    <a:pt x="976" y="3824"/>
                  </a:lnTo>
                  <a:lnTo>
                    <a:pt x="1139" y="3743"/>
                  </a:lnTo>
                  <a:lnTo>
                    <a:pt x="1343" y="3702"/>
                  </a:lnTo>
                  <a:lnTo>
                    <a:pt x="1709" y="3702"/>
                  </a:lnTo>
                  <a:lnTo>
                    <a:pt x="2075" y="3783"/>
                  </a:lnTo>
                  <a:lnTo>
                    <a:pt x="2400" y="3946"/>
                  </a:lnTo>
                  <a:lnTo>
                    <a:pt x="2481" y="3987"/>
                  </a:lnTo>
                  <a:lnTo>
                    <a:pt x="2522" y="3987"/>
                  </a:lnTo>
                  <a:lnTo>
                    <a:pt x="2644" y="3905"/>
                  </a:lnTo>
                  <a:lnTo>
                    <a:pt x="2685" y="3824"/>
                  </a:lnTo>
                  <a:lnTo>
                    <a:pt x="2685" y="3743"/>
                  </a:lnTo>
                  <a:lnTo>
                    <a:pt x="2685" y="3661"/>
                  </a:lnTo>
                  <a:lnTo>
                    <a:pt x="2563" y="3417"/>
                  </a:lnTo>
                  <a:lnTo>
                    <a:pt x="2563" y="3173"/>
                  </a:lnTo>
                  <a:lnTo>
                    <a:pt x="2644" y="2970"/>
                  </a:lnTo>
                  <a:lnTo>
                    <a:pt x="2766" y="2766"/>
                  </a:lnTo>
                  <a:lnTo>
                    <a:pt x="2929" y="2644"/>
                  </a:lnTo>
                  <a:lnTo>
                    <a:pt x="3173" y="2563"/>
                  </a:lnTo>
                  <a:lnTo>
                    <a:pt x="3417" y="2522"/>
                  </a:lnTo>
                  <a:lnTo>
                    <a:pt x="3661" y="2604"/>
                  </a:lnTo>
                  <a:lnTo>
                    <a:pt x="3783" y="2604"/>
                  </a:lnTo>
                  <a:lnTo>
                    <a:pt x="3864" y="2522"/>
                  </a:lnTo>
                  <a:lnTo>
                    <a:pt x="3905" y="2400"/>
                  </a:lnTo>
                  <a:lnTo>
                    <a:pt x="3864" y="2278"/>
                  </a:lnTo>
                  <a:lnTo>
                    <a:pt x="3824" y="2116"/>
                  </a:lnTo>
                  <a:lnTo>
                    <a:pt x="3783" y="1912"/>
                  </a:lnTo>
                  <a:lnTo>
                    <a:pt x="3783" y="1749"/>
                  </a:lnTo>
                  <a:lnTo>
                    <a:pt x="3824" y="1546"/>
                  </a:lnTo>
                  <a:lnTo>
                    <a:pt x="3864" y="1383"/>
                  </a:lnTo>
                  <a:lnTo>
                    <a:pt x="3946" y="1180"/>
                  </a:lnTo>
                  <a:lnTo>
                    <a:pt x="4149" y="895"/>
                  </a:lnTo>
                  <a:lnTo>
                    <a:pt x="4312" y="733"/>
                  </a:lnTo>
                  <a:lnTo>
                    <a:pt x="4475" y="611"/>
                  </a:lnTo>
                  <a:lnTo>
                    <a:pt x="4637" y="529"/>
                  </a:lnTo>
                  <a:lnTo>
                    <a:pt x="4841" y="448"/>
                  </a:lnTo>
                  <a:lnTo>
                    <a:pt x="5044" y="407"/>
                  </a:lnTo>
                  <a:lnTo>
                    <a:pt x="5247" y="366"/>
                  </a:lnTo>
                  <a:close/>
                  <a:moveTo>
                    <a:pt x="5003" y="0"/>
                  </a:moveTo>
                  <a:lnTo>
                    <a:pt x="4759" y="41"/>
                  </a:lnTo>
                  <a:lnTo>
                    <a:pt x="4515" y="122"/>
                  </a:lnTo>
                  <a:lnTo>
                    <a:pt x="4312" y="244"/>
                  </a:lnTo>
                  <a:lnTo>
                    <a:pt x="4108" y="366"/>
                  </a:lnTo>
                  <a:lnTo>
                    <a:pt x="3946" y="529"/>
                  </a:lnTo>
                  <a:lnTo>
                    <a:pt x="3783" y="692"/>
                  </a:lnTo>
                  <a:lnTo>
                    <a:pt x="3661" y="895"/>
                  </a:lnTo>
                  <a:lnTo>
                    <a:pt x="3539" y="1139"/>
                  </a:lnTo>
                  <a:lnTo>
                    <a:pt x="3458" y="1343"/>
                  </a:lnTo>
                  <a:lnTo>
                    <a:pt x="3417" y="1587"/>
                  </a:lnTo>
                  <a:lnTo>
                    <a:pt x="3417" y="1790"/>
                  </a:lnTo>
                  <a:lnTo>
                    <a:pt x="3417" y="2034"/>
                  </a:lnTo>
                  <a:lnTo>
                    <a:pt x="3431" y="2119"/>
                  </a:lnTo>
                  <a:lnTo>
                    <a:pt x="3431" y="2119"/>
                  </a:lnTo>
                  <a:lnTo>
                    <a:pt x="3417" y="2116"/>
                  </a:lnTo>
                  <a:lnTo>
                    <a:pt x="3254" y="2116"/>
                  </a:lnTo>
                  <a:lnTo>
                    <a:pt x="3051" y="2156"/>
                  </a:lnTo>
                  <a:lnTo>
                    <a:pt x="2888" y="2197"/>
                  </a:lnTo>
                  <a:lnTo>
                    <a:pt x="2725" y="2278"/>
                  </a:lnTo>
                  <a:lnTo>
                    <a:pt x="2603" y="2360"/>
                  </a:lnTo>
                  <a:lnTo>
                    <a:pt x="2441" y="2482"/>
                  </a:lnTo>
                  <a:lnTo>
                    <a:pt x="2359" y="2644"/>
                  </a:lnTo>
                  <a:lnTo>
                    <a:pt x="2237" y="2807"/>
                  </a:lnTo>
                  <a:lnTo>
                    <a:pt x="2197" y="2970"/>
                  </a:lnTo>
                  <a:lnTo>
                    <a:pt x="2156" y="3173"/>
                  </a:lnTo>
                  <a:lnTo>
                    <a:pt x="2156" y="3336"/>
                  </a:lnTo>
                  <a:lnTo>
                    <a:pt x="2170" y="3407"/>
                  </a:lnTo>
                  <a:lnTo>
                    <a:pt x="1993" y="3336"/>
                  </a:lnTo>
                  <a:lnTo>
                    <a:pt x="1749" y="3295"/>
                  </a:lnTo>
                  <a:lnTo>
                    <a:pt x="1302" y="3295"/>
                  </a:lnTo>
                  <a:lnTo>
                    <a:pt x="1098" y="3336"/>
                  </a:lnTo>
                  <a:lnTo>
                    <a:pt x="854" y="3417"/>
                  </a:lnTo>
                  <a:lnTo>
                    <a:pt x="692" y="3499"/>
                  </a:lnTo>
                  <a:lnTo>
                    <a:pt x="529" y="3621"/>
                  </a:lnTo>
                  <a:lnTo>
                    <a:pt x="366" y="3783"/>
                  </a:lnTo>
                  <a:lnTo>
                    <a:pt x="244" y="3946"/>
                  </a:lnTo>
                  <a:lnTo>
                    <a:pt x="122" y="4109"/>
                  </a:lnTo>
                  <a:lnTo>
                    <a:pt x="41" y="4312"/>
                  </a:lnTo>
                  <a:lnTo>
                    <a:pt x="0" y="4515"/>
                  </a:lnTo>
                  <a:lnTo>
                    <a:pt x="0" y="4719"/>
                  </a:lnTo>
                  <a:lnTo>
                    <a:pt x="0" y="4922"/>
                  </a:lnTo>
                  <a:lnTo>
                    <a:pt x="41" y="5126"/>
                  </a:lnTo>
                  <a:lnTo>
                    <a:pt x="122" y="5288"/>
                  </a:lnTo>
                  <a:lnTo>
                    <a:pt x="204" y="5451"/>
                  </a:lnTo>
                  <a:lnTo>
                    <a:pt x="488" y="5695"/>
                  </a:lnTo>
                  <a:lnTo>
                    <a:pt x="773" y="5898"/>
                  </a:lnTo>
                  <a:lnTo>
                    <a:pt x="1139" y="6061"/>
                  </a:lnTo>
                  <a:lnTo>
                    <a:pt x="1505" y="6183"/>
                  </a:lnTo>
                  <a:lnTo>
                    <a:pt x="1912" y="6265"/>
                  </a:lnTo>
                  <a:lnTo>
                    <a:pt x="2278" y="6305"/>
                  </a:lnTo>
                  <a:lnTo>
                    <a:pt x="4027" y="6427"/>
                  </a:lnTo>
                  <a:lnTo>
                    <a:pt x="5776" y="6509"/>
                  </a:lnTo>
                  <a:lnTo>
                    <a:pt x="7119" y="6549"/>
                  </a:lnTo>
                  <a:lnTo>
                    <a:pt x="7769" y="6549"/>
                  </a:lnTo>
                  <a:lnTo>
                    <a:pt x="8420" y="6509"/>
                  </a:lnTo>
                  <a:lnTo>
                    <a:pt x="8990" y="6387"/>
                  </a:lnTo>
                  <a:lnTo>
                    <a:pt x="9234" y="6305"/>
                  </a:lnTo>
                  <a:lnTo>
                    <a:pt x="9478" y="6183"/>
                  </a:lnTo>
                  <a:lnTo>
                    <a:pt x="9722" y="6020"/>
                  </a:lnTo>
                  <a:lnTo>
                    <a:pt x="9925" y="5858"/>
                  </a:lnTo>
                  <a:lnTo>
                    <a:pt x="10088" y="5654"/>
                  </a:lnTo>
                  <a:lnTo>
                    <a:pt x="10210" y="5370"/>
                  </a:lnTo>
                  <a:lnTo>
                    <a:pt x="10291" y="5126"/>
                  </a:lnTo>
                  <a:lnTo>
                    <a:pt x="10373" y="4882"/>
                  </a:lnTo>
                  <a:lnTo>
                    <a:pt x="10373" y="4597"/>
                  </a:lnTo>
                  <a:lnTo>
                    <a:pt x="10332" y="4312"/>
                  </a:lnTo>
                  <a:lnTo>
                    <a:pt x="10291" y="4068"/>
                  </a:lnTo>
                  <a:lnTo>
                    <a:pt x="10210" y="3783"/>
                  </a:lnTo>
                  <a:lnTo>
                    <a:pt x="10088" y="3539"/>
                  </a:lnTo>
                  <a:lnTo>
                    <a:pt x="9925" y="3336"/>
                  </a:lnTo>
                  <a:lnTo>
                    <a:pt x="9681" y="3092"/>
                  </a:lnTo>
                  <a:lnTo>
                    <a:pt x="9396" y="2888"/>
                  </a:lnTo>
                  <a:lnTo>
                    <a:pt x="9071" y="2766"/>
                  </a:lnTo>
                  <a:lnTo>
                    <a:pt x="8705" y="2685"/>
                  </a:lnTo>
                  <a:lnTo>
                    <a:pt x="8379" y="2685"/>
                  </a:lnTo>
                  <a:lnTo>
                    <a:pt x="8013" y="2726"/>
                  </a:lnTo>
                  <a:lnTo>
                    <a:pt x="7688" y="2848"/>
                  </a:lnTo>
                  <a:lnTo>
                    <a:pt x="7688" y="2644"/>
                  </a:lnTo>
                  <a:lnTo>
                    <a:pt x="7647" y="2075"/>
                  </a:lnTo>
                  <a:lnTo>
                    <a:pt x="7485" y="1587"/>
                  </a:lnTo>
                  <a:lnTo>
                    <a:pt x="7363" y="1343"/>
                  </a:lnTo>
                  <a:lnTo>
                    <a:pt x="7241" y="1099"/>
                  </a:lnTo>
                  <a:lnTo>
                    <a:pt x="7078" y="895"/>
                  </a:lnTo>
                  <a:lnTo>
                    <a:pt x="6915" y="692"/>
                  </a:lnTo>
                  <a:lnTo>
                    <a:pt x="6712" y="489"/>
                  </a:lnTo>
                  <a:lnTo>
                    <a:pt x="6508" y="366"/>
                  </a:lnTo>
                  <a:lnTo>
                    <a:pt x="6264" y="204"/>
                  </a:lnTo>
                  <a:lnTo>
                    <a:pt x="6020" y="122"/>
                  </a:lnTo>
                  <a:lnTo>
                    <a:pt x="5776" y="41"/>
                  </a:lnTo>
                  <a:lnTo>
                    <a:pt x="54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3"/>
          <p:cNvSpPr/>
          <p:nvPr/>
        </p:nvSpPr>
        <p:spPr>
          <a:xfrm>
            <a:off x="8071696" y="3473488"/>
            <a:ext cx="152693" cy="154523"/>
          </a:xfrm>
          <a:custGeom>
            <a:avLst/>
            <a:gdLst/>
            <a:ahLst/>
            <a:cxnLst/>
            <a:rect l="l" t="t" r="r" b="b"/>
            <a:pathLst>
              <a:path w="3337" h="3377" extrusionOk="0">
                <a:moveTo>
                  <a:pt x="1506" y="0"/>
                </a:moveTo>
                <a:lnTo>
                  <a:pt x="1262" y="41"/>
                </a:lnTo>
                <a:lnTo>
                  <a:pt x="1018" y="122"/>
                </a:lnTo>
                <a:lnTo>
                  <a:pt x="774" y="204"/>
                </a:lnTo>
                <a:lnTo>
                  <a:pt x="570" y="366"/>
                </a:lnTo>
                <a:lnTo>
                  <a:pt x="408" y="529"/>
                </a:lnTo>
                <a:lnTo>
                  <a:pt x="245" y="692"/>
                </a:lnTo>
                <a:lnTo>
                  <a:pt x="164" y="895"/>
                </a:lnTo>
                <a:lnTo>
                  <a:pt x="82" y="1098"/>
                </a:lnTo>
                <a:lnTo>
                  <a:pt x="1" y="1342"/>
                </a:lnTo>
                <a:lnTo>
                  <a:pt x="1" y="1546"/>
                </a:lnTo>
                <a:lnTo>
                  <a:pt x="1" y="1790"/>
                </a:lnTo>
                <a:lnTo>
                  <a:pt x="1" y="1993"/>
                </a:lnTo>
                <a:lnTo>
                  <a:pt x="123" y="2319"/>
                </a:lnTo>
                <a:lnTo>
                  <a:pt x="245" y="2563"/>
                </a:lnTo>
                <a:lnTo>
                  <a:pt x="448" y="2807"/>
                </a:lnTo>
                <a:lnTo>
                  <a:pt x="692" y="3010"/>
                </a:lnTo>
                <a:lnTo>
                  <a:pt x="936" y="3173"/>
                </a:lnTo>
                <a:lnTo>
                  <a:pt x="1221" y="3295"/>
                </a:lnTo>
                <a:lnTo>
                  <a:pt x="1506" y="3376"/>
                </a:lnTo>
                <a:lnTo>
                  <a:pt x="1831" y="3376"/>
                </a:lnTo>
                <a:lnTo>
                  <a:pt x="2075" y="3336"/>
                </a:lnTo>
                <a:lnTo>
                  <a:pt x="2319" y="3254"/>
                </a:lnTo>
                <a:lnTo>
                  <a:pt x="2564" y="3173"/>
                </a:lnTo>
                <a:lnTo>
                  <a:pt x="2767" y="3010"/>
                </a:lnTo>
                <a:lnTo>
                  <a:pt x="2930" y="2847"/>
                </a:lnTo>
                <a:lnTo>
                  <a:pt x="3092" y="2685"/>
                </a:lnTo>
                <a:lnTo>
                  <a:pt x="3214" y="2441"/>
                </a:lnTo>
                <a:lnTo>
                  <a:pt x="3296" y="2197"/>
                </a:lnTo>
                <a:lnTo>
                  <a:pt x="3336" y="1912"/>
                </a:lnTo>
                <a:lnTo>
                  <a:pt x="3336" y="1627"/>
                </a:lnTo>
                <a:lnTo>
                  <a:pt x="3296" y="1342"/>
                </a:lnTo>
                <a:lnTo>
                  <a:pt x="3214" y="1098"/>
                </a:lnTo>
                <a:lnTo>
                  <a:pt x="3092" y="854"/>
                </a:lnTo>
                <a:lnTo>
                  <a:pt x="2930" y="610"/>
                </a:lnTo>
                <a:lnTo>
                  <a:pt x="2726" y="407"/>
                </a:lnTo>
                <a:lnTo>
                  <a:pt x="2482" y="244"/>
                </a:lnTo>
                <a:lnTo>
                  <a:pt x="2238" y="122"/>
                </a:lnTo>
                <a:lnTo>
                  <a:pt x="1994" y="41"/>
                </a:lnTo>
                <a:lnTo>
                  <a:pt x="17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86;p3"/>
          <p:cNvGrpSpPr/>
          <p:nvPr/>
        </p:nvGrpSpPr>
        <p:grpSpPr>
          <a:xfrm rot="-5400000">
            <a:off x="2853946" y="-1110167"/>
            <a:ext cx="1915490" cy="2459786"/>
            <a:chOff x="2659350" y="1746500"/>
            <a:chExt cx="379350" cy="487125"/>
          </a:xfrm>
        </p:grpSpPr>
        <p:sp>
          <p:nvSpPr>
            <p:cNvPr id="87" name="Google Shape;87;p3"/>
            <p:cNvSpPr/>
            <p:nvPr/>
          </p:nvSpPr>
          <p:spPr>
            <a:xfrm>
              <a:off x="2659350" y="1746500"/>
              <a:ext cx="379350" cy="487125"/>
            </a:xfrm>
            <a:custGeom>
              <a:avLst/>
              <a:gdLst/>
              <a:ahLst/>
              <a:cxnLst/>
              <a:rect l="l" t="t" r="r" b="b"/>
              <a:pathLst>
                <a:path w="15174" h="19485" extrusionOk="0">
                  <a:moveTo>
                    <a:pt x="14116" y="1"/>
                  </a:moveTo>
                  <a:lnTo>
                    <a:pt x="14034" y="42"/>
                  </a:lnTo>
                  <a:lnTo>
                    <a:pt x="13261" y="774"/>
                  </a:lnTo>
                  <a:lnTo>
                    <a:pt x="12448" y="1465"/>
                  </a:lnTo>
                  <a:lnTo>
                    <a:pt x="11634" y="2116"/>
                  </a:lnTo>
                  <a:lnTo>
                    <a:pt x="10821" y="2767"/>
                  </a:lnTo>
                  <a:lnTo>
                    <a:pt x="9112" y="4028"/>
                  </a:lnTo>
                  <a:lnTo>
                    <a:pt x="7404" y="5248"/>
                  </a:lnTo>
                  <a:lnTo>
                    <a:pt x="5899" y="6428"/>
                  </a:lnTo>
                  <a:lnTo>
                    <a:pt x="5167" y="7079"/>
                  </a:lnTo>
                  <a:lnTo>
                    <a:pt x="4435" y="7729"/>
                  </a:lnTo>
                  <a:lnTo>
                    <a:pt x="3743" y="8380"/>
                  </a:lnTo>
                  <a:lnTo>
                    <a:pt x="3133" y="9072"/>
                  </a:lnTo>
                  <a:lnTo>
                    <a:pt x="2482" y="9844"/>
                  </a:lnTo>
                  <a:lnTo>
                    <a:pt x="1953" y="10617"/>
                  </a:lnTo>
                  <a:lnTo>
                    <a:pt x="1425" y="11390"/>
                  </a:lnTo>
                  <a:lnTo>
                    <a:pt x="1018" y="12204"/>
                  </a:lnTo>
                  <a:lnTo>
                    <a:pt x="652" y="13058"/>
                  </a:lnTo>
                  <a:lnTo>
                    <a:pt x="326" y="13912"/>
                  </a:lnTo>
                  <a:lnTo>
                    <a:pt x="123" y="14766"/>
                  </a:lnTo>
                  <a:lnTo>
                    <a:pt x="82" y="15173"/>
                  </a:lnTo>
                  <a:lnTo>
                    <a:pt x="42" y="15620"/>
                  </a:lnTo>
                  <a:lnTo>
                    <a:pt x="1" y="16068"/>
                  </a:lnTo>
                  <a:lnTo>
                    <a:pt x="42" y="16475"/>
                  </a:lnTo>
                  <a:lnTo>
                    <a:pt x="82" y="16922"/>
                  </a:lnTo>
                  <a:lnTo>
                    <a:pt x="164" y="17329"/>
                  </a:lnTo>
                  <a:lnTo>
                    <a:pt x="326" y="17736"/>
                  </a:lnTo>
                  <a:lnTo>
                    <a:pt x="489" y="18102"/>
                  </a:lnTo>
                  <a:lnTo>
                    <a:pt x="733" y="18468"/>
                  </a:lnTo>
                  <a:lnTo>
                    <a:pt x="977" y="18753"/>
                  </a:lnTo>
                  <a:lnTo>
                    <a:pt x="1303" y="18997"/>
                  </a:lnTo>
                  <a:lnTo>
                    <a:pt x="1669" y="19200"/>
                  </a:lnTo>
                  <a:lnTo>
                    <a:pt x="2035" y="19363"/>
                  </a:lnTo>
                  <a:lnTo>
                    <a:pt x="2442" y="19444"/>
                  </a:lnTo>
                  <a:lnTo>
                    <a:pt x="2930" y="19485"/>
                  </a:lnTo>
                  <a:lnTo>
                    <a:pt x="3418" y="19485"/>
                  </a:lnTo>
                  <a:lnTo>
                    <a:pt x="3906" y="19444"/>
                  </a:lnTo>
                  <a:lnTo>
                    <a:pt x="4394" y="19363"/>
                  </a:lnTo>
                  <a:lnTo>
                    <a:pt x="5370" y="19159"/>
                  </a:lnTo>
                  <a:lnTo>
                    <a:pt x="6306" y="18915"/>
                  </a:lnTo>
                  <a:lnTo>
                    <a:pt x="7323" y="18631"/>
                  </a:lnTo>
                  <a:lnTo>
                    <a:pt x="8340" y="18305"/>
                  </a:lnTo>
                  <a:lnTo>
                    <a:pt x="9356" y="17980"/>
                  </a:lnTo>
                  <a:lnTo>
                    <a:pt x="10333" y="17614"/>
                  </a:lnTo>
                  <a:lnTo>
                    <a:pt x="11309" y="17166"/>
                  </a:lnTo>
                  <a:lnTo>
                    <a:pt x="12285" y="16719"/>
                  </a:lnTo>
                  <a:lnTo>
                    <a:pt x="13221" y="16271"/>
                  </a:lnTo>
                  <a:lnTo>
                    <a:pt x="14156" y="15743"/>
                  </a:lnTo>
                  <a:lnTo>
                    <a:pt x="15051" y="15214"/>
                  </a:lnTo>
                  <a:lnTo>
                    <a:pt x="15132" y="15173"/>
                  </a:lnTo>
                  <a:lnTo>
                    <a:pt x="15173" y="15092"/>
                  </a:lnTo>
                  <a:lnTo>
                    <a:pt x="15173" y="15051"/>
                  </a:lnTo>
                  <a:lnTo>
                    <a:pt x="15132" y="14970"/>
                  </a:lnTo>
                  <a:lnTo>
                    <a:pt x="15092" y="14929"/>
                  </a:lnTo>
                  <a:lnTo>
                    <a:pt x="15010" y="14888"/>
                  </a:lnTo>
                  <a:lnTo>
                    <a:pt x="14888" y="14888"/>
                  </a:lnTo>
                  <a:lnTo>
                    <a:pt x="13994" y="15417"/>
                  </a:lnTo>
                  <a:lnTo>
                    <a:pt x="13099" y="15905"/>
                  </a:lnTo>
                  <a:lnTo>
                    <a:pt x="12163" y="16393"/>
                  </a:lnTo>
                  <a:lnTo>
                    <a:pt x="11228" y="16800"/>
                  </a:lnTo>
                  <a:lnTo>
                    <a:pt x="10292" y="17207"/>
                  </a:lnTo>
                  <a:lnTo>
                    <a:pt x="9316" y="17573"/>
                  </a:lnTo>
                  <a:lnTo>
                    <a:pt x="8340" y="17939"/>
                  </a:lnTo>
                  <a:lnTo>
                    <a:pt x="7363" y="18224"/>
                  </a:lnTo>
                  <a:lnTo>
                    <a:pt x="6387" y="18508"/>
                  </a:lnTo>
                  <a:lnTo>
                    <a:pt x="5452" y="18753"/>
                  </a:lnTo>
                  <a:lnTo>
                    <a:pt x="4475" y="18956"/>
                  </a:lnTo>
                  <a:lnTo>
                    <a:pt x="3987" y="19037"/>
                  </a:lnTo>
                  <a:lnTo>
                    <a:pt x="3499" y="19119"/>
                  </a:lnTo>
                  <a:lnTo>
                    <a:pt x="3052" y="19119"/>
                  </a:lnTo>
                  <a:lnTo>
                    <a:pt x="2604" y="19078"/>
                  </a:lnTo>
                  <a:lnTo>
                    <a:pt x="2157" y="18997"/>
                  </a:lnTo>
                  <a:lnTo>
                    <a:pt x="1750" y="18834"/>
                  </a:lnTo>
                  <a:lnTo>
                    <a:pt x="1425" y="18631"/>
                  </a:lnTo>
                  <a:lnTo>
                    <a:pt x="1140" y="18386"/>
                  </a:lnTo>
                  <a:lnTo>
                    <a:pt x="896" y="18061"/>
                  </a:lnTo>
                  <a:lnTo>
                    <a:pt x="692" y="17695"/>
                  </a:lnTo>
                  <a:lnTo>
                    <a:pt x="530" y="17329"/>
                  </a:lnTo>
                  <a:lnTo>
                    <a:pt x="448" y="16922"/>
                  </a:lnTo>
                  <a:lnTo>
                    <a:pt x="408" y="16475"/>
                  </a:lnTo>
                  <a:lnTo>
                    <a:pt x="367" y="16068"/>
                  </a:lnTo>
                  <a:lnTo>
                    <a:pt x="408" y="15661"/>
                  </a:lnTo>
                  <a:lnTo>
                    <a:pt x="448" y="15214"/>
                  </a:lnTo>
                  <a:lnTo>
                    <a:pt x="611" y="14400"/>
                  </a:lnTo>
                  <a:lnTo>
                    <a:pt x="855" y="13546"/>
                  </a:lnTo>
                  <a:lnTo>
                    <a:pt x="1181" y="12732"/>
                  </a:lnTo>
                  <a:lnTo>
                    <a:pt x="1587" y="11919"/>
                  </a:lnTo>
                  <a:lnTo>
                    <a:pt x="2035" y="11146"/>
                  </a:lnTo>
                  <a:lnTo>
                    <a:pt x="2564" y="10373"/>
                  </a:lnTo>
                  <a:lnTo>
                    <a:pt x="3133" y="9641"/>
                  </a:lnTo>
                  <a:lnTo>
                    <a:pt x="3743" y="8950"/>
                  </a:lnTo>
                  <a:lnTo>
                    <a:pt x="4394" y="8299"/>
                  </a:lnTo>
                  <a:lnTo>
                    <a:pt x="5045" y="7648"/>
                  </a:lnTo>
                  <a:lnTo>
                    <a:pt x="5736" y="7038"/>
                  </a:lnTo>
                  <a:lnTo>
                    <a:pt x="6468" y="6428"/>
                  </a:lnTo>
                  <a:lnTo>
                    <a:pt x="7201" y="5858"/>
                  </a:lnTo>
                  <a:lnTo>
                    <a:pt x="9031" y="4557"/>
                  </a:lnTo>
                  <a:lnTo>
                    <a:pt x="10821" y="3214"/>
                  </a:lnTo>
                  <a:lnTo>
                    <a:pt x="11756" y="2523"/>
                  </a:lnTo>
                  <a:lnTo>
                    <a:pt x="12611" y="1831"/>
                  </a:lnTo>
                  <a:lnTo>
                    <a:pt x="13465" y="1058"/>
                  </a:lnTo>
                  <a:lnTo>
                    <a:pt x="14278" y="286"/>
                  </a:lnTo>
                  <a:lnTo>
                    <a:pt x="14319" y="245"/>
                  </a:lnTo>
                  <a:lnTo>
                    <a:pt x="14360" y="164"/>
                  </a:lnTo>
                  <a:lnTo>
                    <a:pt x="14319" y="82"/>
                  </a:lnTo>
                  <a:lnTo>
                    <a:pt x="14278" y="42"/>
                  </a:lnTo>
                  <a:lnTo>
                    <a:pt x="142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2701050" y="1843125"/>
              <a:ext cx="309175" cy="322375"/>
            </a:xfrm>
            <a:custGeom>
              <a:avLst/>
              <a:gdLst/>
              <a:ahLst/>
              <a:cxnLst/>
              <a:rect l="l" t="t" r="r" b="b"/>
              <a:pathLst>
                <a:path w="12367" h="12895" extrusionOk="0">
                  <a:moveTo>
                    <a:pt x="12163" y="0"/>
                  </a:moveTo>
                  <a:lnTo>
                    <a:pt x="12081" y="41"/>
                  </a:lnTo>
                  <a:lnTo>
                    <a:pt x="9600" y="1831"/>
                  </a:lnTo>
                  <a:lnTo>
                    <a:pt x="7160" y="3702"/>
                  </a:lnTo>
                  <a:lnTo>
                    <a:pt x="5939" y="4637"/>
                  </a:lnTo>
                  <a:lnTo>
                    <a:pt x="4760" y="5613"/>
                  </a:lnTo>
                  <a:lnTo>
                    <a:pt x="3580" y="6630"/>
                  </a:lnTo>
                  <a:lnTo>
                    <a:pt x="2441" y="7647"/>
                  </a:lnTo>
                  <a:lnTo>
                    <a:pt x="1872" y="8135"/>
                  </a:lnTo>
                  <a:lnTo>
                    <a:pt x="1343" y="8664"/>
                  </a:lnTo>
                  <a:lnTo>
                    <a:pt x="855" y="9193"/>
                  </a:lnTo>
                  <a:lnTo>
                    <a:pt x="611" y="9478"/>
                  </a:lnTo>
                  <a:lnTo>
                    <a:pt x="407" y="9762"/>
                  </a:lnTo>
                  <a:lnTo>
                    <a:pt x="285" y="10047"/>
                  </a:lnTo>
                  <a:lnTo>
                    <a:pt x="163" y="10332"/>
                  </a:lnTo>
                  <a:lnTo>
                    <a:pt x="82" y="10617"/>
                  </a:lnTo>
                  <a:lnTo>
                    <a:pt x="1" y="10901"/>
                  </a:lnTo>
                  <a:lnTo>
                    <a:pt x="1" y="11227"/>
                  </a:lnTo>
                  <a:lnTo>
                    <a:pt x="41" y="11511"/>
                  </a:lnTo>
                  <a:lnTo>
                    <a:pt x="123" y="11796"/>
                  </a:lnTo>
                  <a:lnTo>
                    <a:pt x="285" y="12081"/>
                  </a:lnTo>
                  <a:lnTo>
                    <a:pt x="448" y="12284"/>
                  </a:lnTo>
                  <a:lnTo>
                    <a:pt x="651" y="12488"/>
                  </a:lnTo>
                  <a:lnTo>
                    <a:pt x="896" y="12610"/>
                  </a:lnTo>
                  <a:lnTo>
                    <a:pt x="1140" y="12732"/>
                  </a:lnTo>
                  <a:lnTo>
                    <a:pt x="1384" y="12813"/>
                  </a:lnTo>
                  <a:lnTo>
                    <a:pt x="1668" y="12854"/>
                  </a:lnTo>
                  <a:lnTo>
                    <a:pt x="2238" y="12894"/>
                  </a:lnTo>
                  <a:lnTo>
                    <a:pt x="2929" y="12813"/>
                  </a:lnTo>
                  <a:lnTo>
                    <a:pt x="3621" y="12691"/>
                  </a:lnTo>
                  <a:lnTo>
                    <a:pt x="5004" y="12366"/>
                  </a:lnTo>
                  <a:lnTo>
                    <a:pt x="6712" y="11918"/>
                  </a:lnTo>
                  <a:lnTo>
                    <a:pt x="8380" y="11389"/>
                  </a:lnTo>
                  <a:lnTo>
                    <a:pt x="10048" y="10820"/>
                  </a:lnTo>
                  <a:lnTo>
                    <a:pt x="11715" y="10210"/>
                  </a:lnTo>
                  <a:lnTo>
                    <a:pt x="11756" y="10128"/>
                  </a:lnTo>
                  <a:lnTo>
                    <a:pt x="11797" y="10088"/>
                  </a:lnTo>
                  <a:lnTo>
                    <a:pt x="11837" y="9966"/>
                  </a:lnTo>
                  <a:lnTo>
                    <a:pt x="11797" y="9884"/>
                  </a:lnTo>
                  <a:lnTo>
                    <a:pt x="11756" y="9844"/>
                  </a:lnTo>
                  <a:lnTo>
                    <a:pt x="11675" y="9803"/>
                  </a:lnTo>
                  <a:lnTo>
                    <a:pt x="11593" y="9844"/>
                  </a:lnTo>
                  <a:lnTo>
                    <a:pt x="10210" y="10373"/>
                  </a:lnTo>
                  <a:lnTo>
                    <a:pt x="8827" y="10861"/>
                  </a:lnTo>
                  <a:lnTo>
                    <a:pt x="7444" y="11308"/>
                  </a:lnTo>
                  <a:lnTo>
                    <a:pt x="6021" y="11715"/>
                  </a:lnTo>
                  <a:lnTo>
                    <a:pt x="4597" y="12081"/>
                  </a:lnTo>
                  <a:lnTo>
                    <a:pt x="3173" y="12366"/>
                  </a:lnTo>
                  <a:lnTo>
                    <a:pt x="2604" y="12488"/>
                  </a:lnTo>
                  <a:lnTo>
                    <a:pt x="2034" y="12528"/>
                  </a:lnTo>
                  <a:lnTo>
                    <a:pt x="1709" y="12488"/>
                  </a:lnTo>
                  <a:lnTo>
                    <a:pt x="1424" y="12447"/>
                  </a:lnTo>
                  <a:lnTo>
                    <a:pt x="1180" y="12366"/>
                  </a:lnTo>
                  <a:lnTo>
                    <a:pt x="936" y="12244"/>
                  </a:lnTo>
                  <a:lnTo>
                    <a:pt x="692" y="12040"/>
                  </a:lnTo>
                  <a:lnTo>
                    <a:pt x="529" y="11796"/>
                  </a:lnTo>
                  <a:lnTo>
                    <a:pt x="448" y="11511"/>
                  </a:lnTo>
                  <a:lnTo>
                    <a:pt x="407" y="11227"/>
                  </a:lnTo>
                  <a:lnTo>
                    <a:pt x="407" y="10942"/>
                  </a:lnTo>
                  <a:lnTo>
                    <a:pt x="448" y="10657"/>
                  </a:lnTo>
                  <a:lnTo>
                    <a:pt x="529" y="10373"/>
                  </a:lnTo>
                  <a:lnTo>
                    <a:pt x="651" y="10088"/>
                  </a:lnTo>
                  <a:lnTo>
                    <a:pt x="855" y="9803"/>
                  </a:lnTo>
                  <a:lnTo>
                    <a:pt x="1058" y="9518"/>
                  </a:lnTo>
                  <a:lnTo>
                    <a:pt x="1546" y="8990"/>
                  </a:lnTo>
                  <a:lnTo>
                    <a:pt x="2034" y="8501"/>
                  </a:lnTo>
                  <a:lnTo>
                    <a:pt x="2563" y="8013"/>
                  </a:lnTo>
                  <a:lnTo>
                    <a:pt x="3621" y="7037"/>
                  </a:lnTo>
                  <a:lnTo>
                    <a:pt x="4719" y="6102"/>
                  </a:lnTo>
                  <a:lnTo>
                    <a:pt x="5858" y="5207"/>
                  </a:lnTo>
                  <a:lnTo>
                    <a:pt x="6956" y="4271"/>
                  </a:lnTo>
                  <a:lnTo>
                    <a:pt x="8299" y="3295"/>
                  </a:lnTo>
                  <a:lnTo>
                    <a:pt x="9600" y="2278"/>
                  </a:lnTo>
                  <a:lnTo>
                    <a:pt x="12285" y="366"/>
                  </a:lnTo>
                  <a:lnTo>
                    <a:pt x="12326" y="285"/>
                  </a:lnTo>
                  <a:lnTo>
                    <a:pt x="12366" y="203"/>
                  </a:lnTo>
                  <a:lnTo>
                    <a:pt x="12326" y="81"/>
                  </a:lnTo>
                  <a:lnTo>
                    <a:pt x="12285" y="41"/>
                  </a:lnTo>
                  <a:lnTo>
                    <a:pt x="122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2756975" y="1978375"/>
              <a:ext cx="183075" cy="133225"/>
            </a:xfrm>
            <a:custGeom>
              <a:avLst/>
              <a:gdLst/>
              <a:ahLst/>
              <a:cxnLst/>
              <a:rect l="l" t="t" r="r" b="b"/>
              <a:pathLst>
                <a:path w="7323" h="5329" extrusionOk="0">
                  <a:moveTo>
                    <a:pt x="5980" y="366"/>
                  </a:moveTo>
                  <a:lnTo>
                    <a:pt x="6306" y="407"/>
                  </a:lnTo>
                  <a:lnTo>
                    <a:pt x="6428" y="407"/>
                  </a:lnTo>
                  <a:lnTo>
                    <a:pt x="6550" y="488"/>
                  </a:lnTo>
                  <a:lnTo>
                    <a:pt x="6672" y="569"/>
                  </a:lnTo>
                  <a:lnTo>
                    <a:pt x="6753" y="651"/>
                  </a:lnTo>
                  <a:lnTo>
                    <a:pt x="6834" y="814"/>
                  </a:lnTo>
                  <a:lnTo>
                    <a:pt x="6875" y="936"/>
                  </a:lnTo>
                  <a:lnTo>
                    <a:pt x="6956" y="1302"/>
                  </a:lnTo>
                  <a:lnTo>
                    <a:pt x="6916" y="1586"/>
                  </a:lnTo>
                  <a:lnTo>
                    <a:pt x="6834" y="1912"/>
                  </a:lnTo>
                  <a:lnTo>
                    <a:pt x="6672" y="2197"/>
                  </a:lnTo>
                  <a:lnTo>
                    <a:pt x="6468" y="2522"/>
                  </a:lnTo>
                  <a:lnTo>
                    <a:pt x="6184" y="2766"/>
                  </a:lnTo>
                  <a:lnTo>
                    <a:pt x="5858" y="3010"/>
                  </a:lnTo>
                  <a:lnTo>
                    <a:pt x="5533" y="3213"/>
                  </a:lnTo>
                  <a:lnTo>
                    <a:pt x="4841" y="3580"/>
                  </a:lnTo>
                  <a:lnTo>
                    <a:pt x="4109" y="3864"/>
                  </a:lnTo>
                  <a:lnTo>
                    <a:pt x="3092" y="4271"/>
                  </a:lnTo>
                  <a:lnTo>
                    <a:pt x="2075" y="4637"/>
                  </a:lnTo>
                  <a:lnTo>
                    <a:pt x="1709" y="4800"/>
                  </a:lnTo>
                  <a:lnTo>
                    <a:pt x="1180" y="4963"/>
                  </a:lnTo>
                  <a:lnTo>
                    <a:pt x="692" y="4963"/>
                  </a:lnTo>
                  <a:lnTo>
                    <a:pt x="530" y="4881"/>
                  </a:lnTo>
                  <a:lnTo>
                    <a:pt x="448" y="4840"/>
                  </a:lnTo>
                  <a:lnTo>
                    <a:pt x="408" y="4759"/>
                  </a:lnTo>
                  <a:lnTo>
                    <a:pt x="367" y="4637"/>
                  </a:lnTo>
                  <a:lnTo>
                    <a:pt x="367" y="4515"/>
                  </a:lnTo>
                  <a:lnTo>
                    <a:pt x="448" y="4312"/>
                  </a:lnTo>
                  <a:lnTo>
                    <a:pt x="570" y="4108"/>
                  </a:lnTo>
                  <a:lnTo>
                    <a:pt x="733" y="3946"/>
                  </a:lnTo>
                  <a:lnTo>
                    <a:pt x="1384" y="3335"/>
                  </a:lnTo>
                  <a:lnTo>
                    <a:pt x="2075" y="2685"/>
                  </a:lnTo>
                  <a:lnTo>
                    <a:pt x="2848" y="2034"/>
                  </a:lnTo>
                  <a:lnTo>
                    <a:pt x="3621" y="1424"/>
                  </a:lnTo>
                  <a:lnTo>
                    <a:pt x="4068" y="1180"/>
                  </a:lnTo>
                  <a:lnTo>
                    <a:pt x="4475" y="936"/>
                  </a:lnTo>
                  <a:lnTo>
                    <a:pt x="4841" y="732"/>
                  </a:lnTo>
                  <a:lnTo>
                    <a:pt x="5207" y="569"/>
                  </a:lnTo>
                  <a:lnTo>
                    <a:pt x="5614" y="447"/>
                  </a:lnTo>
                  <a:lnTo>
                    <a:pt x="5980" y="366"/>
                  </a:lnTo>
                  <a:close/>
                  <a:moveTo>
                    <a:pt x="6021" y="0"/>
                  </a:moveTo>
                  <a:lnTo>
                    <a:pt x="5614" y="81"/>
                  </a:lnTo>
                  <a:lnTo>
                    <a:pt x="5207" y="203"/>
                  </a:lnTo>
                  <a:lnTo>
                    <a:pt x="4841" y="366"/>
                  </a:lnTo>
                  <a:lnTo>
                    <a:pt x="4353" y="569"/>
                  </a:lnTo>
                  <a:lnTo>
                    <a:pt x="3865" y="854"/>
                  </a:lnTo>
                  <a:lnTo>
                    <a:pt x="3377" y="1180"/>
                  </a:lnTo>
                  <a:lnTo>
                    <a:pt x="2930" y="1505"/>
                  </a:lnTo>
                  <a:lnTo>
                    <a:pt x="2035" y="2237"/>
                  </a:lnTo>
                  <a:lnTo>
                    <a:pt x="1180" y="2969"/>
                  </a:lnTo>
                  <a:lnTo>
                    <a:pt x="814" y="3295"/>
                  </a:lnTo>
                  <a:lnTo>
                    <a:pt x="448" y="3702"/>
                  </a:lnTo>
                  <a:lnTo>
                    <a:pt x="245" y="3905"/>
                  </a:lnTo>
                  <a:lnTo>
                    <a:pt x="123" y="4108"/>
                  </a:lnTo>
                  <a:lnTo>
                    <a:pt x="42" y="4352"/>
                  </a:lnTo>
                  <a:lnTo>
                    <a:pt x="1" y="4596"/>
                  </a:lnTo>
                  <a:lnTo>
                    <a:pt x="42" y="4840"/>
                  </a:lnTo>
                  <a:lnTo>
                    <a:pt x="164" y="5044"/>
                  </a:lnTo>
                  <a:lnTo>
                    <a:pt x="326" y="5207"/>
                  </a:lnTo>
                  <a:lnTo>
                    <a:pt x="530" y="5288"/>
                  </a:lnTo>
                  <a:lnTo>
                    <a:pt x="774" y="5329"/>
                  </a:lnTo>
                  <a:lnTo>
                    <a:pt x="1018" y="5329"/>
                  </a:lnTo>
                  <a:lnTo>
                    <a:pt x="1262" y="5288"/>
                  </a:lnTo>
                  <a:lnTo>
                    <a:pt x="1465" y="5247"/>
                  </a:lnTo>
                  <a:lnTo>
                    <a:pt x="2157" y="5003"/>
                  </a:lnTo>
                  <a:lnTo>
                    <a:pt x="2848" y="4759"/>
                  </a:lnTo>
                  <a:lnTo>
                    <a:pt x="4139" y="4266"/>
                  </a:lnTo>
                  <a:lnTo>
                    <a:pt x="4139" y="4266"/>
                  </a:lnTo>
                  <a:lnTo>
                    <a:pt x="4150" y="4271"/>
                  </a:lnTo>
                  <a:lnTo>
                    <a:pt x="4231" y="4230"/>
                  </a:lnTo>
                  <a:lnTo>
                    <a:pt x="4963" y="3905"/>
                  </a:lnTo>
                  <a:lnTo>
                    <a:pt x="5696" y="3539"/>
                  </a:lnTo>
                  <a:lnTo>
                    <a:pt x="6021" y="3335"/>
                  </a:lnTo>
                  <a:lnTo>
                    <a:pt x="6346" y="3091"/>
                  </a:lnTo>
                  <a:lnTo>
                    <a:pt x="6672" y="2847"/>
                  </a:lnTo>
                  <a:lnTo>
                    <a:pt x="6916" y="2522"/>
                  </a:lnTo>
                  <a:lnTo>
                    <a:pt x="7119" y="2197"/>
                  </a:lnTo>
                  <a:lnTo>
                    <a:pt x="7241" y="1871"/>
                  </a:lnTo>
                  <a:lnTo>
                    <a:pt x="7323" y="1505"/>
                  </a:lnTo>
                  <a:lnTo>
                    <a:pt x="7323" y="1098"/>
                  </a:lnTo>
                  <a:lnTo>
                    <a:pt x="7201" y="732"/>
                  </a:lnTo>
                  <a:lnTo>
                    <a:pt x="7119" y="569"/>
                  </a:lnTo>
                  <a:lnTo>
                    <a:pt x="7038" y="407"/>
                  </a:lnTo>
                  <a:lnTo>
                    <a:pt x="6916" y="285"/>
                  </a:lnTo>
                  <a:lnTo>
                    <a:pt x="6794" y="163"/>
                  </a:lnTo>
                  <a:lnTo>
                    <a:pt x="6631" y="81"/>
                  </a:lnTo>
                  <a:lnTo>
                    <a:pt x="6428" y="41"/>
                  </a:lnTo>
                  <a:lnTo>
                    <a:pt x="62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3"/>
          <p:cNvSpPr/>
          <p:nvPr/>
        </p:nvSpPr>
        <p:spPr>
          <a:xfrm>
            <a:off x="1727996" y="401938"/>
            <a:ext cx="152693" cy="154523"/>
          </a:xfrm>
          <a:custGeom>
            <a:avLst/>
            <a:gdLst/>
            <a:ahLst/>
            <a:cxnLst/>
            <a:rect l="l" t="t" r="r" b="b"/>
            <a:pathLst>
              <a:path w="3337" h="3377" extrusionOk="0">
                <a:moveTo>
                  <a:pt x="1506" y="0"/>
                </a:moveTo>
                <a:lnTo>
                  <a:pt x="1262" y="41"/>
                </a:lnTo>
                <a:lnTo>
                  <a:pt x="1018" y="122"/>
                </a:lnTo>
                <a:lnTo>
                  <a:pt x="774" y="204"/>
                </a:lnTo>
                <a:lnTo>
                  <a:pt x="570" y="366"/>
                </a:lnTo>
                <a:lnTo>
                  <a:pt x="408" y="529"/>
                </a:lnTo>
                <a:lnTo>
                  <a:pt x="245" y="692"/>
                </a:lnTo>
                <a:lnTo>
                  <a:pt x="164" y="895"/>
                </a:lnTo>
                <a:lnTo>
                  <a:pt x="82" y="1098"/>
                </a:lnTo>
                <a:lnTo>
                  <a:pt x="1" y="1342"/>
                </a:lnTo>
                <a:lnTo>
                  <a:pt x="1" y="1546"/>
                </a:lnTo>
                <a:lnTo>
                  <a:pt x="1" y="1790"/>
                </a:lnTo>
                <a:lnTo>
                  <a:pt x="1" y="1993"/>
                </a:lnTo>
                <a:lnTo>
                  <a:pt x="123" y="2319"/>
                </a:lnTo>
                <a:lnTo>
                  <a:pt x="245" y="2563"/>
                </a:lnTo>
                <a:lnTo>
                  <a:pt x="448" y="2807"/>
                </a:lnTo>
                <a:lnTo>
                  <a:pt x="692" y="3010"/>
                </a:lnTo>
                <a:lnTo>
                  <a:pt x="936" y="3173"/>
                </a:lnTo>
                <a:lnTo>
                  <a:pt x="1221" y="3295"/>
                </a:lnTo>
                <a:lnTo>
                  <a:pt x="1506" y="3376"/>
                </a:lnTo>
                <a:lnTo>
                  <a:pt x="1831" y="3376"/>
                </a:lnTo>
                <a:lnTo>
                  <a:pt x="2075" y="3336"/>
                </a:lnTo>
                <a:lnTo>
                  <a:pt x="2319" y="3254"/>
                </a:lnTo>
                <a:lnTo>
                  <a:pt x="2564" y="3173"/>
                </a:lnTo>
                <a:lnTo>
                  <a:pt x="2767" y="3010"/>
                </a:lnTo>
                <a:lnTo>
                  <a:pt x="2930" y="2847"/>
                </a:lnTo>
                <a:lnTo>
                  <a:pt x="3092" y="2685"/>
                </a:lnTo>
                <a:lnTo>
                  <a:pt x="3214" y="2441"/>
                </a:lnTo>
                <a:lnTo>
                  <a:pt x="3296" y="2197"/>
                </a:lnTo>
                <a:lnTo>
                  <a:pt x="3336" y="1912"/>
                </a:lnTo>
                <a:lnTo>
                  <a:pt x="3336" y="1627"/>
                </a:lnTo>
                <a:lnTo>
                  <a:pt x="3296" y="1342"/>
                </a:lnTo>
                <a:lnTo>
                  <a:pt x="3214" y="1098"/>
                </a:lnTo>
                <a:lnTo>
                  <a:pt x="3092" y="854"/>
                </a:lnTo>
                <a:lnTo>
                  <a:pt x="2930" y="610"/>
                </a:lnTo>
                <a:lnTo>
                  <a:pt x="2726" y="407"/>
                </a:lnTo>
                <a:lnTo>
                  <a:pt x="2482" y="244"/>
                </a:lnTo>
                <a:lnTo>
                  <a:pt x="2238" y="122"/>
                </a:lnTo>
                <a:lnTo>
                  <a:pt x="1994" y="41"/>
                </a:lnTo>
                <a:lnTo>
                  <a:pt x="17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3"/>
          <p:cNvSpPr/>
          <p:nvPr/>
        </p:nvSpPr>
        <p:spPr>
          <a:xfrm>
            <a:off x="444778" y="4470672"/>
            <a:ext cx="85704" cy="85658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221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1"/>
                </a:lnTo>
                <a:lnTo>
                  <a:pt x="150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4"/>
                </a:lnTo>
                <a:lnTo>
                  <a:pt x="1791" y="652"/>
                </a:lnTo>
                <a:lnTo>
                  <a:pt x="1750" y="489"/>
                </a:lnTo>
                <a:lnTo>
                  <a:pt x="1669" y="367"/>
                </a:lnTo>
                <a:lnTo>
                  <a:pt x="1547" y="245"/>
                </a:lnTo>
                <a:lnTo>
                  <a:pt x="1303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" name="Google Shape;92;p3"/>
          <p:cNvGrpSpPr/>
          <p:nvPr/>
        </p:nvGrpSpPr>
        <p:grpSpPr>
          <a:xfrm>
            <a:off x="7349044" y="3624409"/>
            <a:ext cx="2408503" cy="2408503"/>
            <a:chOff x="7349044" y="3624409"/>
            <a:chExt cx="2408503" cy="2408503"/>
          </a:xfrm>
        </p:grpSpPr>
        <p:sp>
          <p:nvSpPr>
            <p:cNvPr id="93" name="Google Shape;93;p3"/>
            <p:cNvSpPr/>
            <p:nvPr/>
          </p:nvSpPr>
          <p:spPr>
            <a:xfrm rot="8100000" flipH="1">
              <a:off x="7661995" y="4016892"/>
              <a:ext cx="1782600" cy="1623537"/>
            </a:xfrm>
            <a:custGeom>
              <a:avLst/>
              <a:gdLst/>
              <a:ahLst/>
              <a:cxnLst/>
              <a:rect l="l" t="t" r="r" b="b"/>
              <a:pathLst>
                <a:path w="19160" h="17451" extrusionOk="0">
                  <a:moveTo>
                    <a:pt x="9682" y="0"/>
                  </a:moveTo>
                  <a:lnTo>
                    <a:pt x="9600" y="41"/>
                  </a:lnTo>
                  <a:lnTo>
                    <a:pt x="9560" y="82"/>
                  </a:lnTo>
                  <a:lnTo>
                    <a:pt x="7892" y="1668"/>
                  </a:lnTo>
                  <a:lnTo>
                    <a:pt x="6306" y="3295"/>
                  </a:lnTo>
                  <a:lnTo>
                    <a:pt x="5533" y="4109"/>
                  </a:lnTo>
                  <a:lnTo>
                    <a:pt x="4760" y="4963"/>
                  </a:lnTo>
                  <a:lnTo>
                    <a:pt x="4028" y="5858"/>
                  </a:lnTo>
                  <a:lnTo>
                    <a:pt x="3336" y="6753"/>
                  </a:lnTo>
                  <a:lnTo>
                    <a:pt x="2686" y="7688"/>
                  </a:lnTo>
                  <a:lnTo>
                    <a:pt x="2075" y="8624"/>
                  </a:lnTo>
                  <a:lnTo>
                    <a:pt x="1506" y="9600"/>
                  </a:lnTo>
                  <a:lnTo>
                    <a:pt x="1018" y="10617"/>
                  </a:lnTo>
                  <a:lnTo>
                    <a:pt x="611" y="11552"/>
                  </a:lnTo>
                  <a:lnTo>
                    <a:pt x="448" y="12000"/>
                  </a:lnTo>
                  <a:lnTo>
                    <a:pt x="286" y="12488"/>
                  </a:lnTo>
                  <a:lnTo>
                    <a:pt x="164" y="12976"/>
                  </a:lnTo>
                  <a:lnTo>
                    <a:pt x="42" y="13464"/>
                  </a:lnTo>
                  <a:lnTo>
                    <a:pt x="1" y="13993"/>
                  </a:lnTo>
                  <a:lnTo>
                    <a:pt x="1" y="14481"/>
                  </a:lnTo>
                  <a:lnTo>
                    <a:pt x="42" y="14969"/>
                  </a:lnTo>
                  <a:lnTo>
                    <a:pt x="123" y="15417"/>
                  </a:lnTo>
                  <a:lnTo>
                    <a:pt x="286" y="15823"/>
                  </a:lnTo>
                  <a:lnTo>
                    <a:pt x="489" y="16230"/>
                  </a:lnTo>
                  <a:lnTo>
                    <a:pt x="733" y="16556"/>
                  </a:lnTo>
                  <a:lnTo>
                    <a:pt x="1059" y="16881"/>
                  </a:lnTo>
                  <a:lnTo>
                    <a:pt x="1465" y="17125"/>
                  </a:lnTo>
                  <a:lnTo>
                    <a:pt x="1913" y="17288"/>
                  </a:lnTo>
                  <a:lnTo>
                    <a:pt x="2441" y="17410"/>
                  </a:lnTo>
                  <a:lnTo>
                    <a:pt x="2930" y="17450"/>
                  </a:lnTo>
                  <a:lnTo>
                    <a:pt x="3458" y="17369"/>
                  </a:lnTo>
                  <a:lnTo>
                    <a:pt x="3987" y="17288"/>
                  </a:lnTo>
                  <a:lnTo>
                    <a:pt x="4516" y="17125"/>
                  </a:lnTo>
                  <a:lnTo>
                    <a:pt x="5004" y="16922"/>
                  </a:lnTo>
                  <a:lnTo>
                    <a:pt x="5492" y="16678"/>
                  </a:lnTo>
                  <a:lnTo>
                    <a:pt x="5940" y="16434"/>
                  </a:lnTo>
                  <a:lnTo>
                    <a:pt x="7038" y="15783"/>
                  </a:lnTo>
                  <a:lnTo>
                    <a:pt x="7567" y="15498"/>
                  </a:lnTo>
                  <a:lnTo>
                    <a:pt x="8136" y="15213"/>
                  </a:lnTo>
                  <a:lnTo>
                    <a:pt x="8665" y="15051"/>
                  </a:lnTo>
                  <a:lnTo>
                    <a:pt x="9194" y="14888"/>
                  </a:lnTo>
                  <a:lnTo>
                    <a:pt x="10251" y="14644"/>
                  </a:lnTo>
                  <a:lnTo>
                    <a:pt x="11350" y="14481"/>
                  </a:lnTo>
                  <a:lnTo>
                    <a:pt x="12448" y="14278"/>
                  </a:lnTo>
                  <a:lnTo>
                    <a:pt x="13017" y="14156"/>
                  </a:lnTo>
                  <a:lnTo>
                    <a:pt x="13546" y="13993"/>
                  </a:lnTo>
                  <a:lnTo>
                    <a:pt x="14075" y="13830"/>
                  </a:lnTo>
                  <a:lnTo>
                    <a:pt x="14563" y="13627"/>
                  </a:lnTo>
                  <a:lnTo>
                    <a:pt x="15092" y="13342"/>
                  </a:lnTo>
                  <a:lnTo>
                    <a:pt x="15580" y="13017"/>
                  </a:lnTo>
                  <a:lnTo>
                    <a:pt x="16027" y="12651"/>
                  </a:lnTo>
                  <a:lnTo>
                    <a:pt x="16434" y="12244"/>
                  </a:lnTo>
                  <a:lnTo>
                    <a:pt x="16800" y="11837"/>
                  </a:lnTo>
                  <a:lnTo>
                    <a:pt x="17126" y="11390"/>
                  </a:lnTo>
                  <a:lnTo>
                    <a:pt x="17410" y="10902"/>
                  </a:lnTo>
                  <a:lnTo>
                    <a:pt x="17695" y="10413"/>
                  </a:lnTo>
                  <a:lnTo>
                    <a:pt x="17939" y="9885"/>
                  </a:lnTo>
                  <a:lnTo>
                    <a:pt x="18142" y="9356"/>
                  </a:lnTo>
                  <a:lnTo>
                    <a:pt x="18305" y="8786"/>
                  </a:lnTo>
                  <a:lnTo>
                    <a:pt x="18509" y="8258"/>
                  </a:lnTo>
                  <a:lnTo>
                    <a:pt x="18753" y="7119"/>
                  </a:lnTo>
                  <a:lnTo>
                    <a:pt x="18956" y="6020"/>
                  </a:lnTo>
                  <a:lnTo>
                    <a:pt x="19159" y="4759"/>
                  </a:lnTo>
                  <a:lnTo>
                    <a:pt x="19159" y="4678"/>
                  </a:lnTo>
                  <a:lnTo>
                    <a:pt x="19119" y="4637"/>
                  </a:lnTo>
                  <a:lnTo>
                    <a:pt x="18997" y="4556"/>
                  </a:lnTo>
                  <a:lnTo>
                    <a:pt x="18875" y="4556"/>
                  </a:lnTo>
                  <a:lnTo>
                    <a:pt x="18834" y="4597"/>
                  </a:lnTo>
                  <a:lnTo>
                    <a:pt x="18793" y="4678"/>
                  </a:lnTo>
                  <a:lnTo>
                    <a:pt x="18631" y="5776"/>
                  </a:lnTo>
                  <a:lnTo>
                    <a:pt x="18427" y="6915"/>
                  </a:lnTo>
                  <a:lnTo>
                    <a:pt x="18183" y="8014"/>
                  </a:lnTo>
                  <a:lnTo>
                    <a:pt x="18020" y="8583"/>
                  </a:lnTo>
                  <a:lnTo>
                    <a:pt x="17858" y="9112"/>
                  </a:lnTo>
                  <a:lnTo>
                    <a:pt x="17654" y="9641"/>
                  </a:lnTo>
                  <a:lnTo>
                    <a:pt x="17410" y="10129"/>
                  </a:lnTo>
                  <a:lnTo>
                    <a:pt x="17166" y="10658"/>
                  </a:lnTo>
                  <a:lnTo>
                    <a:pt x="16882" y="11105"/>
                  </a:lnTo>
                  <a:lnTo>
                    <a:pt x="16556" y="11552"/>
                  </a:lnTo>
                  <a:lnTo>
                    <a:pt x="16190" y="12000"/>
                  </a:lnTo>
                  <a:lnTo>
                    <a:pt x="15743" y="12407"/>
                  </a:lnTo>
                  <a:lnTo>
                    <a:pt x="15295" y="12732"/>
                  </a:lnTo>
                  <a:lnTo>
                    <a:pt x="14848" y="13057"/>
                  </a:lnTo>
                  <a:lnTo>
                    <a:pt x="14400" y="13301"/>
                  </a:lnTo>
                  <a:lnTo>
                    <a:pt x="13912" y="13505"/>
                  </a:lnTo>
                  <a:lnTo>
                    <a:pt x="13383" y="13668"/>
                  </a:lnTo>
                  <a:lnTo>
                    <a:pt x="12895" y="13790"/>
                  </a:lnTo>
                  <a:lnTo>
                    <a:pt x="12366" y="13912"/>
                  </a:lnTo>
                  <a:lnTo>
                    <a:pt x="11309" y="14115"/>
                  </a:lnTo>
                  <a:lnTo>
                    <a:pt x="10251" y="14278"/>
                  </a:lnTo>
                  <a:lnTo>
                    <a:pt x="9194" y="14522"/>
                  </a:lnTo>
                  <a:lnTo>
                    <a:pt x="8665" y="14644"/>
                  </a:lnTo>
                  <a:lnTo>
                    <a:pt x="8177" y="14847"/>
                  </a:lnTo>
                  <a:lnTo>
                    <a:pt x="7689" y="15051"/>
                  </a:lnTo>
                  <a:lnTo>
                    <a:pt x="7201" y="15254"/>
                  </a:lnTo>
                  <a:lnTo>
                    <a:pt x="6224" y="15823"/>
                  </a:lnTo>
                  <a:lnTo>
                    <a:pt x="5248" y="16393"/>
                  </a:lnTo>
                  <a:lnTo>
                    <a:pt x="4760" y="16637"/>
                  </a:lnTo>
                  <a:lnTo>
                    <a:pt x="4231" y="16840"/>
                  </a:lnTo>
                  <a:lnTo>
                    <a:pt x="3702" y="16962"/>
                  </a:lnTo>
                  <a:lnTo>
                    <a:pt x="3133" y="17044"/>
                  </a:lnTo>
                  <a:lnTo>
                    <a:pt x="2645" y="17044"/>
                  </a:lnTo>
                  <a:lnTo>
                    <a:pt x="2157" y="16962"/>
                  </a:lnTo>
                  <a:lnTo>
                    <a:pt x="1913" y="16922"/>
                  </a:lnTo>
                  <a:lnTo>
                    <a:pt x="1709" y="16800"/>
                  </a:lnTo>
                  <a:lnTo>
                    <a:pt x="1465" y="16718"/>
                  </a:lnTo>
                  <a:lnTo>
                    <a:pt x="1262" y="16556"/>
                  </a:lnTo>
                  <a:lnTo>
                    <a:pt x="977" y="16271"/>
                  </a:lnTo>
                  <a:lnTo>
                    <a:pt x="692" y="15905"/>
                  </a:lnTo>
                  <a:lnTo>
                    <a:pt x="530" y="15498"/>
                  </a:lnTo>
                  <a:lnTo>
                    <a:pt x="408" y="15051"/>
                  </a:lnTo>
                  <a:lnTo>
                    <a:pt x="367" y="14603"/>
                  </a:lnTo>
                  <a:lnTo>
                    <a:pt x="367" y="14115"/>
                  </a:lnTo>
                  <a:lnTo>
                    <a:pt x="408" y="13668"/>
                  </a:lnTo>
                  <a:lnTo>
                    <a:pt x="489" y="13179"/>
                  </a:lnTo>
                  <a:lnTo>
                    <a:pt x="611" y="12732"/>
                  </a:lnTo>
                  <a:lnTo>
                    <a:pt x="733" y="12285"/>
                  </a:lnTo>
                  <a:lnTo>
                    <a:pt x="1059" y="11390"/>
                  </a:lnTo>
                  <a:lnTo>
                    <a:pt x="1506" y="10413"/>
                  </a:lnTo>
                  <a:lnTo>
                    <a:pt x="2035" y="9437"/>
                  </a:lnTo>
                  <a:lnTo>
                    <a:pt x="2604" y="8502"/>
                  </a:lnTo>
                  <a:lnTo>
                    <a:pt x="3174" y="7607"/>
                  </a:lnTo>
                  <a:lnTo>
                    <a:pt x="3824" y="6712"/>
                  </a:lnTo>
                  <a:lnTo>
                    <a:pt x="4516" y="5858"/>
                  </a:lnTo>
                  <a:lnTo>
                    <a:pt x="5207" y="5004"/>
                  </a:lnTo>
                  <a:lnTo>
                    <a:pt x="5940" y="4190"/>
                  </a:lnTo>
                  <a:lnTo>
                    <a:pt x="7485" y="2604"/>
                  </a:lnTo>
                  <a:lnTo>
                    <a:pt x="9031" y="1099"/>
                  </a:lnTo>
                  <a:lnTo>
                    <a:pt x="9804" y="326"/>
                  </a:lnTo>
                  <a:lnTo>
                    <a:pt x="9845" y="244"/>
                  </a:lnTo>
                  <a:lnTo>
                    <a:pt x="9845" y="204"/>
                  </a:lnTo>
                  <a:lnTo>
                    <a:pt x="9845" y="122"/>
                  </a:lnTo>
                  <a:lnTo>
                    <a:pt x="9804" y="82"/>
                  </a:lnTo>
                  <a:lnTo>
                    <a:pt x="9763" y="41"/>
                  </a:lnTo>
                  <a:lnTo>
                    <a:pt x="9682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 rot="8100000" flipH="1">
              <a:off x="7872293" y="4243499"/>
              <a:ext cx="1634949" cy="1309454"/>
            </a:xfrm>
            <a:custGeom>
              <a:avLst/>
              <a:gdLst/>
              <a:ahLst/>
              <a:cxnLst/>
              <a:rect l="l" t="t" r="r" b="b"/>
              <a:pathLst>
                <a:path w="17573" h="14075" extrusionOk="0">
                  <a:moveTo>
                    <a:pt x="14481" y="0"/>
                  </a:moveTo>
                  <a:lnTo>
                    <a:pt x="14400" y="41"/>
                  </a:lnTo>
                  <a:lnTo>
                    <a:pt x="12447" y="1099"/>
                  </a:lnTo>
                  <a:lnTo>
                    <a:pt x="10576" y="2238"/>
                  </a:lnTo>
                  <a:lnTo>
                    <a:pt x="8705" y="3458"/>
                  </a:lnTo>
                  <a:lnTo>
                    <a:pt x="6916" y="4760"/>
                  </a:lnTo>
                  <a:lnTo>
                    <a:pt x="5207" y="6142"/>
                  </a:lnTo>
                  <a:lnTo>
                    <a:pt x="3539" y="7566"/>
                  </a:lnTo>
                  <a:lnTo>
                    <a:pt x="1872" y="9112"/>
                  </a:lnTo>
                  <a:lnTo>
                    <a:pt x="1139" y="9844"/>
                  </a:lnTo>
                  <a:lnTo>
                    <a:pt x="814" y="10251"/>
                  </a:lnTo>
                  <a:lnTo>
                    <a:pt x="489" y="10658"/>
                  </a:lnTo>
                  <a:lnTo>
                    <a:pt x="285" y="11024"/>
                  </a:lnTo>
                  <a:lnTo>
                    <a:pt x="123" y="11471"/>
                  </a:lnTo>
                  <a:lnTo>
                    <a:pt x="41" y="11919"/>
                  </a:lnTo>
                  <a:lnTo>
                    <a:pt x="1" y="12325"/>
                  </a:lnTo>
                  <a:lnTo>
                    <a:pt x="82" y="12773"/>
                  </a:lnTo>
                  <a:lnTo>
                    <a:pt x="123" y="12976"/>
                  </a:lnTo>
                  <a:lnTo>
                    <a:pt x="204" y="13179"/>
                  </a:lnTo>
                  <a:lnTo>
                    <a:pt x="326" y="13342"/>
                  </a:lnTo>
                  <a:lnTo>
                    <a:pt x="448" y="13505"/>
                  </a:lnTo>
                  <a:lnTo>
                    <a:pt x="611" y="13668"/>
                  </a:lnTo>
                  <a:lnTo>
                    <a:pt x="814" y="13830"/>
                  </a:lnTo>
                  <a:lnTo>
                    <a:pt x="1017" y="13912"/>
                  </a:lnTo>
                  <a:lnTo>
                    <a:pt x="1262" y="13993"/>
                  </a:lnTo>
                  <a:lnTo>
                    <a:pt x="1465" y="14034"/>
                  </a:lnTo>
                  <a:lnTo>
                    <a:pt x="1709" y="14074"/>
                  </a:lnTo>
                  <a:lnTo>
                    <a:pt x="2156" y="14034"/>
                  </a:lnTo>
                  <a:lnTo>
                    <a:pt x="2645" y="13952"/>
                  </a:lnTo>
                  <a:lnTo>
                    <a:pt x="3092" y="13790"/>
                  </a:lnTo>
                  <a:lnTo>
                    <a:pt x="3539" y="13627"/>
                  </a:lnTo>
                  <a:lnTo>
                    <a:pt x="4353" y="13220"/>
                  </a:lnTo>
                  <a:lnTo>
                    <a:pt x="6183" y="12407"/>
                  </a:lnTo>
                  <a:lnTo>
                    <a:pt x="7973" y="11512"/>
                  </a:lnTo>
                  <a:lnTo>
                    <a:pt x="9722" y="10576"/>
                  </a:lnTo>
                  <a:lnTo>
                    <a:pt x="10576" y="10088"/>
                  </a:lnTo>
                  <a:lnTo>
                    <a:pt x="11431" y="9559"/>
                  </a:lnTo>
                  <a:lnTo>
                    <a:pt x="12203" y="9031"/>
                  </a:lnTo>
                  <a:lnTo>
                    <a:pt x="12976" y="8461"/>
                  </a:lnTo>
                  <a:lnTo>
                    <a:pt x="13749" y="7851"/>
                  </a:lnTo>
                  <a:lnTo>
                    <a:pt x="14481" y="7241"/>
                  </a:lnTo>
                  <a:lnTo>
                    <a:pt x="15173" y="6549"/>
                  </a:lnTo>
                  <a:lnTo>
                    <a:pt x="15824" y="5858"/>
                  </a:lnTo>
                  <a:lnTo>
                    <a:pt x="16434" y="5126"/>
                  </a:lnTo>
                  <a:lnTo>
                    <a:pt x="17003" y="4353"/>
                  </a:lnTo>
                  <a:lnTo>
                    <a:pt x="17532" y="3539"/>
                  </a:lnTo>
                  <a:lnTo>
                    <a:pt x="17573" y="3458"/>
                  </a:lnTo>
                  <a:lnTo>
                    <a:pt x="17573" y="3417"/>
                  </a:lnTo>
                  <a:lnTo>
                    <a:pt x="17532" y="3336"/>
                  </a:lnTo>
                  <a:lnTo>
                    <a:pt x="17491" y="3295"/>
                  </a:lnTo>
                  <a:lnTo>
                    <a:pt x="17288" y="3295"/>
                  </a:lnTo>
                  <a:lnTo>
                    <a:pt x="17207" y="3377"/>
                  </a:lnTo>
                  <a:lnTo>
                    <a:pt x="16718" y="4149"/>
                  </a:lnTo>
                  <a:lnTo>
                    <a:pt x="16190" y="4882"/>
                  </a:lnTo>
                  <a:lnTo>
                    <a:pt x="15580" y="5573"/>
                  </a:lnTo>
                  <a:lnTo>
                    <a:pt x="14929" y="6265"/>
                  </a:lnTo>
                  <a:lnTo>
                    <a:pt x="14278" y="6915"/>
                  </a:lnTo>
                  <a:lnTo>
                    <a:pt x="13586" y="7525"/>
                  </a:lnTo>
                  <a:lnTo>
                    <a:pt x="12854" y="8095"/>
                  </a:lnTo>
                  <a:lnTo>
                    <a:pt x="12122" y="8624"/>
                  </a:lnTo>
                  <a:lnTo>
                    <a:pt x="11349" y="9153"/>
                  </a:lnTo>
                  <a:lnTo>
                    <a:pt x="10536" y="9641"/>
                  </a:lnTo>
                  <a:lnTo>
                    <a:pt x="9763" y="10129"/>
                  </a:lnTo>
                  <a:lnTo>
                    <a:pt x="8909" y="10617"/>
                  </a:lnTo>
                  <a:lnTo>
                    <a:pt x="7241" y="11471"/>
                  </a:lnTo>
                  <a:lnTo>
                    <a:pt x="5573" y="12285"/>
                  </a:lnTo>
                  <a:lnTo>
                    <a:pt x="3865" y="13057"/>
                  </a:lnTo>
                  <a:lnTo>
                    <a:pt x="2970" y="13464"/>
                  </a:lnTo>
                  <a:lnTo>
                    <a:pt x="2522" y="13586"/>
                  </a:lnTo>
                  <a:lnTo>
                    <a:pt x="2034" y="13668"/>
                  </a:lnTo>
                  <a:lnTo>
                    <a:pt x="1790" y="13708"/>
                  </a:lnTo>
                  <a:lnTo>
                    <a:pt x="1587" y="13668"/>
                  </a:lnTo>
                  <a:lnTo>
                    <a:pt x="1384" y="13627"/>
                  </a:lnTo>
                  <a:lnTo>
                    <a:pt x="1180" y="13546"/>
                  </a:lnTo>
                  <a:lnTo>
                    <a:pt x="977" y="13464"/>
                  </a:lnTo>
                  <a:lnTo>
                    <a:pt x="814" y="13342"/>
                  </a:lnTo>
                  <a:lnTo>
                    <a:pt x="651" y="13179"/>
                  </a:lnTo>
                  <a:lnTo>
                    <a:pt x="529" y="12976"/>
                  </a:lnTo>
                  <a:lnTo>
                    <a:pt x="448" y="12773"/>
                  </a:lnTo>
                  <a:lnTo>
                    <a:pt x="407" y="12529"/>
                  </a:lnTo>
                  <a:lnTo>
                    <a:pt x="367" y="12325"/>
                  </a:lnTo>
                  <a:lnTo>
                    <a:pt x="367" y="12122"/>
                  </a:lnTo>
                  <a:lnTo>
                    <a:pt x="448" y="11674"/>
                  </a:lnTo>
                  <a:lnTo>
                    <a:pt x="570" y="11268"/>
                  </a:lnTo>
                  <a:lnTo>
                    <a:pt x="855" y="10820"/>
                  </a:lnTo>
                  <a:lnTo>
                    <a:pt x="1139" y="10413"/>
                  </a:lnTo>
                  <a:lnTo>
                    <a:pt x="1506" y="10007"/>
                  </a:lnTo>
                  <a:lnTo>
                    <a:pt x="1872" y="9641"/>
                  </a:lnTo>
                  <a:lnTo>
                    <a:pt x="3377" y="8217"/>
                  </a:lnTo>
                  <a:lnTo>
                    <a:pt x="4963" y="6834"/>
                  </a:lnTo>
                  <a:lnTo>
                    <a:pt x="6590" y="5492"/>
                  </a:lnTo>
                  <a:lnTo>
                    <a:pt x="8298" y="4231"/>
                  </a:lnTo>
                  <a:lnTo>
                    <a:pt x="10048" y="3010"/>
                  </a:lnTo>
                  <a:lnTo>
                    <a:pt x="11837" y="1912"/>
                  </a:lnTo>
                  <a:lnTo>
                    <a:pt x="13668" y="855"/>
                  </a:lnTo>
                  <a:lnTo>
                    <a:pt x="14603" y="366"/>
                  </a:lnTo>
                  <a:lnTo>
                    <a:pt x="14644" y="285"/>
                  </a:lnTo>
                  <a:lnTo>
                    <a:pt x="14685" y="244"/>
                  </a:lnTo>
                  <a:lnTo>
                    <a:pt x="14685" y="163"/>
                  </a:lnTo>
                  <a:lnTo>
                    <a:pt x="14644" y="122"/>
                  </a:lnTo>
                  <a:lnTo>
                    <a:pt x="14603" y="41"/>
                  </a:lnTo>
                  <a:lnTo>
                    <a:pt x="14563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 rot="8100000" flipH="1">
              <a:off x="8893413" y="4510443"/>
              <a:ext cx="673778" cy="582858"/>
            </a:xfrm>
            <a:custGeom>
              <a:avLst/>
              <a:gdLst/>
              <a:ahLst/>
              <a:cxnLst/>
              <a:rect l="l" t="t" r="r" b="b"/>
              <a:pathLst>
                <a:path w="7242" h="6265" extrusionOk="0">
                  <a:moveTo>
                    <a:pt x="6224" y="0"/>
                  </a:moveTo>
                  <a:lnTo>
                    <a:pt x="6143" y="41"/>
                  </a:lnTo>
                  <a:lnTo>
                    <a:pt x="3092" y="2319"/>
                  </a:lnTo>
                  <a:lnTo>
                    <a:pt x="1547" y="3498"/>
                  </a:lnTo>
                  <a:lnTo>
                    <a:pt x="896" y="3986"/>
                  </a:lnTo>
                  <a:lnTo>
                    <a:pt x="570" y="4271"/>
                  </a:lnTo>
                  <a:lnTo>
                    <a:pt x="326" y="4556"/>
                  </a:lnTo>
                  <a:lnTo>
                    <a:pt x="164" y="4800"/>
                  </a:lnTo>
                  <a:lnTo>
                    <a:pt x="42" y="5085"/>
                  </a:lnTo>
                  <a:lnTo>
                    <a:pt x="1" y="5410"/>
                  </a:lnTo>
                  <a:lnTo>
                    <a:pt x="82" y="5695"/>
                  </a:lnTo>
                  <a:lnTo>
                    <a:pt x="204" y="5980"/>
                  </a:lnTo>
                  <a:lnTo>
                    <a:pt x="326" y="6061"/>
                  </a:lnTo>
                  <a:lnTo>
                    <a:pt x="448" y="6142"/>
                  </a:lnTo>
                  <a:lnTo>
                    <a:pt x="570" y="6224"/>
                  </a:lnTo>
                  <a:lnTo>
                    <a:pt x="692" y="6264"/>
                  </a:lnTo>
                  <a:lnTo>
                    <a:pt x="977" y="6264"/>
                  </a:lnTo>
                  <a:lnTo>
                    <a:pt x="1181" y="6183"/>
                  </a:lnTo>
                  <a:lnTo>
                    <a:pt x="1343" y="6102"/>
                  </a:lnTo>
                  <a:lnTo>
                    <a:pt x="1709" y="5898"/>
                  </a:lnTo>
                  <a:lnTo>
                    <a:pt x="2482" y="5329"/>
                  </a:lnTo>
                  <a:lnTo>
                    <a:pt x="3987" y="4271"/>
                  </a:lnTo>
                  <a:lnTo>
                    <a:pt x="5614" y="2970"/>
                  </a:lnTo>
                  <a:lnTo>
                    <a:pt x="7160" y="1668"/>
                  </a:lnTo>
                  <a:lnTo>
                    <a:pt x="7241" y="1587"/>
                  </a:lnTo>
                  <a:lnTo>
                    <a:pt x="7241" y="1546"/>
                  </a:lnTo>
                  <a:lnTo>
                    <a:pt x="7201" y="1465"/>
                  </a:lnTo>
                  <a:lnTo>
                    <a:pt x="7160" y="1424"/>
                  </a:lnTo>
                  <a:lnTo>
                    <a:pt x="7038" y="1343"/>
                  </a:lnTo>
                  <a:lnTo>
                    <a:pt x="6997" y="1343"/>
                  </a:lnTo>
                  <a:lnTo>
                    <a:pt x="6916" y="1383"/>
                  </a:lnTo>
                  <a:lnTo>
                    <a:pt x="5655" y="2441"/>
                  </a:lnTo>
                  <a:lnTo>
                    <a:pt x="4394" y="3458"/>
                  </a:lnTo>
                  <a:lnTo>
                    <a:pt x="3092" y="4434"/>
                  </a:lnTo>
                  <a:lnTo>
                    <a:pt x="1750" y="5410"/>
                  </a:lnTo>
                  <a:lnTo>
                    <a:pt x="1465" y="5613"/>
                  </a:lnTo>
                  <a:lnTo>
                    <a:pt x="1140" y="5817"/>
                  </a:lnTo>
                  <a:lnTo>
                    <a:pt x="936" y="5858"/>
                  </a:lnTo>
                  <a:lnTo>
                    <a:pt x="774" y="5898"/>
                  </a:lnTo>
                  <a:lnTo>
                    <a:pt x="611" y="5858"/>
                  </a:lnTo>
                  <a:lnTo>
                    <a:pt x="489" y="5695"/>
                  </a:lnTo>
                  <a:lnTo>
                    <a:pt x="408" y="5573"/>
                  </a:lnTo>
                  <a:lnTo>
                    <a:pt x="367" y="5451"/>
                  </a:lnTo>
                  <a:lnTo>
                    <a:pt x="367" y="5288"/>
                  </a:lnTo>
                  <a:lnTo>
                    <a:pt x="408" y="5166"/>
                  </a:lnTo>
                  <a:lnTo>
                    <a:pt x="530" y="4881"/>
                  </a:lnTo>
                  <a:lnTo>
                    <a:pt x="733" y="4637"/>
                  </a:lnTo>
                  <a:lnTo>
                    <a:pt x="1018" y="4393"/>
                  </a:lnTo>
                  <a:lnTo>
                    <a:pt x="1303" y="4149"/>
                  </a:lnTo>
                  <a:lnTo>
                    <a:pt x="1913" y="3661"/>
                  </a:lnTo>
                  <a:lnTo>
                    <a:pt x="3255" y="2644"/>
                  </a:lnTo>
                  <a:lnTo>
                    <a:pt x="6346" y="366"/>
                  </a:lnTo>
                  <a:lnTo>
                    <a:pt x="6387" y="326"/>
                  </a:lnTo>
                  <a:lnTo>
                    <a:pt x="6428" y="244"/>
                  </a:lnTo>
                  <a:lnTo>
                    <a:pt x="6387" y="122"/>
                  </a:lnTo>
                  <a:lnTo>
                    <a:pt x="6346" y="41"/>
                  </a:lnTo>
                  <a:lnTo>
                    <a:pt x="6265" y="41"/>
                  </a:lnTo>
                  <a:lnTo>
                    <a:pt x="6224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 rot="8100000" flipH="1">
              <a:off x="7985425" y="4705653"/>
              <a:ext cx="688850" cy="510943"/>
            </a:xfrm>
            <a:custGeom>
              <a:avLst/>
              <a:gdLst/>
              <a:ahLst/>
              <a:cxnLst/>
              <a:rect l="l" t="t" r="r" b="b"/>
              <a:pathLst>
                <a:path w="7404" h="5492" extrusionOk="0">
                  <a:moveTo>
                    <a:pt x="6712" y="366"/>
                  </a:moveTo>
                  <a:lnTo>
                    <a:pt x="6875" y="407"/>
                  </a:lnTo>
                  <a:lnTo>
                    <a:pt x="6956" y="488"/>
                  </a:lnTo>
                  <a:lnTo>
                    <a:pt x="6997" y="610"/>
                  </a:lnTo>
                  <a:lnTo>
                    <a:pt x="6997" y="773"/>
                  </a:lnTo>
                  <a:lnTo>
                    <a:pt x="6956" y="895"/>
                  </a:lnTo>
                  <a:lnTo>
                    <a:pt x="6875" y="1058"/>
                  </a:lnTo>
                  <a:lnTo>
                    <a:pt x="6712" y="1302"/>
                  </a:lnTo>
                  <a:lnTo>
                    <a:pt x="6509" y="1505"/>
                  </a:lnTo>
                  <a:lnTo>
                    <a:pt x="6305" y="1668"/>
                  </a:lnTo>
                  <a:lnTo>
                    <a:pt x="5817" y="1953"/>
                  </a:lnTo>
                  <a:lnTo>
                    <a:pt x="4760" y="2685"/>
                  </a:lnTo>
                  <a:lnTo>
                    <a:pt x="3458" y="3580"/>
                  </a:lnTo>
                  <a:lnTo>
                    <a:pt x="2116" y="4475"/>
                  </a:lnTo>
                  <a:lnTo>
                    <a:pt x="1546" y="4800"/>
                  </a:lnTo>
                  <a:lnTo>
                    <a:pt x="1262" y="4963"/>
                  </a:lnTo>
                  <a:lnTo>
                    <a:pt x="936" y="5044"/>
                  </a:lnTo>
                  <a:lnTo>
                    <a:pt x="733" y="5125"/>
                  </a:lnTo>
                  <a:lnTo>
                    <a:pt x="489" y="5125"/>
                  </a:lnTo>
                  <a:lnTo>
                    <a:pt x="407" y="5085"/>
                  </a:lnTo>
                  <a:lnTo>
                    <a:pt x="367" y="5003"/>
                  </a:lnTo>
                  <a:lnTo>
                    <a:pt x="367" y="4881"/>
                  </a:lnTo>
                  <a:lnTo>
                    <a:pt x="407" y="4759"/>
                  </a:lnTo>
                  <a:lnTo>
                    <a:pt x="489" y="4637"/>
                  </a:lnTo>
                  <a:lnTo>
                    <a:pt x="733" y="4434"/>
                  </a:lnTo>
                  <a:lnTo>
                    <a:pt x="1140" y="4027"/>
                  </a:lnTo>
                  <a:lnTo>
                    <a:pt x="1994" y="3254"/>
                  </a:lnTo>
                  <a:lnTo>
                    <a:pt x="2889" y="2482"/>
                  </a:lnTo>
                  <a:lnTo>
                    <a:pt x="3824" y="1790"/>
                  </a:lnTo>
                  <a:lnTo>
                    <a:pt x="4719" y="1180"/>
                  </a:lnTo>
                  <a:lnTo>
                    <a:pt x="5167" y="854"/>
                  </a:lnTo>
                  <a:lnTo>
                    <a:pt x="5655" y="610"/>
                  </a:lnTo>
                  <a:lnTo>
                    <a:pt x="5899" y="488"/>
                  </a:lnTo>
                  <a:lnTo>
                    <a:pt x="6183" y="407"/>
                  </a:lnTo>
                  <a:lnTo>
                    <a:pt x="6427" y="366"/>
                  </a:lnTo>
                  <a:close/>
                  <a:moveTo>
                    <a:pt x="6265" y="0"/>
                  </a:moveTo>
                  <a:lnTo>
                    <a:pt x="5980" y="82"/>
                  </a:lnTo>
                  <a:lnTo>
                    <a:pt x="5533" y="244"/>
                  </a:lnTo>
                  <a:lnTo>
                    <a:pt x="5126" y="488"/>
                  </a:lnTo>
                  <a:lnTo>
                    <a:pt x="4312" y="1017"/>
                  </a:lnTo>
                  <a:lnTo>
                    <a:pt x="3092" y="1871"/>
                  </a:lnTo>
                  <a:lnTo>
                    <a:pt x="1912" y="2807"/>
                  </a:lnTo>
                  <a:lnTo>
                    <a:pt x="814" y="3824"/>
                  </a:lnTo>
                  <a:lnTo>
                    <a:pt x="570" y="4027"/>
                  </a:lnTo>
                  <a:lnTo>
                    <a:pt x="285" y="4312"/>
                  </a:lnTo>
                  <a:lnTo>
                    <a:pt x="82" y="4597"/>
                  </a:lnTo>
                  <a:lnTo>
                    <a:pt x="1" y="4719"/>
                  </a:lnTo>
                  <a:lnTo>
                    <a:pt x="1" y="4881"/>
                  </a:lnTo>
                  <a:lnTo>
                    <a:pt x="1" y="5085"/>
                  </a:lnTo>
                  <a:lnTo>
                    <a:pt x="41" y="5207"/>
                  </a:lnTo>
                  <a:lnTo>
                    <a:pt x="123" y="5329"/>
                  </a:lnTo>
                  <a:lnTo>
                    <a:pt x="204" y="5410"/>
                  </a:lnTo>
                  <a:lnTo>
                    <a:pt x="285" y="5451"/>
                  </a:lnTo>
                  <a:lnTo>
                    <a:pt x="407" y="5492"/>
                  </a:lnTo>
                  <a:lnTo>
                    <a:pt x="692" y="5492"/>
                  </a:lnTo>
                  <a:lnTo>
                    <a:pt x="1018" y="5410"/>
                  </a:lnTo>
                  <a:lnTo>
                    <a:pt x="1302" y="5329"/>
                  </a:lnTo>
                  <a:lnTo>
                    <a:pt x="1790" y="5085"/>
                  </a:lnTo>
                  <a:lnTo>
                    <a:pt x="2523" y="4678"/>
                  </a:lnTo>
                  <a:lnTo>
                    <a:pt x="3214" y="4190"/>
                  </a:lnTo>
                  <a:lnTo>
                    <a:pt x="4597" y="3254"/>
                  </a:lnTo>
                  <a:lnTo>
                    <a:pt x="5858" y="2400"/>
                  </a:lnTo>
                  <a:lnTo>
                    <a:pt x="6387" y="2034"/>
                  </a:lnTo>
                  <a:lnTo>
                    <a:pt x="6672" y="1831"/>
                  </a:lnTo>
                  <a:lnTo>
                    <a:pt x="6916" y="1627"/>
                  </a:lnTo>
                  <a:lnTo>
                    <a:pt x="7038" y="1505"/>
                  </a:lnTo>
                  <a:lnTo>
                    <a:pt x="7160" y="1343"/>
                  </a:lnTo>
                  <a:lnTo>
                    <a:pt x="7282" y="1139"/>
                  </a:lnTo>
                  <a:lnTo>
                    <a:pt x="7363" y="936"/>
                  </a:lnTo>
                  <a:lnTo>
                    <a:pt x="7404" y="732"/>
                  </a:lnTo>
                  <a:lnTo>
                    <a:pt x="7404" y="529"/>
                  </a:lnTo>
                  <a:lnTo>
                    <a:pt x="7322" y="366"/>
                  </a:lnTo>
                  <a:lnTo>
                    <a:pt x="7200" y="204"/>
                  </a:lnTo>
                  <a:lnTo>
                    <a:pt x="7078" y="82"/>
                  </a:lnTo>
                  <a:lnTo>
                    <a:pt x="6956" y="41"/>
                  </a:lnTo>
                  <a:lnTo>
                    <a:pt x="6794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" name="Google Shape;97;p3"/>
          <p:cNvGrpSpPr/>
          <p:nvPr/>
        </p:nvGrpSpPr>
        <p:grpSpPr>
          <a:xfrm>
            <a:off x="4418443" y="3066427"/>
            <a:ext cx="307124" cy="305294"/>
            <a:chOff x="1026043" y="1162815"/>
            <a:chExt cx="307124" cy="305294"/>
          </a:xfrm>
        </p:grpSpPr>
        <p:sp>
          <p:nvSpPr>
            <p:cNvPr id="98" name="Google Shape;98;p3"/>
            <p:cNvSpPr/>
            <p:nvPr/>
          </p:nvSpPr>
          <p:spPr>
            <a:xfrm>
              <a:off x="1026043" y="1162815"/>
              <a:ext cx="307124" cy="305294"/>
            </a:xfrm>
            <a:custGeom>
              <a:avLst/>
              <a:gdLst/>
              <a:ahLst/>
              <a:cxnLst/>
              <a:rect l="l" t="t" r="r" b="b"/>
              <a:pathLst>
                <a:path w="6712" h="6672" extrusionOk="0">
                  <a:moveTo>
                    <a:pt x="2766" y="1"/>
                  </a:moveTo>
                  <a:lnTo>
                    <a:pt x="2644" y="41"/>
                  </a:lnTo>
                  <a:lnTo>
                    <a:pt x="2563" y="82"/>
                  </a:lnTo>
                  <a:lnTo>
                    <a:pt x="2441" y="163"/>
                  </a:lnTo>
                  <a:lnTo>
                    <a:pt x="2359" y="245"/>
                  </a:lnTo>
                  <a:lnTo>
                    <a:pt x="2319" y="367"/>
                  </a:lnTo>
                  <a:lnTo>
                    <a:pt x="2237" y="651"/>
                  </a:lnTo>
                  <a:lnTo>
                    <a:pt x="2197" y="936"/>
                  </a:lnTo>
                  <a:lnTo>
                    <a:pt x="2197" y="1221"/>
                  </a:lnTo>
                  <a:lnTo>
                    <a:pt x="2237" y="1506"/>
                  </a:lnTo>
                  <a:lnTo>
                    <a:pt x="2075" y="1343"/>
                  </a:lnTo>
                  <a:lnTo>
                    <a:pt x="1871" y="1221"/>
                  </a:lnTo>
                  <a:lnTo>
                    <a:pt x="1546" y="1139"/>
                  </a:lnTo>
                  <a:lnTo>
                    <a:pt x="1424" y="1099"/>
                  </a:lnTo>
                  <a:lnTo>
                    <a:pt x="1261" y="1139"/>
                  </a:lnTo>
                  <a:lnTo>
                    <a:pt x="1139" y="1180"/>
                  </a:lnTo>
                  <a:lnTo>
                    <a:pt x="1017" y="1262"/>
                  </a:lnTo>
                  <a:lnTo>
                    <a:pt x="895" y="1343"/>
                  </a:lnTo>
                  <a:lnTo>
                    <a:pt x="814" y="1506"/>
                  </a:lnTo>
                  <a:lnTo>
                    <a:pt x="773" y="1790"/>
                  </a:lnTo>
                  <a:lnTo>
                    <a:pt x="773" y="2075"/>
                  </a:lnTo>
                  <a:lnTo>
                    <a:pt x="854" y="2360"/>
                  </a:lnTo>
                  <a:lnTo>
                    <a:pt x="1017" y="2604"/>
                  </a:lnTo>
                  <a:lnTo>
                    <a:pt x="1180" y="2807"/>
                  </a:lnTo>
                  <a:lnTo>
                    <a:pt x="1383" y="3011"/>
                  </a:lnTo>
                  <a:lnTo>
                    <a:pt x="1017" y="2970"/>
                  </a:lnTo>
                  <a:lnTo>
                    <a:pt x="814" y="3011"/>
                  </a:lnTo>
                  <a:lnTo>
                    <a:pt x="651" y="3051"/>
                  </a:lnTo>
                  <a:lnTo>
                    <a:pt x="407" y="3214"/>
                  </a:lnTo>
                  <a:lnTo>
                    <a:pt x="204" y="3377"/>
                  </a:lnTo>
                  <a:lnTo>
                    <a:pt x="82" y="3621"/>
                  </a:lnTo>
                  <a:lnTo>
                    <a:pt x="0" y="3865"/>
                  </a:lnTo>
                  <a:lnTo>
                    <a:pt x="0" y="4109"/>
                  </a:lnTo>
                  <a:lnTo>
                    <a:pt x="82" y="4353"/>
                  </a:lnTo>
                  <a:lnTo>
                    <a:pt x="244" y="4516"/>
                  </a:lnTo>
                  <a:lnTo>
                    <a:pt x="488" y="4678"/>
                  </a:lnTo>
                  <a:lnTo>
                    <a:pt x="692" y="4719"/>
                  </a:lnTo>
                  <a:lnTo>
                    <a:pt x="936" y="4760"/>
                  </a:lnTo>
                  <a:lnTo>
                    <a:pt x="1424" y="4719"/>
                  </a:lnTo>
                  <a:lnTo>
                    <a:pt x="1180" y="5004"/>
                  </a:lnTo>
                  <a:lnTo>
                    <a:pt x="1098" y="5166"/>
                  </a:lnTo>
                  <a:lnTo>
                    <a:pt x="1058" y="5370"/>
                  </a:lnTo>
                  <a:lnTo>
                    <a:pt x="1017" y="5655"/>
                  </a:lnTo>
                  <a:lnTo>
                    <a:pt x="1098" y="5939"/>
                  </a:lnTo>
                  <a:lnTo>
                    <a:pt x="1139" y="6061"/>
                  </a:lnTo>
                  <a:lnTo>
                    <a:pt x="1220" y="6143"/>
                  </a:lnTo>
                  <a:lnTo>
                    <a:pt x="1342" y="6265"/>
                  </a:lnTo>
                  <a:lnTo>
                    <a:pt x="1464" y="6305"/>
                  </a:lnTo>
                  <a:lnTo>
                    <a:pt x="1709" y="6387"/>
                  </a:lnTo>
                  <a:lnTo>
                    <a:pt x="1993" y="6387"/>
                  </a:lnTo>
                  <a:lnTo>
                    <a:pt x="2237" y="6346"/>
                  </a:lnTo>
                  <a:lnTo>
                    <a:pt x="2481" y="6224"/>
                  </a:lnTo>
                  <a:lnTo>
                    <a:pt x="2685" y="6021"/>
                  </a:lnTo>
                  <a:lnTo>
                    <a:pt x="2888" y="5777"/>
                  </a:lnTo>
                  <a:lnTo>
                    <a:pt x="3010" y="6102"/>
                  </a:lnTo>
                  <a:lnTo>
                    <a:pt x="3092" y="6265"/>
                  </a:lnTo>
                  <a:lnTo>
                    <a:pt x="3173" y="6387"/>
                  </a:lnTo>
                  <a:lnTo>
                    <a:pt x="3295" y="6509"/>
                  </a:lnTo>
                  <a:lnTo>
                    <a:pt x="3417" y="6590"/>
                  </a:lnTo>
                  <a:lnTo>
                    <a:pt x="3580" y="6671"/>
                  </a:lnTo>
                  <a:lnTo>
                    <a:pt x="3905" y="6671"/>
                  </a:lnTo>
                  <a:lnTo>
                    <a:pt x="4108" y="6590"/>
                  </a:lnTo>
                  <a:lnTo>
                    <a:pt x="4312" y="6468"/>
                  </a:lnTo>
                  <a:lnTo>
                    <a:pt x="4475" y="6305"/>
                  </a:lnTo>
                  <a:lnTo>
                    <a:pt x="4597" y="6102"/>
                  </a:lnTo>
                  <a:lnTo>
                    <a:pt x="4678" y="5777"/>
                  </a:lnTo>
                  <a:lnTo>
                    <a:pt x="4678" y="5451"/>
                  </a:lnTo>
                  <a:lnTo>
                    <a:pt x="4841" y="5533"/>
                  </a:lnTo>
                  <a:lnTo>
                    <a:pt x="5003" y="5573"/>
                  </a:lnTo>
                  <a:lnTo>
                    <a:pt x="5166" y="5614"/>
                  </a:lnTo>
                  <a:lnTo>
                    <a:pt x="5329" y="5573"/>
                  </a:lnTo>
                  <a:lnTo>
                    <a:pt x="5491" y="5533"/>
                  </a:lnTo>
                  <a:lnTo>
                    <a:pt x="5654" y="5492"/>
                  </a:lnTo>
                  <a:lnTo>
                    <a:pt x="5817" y="5370"/>
                  </a:lnTo>
                  <a:lnTo>
                    <a:pt x="5939" y="5248"/>
                  </a:lnTo>
                  <a:lnTo>
                    <a:pt x="6061" y="5085"/>
                  </a:lnTo>
                  <a:lnTo>
                    <a:pt x="6142" y="4922"/>
                  </a:lnTo>
                  <a:lnTo>
                    <a:pt x="6183" y="4760"/>
                  </a:lnTo>
                  <a:lnTo>
                    <a:pt x="6224" y="4597"/>
                  </a:lnTo>
                  <a:lnTo>
                    <a:pt x="6224" y="4434"/>
                  </a:lnTo>
                  <a:lnTo>
                    <a:pt x="6183" y="4231"/>
                  </a:lnTo>
                  <a:lnTo>
                    <a:pt x="6102" y="4068"/>
                  </a:lnTo>
                  <a:lnTo>
                    <a:pt x="6020" y="3946"/>
                  </a:lnTo>
                  <a:lnTo>
                    <a:pt x="6183" y="3865"/>
                  </a:lnTo>
                  <a:lnTo>
                    <a:pt x="6346" y="3783"/>
                  </a:lnTo>
                  <a:lnTo>
                    <a:pt x="6468" y="3702"/>
                  </a:lnTo>
                  <a:lnTo>
                    <a:pt x="6549" y="3539"/>
                  </a:lnTo>
                  <a:lnTo>
                    <a:pt x="6630" y="3417"/>
                  </a:lnTo>
                  <a:lnTo>
                    <a:pt x="6712" y="3255"/>
                  </a:lnTo>
                  <a:lnTo>
                    <a:pt x="6712" y="3051"/>
                  </a:lnTo>
                  <a:lnTo>
                    <a:pt x="6712" y="2889"/>
                  </a:lnTo>
                  <a:lnTo>
                    <a:pt x="6671" y="2685"/>
                  </a:lnTo>
                  <a:lnTo>
                    <a:pt x="6590" y="2522"/>
                  </a:lnTo>
                  <a:lnTo>
                    <a:pt x="6468" y="2360"/>
                  </a:lnTo>
                  <a:lnTo>
                    <a:pt x="6346" y="2238"/>
                  </a:lnTo>
                  <a:lnTo>
                    <a:pt x="6183" y="2156"/>
                  </a:lnTo>
                  <a:lnTo>
                    <a:pt x="6020" y="2116"/>
                  </a:lnTo>
                  <a:lnTo>
                    <a:pt x="5858" y="2075"/>
                  </a:lnTo>
                  <a:lnTo>
                    <a:pt x="5654" y="2075"/>
                  </a:lnTo>
                  <a:lnTo>
                    <a:pt x="5776" y="1750"/>
                  </a:lnTo>
                  <a:lnTo>
                    <a:pt x="5817" y="1546"/>
                  </a:lnTo>
                  <a:lnTo>
                    <a:pt x="5817" y="1384"/>
                  </a:lnTo>
                  <a:lnTo>
                    <a:pt x="5776" y="1099"/>
                  </a:lnTo>
                  <a:lnTo>
                    <a:pt x="5654" y="855"/>
                  </a:lnTo>
                  <a:lnTo>
                    <a:pt x="5491" y="651"/>
                  </a:lnTo>
                  <a:lnTo>
                    <a:pt x="5369" y="570"/>
                  </a:lnTo>
                  <a:lnTo>
                    <a:pt x="5247" y="489"/>
                  </a:lnTo>
                  <a:lnTo>
                    <a:pt x="4963" y="448"/>
                  </a:lnTo>
                  <a:lnTo>
                    <a:pt x="4678" y="489"/>
                  </a:lnTo>
                  <a:lnTo>
                    <a:pt x="4434" y="570"/>
                  </a:lnTo>
                  <a:lnTo>
                    <a:pt x="4190" y="733"/>
                  </a:lnTo>
                  <a:lnTo>
                    <a:pt x="3946" y="977"/>
                  </a:lnTo>
                  <a:lnTo>
                    <a:pt x="3783" y="1262"/>
                  </a:lnTo>
                  <a:lnTo>
                    <a:pt x="3661" y="895"/>
                  </a:lnTo>
                  <a:lnTo>
                    <a:pt x="3458" y="448"/>
                  </a:lnTo>
                  <a:lnTo>
                    <a:pt x="3336" y="245"/>
                  </a:lnTo>
                  <a:lnTo>
                    <a:pt x="3132" y="82"/>
                  </a:lnTo>
                  <a:lnTo>
                    <a:pt x="3010" y="41"/>
                  </a:lnTo>
                  <a:lnTo>
                    <a:pt x="28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1109780" y="1246551"/>
              <a:ext cx="169440" cy="158275"/>
            </a:xfrm>
            <a:custGeom>
              <a:avLst/>
              <a:gdLst/>
              <a:ahLst/>
              <a:cxnLst/>
              <a:rect l="l" t="t" r="r" b="b"/>
              <a:pathLst>
                <a:path w="3703" h="3459" extrusionOk="0">
                  <a:moveTo>
                    <a:pt x="1668" y="1"/>
                  </a:moveTo>
                  <a:lnTo>
                    <a:pt x="1424" y="82"/>
                  </a:lnTo>
                  <a:lnTo>
                    <a:pt x="1140" y="164"/>
                  </a:lnTo>
                  <a:lnTo>
                    <a:pt x="936" y="286"/>
                  </a:lnTo>
                  <a:lnTo>
                    <a:pt x="692" y="448"/>
                  </a:lnTo>
                  <a:lnTo>
                    <a:pt x="489" y="652"/>
                  </a:lnTo>
                  <a:lnTo>
                    <a:pt x="285" y="896"/>
                  </a:lnTo>
                  <a:lnTo>
                    <a:pt x="163" y="1140"/>
                  </a:lnTo>
                  <a:lnTo>
                    <a:pt x="41" y="1425"/>
                  </a:lnTo>
                  <a:lnTo>
                    <a:pt x="1" y="1709"/>
                  </a:lnTo>
                  <a:lnTo>
                    <a:pt x="1" y="1994"/>
                  </a:lnTo>
                  <a:lnTo>
                    <a:pt x="82" y="2320"/>
                  </a:lnTo>
                  <a:lnTo>
                    <a:pt x="204" y="2604"/>
                  </a:lnTo>
                  <a:lnTo>
                    <a:pt x="367" y="2848"/>
                  </a:lnTo>
                  <a:lnTo>
                    <a:pt x="570" y="3052"/>
                  </a:lnTo>
                  <a:lnTo>
                    <a:pt x="814" y="3214"/>
                  </a:lnTo>
                  <a:lnTo>
                    <a:pt x="1058" y="3336"/>
                  </a:lnTo>
                  <a:lnTo>
                    <a:pt x="1302" y="3418"/>
                  </a:lnTo>
                  <a:lnTo>
                    <a:pt x="1587" y="3458"/>
                  </a:lnTo>
                  <a:lnTo>
                    <a:pt x="1912" y="3458"/>
                  </a:lnTo>
                  <a:lnTo>
                    <a:pt x="2197" y="3377"/>
                  </a:lnTo>
                  <a:lnTo>
                    <a:pt x="2441" y="3255"/>
                  </a:lnTo>
                  <a:lnTo>
                    <a:pt x="2726" y="3092"/>
                  </a:lnTo>
                  <a:lnTo>
                    <a:pt x="2970" y="2889"/>
                  </a:lnTo>
                  <a:lnTo>
                    <a:pt x="3173" y="2686"/>
                  </a:lnTo>
                  <a:lnTo>
                    <a:pt x="3377" y="2401"/>
                  </a:lnTo>
                  <a:lnTo>
                    <a:pt x="3539" y="2157"/>
                  </a:lnTo>
                  <a:lnTo>
                    <a:pt x="3621" y="1831"/>
                  </a:lnTo>
                  <a:lnTo>
                    <a:pt x="3702" y="1547"/>
                  </a:lnTo>
                  <a:lnTo>
                    <a:pt x="3702" y="1303"/>
                  </a:lnTo>
                  <a:lnTo>
                    <a:pt x="3661" y="1059"/>
                  </a:lnTo>
                  <a:lnTo>
                    <a:pt x="3580" y="815"/>
                  </a:lnTo>
                  <a:lnTo>
                    <a:pt x="3458" y="611"/>
                  </a:lnTo>
                  <a:lnTo>
                    <a:pt x="3336" y="448"/>
                  </a:lnTo>
                  <a:lnTo>
                    <a:pt x="3173" y="286"/>
                  </a:lnTo>
                  <a:lnTo>
                    <a:pt x="2929" y="164"/>
                  </a:lnTo>
                  <a:lnTo>
                    <a:pt x="2726" y="82"/>
                  </a:lnTo>
                  <a:lnTo>
                    <a:pt x="24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1200974" y="1274509"/>
              <a:ext cx="18669" cy="18623"/>
            </a:xfrm>
            <a:custGeom>
              <a:avLst/>
              <a:gdLst/>
              <a:ahLst/>
              <a:cxnLst/>
              <a:rect l="l" t="t" r="r" b="b"/>
              <a:pathLst>
                <a:path w="408" h="407" extrusionOk="0">
                  <a:moveTo>
                    <a:pt x="204" y="0"/>
                  </a:moveTo>
                  <a:lnTo>
                    <a:pt x="123" y="41"/>
                  </a:lnTo>
                  <a:lnTo>
                    <a:pt x="82" y="81"/>
                  </a:lnTo>
                  <a:lnTo>
                    <a:pt x="41" y="122"/>
                  </a:lnTo>
                  <a:lnTo>
                    <a:pt x="1" y="204"/>
                  </a:lnTo>
                  <a:lnTo>
                    <a:pt x="41" y="285"/>
                  </a:lnTo>
                  <a:lnTo>
                    <a:pt x="82" y="326"/>
                  </a:lnTo>
                  <a:lnTo>
                    <a:pt x="123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67" y="326"/>
                  </a:lnTo>
                  <a:lnTo>
                    <a:pt x="407" y="285"/>
                  </a:lnTo>
                  <a:lnTo>
                    <a:pt x="407" y="204"/>
                  </a:lnTo>
                  <a:lnTo>
                    <a:pt x="407" y="122"/>
                  </a:lnTo>
                  <a:lnTo>
                    <a:pt x="367" y="81"/>
                  </a:lnTo>
                  <a:lnTo>
                    <a:pt x="285" y="41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1158191" y="1281922"/>
              <a:ext cx="18623" cy="16793"/>
            </a:xfrm>
            <a:custGeom>
              <a:avLst/>
              <a:gdLst/>
              <a:ahLst/>
              <a:cxnLst/>
              <a:rect l="l" t="t" r="r" b="b"/>
              <a:pathLst>
                <a:path w="407" h="367" extrusionOk="0">
                  <a:moveTo>
                    <a:pt x="122" y="1"/>
                  </a:moveTo>
                  <a:lnTo>
                    <a:pt x="41" y="42"/>
                  </a:lnTo>
                  <a:lnTo>
                    <a:pt x="0" y="123"/>
                  </a:lnTo>
                  <a:lnTo>
                    <a:pt x="0" y="164"/>
                  </a:lnTo>
                  <a:lnTo>
                    <a:pt x="0" y="245"/>
                  </a:lnTo>
                  <a:lnTo>
                    <a:pt x="41" y="326"/>
                  </a:lnTo>
                  <a:lnTo>
                    <a:pt x="82" y="367"/>
                  </a:lnTo>
                  <a:lnTo>
                    <a:pt x="285" y="367"/>
                  </a:lnTo>
                  <a:lnTo>
                    <a:pt x="366" y="326"/>
                  </a:lnTo>
                  <a:lnTo>
                    <a:pt x="407" y="245"/>
                  </a:lnTo>
                  <a:lnTo>
                    <a:pt x="407" y="164"/>
                  </a:lnTo>
                  <a:lnTo>
                    <a:pt x="407" y="123"/>
                  </a:lnTo>
                  <a:lnTo>
                    <a:pt x="366" y="42"/>
                  </a:lnTo>
                  <a:lnTo>
                    <a:pt x="3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1143274" y="1328457"/>
              <a:ext cx="16793" cy="18669"/>
            </a:xfrm>
            <a:custGeom>
              <a:avLst/>
              <a:gdLst/>
              <a:ahLst/>
              <a:cxnLst/>
              <a:rect l="l" t="t" r="r" b="b"/>
              <a:pathLst>
                <a:path w="367" h="408" extrusionOk="0">
                  <a:moveTo>
                    <a:pt x="123" y="1"/>
                  </a:moveTo>
                  <a:lnTo>
                    <a:pt x="41" y="82"/>
                  </a:lnTo>
                  <a:lnTo>
                    <a:pt x="1" y="123"/>
                  </a:lnTo>
                  <a:lnTo>
                    <a:pt x="1" y="204"/>
                  </a:lnTo>
                  <a:lnTo>
                    <a:pt x="1" y="285"/>
                  </a:lnTo>
                  <a:lnTo>
                    <a:pt x="41" y="326"/>
                  </a:lnTo>
                  <a:lnTo>
                    <a:pt x="123" y="367"/>
                  </a:lnTo>
                  <a:lnTo>
                    <a:pt x="204" y="407"/>
                  </a:lnTo>
                  <a:lnTo>
                    <a:pt x="285" y="367"/>
                  </a:lnTo>
                  <a:lnTo>
                    <a:pt x="326" y="326"/>
                  </a:lnTo>
                  <a:lnTo>
                    <a:pt x="367" y="285"/>
                  </a:lnTo>
                  <a:lnTo>
                    <a:pt x="367" y="204"/>
                  </a:lnTo>
                  <a:lnTo>
                    <a:pt x="367" y="123"/>
                  </a:lnTo>
                  <a:lnTo>
                    <a:pt x="326" y="8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1182351" y="1356369"/>
              <a:ext cx="16839" cy="18669"/>
            </a:xfrm>
            <a:custGeom>
              <a:avLst/>
              <a:gdLst/>
              <a:ahLst/>
              <a:cxnLst/>
              <a:rect l="l" t="t" r="r" b="b"/>
              <a:pathLst>
                <a:path w="368" h="408" extrusionOk="0">
                  <a:moveTo>
                    <a:pt x="123" y="1"/>
                  </a:moveTo>
                  <a:lnTo>
                    <a:pt x="42" y="42"/>
                  </a:lnTo>
                  <a:lnTo>
                    <a:pt x="1" y="123"/>
                  </a:lnTo>
                  <a:lnTo>
                    <a:pt x="1" y="204"/>
                  </a:lnTo>
                  <a:lnTo>
                    <a:pt x="1" y="286"/>
                  </a:lnTo>
                  <a:lnTo>
                    <a:pt x="42" y="326"/>
                  </a:lnTo>
                  <a:lnTo>
                    <a:pt x="123" y="367"/>
                  </a:lnTo>
                  <a:lnTo>
                    <a:pt x="204" y="408"/>
                  </a:lnTo>
                  <a:lnTo>
                    <a:pt x="286" y="367"/>
                  </a:lnTo>
                  <a:lnTo>
                    <a:pt x="326" y="326"/>
                  </a:lnTo>
                  <a:lnTo>
                    <a:pt x="367" y="286"/>
                  </a:lnTo>
                  <a:lnTo>
                    <a:pt x="367" y="204"/>
                  </a:lnTo>
                  <a:lnTo>
                    <a:pt x="367" y="123"/>
                  </a:lnTo>
                  <a:lnTo>
                    <a:pt x="326" y="4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225180" y="1319168"/>
              <a:ext cx="18669" cy="18669"/>
            </a:xfrm>
            <a:custGeom>
              <a:avLst/>
              <a:gdLst/>
              <a:ahLst/>
              <a:cxnLst/>
              <a:rect l="l" t="t" r="r" b="b"/>
              <a:pathLst>
                <a:path w="408" h="408" extrusionOk="0">
                  <a:moveTo>
                    <a:pt x="123" y="0"/>
                  </a:moveTo>
                  <a:lnTo>
                    <a:pt x="82" y="41"/>
                  </a:lnTo>
                  <a:lnTo>
                    <a:pt x="41" y="122"/>
                  </a:lnTo>
                  <a:lnTo>
                    <a:pt x="1" y="204"/>
                  </a:lnTo>
                  <a:lnTo>
                    <a:pt x="41" y="244"/>
                  </a:lnTo>
                  <a:lnTo>
                    <a:pt x="82" y="326"/>
                  </a:lnTo>
                  <a:lnTo>
                    <a:pt x="123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67" y="326"/>
                  </a:lnTo>
                  <a:lnTo>
                    <a:pt x="407" y="244"/>
                  </a:lnTo>
                  <a:lnTo>
                    <a:pt x="407" y="204"/>
                  </a:lnTo>
                  <a:lnTo>
                    <a:pt x="407" y="122"/>
                  </a:lnTo>
                  <a:lnTo>
                    <a:pt x="367" y="41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186103" y="1309834"/>
              <a:ext cx="18669" cy="18669"/>
            </a:xfrm>
            <a:custGeom>
              <a:avLst/>
              <a:gdLst/>
              <a:ahLst/>
              <a:cxnLst/>
              <a:rect l="l" t="t" r="r" b="b"/>
              <a:pathLst>
                <a:path w="408" h="408" extrusionOk="0">
                  <a:moveTo>
                    <a:pt x="204" y="1"/>
                  </a:moveTo>
                  <a:lnTo>
                    <a:pt x="122" y="42"/>
                  </a:lnTo>
                  <a:lnTo>
                    <a:pt x="82" y="82"/>
                  </a:lnTo>
                  <a:lnTo>
                    <a:pt x="41" y="123"/>
                  </a:lnTo>
                  <a:lnTo>
                    <a:pt x="0" y="204"/>
                  </a:lnTo>
                  <a:lnTo>
                    <a:pt x="41" y="286"/>
                  </a:lnTo>
                  <a:lnTo>
                    <a:pt x="82" y="367"/>
                  </a:lnTo>
                  <a:lnTo>
                    <a:pt x="122" y="408"/>
                  </a:lnTo>
                  <a:lnTo>
                    <a:pt x="285" y="408"/>
                  </a:lnTo>
                  <a:lnTo>
                    <a:pt x="366" y="367"/>
                  </a:lnTo>
                  <a:lnTo>
                    <a:pt x="407" y="286"/>
                  </a:lnTo>
                  <a:lnTo>
                    <a:pt x="407" y="204"/>
                  </a:lnTo>
                  <a:lnTo>
                    <a:pt x="407" y="123"/>
                  </a:lnTo>
                  <a:lnTo>
                    <a:pt x="366" y="82"/>
                  </a:lnTo>
                  <a:lnTo>
                    <a:pt x="285" y="42"/>
                  </a:lnTo>
                  <a:lnTo>
                    <a:pt x="2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" name="Google Shape;106;p3"/>
          <p:cNvGrpSpPr/>
          <p:nvPr/>
        </p:nvGrpSpPr>
        <p:grpSpPr>
          <a:xfrm>
            <a:off x="8642073" y="187675"/>
            <a:ext cx="309000" cy="305294"/>
            <a:chOff x="8360310" y="1124637"/>
            <a:chExt cx="309000" cy="305294"/>
          </a:xfrm>
        </p:grpSpPr>
        <p:sp>
          <p:nvSpPr>
            <p:cNvPr id="107" name="Google Shape;107;p3"/>
            <p:cNvSpPr/>
            <p:nvPr/>
          </p:nvSpPr>
          <p:spPr>
            <a:xfrm>
              <a:off x="8360310" y="1124637"/>
              <a:ext cx="309000" cy="305294"/>
            </a:xfrm>
            <a:custGeom>
              <a:avLst/>
              <a:gdLst/>
              <a:ahLst/>
              <a:cxnLst/>
              <a:rect l="l" t="t" r="r" b="b"/>
              <a:pathLst>
                <a:path w="6753" h="6672" extrusionOk="0">
                  <a:moveTo>
                    <a:pt x="2767" y="1"/>
                  </a:moveTo>
                  <a:lnTo>
                    <a:pt x="2645" y="42"/>
                  </a:lnTo>
                  <a:lnTo>
                    <a:pt x="2563" y="82"/>
                  </a:lnTo>
                  <a:lnTo>
                    <a:pt x="2441" y="164"/>
                  </a:lnTo>
                  <a:lnTo>
                    <a:pt x="2360" y="245"/>
                  </a:lnTo>
                  <a:lnTo>
                    <a:pt x="2319" y="367"/>
                  </a:lnTo>
                  <a:lnTo>
                    <a:pt x="2238" y="652"/>
                  </a:lnTo>
                  <a:lnTo>
                    <a:pt x="2197" y="937"/>
                  </a:lnTo>
                  <a:lnTo>
                    <a:pt x="2197" y="1221"/>
                  </a:lnTo>
                  <a:lnTo>
                    <a:pt x="2238" y="1506"/>
                  </a:lnTo>
                  <a:lnTo>
                    <a:pt x="2075" y="1343"/>
                  </a:lnTo>
                  <a:lnTo>
                    <a:pt x="1872" y="1221"/>
                  </a:lnTo>
                  <a:lnTo>
                    <a:pt x="1546" y="1099"/>
                  </a:lnTo>
                  <a:lnTo>
                    <a:pt x="1262" y="1099"/>
                  </a:lnTo>
                  <a:lnTo>
                    <a:pt x="1140" y="1140"/>
                  </a:lnTo>
                  <a:lnTo>
                    <a:pt x="1018" y="1221"/>
                  </a:lnTo>
                  <a:lnTo>
                    <a:pt x="895" y="1343"/>
                  </a:lnTo>
                  <a:lnTo>
                    <a:pt x="855" y="1506"/>
                  </a:lnTo>
                  <a:lnTo>
                    <a:pt x="773" y="1791"/>
                  </a:lnTo>
                  <a:lnTo>
                    <a:pt x="814" y="2075"/>
                  </a:lnTo>
                  <a:lnTo>
                    <a:pt x="855" y="2360"/>
                  </a:lnTo>
                  <a:lnTo>
                    <a:pt x="1018" y="2604"/>
                  </a:lnTo>
                  <a:lnTo>
                    <a:pt x="1180" y="2808"/>
                  </a:lnTo>
                  <a:lnTo>
                    <a:pt x="1384" y="2970"/>
                  </a:lnTo>
                  <a:lnTo>
                    <a:pt x="1018" y="2970"/>
                  </a:lnTo>
                  <a:lnTo>
                    <a:pt x="814" y="3011"/>
                  </a:lnTo>
                  <a:lnTo>
                    <a:pt x="651" y="3052"/>
                  </a:lnTo>
                  <a:lnTo>
                    <a:pt x="407" y="3174"/>
                  </a:lnTo>
                  <a:lnTo>
                    <a:pt x="204" y="3377"/>
                  </a:lnTo>
                  <a:lnTo>
                    <a:pt x="82" y="3621"/>
                  </a:lnTo>
                  <a:lnTo>
                    <a:pt x="1" y="3865"/>
                  </a:lnTo>
                  <a:lnTo>
                    <a:pt x="1" y="4109"/>
                  </a:lnTo>
                  <a:lnTo>
                    <a:pt x="82" y="4353"/>
                  </a:lnTo>
                  <a:lnTo>
                    <a:pt x="245" y="4516"/>
                  </a:lnTo>
                  <a:lnTo>
                    <a:pt x="489" y="4638"/>
                  </a:lnTo>
                  <a:lnTo>
                    <a:pt x="692" y="4719"/>
                  </a:lnTo>
                  <a:lnTo>
                    <a:pt x="936" y="4719"/>
                  </a:lnTo>
                  <a:lnTo>
                    <a:pt x="1424" y="4679"/>
                  </a:lnTo>
                  <a:lnTo>
                    <a:pt x="1424" y="4679"/>
                  </a:lnTo>
                  <a:lnTo>
                    <a:pt x="1180" y="5004"/>
                  </a:lnTo>
                  <a:lnTo>
                    <a:pt x="1099" y="5167"/>
                  </a:lnTo>
                  <a:lnTo>
                    <a:pt x="1058" y="5370"/>
                  </a:lnTo>
                  <a:lnTo>
                    <a:pt x="1018" y="5655"/>
                  </a:lnTo>
                  <a:lnTo>
                    <a:pt x="1099" y="5899"/>
                  </a:lnTo>
                  <a:lnTo>
                    <a:pt x="1140" y="6021"/>
                  </a:lnTo>
                  <a:lnTo>
                    <a:pt x="1221" y="6143"/>
                  </a:lnTo>
                  <a:lnTo>
                    <a:pt x="1343" y="6224"/>
                  </a:lnTo>
                  <a:lnTo>
                    <a:pt x="1465" y="6306"/>
                  </a:lnTo>
                  <a:lnTo>
                    <a:pt x="1709" y="6387"/>
                  </a:lnTo>
                  <a:lnTo>
                    <a:pt x="1994" y="6387"/>
                  </a:lnTo>
                  <a:lnTo>
                    <a:pt x="2238" y="6346"/>
                  </a:lnTo>
                  <a:lnTo>
                    <a:pt x="2482" y="6224"/>
                  </a:lnTo>
                  <a:lnTo>
                    <a:pt x="2726" y="6021"/>
                  </a:lnTo>
                  <a:lnTo>
                    <a:pt x="2889" y="5777"/>
                  </a:lnTo>
                  <a:lnTo>
                    <a:pt x="3011" y="6102"/>
                  </a:lnTo>
                  <a:lnTo>
                    <a:pt x="3092" y="6265"/>
                  </a:lnTo>
                  <a:lnTo>
                    <a:pt x="3173" y="6387"/>
                  </a:lnTo>
                  <a:lnTo>
                    <a:pt x="3295" y="6509"/>
                  </a:lnTo>
                  <a:lnTo>
                    <a:pt x="3417" y="6590"/>
                  </a:lnTo>
                  <a:lnTo>
                    <a:pt x="3580" y="6631"/>
                  </a:lnTo>
                  <a:lnTo>
                    <a:pt x="3743" y="6672"/>
                  </a:lnTo>
                  <a:lnTo>
                    <a:pt x="3906" y="6672"/>
                  </a:lnTo>
                  <a:lnTo>
                    <a:pt x="4109" y="6590"/>
                  </a:lnTo>
                  <a:lnTo>
                    <a:pt x="4312" y="6468"/>
                  </a:lnTo>
                  <a:lnTo>
                    <a:pt x="4475" y="6306"/>
                  </a:lnTo>
                  <a:lnTo>
                    <a:pt x="4597" y="6102"/>
                  </a:lnTo>
                  <a:lnTo>
                    <a:pt x="4678" y="5777"/>
                  </a:lnTo>
                  <a:lnTo>
                    <a:pt x="4678" y="5452"/>
                  </a:lnTo>
                  <a:lnTo>
                    <a:pt x="4841" y="5533"/>
                  </a:lnTo>
                  <a:lnTo>
                    <a:pt x="5004" y="5574"/>
                  </a:lnTo>
                  <a:lnTo>
                    <a:pt x="5329" y="5574"/>
                  </a:lnTo>
                  <a:lnTo>
                    <a:pt x="5492" y="5533"/>
                  </a:lnTo>
                  <a:lnTo>
                    <a:pt x="5655" y="5492"/>
                  </a:lnTo>
                  <a:lnTo>
                    <a:pt x="5817" y="5370"/>
                  </a:lnTo>
                  <a:lnTo>
                    <a:pt x="5939" y="5248"/>
                  </a:lnTo>
                  <a:lnTo>
                    <a:pt x="6061" y="5085"/>
                  </a:lnTo>
                  <a:lnTo>
                    <a:pt x="6143" y="4923"/>
                  </a:lnTo>
                  <a:lnTo>
                    <a:pt x="6183" y="4760"/>
                  </a:lnTo>
                  <a:lnTo>
                    <a:pt x="6224" y="4597"/>
                  </a:lnTo>
                  <a:lnTo>
                    <a:pt x="6224" y="4394"/>
                  </a:lnTo>
                  <a:lnTo>
                    <a:pt x="6183" y="4231"/>
                  </a:lnTo>
                  <a:lnTo>
                    <a:pt x="6102" y="4069"/>
                  </a:lnTo>
                  <a:lnTo>
                    <a:pt x="6021" y="3947"/>
                  </a:lnTo>
                  <a:lnTo>
                    <a:pt x="6183" y="3865"/>
                  </a:lnTo>
                  <a:lnTo>
                    <a:pt x="6346" y="3784"/>
                  </a:lnTo>
                  <a:lnTo>
                    <a:pt x="6468" y="3662"/>
                  </a:lnTo>
                  <a:lnTo>
                    <a:pt x="6590" y="3540"/>
                  </a:lnTo>
                  <a:lnTo>
                    <a:pt x="6672" y="3418"/>
                  </a:lnTo>
                  <a:lnTo>
                    <a:pt x="6712" y="3255"/>
                  </a:lnTo>
                  <a:lnTo>
                    <a:pt x="6753" y="3052"/>
                  </a:lnTo>
                  <a:lnTo>
                    <a:pt x="6712" y="2848"/>
                  </a:lnTo>
                  <a:lnTo>
                    <a:pt x="6672" y="2686"/>
                  </a:lnTo>
                  <a:lnTo>
                    <a:pt x="6590" y="2523"/>
                  </a:lnTo>
                  <a:lnTo>
                    <a:pt x="6468" y="2360"/>
                  </a:lnTo>
                  <a:lnTo>
                    <a:pt x="6346" y="2238"/>
                  </a:lnTo>
                  <a:lnTo>
                    <a:pt x="6183" y="2157"/>
                  </a:lnTo>
                  <a:lnTo>
                    <a:pt x="6021" y="2116"/>
                  </a:lnTo>
                  <a:lnTo>
                    <a:pt x="5858" y="2075"/>
                  </a:lnTo>
                  <a:lnTo>
                    <a:pt x="5695" y="2075"/>
                  </a:lnTo>
                  <a:lnTo>
                    <a:pt x="5817" y="1750"/>
                  </a:lnTo>
                  <a:lnTo>
                    <a:pt x="5817" y="1547"/>
                  </a:lnTo>
                  <a:lnTo>
                    <a:pt x="5817" y="1384"/>
                  </a:lnTo>
                  <a:lnTo>
                    <a:pt x="5777" y="1099"/>
                  </a:lnTo>
                  <a:lnTo>
                    <a:pt x="5655" y="855"/>
                  </a:lnTo>
                  <a:lnTo>
                    <a:pt x="5492" y="652"/>
                  </a:lnTo>
                  <a:lnTo>
                    <a:pt x="5370" y="570"/>
                  </a:lnTo>
                  <a:lnTo>
                    <a:pt x="5248" y="489"/>
                  </a:lnTo>
                  <a:lnTo>
                    <a:pt x="4963" y="448"/>
                  </a:lnTo>
                  <a:lnTo>
                    <a:pt x="4678" y="489"/>
                  </a:lnTo>
                  <a:lnTo>
                    <a:pt x="4434" y="570"/>
                  </a:lnTo>
                  <a:lnTo>
                    <a:pt x="4190" y="733"/>
                  </a:lnTo>
                  <a:lnTo>
                    <a:pt x="3946" y="977"/>
                  </a:lnTo>
                  <a:lnTo>
                    <a:pt x="3784" y="1262"/>
                  </a:lnTo>
                  <a:lnTo>
                    <a:pt x="3661" y="896"/>
                  </a:lnTo>
                  <a:lnTo>
                    <a:pt x="3458" y="448"/>
                  </a:lnTo>
                  <a:lnTo>
                    <a:pt x="3336" y="245"/>
                  </a:lnTo>
                  <a:lnTo>
                    <a:pt x="3133" y="82"/>
                  </a:lnTo>
                  <a:lnTo>
                    <a:pt x="3011" y="42"/>
                  </a:lnTo>
                  <a:lnTo>
                    <a:pt x="28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8444093" y="1206543"/>
              <a:ext cx="169394" cy="160105"/>
            </a:xfrm>
            <a:custGeom>
              <a:avLst/>
              <a:gdLst/>
              <a:ahLst/>
              <a:cxnLst/>
              <a:rect l="l" t="t" r="r" b="b"/>
              <a:pathLst>
                <a:path w="3702" h="3499" extrusionOk="0">
                  <a:moveTo>
                    <a:pt x="2197" y="1"/>
                  </a:moveTo>
                  <a:lnTo>
                    <a:pt x="1912" y="41"/>
                  </a:lnTo>
                  <a:lnTo>
                    <a:pt x="1668" y="41"/>
                  </a:lnTo>
                  <a:lnTo>
                    <a:pt x="1424" y="123"/>
                  </a:lnTo>
                  <a:lnTo>
                    <a:pt x="1180" y="204"/>
                  </a:lnTo>
                  <a:lnTo>
                    <a:pt x="936" y="326"/>
                  </a:lnTo>
                  <a:lnTo>
                    <a:pt x="692" y="489"/>
                  </a:lnTo>
                  <a:lnTo>
                    <a:pt x="488" y="692"/>
                  </a:lnTo>
                  <a:lnTo>
                    <a:pt x="285" y="936"/>
                  </a:lnTo>
                  <a:lnTo>
                    <a:pt x="163" y="1180"/>
                  </a:lnTo>
                  <a:lnTo>
                    <a:pt x="41" y="1465"/>
                  </a:lnTo>
                  <a:lnTo>
                    <a:pt x="0" y="1750"/>
                  </a:lnTo>
                  <a:lnTo>
                    <a:pt x="41" y="2035"/>
                  </a:lnTo>
                  <a:lnTo>
                    <a:pt x="81" y="2360"/>
                  </a:lnTo>
                  <a:lnTo>
                    <a:pt x="203" y="2645"/>
                  </a:lnTo>
                  <a:lnTo>
                    <a:pt x="366" y="2889"/>
                  </a:lnTo>
                  <a:lnTo>
                    <a:pt x="570" y="3092"/>
                  </a:lnTo>
                  <a:lnTo>
                    <a:pt x="814" y="3255"/>
                  </a:lnTo>
                  <a:lnTo>
                    <a:pt x="1058" y="3377"/>
                  </a:lnTo>
                  <a:lnTo>
                    <a:pt x="1342" y="3458"/>
                  </a:lnTo>
                  <a:lnTo>
                    <a:pt x="1627" y="3499"/>
                  </a:lnTo>
                  <a:lnTo>
                    <a:pt x="1912" y="3499"/>
                  </a:lnTo>
                  <a:lnTo>
                    <a:pt x="2197" y="3417"/>
                  </a:lnTo>
                  <a:lnTo>
                    <a:pt x="2481" y="3295"/>
                  </a:lnTo>
                  <a:lnTo>
                    <a:pt x="2725" y="3133"/>
                  </a:lnTo>
                  <a:lnTo>
                    <a:pt x="2969" y="2929"/>
                  </a:lnTo>
                  <a:lnTo>
                    <a:pt x="3173" y="2726"/>
                  </a:lnTo>
                  <a:lnTo>
                    <a:pt x="3376" y="2441"/>
                  </a:lnTo>
                  <a:lnTo>
                    <a:pt x="3539" y="2157"/>
                  </a:lnTo>
                  <a:lnTo>
                    <a:pt x="3620" y="1872"/>
                  </a:lnTo>
                  <a:lnTo>
                    <a:pt x="3702" y="1587"/>
                  </a:lnTo>
                  <a:lnTo>
                    <a:pt x="3702" y="1343"/>
                  </a:lnTo>
                  <a:lnTo>
                    <a:pt x="3661" y="1099"/>
                  </a:lnTo>
                  <a:lnTo>
                    <a:pt x="3580" y="855"/>
                  </a:lnTo>
                  <a:lnTo>
                    <a:pt x="3498" y="652"/>
                  </a:lnTo>
                  <a:lnTo>
                    <a:pt x="3335" y="489"/>
                  </a:lnTo>
                  <a:lnTo>
                    <a:pt x="3173" y="326"/>
                  </a:lnTo>
                  <a:lnTo>
                    <a:pt x="2969" y="204"/>
                  </a:lnTo>
                  <a:lnTo>
                    <a:pt x="2725" y="123"/>
                  </a:lnTo>
                  <a:lnTo>
                    <a:pt x="2441" y="41"/>
                  </a:lnTo>
                  <a:lnTo>
                    <a:pt x="21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8535287" y="1236332"/>
              <a:ext cx="18623" cy="18669"/>
            </a:xfrm>
            <a:custGeom>
              <a:avLst/>
              <a:gdLst/>
              <a:ahLst/>
              <a:cxnLst/>
              <a:rect l="l" t="t" r="r" b="b"/>
              <a:pathLst>
                <a:path w="407" h="408" extrusionOk="0">
                  <a:moveTo>
                    <a:pt x="122" y="1"/>
                  </a:moveTo>
                  <a:lnTo>
                    <a:pt x="82" y="41"/>
                  </a:lnTo>
                  <a:lnTo>
                    <a:pt x="41" y="123"/>
                  </a:lnTo>
                  <a:lnTo>
                    <a:pt x="0" y="204"/>
                  </a:lnTo>
                  <a:lnTo>
                    <a:pt x="41" y="285"/>
                  </a:lnTo>
                  <a:lnTo>
                    <a:pt x="82" y="326"/>
                  </a:lnTo>
                  <a:lnTo>
                    <a:pt x="122" y="367"/>
                  </a:lnTo>
                  <a:lnTo>
                    <a:pt x="204" y="407"/>
                  </a:lnTo>
                  <a:lnTo>
                    <a:pt x="285" y="367"/>
                  </a:lnTo>
                  <a:lnTo>
                    <a:pt x="366" y="326"/>
                  </a:lnTo>
                  <a:lnTo>
                    <a:pt x="407" y="285"/>
                  </a:lnTo>
                  <a:lnTo>
                    <a:pt x="407" y="204"/>
                  </a:lnTo>
                  <a:lnTo>
                    <a:pt x="407" y="123"/>
                  </a:lnTo>
                  <a:lnTo>
                    <a:pt x="366" y="41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8492458" y="1241914"/>
              <a:ext cx="18669" cy="18669"/>
            </a:xfrm>
            <a:custGeom>
              <a:avLst/>
              <a:gdLst/>
              <a:ahLst/>
              <a:cxnLst/>
              <a:rect l="l" t="t" r="r" b="b"/>
              <a:pathLst>
                <a:path w="408" h="408" extrusionOk="0">
                  <a:moveTo>
                    <a:pt x="204" y="1"/>
                  </a:moveTo>
                  <a:lnTo>
                    <a:pt x="123" y="41"/>
                  </a:lnTo>
                  <a:lnTo>
                    <a:pt x="41" y="82"/>
                  </a:lnTo>
                  <a:lnTo>
                    <a:pt x="1" y="123"/>
                  </a:lnTo>
                  <a:lnTo>
                    <a:pt x="1" y="204"/>
                  </a:lnTo>
                  <a:lnTo>
                    <a:pt x="1" y="285"/>
                  </a:lnTo>
                  <a:lnTo>
                    <a:pt x="41" y="367"/>
                  </a:lnTo>
                  <a:lnTo>
                    <a:pt x="82" y="407"/>
                  </a:lnTo>
                  <a:lnTo>
                    <a:pt x="285" y="407"/>
                  </a:lnTo>
                  <a:lnTo>
                    <a:pt x="367" y="367"/>
                  </a:lnTo>
                  <a:lnTo>
                    <a:pt x="407" y="285"/>
                  </a:lnTo>
                  <a:lnTo>
                    <a:pt x="407" y="204"/>
                  </a:lnTo>
                  <a:lnTo>
                    <a:pt x="407" y="163"/>
                  </a:lnTo>
                  <a:lnTo>
                    <a:pt x="367" y="82"/>
                  </a:lnTo>
                  <a:lnTo>
                    <a:pt x="326" y="41"/>
                  </a:lnTo>
                  <a:lnTo>
                    <a:pt x="2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8477587" y="1290326"/>
              <a:ext cx="16793" cy="18623"/>
            </a:xfrm>
            <a:custGeom>
              <a:avLst/>
              <a:gdLst/>
              <a:ahLst/>
              <a:cxnLst/>
              <a:rect l="l" t="t" r="r" b="b"/>
              <a:pathLst>
                <a:path w="367" h="407" extrusionOk="0">
                  <a:moveTo>
                    <a:pt x="122" y="0"/>
                  </a:moveTo>
                  <a:lnTo>
                    <a:pt x="41" y="41"/>
                  </a:lnTo>
                  <a:lnTo>
                    <a:pt x="0" y="122"/>
                  </a:lnTo>
                  <a:lnTo>
                    <a:pt x="0" y="204"/>
                  </a:lnTo>
                  <a:lnTo>
                    <a:pt x="0" y="285"/>
                  </a:lnTo>
                  <a:lnTo>
                    <a:pt x="41" y="326"/>
                  </a:lnTo>
                  <a:lnTo>
                    <a:pt x="122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26" y="326"/>
                  </a:lnTo>
                  <a:lnTo>
                    <a:pt x="366" y="285"/>
                  </a:lnTo>
                  <a:lnTo>
                    <a:pt x="366" y="204"/>
                  </a:lnTo>
                  <a:lnTo>
                    <a:pt x="366" y="122"/>
                  </a:lnTo>
                  <a:lnTo>
                    <a:pt x="326" y="41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8516664" y="1318238"/>
              <a:ext cx="16793" cy="18669"/>
            </a:xfrm>
            <a:custGeom>
              <a:avLst/>
              <a:gdLst/>
              <a:ahLst/>
              <a:cxnLst/>
              <a:rect l="l" t="t" r="r" b="b"/>
              <a:pathLst>
                <a:path w="367" h="408" extrusionOk="0">
                  <a:moveTo>
                    <a:pt x="122" y="0"/>
                  </a:moveTo>
                  <a:lnTo>
                    <a:pt x="41" y="41"/>
                  </a:lnTo>
                  <a:lnTo>
                    <a:pt x="0" y="122"/>
                  </a:lnTo>
                  <a:lnTo>
                    <a:pt x="0" y="204"/>
                  </a:lnTo>
                  <a:lnTo>
                    <a:pt x="0" y="244"/>
                  </a:lnTo>
                  <a:lnTo>
                    <a:pt x="41" y="326"/>
                  </a:lnTo>
                  <a:lnTo>
                    <a:pt x="122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26" y="326"/>
                  </a:lnTo>
                  <a:lnTo>
                    <a:pt x="367" y="244"/>
                  </a:lnTo>
                  <a:lnTo>
                    <a:pt x="367" y="204"/>
                  </a:lnTo>
                  <a:lnTo>
                    <a:pt x="367" y="122"/>
                  </a:lnTo>
                  <a:lnTo>
                    <a:pt x="326" y="41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8561324" y="1280991"/>
              <a:ext cx="16793" cy="16793"/>
            </a:xfrm>
            <a:custGeom>
              <a:avLst/>
              <a:gdLst/>
              <a:ahLst/>
              <a:cxnLst/>
              <a:rect l="l" t="t" r="r" b="b"/>
              <a:pathLst>
                <a:path w="367" h="367" extrusionOk="0">
                  <a:moveTo>
                    <a:pt x="82" y="1"/>
                  </a:moveTo>
                  <a:lnTo>
                    <a:pt x="41" y="41"/>
                  </a:lnTo>
                  <a:lnTo>
                    <a:pt x="1" y="123"/>
                  </a:lnTo>
                  <a:lnTo>
                    <a:pt x="1" y="163"/>
                  </a:lnTo>
                  <a:lnTo>
                    <a:pt x="1" y="245"/>
                  </a:lnTo>
                  <a:lnTo>
                    <a:pt x="41" y="326"/>
                  </a:lnTo>
                  <a:lnTo>
                    <a:pt x="82" y="367"/>
                  </a:lnTo>
                  <a:lnTo>
                    <a:pt x="245" y="367"/>
                  </a:lnTo>
                  <a:lnTo>
                    <a:pt x="326" y="326"/>
                  </a:lnTo>
                  <a:lnTo>
                    <a:pt x="367" y="245"/>
                  </a:lnTo>
                  <a:lnTo>
                    <a:pt x="367" y="163"/>
                  </a:lnTo>
                  <a:lnTo>
                    <a:pt x="367" y="123"/>
                  </a:lnTo>
                  <a:lnTo>
                    <a:pt x="326" y="41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522247" y="1271702"/>
              <a:ext cx="16793" cy="18669"/>
            </a:xfrm>
            <a:custGeom>
              <a:avLst/>
              <a:gdLst/>
              <a:ahLst/>
              <a:cxnLst/>
              <a:rect l="l" t="t" r="r" b="b"/>
              <a:pathLst>
                <a:path w="367" h="408" extrusionOk="0">
                  <a:moveTo>
                    <a:pt x="163" y="0"/>
                  </a:moveTo>
                  <a:lnTo>
                    <a:pt x="82" y="41"/>
                  </a:lnTo>
                  <a:lnTo>
                    <a:pt x="41" y="82"/>
                  </a:lnTo>
                  <a:lnTo>
                    <a:pt x="0" y="122"/>
                  </a:lnTo>
                  <a:lnTo>
                    <a:pt x="0" y="204"/>
                  </a:lnTo>
                  <a:lnTo>
                    <a:pt x="0" y="285"/>
                  </a:lnTo>
                  <a:lnTo>
                    <a:pt x="41" y="326"/>
                  </a:lnTo>
                  <a:lnTo>
                    <a:pt x="82" y="407"/>
                  </a:lnTo>
                  <a:lnTo>
                    <a:pt x="245" y="407"/>
                  </a:lnTo>
                  <a:lnTo>
                    <a:pt x="326" y="326"/>
                  </a:lnTo>
                  <a:lnTo>
                    <a:pt x="367" y="285"/>
                  </a:lnTo>
                  <a:lnTo>
                    <a:pt x="367" y="204"/>
                  </a:lnTo>
                  <a:lnTo>
                    <a:pt x="367" y="122"/>
                  </a:lnTo>
                  <a:lnTo>
                    <a:pt x="326" y="82"/>
                  </a:lnTo>
                  <a:lnTo>
                    <a:pt x="245" y="41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Google Shape;115;p3"/>
          <p:cNvSpPr/>
          <p:nvPr/>
        </p:nvSpPr>
        <p:spPr>
          <a:xfrm>
            <a:off x="3162073" y="1074310"/>
            <a:ext cx="303418" cy="305294"/>
          </a:xfrm>
          <a:custGeom>
            <a:avLst/>
            <a:gdLst/>
            <a:ahLst/>
            <a:cxnLst/>
            <a:rect l="l" t="t" r="r" b="b"/>
            <a:pathLst>
              <a:path w="6631" h="6672" extrusionOk="0">
                <a:moveTo>
                  <a:pt x="3742" y="0"/>
                </a:moveTo>
                <a:lnTo>
                  <a:pt x="2766" y="41"/>
                </a:lnTo>
                <a:lnTo>
                  <a:pt x="2685" y="41"/>
                </a:lnTo>
                <a:lnTo>
                  <a:pt x="2603" y="82"/>
                </a:lnTo>
                <a:lnTo>
                  <a:pt x="2563" y="163"/>
                </a:lnTo>
                <a:lnTo>
                  <a:pt x="2563" y="244"/>
                </a:lnTo>
                <a:lnTo>
                  <a:pt x="2603" y="2644"/>
                </a:lnTo>
                <a:lnTo>
                  <a:pt x="203" y="2685"/>
                </a:lnTo>
                <a:lnTo>
                  <a:pt x="122" y="2685"/>
                </a:lnTo>
                <a:lnTo>
                  <a:pt x="41" y="2726"/>
                </a:lnTo>
                <a:lnTo>
                  <a:pt x="0" y="2807"/>
                </a:lnTo>
                <a:lnTo>
                  <a:pt x="0" y="2848"/>
                </a:lnTo>
                <a:lnTo>
                  <a:pt x="0" y="3905"/>
                </a:lnTo>
                <a:lnTo>
                  <a:pt x="41" y="3987"/>
                </a:lnTo>
                <a:lnTo>
                  <a:pt x="81" y="4068"/>
                </a:lnTo>
                <a:lnTo>
                  <a:pt x="325" y="4068"/>
                </a:lnTo>
                <a:lnTo>
                  <a:pt x="366" y="4027"/>
                </a:lnTo>
                <a:lnTo>
                  <a:pt x="529" y="4027"/>
                </a:lnTo>
                <a:lnTo>
                  <a:pt x="1139" y="3987"/>
                </a:lnTo>
                <a:lnTo>
                  <a:pt x="2603" y="3987"/>
                </a:lnTo>
                <a:lnTo>
                  <a:pt x="2644" y="6468"/>
                </a:lnTo>
                <a:lnTo>
                  <a:pt x="2644" y="6549"/>
                </a:lnTo>
                <a:lnTo>
                  <a:pt x="2685" y="6590"/>
                </a:lnTo>
                <a:lnTo>
                  <a:pt x="2766" y="6630"/>
                </a:lnTo>
                <a:lnTo>
                  <a:pt x="2847" y="6671"/>
                </a:lnTo>
                <a:lnTo>
                  <a:pt x="3864" y="6671"/>
                </a:lnTo>
                <a:lnTo>
                  <a:pt x="3946" y="6630"/>
                </a:lnTo>
                <a:lnTo>
                  <a:pt x="3986" y="6590"/>
                </a:lnTo>
                <a:lnTo>
                  <a:pt x="4068" y="6508"/>
                </a:lnTo>
                <a:lnTo>
                  <a:pt x="4027" y="6346"/>
                </a:lnTo>
                <a:lnTo>
                  <a:pt x="3986" y="6305"/>
                </a:lnTo>
                <a:lnTo>
                  <a:pt x="3905" y="6264"/>
                </a:lnTo>
                <a:lnTo>
                  <a:pt x="4027" y="6305"/>
                </a:lnTo>
                <a:lnTo>
                  <a:pt x="4027" y="6264"/>
                </a:lnTo>
                <a:lnTo>
                  <a:pt x="3986" y="6102"/>
                </a:lnTo>
                <a:lnTo>
                  <a:pt x="3986" y="5492"/>
                </a:lnTo>
                <a:lnTo>
                  <a:pt x="3946" y="3987"/>
                </a:lnTo>
                <a:lnTo>
                  <a:pt x="6508" y="3987"/>
                </a:lnTo>
                <a:lnTo>
                  <a:pt x="6549" y="3946"/>
                </a:lnTo>
                <a:lnTo>
                  <a:pt x="6630" y="3864"/>
                </a:lnTo>
                <a:lnTo>
                  <a:pt x="6630" y="3783"/>
                </a:lnTo>
                <a:lnTo>
                  <a:pt x="6630" y="2766"/>
                </a:lnTo>
                <a:lnTo>
                  <a:pt x="6590" y="2726"/>
                </a:lnTo>
                <a:lnTo>
                  <a:pt x="6549" y="2644"/>
                </a:lnTo>
                <a:lnTo>
                  <a:pt x="6508" y="2604"/>
                </a:lnTo>
                <a:lnTo>
                  <a:pt x="3946" y="2604"/>
                </a:lnTo>
                <a:lnTo>
                  <a:pt x="3946" y="204"/>
                </a:lnTo>
                <a:lnTo>
                  <a:pt x="3946" y="122"/>
                </a:lnTo>
                <a:lnTo>
                  <a:pt x="3905" y="82"/>
                </a:lnTo>
                <a:lnTo>
                  <a:pt x="3824" y="41"/>
                </a:lnTo>
                <a:lnTo>
                  <a:pt x="374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"/>
          <p:cNvSpPr/>
          <p:nvPr/>
        </p:nvSpPr>
        <p:spPr>
          <a:xfrm>
            <a:off x="2437897" y="4587121"/>
            <a:ext cx="303418" cy="303418"/>
          </a:xfrm>
          <a:custGeom>
            <a:avLst/>
            <a:gdLst/>
            <a:ahLst/>
            <a:cxnLst/>
            <a:rect l="l" t="t" r="r" b="b"/>
            <a:pathLst>
              <a:path w="6631" h="6631" extrusionOk="0">
                <a:moveTo>
                  <a:pt x="2685" y="1"/>
                </a:moveTo>
                <a:lnTo>
                  <a:pt x="2604" y="41"/>
                </a:lnTo>
                <a:lnTo>
                  <a:pt x="2563" y="123"/>
                </a:lnTo>
                <a:lnTo>
                  <a:pt x="2563" y="204"/>
                </a:lnTo>
                <a:lnTo>
                  <a:pt x="2604" y="2604"/>
                </a:lnTo>
                <a:lnTo>
                  <a:pt x="204" y="2645"/>
                </a:lnTo>
                <a:lnTo>
                  <a:pt x="123" y="2645"/>
                </a:lnTo>
                <a:lnTo>
                  <a:pt x="41" y="2685"/>
                </a:lnTo>
                <a:lnTo>
                  <a:pt x="1" y="2767"/>
                </a:lnTo>
                <a:lnTo>
                  <a:pt x="1" y="2807"/>
                </a:lnTo>
                <a:lnTo>
                  <a:pt x="1" y="3865"/>
                </a:lnTo>
                <a:lnTo>
                  <a:pt x="1" y="3946"/>
                </a:lnTo>
                <a:lnTo>
                  <a:pt x="82" y="4028"/>
                </a:lnTo>
                <a:lnTo>
                  <a:pt x="285" y="4028"/>
                </a:lnTo>
                <a:lnTo>
                  <a:pt x="367" y="3987"/>
                </a:lnTo>
                <a:lnTo>
                  <a:pt x="529" y="3987"/>
                </a:lnTo>
                <a:lnTo>
                  <a:pt x="1099" y="3946"/>
                </a:lnTo>
                <a:lnTo>
                  <a:pt x="2604" y="3946"/>
                </a:lnTo>
                <a:lnTo>
                  <a:pt x="2645" y="6427"/>
                </a:lnTo>
                <a:lnTo>
                  <a:pt x="2645" y="6509"/>
                </a:lnTo>
                <a:lnTo>
                  <a:pt x="2685" y="6549"/>
                </a:lnTo>
                <a:lnTo>
                  <a:pt x="2767" y="6590"/>
                </a:lnTo>
                <a:lnTo>
                  <a:pt x="2848" y="6631"/>
                </a:lnTo>
                <a:lnTo>
                  <a:pt x="3865" y="6631"/>
                </a:lnTo>
                <a:lnTo>
                  <a:pt x="3946" y="6590"/>
                </a:lnTo>
                <a:lnTo>
                  <a:pt x="3987" y="6590"/>
                </a:lnTo>
                <a:lnTo>
                  <a:pt x="4068" y="6468"/>
                </a:lnTo>
                <a:lnTo>
                  <a:pt x="4028" y="6305"/>
                </a:lnTo>
                <a:lnTo>
                  <a:pt x="4028" y="6224"/>
                </a:lnTo>
                <a:lnTo>
                  <a:pt x="3987" y="6061"/>
                </a:lnTo>
                <a:lnTo>
                  <a:pt x="3987" y="5451"/>
                </a:lnTo>
                <a:lnTo>
                  <a:pt x="3946" y="3946"/>
                </a:lnTo>
                <a:lnTo>
                  <a:pt x="6509" y="3946"/>
                </a:lnTo>
                <a:lnTo>
                  <a:pt x="6550" y="3906"/>
                </a:lnTo>
                <a:lnTo>
                  <a:pt x="6590" y="3824"/>
                </a:lnTo>
                <a:lnTo>
                  <a:pt x="6631" y="3743"/>
                </a:lnTo>
                <a:lnTo>
                  <a:pt x="6631" y="2767"/>
                </a:lnTo>
                <a:lnTo>
                  <a:pt x="6590" y="2685"/>
                </a:lnTo>
                <a:lnTo>
                  <a:pt x="6550" y="2604"/>
                </a:lnTo>
                <a:lnTo>
                  <a:pt x="6509" y="2563"/>
                </a:lnTo>
                <a:lnTo>
                  <a:pt x="3946" y="2563"/>
                </a:lnTo>
                <a:lnTo>
                  <a:pt x="3946" y="163"/>
                </a:lnTo>
                <a:lnTo>
                  <a:pt x="3946" y="123"/>
                </a:lnTo>
                <a:lnTo>
                  <a:pt x="3906" y="41"/>
                </a:lnTo>
                <a:lnTo>
                  <a:pt x="382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5"/>
          <p:cNvSpPr txBox="1">
            <a:spLocks noGrp="1"/>
          </p:cNvSpPr>
          <p:nvPr>
            <p:ph type="title" idx="2"/>
          </p:nvPr>
        </p:nvSpPr>
        <p:spPr>
          <a:xfrm>
            <a:off x="1784025" y="2798625"/>
            <a:ext cx="2585100" cy="47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5"/>
          <p:cNvSpPr txBox="1">
            <a:spLocks noGrp="1"/>
          </p:cNvSpPr>
          <p:nvPr>
            <p:ph type="title" idx="3"/>
          </p:nvPr>
        </p:nvSpPr>
        <p:spPr>
          <a:xfrm>
            <a:off x="4774325" y="2798625"/>
            <a:ext cx="2585700" cy="47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5"/>
          <p:cNvSpPr txBox="1">
            <a:spLocks noGrp="1"/>
          </p:cNvSpPr>
          <p:nvPr>
            <p:ph type="subTitle" idx="1"/>
          </p:nvPr>
        </p:nvSpPr>
        <p:spPr>
          <a:xfrm>
            <a:off x="4774332" y="3279049"/>
            <a:ext cx="2585700" cy="104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9" name="Google Shape;159;p5"/>
          <p:cNvSpPr txBox="1">
            <a:spLocks noGrp="1"/>
          </p:cNvSpPr>
          <p:nvPr>
            <p:ph type="subTitle" idx="4"/>
          </p:nvPr>
        </p:nvSpPr>
        <p:spPr>
          <a:xfrm>
            <a:off x="1784200" y="3279049"/>
            <a:ext cx="2585100" cy="104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60" name="Google Shape;160;p5"/>
          <p:cNvGrpSpPr/>
          <p:nvPr/>
        </p:nvGrpSpPr>
        <p:grpSpPr>
          <a:xfrm rot="-1707809" flipH="1">
            <a:off x="-565970" y="-611855"/>
            <a:ext cx="1340703" cy="1721669"/>
            <a:chOff x="2659350" y="1746500"/>
            <a:chExt cx="379350" cy="487125"/>
          </a:xfrm>
        </p:grpSpPr>
        <p:sp>
          <p:nvSpPr>
            <p:cNvPr id="161" name="Google Shape;161;p5"/>
            <p:cNvSpPr/>
            <p:nvPr/>
          </p:nvSpPr>
          <p:spPr>
            <a:xfrm>
              <a:off x="2659350" y="1746500"/>
              <a:ext cx="379350" cy="487125"/>
            </a:xfrm>
            <a:custGeom>
              <a:avLst/>
              <a:gdLst/>
              <a:ahLst/>
              <a:cxnLst/>
              <a:rect l="l" t="t" r="r" b="b"/>
              <a:pathLst>
                <a:path w="15174" h="19485" extrusionOk="0">
                  <a:moveTo>
                    <a:pt x="14116" y="1"/>
                  </a:moveTo>
                  <a:lnTo>
                    <a:pt x="14034" y="42"/>
                  </a:lnTo>
                  <a:lnTo>
                    <a:pt x="13261" y="774"/>
                  </a:lnTo>
                  <a:lnTo>
                    <a:pt x="12448" y="1465"/>
                  </a:lnTo>
                  <a:lnTo>
                    <a:pt x="11634" y="2116"/>
                  </a:lnTo>
                  <a:lnTo>
                    <a:pt x="10821" y="2767"/>
                  </a:lnTo>
                  <a:lnTo>
                    <a:pt x="9112" y="4028"/>
                  </a:lnTo>
                  <a:lnTo>
                    <a:pt x="7404" y="5248"/>
                  </a:lnTo>
                  <a:lnTo>
                    <a:pt x="5899" y="6428"/>
                  </a:lnTo>
                  <a:lnTo>
                    <a:pt x="5167" y="7079"/>
                  </a:lnTo>
                  <a:lnTo>
                    <a:pt x="4435" y="7729"/>
                  </a:lnTo>
                  <a:lnTo>
                    <a:pt x="3743" y="8380"/>
                  </a:lnTo>
                  <a:lnTo>
                    <a:pt x="3133" y="9072"/>
                  </a:lnTo>
                  <a:lnTo>
                    <a:pt x="2482" y="9844"/>
                  </a:lnTo>
                  <a:lnTo>
                    <a:pt x="1953" y="10617"/>
                  </a:lnTo>
                  <a:lnTo>
                    <a:pt x="1425" y="11390"/>
                  </a:lnTo>
                  <a:lnTo>
                    <a:pt x="1018" y="12204"/>
                  </a:lnTo>
                  <a:lnTo>
                    <a:pt x="652" y="13058"/>
                  </a:lnTo>
                  <a:lnTo>
                    <a:pt x="326" y="13912"/>
                  </a:lnTo>
                  <a:lnTo>
                    <a:pt x="123" y="14766"/>
                  </a:lnTo>
                  <a:lnTo>
                    <a:pt x="82" y="15173"/>
                  </a:lnTo>
                  <a:lnTo>
                    <a:pt x="42" y="15620"/>
                  </a:lnTo>
                  <a:lnTo>
                    <a:pt x="1" y="16068"/>
                  </a:lnTo>
                  <a:lnTo>
                    <a:pt x="42" y="16475"/>
                  </a:lnTo>
                  <a:lnTo>
                    <a:pt x="82" y="16922"/>
                  </a:lnTo>
                  <a:lnTo>
                    <a:pt x="164" y="17329"/>
                  </a:lnTo>
                  <a:lnTo>
                    <a:pt x="326" y="17736"/>
                  </a:lnTo>
                  <a:lnTo>
                    <a:pt x="489" y="18102"/>
                  </a:lnTo>
                  <a:lnTo>
                    <a:pt x="733" y="18468"/>
                  </a:lnTo>
                  <a:lnTo>
                    <a:pt x="977" y="18753"/>
                  </a:lnTo>
                  <a:lnTo>
                    <a:pt x="1303" y="18997"/>
                  </a:lnTo>
                  <a:lnTo>
                    <a:pt x="1669" y="19200"/>
                  </a:lnTo>
                  <a:lnTo>
                    <a:pt x="2035" y="19363"/>
                  </a:lnTo>
                  <a:lnTo>
                    <a:pt x="2442" y="19444"/>
                  </a:lnTo>
                  <a:lnTo>
                    <a:pt x="2930" y="19485"/>
                  </a:lnTo>
                  <a:lnTo>
                    <a:pt x="3418" y="19485"/>
                  </a:lnTo>
                  <a:lnTo>
                    <a:pt x="3906" y="19444"/>
                  </a:lnTo>
                  <a:lnTo>
                    <a:pt x="4394" y="19363"/>
                  </a:lnTo>
                  <a:lnTo>
                    <a:pt x="5370" y="19159"/>
                  </a:lnTo>
                  <a:lnTo>
                    <a:pt x="6306" y="18915"/>
                  </a:lnTo>
                  <a:lnTo>
                    <a:pt x="7323" y="18631"/>
                  </a:lnTo>
                  <a:lnTo>
                    <a:pt x="8340" y="18305"/>
                  </a:lnTo>
                  <a:lnTo>
                    <a:pt x="9356" y="17980"/>
                  </a:lnTo>
                  <a:lnTo>
                    <a:pt x="10333" y="17614"/>
                  </a:lnTo>
                  <a:lnTo>
                    <a:pt x="11309" y="17166"/>
                  </a:lnTo>
                  <a:lnTo>
                    <a:pt x="12285" y="16719"/>
                  </a:lnTo>
                  <a:lnTo>
                    <a:pt x="13221" y="16271"/>
                  </a:lnTo>
                  <a:lnTo>
                    <a:pt x="14156" y="15743"/>
                  </a:lnTo>
                  <a:lnTo>
                    <a:pt x="15051" y="15214"/>
                  </a:lnTo>
                  <a:lnTo>
                    <a:pt x="15132" y="15173"/>
                  </a:lnTo>
                  <a:lnTo>
                    <a:pt x="15173" y="15092"/>
                  </a:lnTo>
                  <a:lnTo>
                    <a:pt x="15173" y="15051"/>
                  </a:lnTo>
                  <a:lnTo>
                    <a:pt x="15132" y="14970"/>
                  </a:lnTo>
                  <a:lnTo>
                    <a:pt x="15092" y="14929"/>
                  </a:lnTo>
                  <a:lnTo>
                    <a:pt x="15010" y="14888"/>
                  </a:lnTo>
                  <a:lnTo>
                    <a:pt x="14888" y="14888"/>
                  </a:lnTo>
                  <a:lnTo>
                    <a:pt x="13994" y="15417"/>
                  </a:lnTo>
                  <a:lnTo>
                    <a:pt x="13099" y="15905"/>
                  </a:lnTo>
                  <a:lnTo>
                    <a:pt x="12163" y="16393"/>
                  </a:lnTo>
                  <a:lnTo>
                    <a:pt x="11228" y="16800"/>
                  </a:lnTo>
                  <a:lnTo>
                    <a:pt x="10292" y="17207"/>
                  </a:lnTo>
                  <a:lnTo>
                    <a:pt x="9316" y="17573"/>
                  </a:lnTo>
                  <a:lnTo>
                    <a:pt x="8340" y="17939"/>
                  </a:lnTo>
                  <a:lnTo>
                    <a:pt x="7363" y="18224"/>
                  </a:lnTo>
                  <a:lnTo>
                    <a:pt x="6387" y="18508"/>
                  </a:lnTo>
                  <a:lnTo>
                    <a:pt x="5452" y="18753"/>
                  </a:lnTo>
                  <a:lnTo>
                    <a:pt x="4475" y="18956"/>
                  </a:lnTo>
                  <a:lnTo>
                    <a:pt x="3987" y="19037"/>
                  </a:lnTo>
                  <a:lnTo>
                    <a:pt x="3499" y="19119"/>
                  </a:lnTo>
                  <a:lnTo>
                    <a:pt x="3052" y="19119"/>
                  </a:lnTo>
                  <a:lnTo>
                    <a:pt x="2604" y="19078"/>
                  </a:lnTo>
                  <a:lnTo>
                    <a:pt x="2157" y="18997"/>
                  </a:lnTo>
                  <a:lnTo>
                    <a:pt x="1750" y="18834"/>
                  </a:lnTo>
                  <a:lnTo>
                    <a:pt x="1425" y="18631"/>
                  </a:lnTo>
                  <a:lnTo>
                    <a:pt x="1140" y="18386"/>
                  </a:lnTo>
                  <a:lnTo>
                    <a:pt x="896" y="18061"/>
                  </a:lnTo>
                  <a:lnTo>
                    <a:pt x="692" y="17695"/>
                  </a:lnTo>
                  <a:lnTo>
                    <a:pt x="530" y="17329"/>
                  </a:lnTo>
                  <a:lnTo>
                    <a:pt x="448" y="16922"/>
                  </a:lnTo>
                  <a:lnTo>
                    <a:pt x="408" y="16475"/>
                  </a:lnTo>
                  <a:lnTo>
                    <a:pt x="367" y="16068"/>
                  </a:lnTo>
                  <a:lnTo>
                    <a:pt x="408" y="15661"/>
                  </a:lnTo>
                  <a:lnTo>
                    <a:pt x="448" y="15214"/>
                  </a:lnTo>
                  <a:lnTo>
                    <a:pt x="611" y="14400"/>
                  </a:lnTo>
                  <a:lnTo>
                    <a:pt x="855" y="13546"/>
                  </a:lnTo>
                  <a:lnTo>
                    <a:pt x="1181" y="12732"/>
                  </a:lnTo>
                  <a:lnTo>
                    <a:pt x="1587" y="11919"/>
                  </a:lnTo>
                  <a:lnTo>
                    <a:pt x="2035" y="11146"/>
                  </a:lnTo>
                  <a:lnTo>
                    <a:pt x="2564" y="10373"/>
                  </a:lnTo>
                  <a:lnTo>
                    <a:pt x="3133" y="9641"/>
                  </a:lnTo>
                  <a:lnTo>
                    <a:pt x="3743" y="8950"/>
                  </a:lnTo>
                  <a:lnTo>
                    <a:pt x="4394" y="8299"/>
                  </a:lnTo>
                  <a:lnTo>
                    <a:pt x="5045" y="7648"/>
                  </a:lnTo>
                  <a:lnTo>
                    <a:pt x="5736" y="7038"/>
                  </a:lnTo>
                  <a:lnTo>
                    <a:pt x="6468" y="6428"/>
                  </a:lnTo>
                  <a:lnTo>
                    <a:pt x="7201" y="5858"/>
                  </a:lnTo>
                  <a:lnTo>
                    <a:pt x="9031" y="4557"/>
                  </a:lnTo>
                  <a:lnTo>
                    <a:pt x="10821" y="3214"/>
                  </a:lnTo>
                  <a:lnTo>
                    <a:pt x="11756" y="2523"/>
                  </a:lnTo>
                  <a:lnTo>
                    <a:pt x="12611" y="1831"/>
                  </a:lnTo>
                  <a:lnTo>
                    <a:pt x="13465" y="1058"/>
                  </a:lnTo>
                  <a:lnTo>
                    <a:pt x="14278" y="286"/>
                  </a:lnTo>
                  <a:lnTo>
                    <a:pt x="14319" y="245"/>
                  </a:lnTo>
                  <a:lnTo>
                    <a:pt x="14360" y="164"/>
                  </a:lnTo>
                  <a:lnTo>
                    <a:pt x="14319" y="82"/>
                  </a:lnTo>
                  <a:lnTo>
                    <a:pt x="14278" y="42"/>
                  </a:lnTo>
                  <a:lnTo>
                    <a:pt x="142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2701050" y="1843125"/>
              <a:ext cx="309175" cy="322375"/>
            </a:xfrm>
            <a:custGeom>
              <a:avLst/>
              <a:gdLst/>
              <a:ahLst/>
              <a:cxnLst/>
              <a:rect l="l" t="t" r="r" b="b"/>
              <a:pathLst>
                <a:path w="12367" h="12895" extrusionOk="0">
                  <a:moveTo>
                    <a:pt x="12163" y="0"/>
                  </a:moveTo>
                  <a:lnTo>
                    <a:pt x="12081" y="41"/>
                  </a:lnTo>
                  <a:lnTo>
                    <a:pt x="9600" y="1831"/>
                  </a:lnTo>
                  <a:lnTo>
                    <a:pt x="7160" y="3702"/>
                  </a:lnTo>
                  <a:lnTo>
                    <a:pt x="5939" y="4637"/>
                  </a:lnTo>
                  <a:lnTo>
                    <a:pt x="4760" y="5613"/>
                  </a:lnTo>
                  <a:lnTo>
                    <a:pt x="3580" y="6630"/>
                  </a:lnTo>
                  <a:lnTo>
                    <a:pt x="2441" y="7647"/>
                  </a:lnTo>
                  <a:lnTo>
                    <a:pt x="1872" y="8135"/>
                  </a:lnTo>
                  <a:lnTo>
                    <a:pt x="1343" y="8664"/>
                  </a:lnTo>
                  <a:lnTo>
                    <a:pt x="855" y="9193"/>
                  </a:lnTo>
                  <a:lnTo>
                    <a:pt x="611" y="9478"/>
                  </a:lnTo>
                  <a:lnTo>
                    <a:pt x="407" y="9762"/>
                  </a:lnTo>
                  <a:lnTo>
                    <a:pt x="285" y="10047"/>
                  </a:lnTo>
                  <a:lnTo>
                    <a:pt x="163" y="10332"/>
                  </a:lnTo>
                  <a:lnTo>
                    <a:pt x="82" y="10617"/>
                  </a:lnTo>
                  <a:lnTo>
                    <a:pt x="1" y="10901"/>
                  </a:lnTo>
                  <a:lnTo>
                    <a:pt x="1" y="11227"/>
                  </a:lnTo>
                  <a:lnTo>
                    <a:pt x="41" y="11511"/>
                  </a:lnTo>
                  <a:lnTo>
                    <a:pt x="123" y="11796"/>
                  </a:lnTo>
                  <a:lnTo>
                    <a:pt x="285" y="12081"/>
                  </a:lnTo>
                  <a:lnTo>
                    <a:pt x="448" y="12284"/>
                  </a:lnTo>
                  <a:lnTo>
                    <a:pt x="651" y="12488"/>
                  </a:lnTo>
                  <a:lnTo>
                    <a:pt x="896" y="12610"/>
                  </a:lnTo>
                  <a:lnTo>
                    <a:pt x="1140" y="12732"/>
                  </a:lnTo>
                  <a:lnTo>
                    <a:pt x="1384" y="12813"/>
                  </a:lnTo>
                  <a:lnTo>
                    <a:pt x="1668" y="12854"/>
                  </a:lnTo>
                  <a:lnTo>
                    <a:pt x="2238" y="12894"/>
                  </a:lnTo>
                  <a:lnTo>
                    <a:pt x="2929" y="12813"/>
                  </a:lnTo>
                  <a:lnTo>
                    <a:pt x="3621" y="12691"/>
                  </a:lnTo>
                  <a:lnTo>
                    <a:pt x="5004" y="12366"/>
                  </a:lnTo>
                  <a:lnTo>
                    <a:pt x="6712" y="11918"/>
                  </a:lnTo>
                  <a:lnTo>
                    <a:pt x="8380" y="11389"/>
                  </a:lnTo>
                  <a:lnTo>
                    <a:pt x="10048" y="10820"/>
                  </a:lnTo>
                  <a:lnTo>
                    <a:pt x="11715" y="10210"/>
                  </a:lnTo>
                  <a:lnTo>
                    <a:pt x="11756" y="10128"/>
                  </a:lnTo>
                  <a:lnTo>
                    <a:pt x="11797" y="10088"/>
                  </a:lnTo>
                  <a:lnTo>
                    <a:pt x="11837" y="9966"/>
                  </a:lnTo>
                  <a:lnTo>
                    <a:pt x="11797" y="9884"/>
                  </a:lnTo>
                  <a:lnTo>
                    <a:pt x="11756" y="9844"/>
                  </a:lnTo>
                  <a:lnTo>
                    <a:pt x="11675" y="9803"/>
                  </a:lnTo>
                  <a:lnTo>
                    <a:pt x="11593" y="9844"/>
                  </a:lnTo>
                  <a:lnTo>
                    <a:pt x="10210" y="10373"/>
                  </a:lnTo>
                  <a:lnTo>
                    <a:pt x="8827" y="10861"/>
                  </a:lnTo>
                  <a:lnTo>
                    <a:pt x="7444" y="11308"/>
                  </a:lnTo>
                  <a:lnTo>
                    <a:pt x="6021" y="11715"/>
                  </a:lnTo>
                  <a:lnTo>
                    <a:pt x="4597" y="12081"/>
                  </a:lnTo>
                  <a:lnTo>
                    <a:pt x="3173" y="12366"/>
                  </a:lnTo>
                  <a:lnTo>
                    <a:pt x="2604" y="12488"/>
                  </a:lnTo>
                  <a:lnTo>
                    <a:pt x="2034" y="12528"/>
                  </a:lnTo>
                  <a:lnTo>
                    <a:pt x="1709" y="12488"/>
                  </a:lnTo>
                  <a:lnTo>
                    <a:pt x="1424" y="12447"/>
                  </a:lnTo>
                  <a:lnTo>
                    <a:pt x="1180" y="12366"/>
                  </a:lnTo>
                  <a:lnTo>
                    <a:pt x="936" y="12244"/>
                  </a:lnTo>
                  <a:lnTo>
                    <a:pt x="692" y="12040"/>
                  </a:lnTo>
                  <a:lnTo>
                    <a:pt x="529" y="11796"/>
                  </a:lnTo>
                  <a:lnTo>
                    <a:pt x="448" y="11511"/>
                  </a:lnTo>
                  <a:lnTo>
                    <a:pt x="407" y="11227"/>
                  </a:lnTo>
                  <a:lnTo>
                    <a:pt x="407" y="10942"/>
                  </a:lnTo>
                  <a:lnTo>
                    <a:pt x="448" y="10657"/>
                  </a:lnTo>
                  <a:lnTo>
                    <a:pt x="529" y="10373"/>
                  </a:lnTo>
                  <a:lnTo>
                    <a:pt x="651" y="10088"/>
                  </a:lnTo>
                  <a:lnTo>
                    <a:pt x="855" y="9803"/>
                  </a:lnTo>
                  <a:lnTo>
                    <a:pt x="1058" y="9518"/>
                  </a:lnTo>
                  <a:lnTo>
                    <a:pt x="1546" y="8990"/>
                  </a:lnTo>
                  <a:lnTo>
                    <a:pt x="2034" y="8501"/>
                  </a:lnTo>
                  <a:lnTo>
                    <a:pt x="2563" y="8013"/>
                  </a:lnTo>
                  <a:lnTo>
                    <a:pt x="3621" y="7037"/>
                  </a:lnTo>
                  <a:lnTo>
                    <a:pt x="4719" y="6102"/>
                  </a:lnTo>
                  <a:lnTo>
                    <a:pt x="5858" y="5207"/>
                  </a:lnTo>
                  <a:lnTo>
                    <a:pt x="6956" y="4271"/>
                  </a:lnTo>
                  <a:lnTo>
                    <a:pt x="8299" y="3295"/>
                  </a:lnTo>
                  <a:lnTo>
                    <a:pt x="9600" y="2278"/>
                  </a:lnTo>
                  <a:lnTo>
                    <a:pt x="12285" y="366"/>
                  </a:lnTo>
                  <a:lnTo>
                    <a:pt x="12326" y="285"/>
                  </a:lnTo>
                  <a:lnTo>
                    <a:pt x="12366" y="203"/>
                  </a:lnTo>
                  <a:lnTo>
                    <a:pt x="12326" y="81"/>
                  </a:lnTo>
                  <a:lnTo>
                    <a:pt x="12285" y="41"/>
                  </a:lnTo>
                  <a:lnTo>
                    <a:pt x="122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2756975" y="1978375"/>
              <a:ext cx="183075" cy="133225"/>
            </a:xfrm>
            <a:custGeom>
              <a:avLst/>
              <a:gdLst/>
              <a:ahLst/>
              <a:cxnLst/>
              <a:rect l="l" t="t" r="r" b="b"/>
              <a:pathLst>
                <a:path w="7323" h="5329" extrusionOk="0">
                  <a:moveTo>
                    <a:pt x="5980" y="366"/>
                  </a:moveTo>
                  <a:lnTo>
                    <a:pt x="6306" y="407"/>
                  </a:lnTo>
                  <a:lnTo>
                    <a:pt x="6428" y="407"/>
                  </a:lnTo>
                  <a:lnTo>
                    <a:pt x="6550" y="488"/>
                  </a:lnTo>
                  <a:lnTo>
                    <a:pt x="6672" y="569"/>
                  </a:lnTo>
                  <a:lnTo>
                    <a:pt x="6753" y="651"/>
                  </a:lnTo>
                  <a:lnTo>
                    <a:pt x="6834" y="814"/>
                  </a:lnTo>
                  <a:lnTo>
                    <a:pt x="6875" y="936"/>
                  </a:lnTo>
                  <a:lnTo>
                    <a:pt x="6956" y="1302"/>
                  </a:lnTo>
                  <a:lnTo>
                    <a:pt x="6916" y="1586"/>
                  </a:lnTo>
                  <a:lnTo>
                    <a:pt x="6834" y="1912"/>
                  </a:lnTo>
                  <a:lnTo>
                    <a:pt x="6672" y="2197"/>
                  </a:lnTo>
                  <a:lnTo>
                    <a:pt x="6468" y="2522"/>
                  </a:lnTo>
                  <a:lnTo>
                    <a:pt x="6184" y="2766"/>
                  </a:lnTo>
                  <a:lnTo>
                    <a:pt x="5858" y="3010"/>
                  </a:lnTo>
                  <a:lnTo>
                    <a:pt x="5533" y="3213"/>
                  </a:lnTo>
                  <a:lnTo>
                    <a:pt x="4841" y="3580"/>
                  </a:lnTo>
                  <a:lnTo>
                    <a:pt x="4109" y="3864"/>
                  </a:lnTo>
                  <a:lnTo>
                    <a:pt x="3092" y="4271"/>
                  </a:lnTo>
                  <a:lnTo>
                    <a:pt x="2075" y="4637"/>
                  </a:lnTo>
                  <a:lnTo>
                    <a:pt x="1709" y="4800"/>
                  </a:lnTo>
                  <a:lnTo>
                    <a:pt x="1180" y="4963"/>
                  </a:lnTo>
                  <a:lnTo>
                    <a:pt x="692" y="4963"/>
                  </a:lnTo>
                  <a:lnTo>
                    <a:pt x="530" y="4881"/>
                  </a:lnTo>
                  <a:lnTo>
                    <a:pt x="448" y="4840"/>
                  </a:lnTo>
                  <a:lnTo>
                    <a:pt x="408" y="4759"/>
                  </a:lnTo>
                  <a:lnTo>
                    <a:pt x="367" y="4637"/>
                  </a:lnTo>
                  <a:lnTo>
                    <a:pt x="367" y="4515"/>
                  </a:lnTo>
                  <a:lnTo>
                    <a:pt x="448" y="4312"/>
                  </a:lnTo>
                  <a:lnTo>
                    <a:pt x="570" y="4108"/>
                  </a:lnTo>
                  <a:lnTo>
                    <a:pt x="733" y="3946"/>
                  </a:lnTo>
                  <a:lnTo>
                    <a:pt x="1384" y="3335"/>
                  </a:lnTo>
                  <a:lnTo>
                    <a:pt x="2075" y="2685"/>
                  </a:lnTo>
                  <a:lnTo>
                    <a:pt x="2848" y="2034"/>
                  </a:lnTo>
                  <a:lnTo>
                    <a:pt x="3621" y="1424"/>
                  </a:lnTo>
                  <a:lnTo>
                    <a:pt x="4068" y="1180"/>
                  </a:lnTo>
                  <a:lnTo>
                    <a:pt x="4475" y="936"/>
                  </a:lnTo>
                  <a:lnTo>
                    <a:pt x="4841" y="732"/>
                  </a:lnTo>
                  <a:lnTo>
                    <a:pt x="5207" y="569"/>
                  </a:lnTo>
                  <a:lnTo>
                    <a:pt x="5614" y="447"/>
                  </a:lnTo>
                  <a:lnTo>
                    <a:pt x="5980" y="366"/>
                  </a:lnTo>
                  <a:close/>
                  <a:moveTo>
                    <a:pt x="6021" y="0"/>
                  </a:moveTo>
                  <a:lnTo>
                    <a:pt x="5614" y="81"/>
                  </a:lnTo>
                  <a:lnTo>
                    <a:pt x="5207" y="203"/>
                  </a:lnTo>
                  <a:lnTo>
                    <a:pt x="4841" y="366"/>
                  </a:lnTo>
                  <a:lnTo>
                    <a:pt x="4353" y="569"/>
                  </a:lnTo>
                  <a:lnTo>
                    <a:pt x="3865" y="854"/>
                  </a:lnTo>
                  <a:lnTo>
                    <a:pt x="3377" y="1180"/>
                  </a:lnTo>
                  <a:lnTo>
                    <a:pt x="2930" y="1505"/>
                  </a:lnTo>
                  <a:lnTo>
                    <a:pt x="2035" y="2237"/>
                  </a:lnTo>
                  <a:lnTo>
                    <a:pt x="1180" y="2969"/>
                  </a:lnTo>
                  <a:lnTo>
                    <a:pt x="814" y="3295"/>
                  </a:lnTo>
                  <a:lnTo>
                    <a:pt x="448" y="3702"/>
                  </a:lnTo>
                  <a:lnTo>
                    <a:pt x="245" y="3905"/>
                  </a:lnTo>
                  <a:lnTo>
                    <a:pt x="123" y="4108"/>
                  </a:lnTo>
                  <a:lnTo>
                    <a:pt x="42" y="4352"/>
                  </a:lnTo>
                  <a:lnTo>
                    <a:pt x="1" y="4596"/>
                  </a:lnTo>
                  <a:lnTo>
                    <a:pt x="42" y="4840"/>
                  </a:lnTo>
                  <a:lnTo>
                    <a:pt x="164" y="5044"/>
                  </a:lnTo>
                  <a:lnTo>
                    <a:pt x="326" y="5207"/>
                  </a:lnTo>
                  <a:lnTo>
                    <a:pt x="530" y="5288"/>
                  </a:lnTo>
                  <a:lnTo>
                    <a:pt x="774" y="5329"/>
                  </a:lnTo>
                  <a:lnTo>
                    <a:pt x="1018" y="5329"/>
                  </a:lnTo>
                  <a:lnTo>
                    <a:pt x="1262" y="5288"/>
                  </a:lnTo>
                  <a:lnTo>
                    <a:pt x="1465" y="5247"/>
                  </a:lnTo>
                  <a:lnTo>
                    <a:pt x="2157" y="5003"/>
                  </a:lnTo>
                  <a:lnTo>
                    <a:pt x="2848" y="4759"/>
                  </a:lnTo>
                  <a:lnTo>
                    <a:pt x="4139" y="4266"/>
                  </a:lnTo>
                  <a:lnTo>
                    <a:pt x="4139" y="4266"/>
                  </a:lnTo>
                  <a:lnTo>
                    <a:pt x="4150" y="4271"/>
                  </a:lnTo>
                  <a:lnTo>
                    <a:pt x="4231" y="4230"/>
                  </a:lnTo>
                  <a:lnTo>
                    <a:pt x="4963" y="3905"/>
                  </a:lnTo>
                  <a:lnTo>
                    <a:pt x="5696" y="3539"/>
                  </a:lnTo>
                  <a:lnTo>
                    <a:pt x="6021" y="3335"/>
                  </a:lnTo>
                  <a:lnTo>
                    <a:pt x="6346" y="3091"/>
                  </a:lnTo>
                  <a:lnTo>
                    <a:pt x="6672" y="2847"/>
                  </a:lnTo>
                  <a:lnTo>
                    <a:pt x="6916" y="2522"/>
                  </a:lnTo>
                  <a:lnTo>
                    <a:pt x="7119" y="2197"/>
                  </a:lnTo>
                  <a:lnTo>
                    <a:pt x="7241" y="1871"/>
                  </a:lnTo>
                  <a:lnTo>
                    <a:pt x="7323" y="1505"/>
                  </a:lnTo>
                  <a:lnTo>
                    <a:pt x="7323" y="1098"/>
                  </a:lnTo>
                  <a:lnTo>
                    <a:pt x="7201" y="732"/>
                  </a:lnTo>
                  <a:lnTo>
                    <a:pt x="7119" y="569"/>
                  </a:lnTo>
                  <a:lnTo>
                    <a:pt x="7038" y="407"/>
                  </a:lnTo>
                  <a:lnTo>
                    <a:pt x="6916" y="285"/>
                  </a:lnTo>
                  <a:lnTo>
                    <a:pt x="6794" y="163"/>
                  </a:lnTo>
                  <a:lnTo>
                    <a:pt x="6631" y="81"/>
                  </a:lnTo>
                  <a:lnTo>
                    <a:pt x="6428" y="41"/>
                  </a:lnTo>
                  <a:lnTo>
                    <a:pt x="62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" name="Google Shape;164;p5"/>
          <p:cNvSpPr/>
          <p:nvPr/>
        </p:nvSpPr>
        <p:spPr>
          <a:xfrm>
            <a:off x="7734425" y="-692675"/>
            <a:ext cx="3656709" cy="2101870"/>
          </a:xfrm>
          <a:custGeom>
            <a:avLst/>
            <a:gdLst/>
            <a:ahLst/>
            <a:cxnLst/>
            <a:rect l="l" t="t" r="r" b="b"/>
            <a:pathLst>
              <a:path w="34820" h="20014" extrusionOk="0">
                <a:moveTo>
                  <a:pt x="27294" y="1"/>
                </a:moveTo>
                <a:lnTo>
                  <a:pt x="26765" y="41"/>
                </a:lnTo>
                <a:lnTo>
                  <a:pt x="25626" y="123"/>
                </a:lnTo>
                <a:lnTo>
                  <a:pt x="24487" y="326"/>
                </a:lnTo>
                <a:lnTo>
                  <a:pt x="23348" y="529"/>
                </a:lnTo>
                <a:lnTo>
                  <a:pt x="22210" y="814"/>
                </a:lnTo>
                <a:lnTo>
                  <a:pt x="17044" y="1953"/>
                </a:lnTo>
                <a:lnTo>
                  <a:pt x="11878" y="3133"/>
                </a:lnTo>
                <a:lnTo>
                  <a:pt x="10698" y="3377"/>
                </a:lnTo>
                <a:lnTo>
                  <a:pt x="9559" y="3662"/>
                </a:lnTo>
                <a:lnTo>
                  <a:pt x="8380" y="3987"/>
                </a:lnTo>
                <a:lnTo>
                  <a:pt x="7281" y="4394"/>
                </a:lnTo>
                <a:lnTo>
                  <a:pt x="6264" y="4760"/>
                </a:lnTo>
                <a:lnTo>
                  <a:pt x="5288" y="5248"/>
                </a:lnTo>
                <a:lnTo>
                  <a:pt x="4353" y="5777"/>
                </a:lnTo>
                <a:lnTo>
                  <a:pt x="3905" y="6061"/>
                </a:lnTo>
                <a:lnTo>
                  <a:pt x="3458" y="6387"/>
                </a:lnTo>
                <a:lnTo>
                  <a:pt x="2766" y="6997"/>
                </a:lnTo>
                <a:lnTo>
                  <a:pt x="2156" y="7648"/>
                </a:lnTo>
                <a:lnTo>
                  <a:pt x="1587" y="8339"/>
                </a:lnTo>
                <a:lnTo>
                  <a:pt x="1099" y="9112"/>
                </a:lnTo>
                <a:lnTo>
                  <a:pt x="692" y="9885"/>
                </a:lnTo>
                <a:lnTo>
                  <a:pt x="366" y="10699"/>
                </a:lnTo>
                <a:lnTo>
                  <a:pt x="244" y="11146"/>
                </a:lnTo>
                <a:lnTo>
                  <a:pt x="122" y="11553"/>
                </a:lnTo>
                <a:lnTo>
                  <a:pt x="82" y="11959"/>
                </a:lnTo>
                <a:lnTo>
                  <a:pt x="0" y="12407"/>
                </a:lnTo>
                <a:lnTo>
                  <a:pt x="0" y="12854"/>
                </a:lnTo>
                <a:lnTo>
                  <a:pt x="0" y="13261"/>
                </a:lnTo>
                <a:lnTo>
                  <a:pt x="41" y="13709"/>
                </a:lnTo>
                <a:lnTo>
                  <a:pt x="122" y="14115"/>
                </a:lnTo>
                <a:lnTo>
                  <a:pt x="244" y="14522"/>
                </a:lnTo>
                <a:lnTo>
                  <a:pt x="366" y="14929"/>
                </a:lnTo>
                <a:lnTo>
                  <a:pt x="529" y="15336"/>
                </a:lnTo>
                <a:lnTo>
                  <a:pt x="732" y="15742"/>
                </a:lnTo>
                <a:lnTo>
                  <a:pt x="1017" y="16190"/>
                </a:lnTo>
                <a:lnTo>
                  <a:pt x="1302" y="16597"/>
                </a:lnTo>
                <a:lnTo>
                  <a:pt x="1668" y="17003"/>
                </a:lnTo>
                <a:lnTo>
                  <a:pt x="1993" y="17369"/>
                </a:lnTo>
                <a:lnTo>
                  <a:pt x="2400" y="17695"/>
                </a:lnTo>
                <a:lnTo>
                  <a:pt x="2807" y="17980"/>
                </a:lnTo>
                <a:lnTo>
                  <a:pt x="3214" y="18264"/>
                </a:lnTo>
                <a:lnTo>
                  <a:pt x="3661" y="18549"/>
                </a:lnTo>
                <a:lnTo>
                  <a:pt x="4109" y="18793"/>
                </a:lnTo>
                <a:lnTo>
                  <a:pt x="4597" y="18996"/>
                </a:lnTo>
                <a:lnTo>
                  <a:pt x="5532" y="19363"/>
                </a:lnTo>
                <a:lnTo>
                  <a:pt x="6549" y="19607"/>
                </a:lnTo>
                <a:lnTo>
                  <a:pt x="7525" y="19810"/>
                </a:lnTo>
                <a:lnTo>
                  <a:pt x="8136" y="19891"/>
                </a:lnTo>
                <a:lnTo>
                  <a:pt x="8746" y="19932"/>
                </a:lnTo>
                <a:lnTo>
                  <a:pt x="10007" y="20013"/>
                </a:lnTo>
                <a:lnTo>
                  <a:pt x="11227" y="19973"/>
                </a:lnTo>
                <a:lnTo>
                  <a:pt x="12447" y="19891"/>
                </a:lnTo>
                <a:lnTo>
                  <a:pt x="14928" y="19688"/>
                </a:lnTo>
                <a:lnTo>
                  <a:pt x="16149" y="19566"/>
                </a:lnTo>
                <a:lnTo>
                  <a:pt x="17369" y="19485"/>
                </a:lnTo>
                <a:lnTo>
                  <a:pt x="18711" y="19444"/>
                </a:lnTo>
                <a:lnTo>
                  <a:pt x="20013" y="19485"/>
                </a:lnTo>
                <a:lnTo>
                  <a:pt x="22657" y="19566"/>
                </a:lnTo>
                <a:lnTo>
                  <a:pt x="23837" y="19647"/>
                </a:lnTo>
                <a:lnTo>
                  <a:pt x="25626" y="19647"/>
                </a:lnTo>
                <a:lnTo>
                  <a:pt x="26196" y="19607"/>
                </a:lnTo>
                <a:lnTo>
                  <a:pt x="26806" y="19525"/>
                </a:lnTo>
                <a:lnTo>
                  <a:pt x="27375" y="19403"/>
                </a:lnTo>
                <a:lnTo>
                  <a:pt x="27823" y="19281"/>
                </a:lnTo>
                <a:lnTo>
                  <a:pt x="28311" y="19118"/>
                </a:lnTo>
                <a:lnTo>
                  <a:pt x="28758" y="18915"/>
                </a:lnTo>
                <a:lnTo>
                  <a:pt x="29206" y="18712"/>
                </a:lnTo>
                <a:lnTo>
                  <a:pt x="29613" y="18508"/>
                </a:lnTo>
                <a:lnTo>
                  <a:pt x="30060" y="18264"/>
                </a:lnTo>
                <a:lnTo>
                  <a:pt x="30833" y="17695"/>
                </a:lnTo>
                <a:lnTo>
                  <a:pt x="31565" y="17044"/>
                </a:lnTo>
                <a:lnTo>
                  <a:pt x="32257" y="16352"/>
                </a:lnTo>
                <a:lnTo>
                  <a:pt x="32867" y="15580"/>
                </a:lnTo>
                <a:lnTo>
                  <a:pt x="33395" y="14766"/>
                </a:lnTo>
                <a:lnTo>
                  <a:pt x="33680" y="14278"/>
                </a:lnTo>
                <a:lnTo>
                  <a:pt x="33884" y="13749"/>
                </a:lnTo>
                <a:lnTo>
                  <a:pt x="34128" y="13261"/>
                </a:lnTo>
                <a:lnTo>
                  <a:pt x="34290" y="12732"/>
                </a:lnTo>
                <a:lnTo>
                  <a:pt x="34453" y="12204"/>
                </a:lnTo>
                <a:lnTo>
                  <a:pt x="34575" y="11634"/>
                </a:lnTo>
                <a:lnTo>
                  <a:pt x="34697" y="11105"/>
                </a:lnTo>
                <a:lnTo>
                  <a:pt x="34778" y="10536"/>
                </a:lnTo>
                <a:lnTo>
                  <a:pt x="34819" y="9966"/>
                </a:lnTo>
                <a:lnTo>
                  <a:pt x="34819" y="9438"/>
                </a:lnTo>
                <a:lnTo>
                  <a:pt x="34819" y="8868"/>
                </a:lnTo>
                <a:lnTo>
                  <a:pt x="34819" y="8299"/>
                </a:lnTo>
                <a:lnTo>
                  <a:pt x="34738" y="7729"/>
                </a:lnTo>
                <a:lnTo>
                  <a:pt x="34656" y="7200"/>
                </a:lnTo>
                <a:lnTo>
                  <a:pt x="34575" y="6631"/>
                </a:lnTo>
                <a:lnTo>
                  <a:pt x="34412" y="6102"/>
                </a:lnTo>
                <a:lnTo>
                  <a:pt x="34290" y="5533"/>
                </a:lnTo>
                <a:lnTo>
                  <a:pt x="34087" y="5004"/>
                </a:lnTo>
                <a:lnTo>
                  <a:pt x="33884" y="4475"/>
                </a:lnTo>
                <a:lnTo>
                  <a:pt x="33640" y="3946"/>
                </a:lnTo>
                <a:lnTo>
                  <a:pt x="33395" y="3499"/>
                </a:lnTo>
                <a:lnTo>
                  <a:pt x="33111" y="3051"/>
                </a:lnTo>
                <a:lnTo>
                  <a:pt x="32826" y="2604"/>
                </a:lnTo>
                <a:lnTo>
                  <a:pt x="32501" y="2238"/>
                </a:lnTo>
                <a:lnTo>
                  <a:pt x="32134" y="1831"/>
                </a:lnTo>
                <a:lnTo>
                  <a:pt x="31768" y="1465"/>
                </a:lnTo>
                <a:lnTo>
                  <a:pt x="31362" y="1180"/>
                </a:lnTo>
                <a:lnTo>
                  <a:pt x="30914" y="896"/>
                </a:lnTo>
                <a:lnTo>
                  <a:pt x="30426" y="611"/>
                </a:lnTo>
                <a:lnTo>
                  <a:pt x="29938" y="407"/>
                </a:lnTo>
                <a:lnTo>
                  <a:pt x="29450" y="285"/>
                </a:lnTo>
                <a:lnTo>
                  <a:pt x="28921" y="163"/>
                </a:lnTo>
                <a:lnTo>
                  <a:pt x="28392" y="82"/>
                </a:lnTo>
                <a:lnTo>
                  <a:pt x="27823" y="41"/>
                </a:lnTo>
                <a:lnTo>
                  <a:pt x="2729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5"/>
          <p:cNvSpPr/>
          <p:nvPr/>
        </p:nvSpPr>
        <p:spPr>
          <a:xfrm>
            <a:off x="7371478" y="206147"/>
            <a:ext cx="85704" cy="85658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221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1"/>
                </a:lnTo>
                <a:lnTo>
                  <a:pt x="150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4"/>
                </a:lnTo>
                <a:lnTo>
                  <a:pt x="1791" y="652"/>
                </a:lnTo>
                <a:lnTo>
                  <a:pt x="1750" y="489"/>
                </a:lnTo>
                <a:lnTo>
                  <a:pt x="1669" y="367"/>
                </a:lnTo>
                <a:lnTo>
                  <a:pt x="1547" y="245"/>
                </a:lnTo>
                <a:lnTo>
                  <a:pt x="1303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" name="Google Shape;166;p5"/>
          <p:cNvGrpSpPr/>
          <p:nvPr/>
        </p:nvGrpSpPr>
        <p:grpSpPr>
          <a:xfrm>
            <a:off x="8202131" y="525790"/>
            <a:ext cx="307124" cy="305294"/>
            <a:chOff x="1026043" y="1162815"/>
            <a:chExt cx="307124" cy="305294"/>
          </a:xfrm>
        </p:grpSpPr>
        <p:sp>
          <p:nvSpPr>
            <p:cNvPr id="167" name="Google Shape;167;p5"/>
            <p:cNvSpPr/>
            <p:nvPr/>
          </p:nvSpPr>
          <p:spPr>
            <a:xfrm>
              <a:off x="1026043" y="1162815"/>
              <a:ext cx="307124" cy="305294"/>
            </a:xfrm>
            <a:custGeom>
              <a:avLst/>
              <a:gdLst/>
              <a:ahLst/>
              <a:cxnLst/>
              <a:rect l="l" t="t" r="r" b="b"/>
              <a:pathLst>
                <a:path w="6712" h="6672" extrusionOk="0">
                  <a:moveTo>
                    <a:pt x="2766" y="1"/>
                  </a:moveTo>
                  <a:lnTo>
                    <a:pt x="2644" y="41"/>
                  </a:lnTo>
                  <a:lnTo>
                    <a:pt x="2563" y="82"/>
                  </a:lnTo>
                  <a:lnTo>
                    <a:pt x="2441" y="163"/>
                  </a:lnTo>
                  <a:lnTo>
                    <a:pt x="2359" y="245"/>
                  </a:lnTo>
                  <a:lnTo>
                    <a:pt x="2319" y="367"/>
                  </a:lnTo>
                  <a:lnTo>
                    <a:pt x="2237" y="651"/>
                  </a:lnTo>
                  <a:lnTo>
                    <a:pt x="2197" y="936"/>
                  </a:lnTo>
                  <a:lnTo>
                    <a:pt x="2197" y="1221"/>
                  </a:lnTo>
                  <a:lnTo>
                    <a:pt x="2237" y="1506"/>
                  </a:lnTo>
                  <a:lnTo>
                    <a:pt x="2075" y="1343"/>
                  </a:lnTo>
                  <a:lnTo>
                    <a:pt x="1871" y="1221"/>
                  </a:lnTo>
                  <a:lnTo>
                    <a:pt x="1546" y="1139"/>
                  </a:lnTo>
                  <a:lnTo>
                    <a:pt x="1424" y="1099"/>
                  </a:lnTo>
                  <a:lnTo>
                    <a:pt x="1261" y="1139"/>
                  </a:lnTo>
                  <a:lnTo>
                    <a:pt x="1139" y="1180"/>
                  </a:lnTo>
                  <a:lnTo>
                    <a:pt x="1017" y="1262"/>
                  </a:lnTo>
                  <a:lnTo>
                    <a:pt x="895" y="1343"/>
                  </a:lnTo>
                  <a:lnTo>
                    <a:pt x="814" y="1506"/>
                  </a:lnTo>
                  <a:lnTo>
                    <a:pt x="773" y="1790"/>
                  </a:lnTo>
                  <a:lnTo>
                    <a:pt x="773" y="2075"/>
                  </a:lnTo>
                  <a:lnTo>
                    <a:pt x="854" y="2360"/>
                  </a:lnTo>
                  <a:lnTo>
                    <a:pt x="1017" y="2604"/>
                  </a:lnTo>
                  <a:lnTo>
                    <a:pt x="1180" y="2807"/>
                  </a:lnTo>
                  <a:lnTo>
                    <a:pt x="1383" y="3011"/>
                  </a:lnTo>
                  <a:lnTo>
                    <a:pt x="1017" y="2970"/>
                  </a:lnTo>
                  <a:lnTo>
                    <a:pt x="814" y="3011"/>
                  </a:lnTo>
                  <a:lnTo>
                    <a:pt x="651" y="3051"/>
                  </a:lnTo>
                  <a:lnTo>
                    <a:pt x="407" y="3214"/>
                  </a:lnTo>
                  <a:lnTo>
                    <a:pt x="204" y="3377"/>
                  </a:lnTo>
                  <a:lnTo>
                    <a:pt x="82" y="3621"/>
                  </a:lnTo>
                  <a:lnTo>
                    <a:pt x="0" y="3865"/>
                  </a:lnTo>
                  <a:lnTo>
                    <a:pt x="0" y="4109"/>
                  </a:lnTo>
                  <a:lnTo>
                    <a:pt x="82" y="4353"/>
                  </a:lnTo>
                  <a:lnTo>
                    <a:pt x="244" y="4516"/>
                  </a:lnTo>
                  <a:lnTo>
                    <a:pt x="488" y="4678"/>
                  </a:lnTo>
                  <a:lnTo>
                    <a:pt x="692" y="4719"/>
                  </a:lnTo>
                  <a:lnTo>
                    <a:pt x="936" y="4760"/>
                  </a:lnTo>
                  <a:lnTo>
                    <a:pt x="1424" y="4719"/>
                  </a:lnTo>
                  <a:lnTo>
                    <a:pt x="1180" y="5004"/>
                  </a:lnTo>
                  <a:lnTo>
                    <a:pt x="1098" y="5166"/>
                  </a:lnTo>
                  <a:lnTo>
                    <a:pt x="1058" y="5370"/>
                  </a:lnTo>
                  <a:lnTo>
                    <a:pt x="1017" y="5655"/>
                  </a:lnTo>
                  <a:lnTo>
                    <a:pt x="1098" y="5939"/>
                  </a:lnTo>
                  <a:lnTo>
                    <a:pt x="1139" y="6061"/>
                  </a:lnTo>
                  <a:lnTo>
                    <a:pt x="1220" y="6143"/>
                  </a:lnTo>
                  <a:lnTo>
                    <a:pt x="1342" y="6265"/>
                  </a:lnTo>
                  <a:lnTo>
                    <a:pt x="1464" y="6305"/>
                  </a:lnTo>
                  <a:lnTo>
                    <a:pt x="1709" y="6387"/>
                  </a:lnTo>
                  <a:lnTo>
                    <a:pt x="1993" y="6387"/>
                  </a:lnTo>
                  <a:lnTo>
                    <a:pt x="2237" y="6346"/>
                  </a:lnTo>
                  <a:lnTo>
                    <a:pt x="2481" y="6224"/>
                  </a:lnTo>
                  <a:lnTo>
                    <a:pt x="2685" y="6021"/>
                  </a:lnTo>
                  <a:lnTo>
                    <a:pt x="2888" y="5777"/>
                  </a:lnTo>
                  <a:lnTo>
                    <a:pt x="3010" y="6102"/>
                  </a:lnTo>
                  <a:lnTo>
                    <a:pt x="3092" y="6265"/>
                  </a:lnTo>
                  <a:lnTo>
                    <a:pt x="3173" y="6387"/>
                  </a:lnTo>
                  <a:lnTo>
                    <a:pt x="3295" y="6509"/>
                  </a:lnTo>
                  <a:lnTo>
                    <a:pt x="3417" y="6590"/>
                  </a:lnTo>
                  <a:lnTo>
                    <a:pt x="3580" y="6671"/>
                  </a:lnTo>
                  <a:lnTo>
                    <a:pt x="3905" y="6671"/>
                  </a:lnTo>
                  <a:lnTo>
                    <a:pt x="4108" y="6590"/>
                  </a:lnTo>
                  <a:lnTo>
                    <a:pt x="4312" y="6468"/>
                  </a:lnTo>
                  <a:lnTo>
                    <a:pt x="4475" y="6305"/>
                  </a:lnTo>
                  <a:lnTo>
                    <a:pt x="4597" y="6102"/>
                  </a:lnTo>
                  <a:lnTo>
                    <a:pt x="4678" y="5777"/>
                  </a:lnTo>
                  <a:lnTo>
                    <a:pt x="4678" y="5451"/>
                  </a:lnTo>
                  <a:lnTo>
                    <a:pt x="4841" y="5533"/>
                  </a:lnTo>
                  <a:lnTo>
                    <a:pt x="5003" y="5573"/>
                  </a:lnTo>
                  <a:lnTo>
                    <a:pt x="5166" y="5614"/>
                  </a:lnTo>
                  <a:lnTo>
                    <a:pt x="5329" y="5573"/>
                  </a:lnTo>
                  <a:lnTo>
                    <a:pt x="5491" y="5533"/>
                  </a:lnTo>
                  <a:lnTo>
                    <a:pt x="5654" y="5492"/>
                  </a:lnTo>
                  <a:lnTo>
                    <a:pt x="5817" y="5370"/>
                  </a:lnTo>
                  <a:lnTo>
                    <a:pt x="5939" y="5248"/>
                  </a:lnTo>
                  <a:lnTo>
                    <a:pt x="6061" y="5085"/>
                  </a:lnTo>
                  <a:lnTo>
                    <a:pt x="6142" y="4922"/>
                  </a:lnTo>
                  <a:lnTo>
                    <a:pt x="6183" y="4760"/>
                  </a:lnTo>
                  <a:lnTo>
                    <a:pt x="6224" y="4597"/>
                  </a:lnTo>
                  <a:lnTo>
                    <a:pt x="6224" y="4434"/>
                  </a:lnTo>
                  <a:lnTo>
                    <a:pt x="6183" y="4231"/>
                  </a:lnTo>
                  <a:lnTo>
                    <a:pt x="6102" y="4068"/>
                  </a:lnTo>
                  <a:lnTo>
                    <a:pt x="6020" y="3946"/>
                  </a:lnTo>
                  <a:lnTo>
                    <a:pt x="6183" y="3865"/>
                  </a:lnTo>
                  <a:lnTo>
                    <a:pt x="6346" y="3783"/>
                  </a:lnTo>
                  <a:lnTo>
                    <a:pt x="6468" y="3702"/>
                  </a:lnTo>
                  <a:lnTo>
                    <a:pt x="6549" y="3539"/>
                  </a:lnTo>
                  <a:lnTo>
                    <a:pt x="6630" y="3417"/>
                  </a:lnTo>
                  <a:lnTo>
                    <a:pt x="6712" y="3255"/>
                  </a:lnTo>
                  <a:lnTo>
                    <a:pt x="6712" y="3051"/>
                  </a:lnTo>
                  <a:lnTo>
                    <a:pt x="6712" y="2889"/>
                  </a:lnTo>
                  <a:lnTo>
                    <a:pt x="6671" y="2685"/>
                  </a:lnTo>
                  <a:lnTo>
                    <a:pt x="6590" y="2522"/>
                  </a:lnTo>
                  <a:lnTo>
                    <a:pt x="6468" y="2360"/>
                  </a:lnTo>
                  <a:lnTo>
                    <a:pt x="6346" y="2238"/>
                  </a:lnTo>
                  <a:lnTo>
                    <a:pt x="6183" y="2156"/>
                  </a:lnTo>
                  <a:lnTo>
                    <a:pt x="6020" y="2116"/>
                  </a:lnTo>
                  <a:lnTo>
                    <a:pt x="5858" y="2075"/>
                  </a:lnTo>
                  <a:lnTo>
                    <a:pt x="5654" y="2075"/>
                  </a:lnTo>
                  <a:lnTo>
                    <a:pt x="5776" y="1750"/>
                  </a:lnTo>
                  <a:lnTo>
                    <a:pt x="5817" y="1546"/>
                  </a:lnTo>
                  <a:lnTo>
                    <a:pt x="5817" y="1384"/>
                  </a:lnTo>
                  <a:lnTo>
                    <a:pt x="5776" y="1099"/>
                  </a:lnTo>
                  <a:lnTo>
                    <a:pt x="5654" y="855"/>
                  </a:lnTo>
                  <a:lnTo>
                    <a:pt x="5491" y="651"/>
                  </a:lnTo>
                  <a:lnTo>
                    <a:pt x="5369" y="570"/>
                  </a:lnTo>
                  <a:lnTo>
                    <a:pt x="5247" y="489"/>
                  </a:lnTo>
                  <a:lnTo>
                    <a:pt x="4963" y="448"/>
                  </a:lnTo>
                  <a:lnTo>
                    <a:pt x="4678" y="489"/>
                  </a:lnTo>
                  <a:lnTo>
                    <a:pt x="4434" y="570"/>
                  </a:lnTo>
                  <a:lnTo>
                    <a:pt x="4190" y="733"/>
                  </a:lnTo>
                  <a:lnTo>
                    <a:pt x="3946" y="977"/>
                  </a:lnTo>
                  <a:lnTo>
                    <a:pt x="3783" y="1262"/>
                  </a:lnTo>
                  <a:lnTo>
                    <a:pt x="3661" y="895"/>
                  </a:lnTo>
                  <a:lnTo>
                    <a:pt x="3458" y="448"/>
                  </a:lnTo>
                  <a:lnTo>
                    <a:pt x="3336" y="245"/>
                  </a:lnTo>
                  <a:lnTo>
                    <a:pt x="3132" y="82"/>
                  </a:lnTo>
                  <a:lnTo>
                    <a:pt x="3010" y="41"/>
                  </a:lnTo>
                  <a:lnTo>
                    <a:pt x="28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1109780" y="1246551"/>
              <a:ext cx="169440" cy="158275"/>
            </a:xfrm>
            <a:custGeom>
              <a:avLst/>
              <a:gdLst/>
              <a:ahLst/>
              <a:cxnLst/>
              <a:rect l="l" t="t" r="r" b="b"/>
              <a:pathLst>
                <a:path w="3703" h="3459" extrusionOk="0">
                  <a:moveTo>
                    <a:pt x="1668" y="1"/>
                  </a:moveTo>
                  <a:lnTo>
                    <a:pt x="1424" y="82"/>
                  </a:lnTo>
                  <a:lnTo>
                    <a:pt x="1140" y="164"/>
                  </a:lnTo>
                  <a:lnTo>
                    <a:pt x="936" y="286"/>
                  </a:lnTo>
                  <a:lnTo>
                    <a:pt x="692" y="448"/>
                  </a:lnTo>
                  <a:lnTo>
                    <a:pt x="489" y="652"/>
                  </a:lnTo>
                  <a:lnTo>
                    <a:pt x="285" y="896"/>
                  </a:lnTo>
                  <a:lnTo>
                    <a:pt x="163" y="1140"/>
                  </a:lnTo>
                  <a:lnTo>
                    <a:pt x="41" y="1425"/>
                  </a:lnTo>
                  <a:lnTo>
                    <a:pt x="1" y="1709"/>
                  </a:lnTo>
                  <a:lnTo>
                    <a:pt x="1" y="1994"/>
                  </a:lnTo>
                  <a:lnTo>
                    <a:pt x="82" y="2320"/>
                  </a:lnTo>
                  <a:lnTo>
                    <a:pt x="204" y="2604"/>
                  </a:lnTo>
                  <a:lnTo>
                    <a:pt x="367" y="2848"/>
                  </a:lnTo>
                  <a:lnTo>
                    <a:pt x="570" y="3052"/>
                  </a:lnTo>
                  <a:lnTo>
                    <a:pt x="814" y="3214"/>
                  </a:lnTo>
                  <a:lnTo>
                    <a:pt x="1058" y="3336"/>
                  </a:lnTo>
                  <a:lnTo>
                    <a:pt x="1302" y="3418"/>
                  </a:lnTo>
                  <a:lnTo>
                    <a:pt x="1587" y="3458"/>
                  </a:lnTo>
                  <a:lnTo>
                    <a:pt x="1912" y="3458"/>
                  </a:lnTo>
                  <a:lnTo>
                    <a:pt x="2197" y="3377"/>
                  </a:lnTo>
                  <a:lnTo>
                    <a:pt x="2441" y="3255"/>
                  </a:lnTo>
                  <a:lnTo>
                    <a:pt x="2726" y="3092"/>
                  </a:lnTo>
                  <a:lnTo>
                    <a:pt x="2970" y="2889"/>
                  </a:lnTo>
                  <a:lnTo>
                    <a:pt x="3173" y="2686"/>
                  </a:lnTo>
                  <a:lnTo>
                    <a:pt x="3377" y="2401"/>
                  </a:lnTo>
                  <a:lnTo>
                    <a:pt x="3539" y="2157"/>
                  </a:lnTo>
                  <a:lnTo>
                    <a:pt x="3621" y="1831"/>
                  </a:lnTo>
                  <a:lnTo>
                    <a:pt x="3702" y="1547"/>
                  </a:lnTo>
                  <a:lnTo>
                    <a:pt x="3702" y="1303"/>
                  </a:lnTo>
                  <a:lnTo>
                    <a:pt x="3661" y="1059"/>
                  </a:lnTo>
                  <a:lnTo>
                    <a:pt x="3580" y="815"/>
                  </a:lnTo>
                  <a:lnTo>
                    <a:pt x="3458" y="611"/>
                  </a:lnTo>
                  <a:lnTo>
                    <a:pt x="3336" y="448"/>
                  </a:lnTo>
                  <a:lnTo>
                    <a:pt x="3173" y="286"/>
                  </a:lnTo>
                  <a:lnTo>
                    <a:pt x="2929" y="164"/>
                  </a:lnTo>
                  <a:lnTo>
                    <a:pt x="2726" y="82"/>
                  </a:lnTo>
                  <a:lnTo>
                    <a:pt x="24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1200974" y="1274509"/>
              <a:ext cx="18669" cy="18623"/>
            </a:xfrm>
            <a:custGeom>
              <a:avLst/>
              <a:gdLst/>
              <a:ahLst/>
              <a:cxnLst/>
              <a:rect l="l" t="t" r="r" b="b"/>
              <a:pathLst>
                <a:path w="408" h="407" extrusionOk="0">
                  <a:moveTo>
                    <a:pt x="204" y="0"/>
                  </a:moveTo>
                  <a:lnTo>
                    <a:pt x="123" y="41"/>
                  </a:lnTo>
                  <a:lnTo>
                    <a:pt x="82" y="81"/>
                  </a:lnTo>
                  <a:lnTo>
                    <a:pt x="41" y="122"/>
                  </a:lnTo>
                  <a:lnTo>
                    <a:pt x="1" y="204"/>
                  </a:lnTo>
                  <a:lnTo>
                    <a:pt x="41" y="285"/>
                  </a:lnTo>
                  <a:lnTo>
                    <a:pt x="82" y="326"/>
                  </a:lnTo>
                  <a:lnTo>
                    <a:pt x="123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67" y="326"/>
                  </a:lnTo>
                  <a:lnTo>
                    <a:pt x="407" y="285"/>
                  </a:lnTo>
                  <a:lnTo>
                    <a:pt x="407" y="204"/>
                  </a:lnTo>
                  <a:lnTo>
                    <a:pt x="407" y="122"/>
                  </a:lnTo>
                  <a:lnTo>
                    <a:pt x="367" y="81"/>
                  </a:lnTo>
                  <a:lnTo>
                    <a:pt x="285" y="41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1158191" y="1281922"/>
              <a:ext cx="18623" cy="16793"/>
            </a:xfrm>
            <a:custGeom>
              <a:avLst/>
              <a:gdLst/>
              <a:ahLst/>
              <a:cxnLst/>
              <a:rect l="l" t="t" r="r" b="b"/>
              <a:pathLst>
                <a:path w="407" h="367" extrusionOk="0">
                  <a:moveTo>
                    <a:pt x="122" y="1"/>
                  </a:moveTo>
                  <a:lnTo>
                    <a:pt x="41" y="42"/>
                  </a:lnTo>
                  <a:lnTo>
                    <a:pt x="0" y="123"/>
                  </a:lnTo>
                  <a:lnTo>
                    <a:pt x="0" y="164"/>
                  </a:lnTo>
                  <a:lnTo>
                    <a:pt x="0" y="245"/>
                  </a:lnTo>
                  <a:lnTo>
                    <a:pt x="41" y="326"/>
                  </a:lnTo>
                  <a:lnTo>
                    <a:pt x="82" y="367"/>
                  </a:lnTo>
                  <a:lnTo>
                    <a:pt x="285" y="367"/>
                  </a:lnTo>
                  <a:lnTo>
                    <a:pt x="366" y="326"/>
                  </a:lnTo>
                  <a:lnTo>
                    <a:pt x="407" y="245"/>
                  </a:lnTo>
                  <a:lnTo>
                    <a:pt x="407" y="164"/>
                  </a:lnTo>
                  <a:lnTo>
                    <a:pt x="407" y="123"/>
                  </a:lnTo>
                  <a:lnTo>
                    <a:pt x="366" y="42"/>
                  </a:lnTo>
                  <a:lnTo>
                    <a:pt x="3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186103" y="1309834"/>
              <a:ext cx="18669" cy="18669"/>
            </a:xfrm>
            <a:custGeom>
              <a:avLst/>
              <a:gdLst/>
              <a:ahLst/>
              <a:cxnLst/>
              <a:rect l="l" t="t" r="r" b="b"/>
              <a:pathLst>
                <a:path w="408" h="408" extrusionOk="0">
                  <a:moveTo>
                    <a:pt x="204" y="1"/>
                  </a:moveTo>
                  <a:lnTo>
                    <a:pt x="122" y="42"/>
                  </a:lnTo>
                  <a:lnTo>
                    <a:pt x="82" y="82"/>
                  </a:lnTo>
                  <a:lnTo>
                    <a:pt x="41" y="123"/>
                  </a:lnTo>
                  <a:lnTo>
                    <a:pt x="0" y="204"/>
                  </a:lnTo>
                  <a:lnTo>
                    <a:pt x="41" y="286"/>
                  </a:lnTo>
                  <a:lnTo>
                    <a:pt x="82" y="367"/>
                  </a:lnTo>
                  <a:lnTo>
                    <a:pt x="122" y="408"/>
                  </a:lnTo>
                  <a:lnTo>
                    <a:pt x="285" y="408"/>
                  </a:lnTo>
                  <a:lnTo>
                    <a:pt x="366" y="367"/>
                  </a:lnTo>
                  <a:lnTo>
                    <a:pt x="407" y="286"/>
                  </a:lnTo>
                  <a:lnTo>
                    <a:pt x="407" y="204"/>
                  </a:lnTo>
                  <a:lnTo>
                    <a:pt x="407" y="123"/>
                  </a:lnTo>
                  <a:lnTo>
                    <a:pt x="366" y="82"/>
                  </a:lnTo>
                  <a:lnTo>
                    <a:pt x="285" y="42"/>
                  </a:lnTo>
                  <a:lnTo>
                    <a:pt x="2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1225180" y="1319168"/>
              <a:ext cx="18669" cy="18669"/>
            </a:xfrm>
            <a:custGeom>
              <a:avLst/>
              <a:gdLst/>
              <a:ahLst/>
              <a:cxnLst/>
              <a:rect l="l" t="t" r="r" b="b"/>
              <a:pathLst>
                <a:path w="408" h="408" extrusionOk="0">
                  <a:moveTo>
                    <a:pt x="123" y="0"/>
                  </a:moveTo>
                  <a:lnTo>
                    <a:pt x="82" y="41"/>
                  </a:lnTo>
                  <a:lnTo>
                    <a:pt x="41" y="122"/>
                  </a:lnTo>
                  <a:lnTo>
                    <a:pt x="1" y="204"/>
                  </a:lnTo>
                  <a:lnTo>
                    <a:pt x="41" y="244"/>
                  </a:lnTo>
                  <a:lnTo>
                    <a:pt x="82" y="326"/>
                  </a:lnTo>
                  <a:lnTo>
                    <a:pt x="123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67" y="326"/>
                  </a:lnTo>
                  <a:lnTo>
                    <a:pt x="407" y="244"/>
                  </a:lnTo>
                  <a:lnTo>
                    <a:pt x="407" y="204"/>
                  </a:lnTo>
                  <a:lnTo>
                    <a:pt x="407" y="122"/>
                  </a:lnTo>
                  <a:lnTo>
                    <a:pt x="367" y="41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143274" y="1328457"/>
              <a:ext cx="16793" cy="18669"/>
            </a:xfrm>
            <a:custGeom>
              <a:avLst/>
              <a:gdLst/>
              <a:ahLst/>
              <a:cxnLst/>
              <a:rect l="l" t="t" r="r" b="b"/>
              <a:pathLst>
                <a:path w="367" h="408" extrusionOk="0">
                  <a:moveTo>
                    <a:pt x="123" y="1"/>
                  </a:moveTo>
                  <a:lnTo>
                    <a:pt x="41" y="82"/>
                  </a:lnTo>
                  <a:lnTo>
                    <a:pt x="1" y="123"/>
                  </a:lnTo>
                  <a:lnTo>
                    <a:pt x="1" y="204"/>
                  </a:lnTo>
                  <a:lnTo>
                    <a:pt x="1" y="285"/>
                  </a:lnTo>
                  <a:lnTo>
                    <a:pt x="41" y="326"/>
                  </a:lnTo>
                  <a:lnTo>
                    <a:pt x="123" y="367"/>
                  </a:lnTo>
                  <a:lnTo>
                    <a:pt x="204" y="407"/>
                  </a:lnTo>
                  <a:lnTo>
                    <a:pt x="285" y="367"/>
                  </a:lnTo>
                  <a:lnTo>
                    <a:pt x="326" y="326"/>
                  </a:lnTo>
                  <a:lnTo>
                    <a:pt x="367" y="285"/>
                  </a:lnTo>
                  <a:lnTo>
                    <a:pt x="367" y="204"/>
                  </a:lnTo>
                  <a:lnTo>
                    <a:pt x="367" y="123"/>
                  </a:lnTo>
                  <a:lnTo>
                    <a:pt x="326" y="8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1182351" y="1356369"/>
              <a:ext cx="16839" cy="18669"/>
            </a:xfrm>
            <a:custGeom>
              <a:avLst/>
              <a:gdLst/>
              <a:ahLst/>
              <a:cxnLst/>
              <a:rect l="l" t="t" r="r" b="b"/>
              <a:pathLst>
                <a:path w="368" h="408" extrusionOk="0">
                  <a:moveTo>
                    <a:pt x="123" y="1"/>
                  </a:moveTo>
                  <a:lnTo>
                    <a:pt x="42" y="42"/>
                  </a:lnTo>
                  <a:lnTo>
                    <a:pt x="1" y="123"/>
                  </a:lnTo>
                  <a:lnTo>
                    <a:pt x="1" y="204"/>
                  </a:lnTo>
                  <a:lnTo>
                    <a:pt x="1" y="286"/>
                  </a:lnTo>
                  <a:lnTo>
                    <a:pt x="42" y="326"/>
                  </a:lnTo>
                  <a:lnTo>
                    <a:pt x="123" y="367"/>
                  </a:lnTo>
                  <a:lnTo>
                    <a:pt x="204" y="408"/>
                  </a:lnTo>
                  <a:lnTo>
                    <a:pt x="286" y="367"/>
                  </a:lnTo>
                  <a:lnTo>
                    <a:pt x="326" y="326"/>
                  </a:lnTo>
                  <a:lnTo>
                    <a:pt x="367" y="286"/>
                  </a:lnTo>
                  <a:lnTo>
                    <a:pt x="367" y="204"/>
                  </a:lnTo>
                  <a:lnTo>
                    <a:pt x="367" y="123"/>
                  </a:lnTo>
                  <a:lnTo>
                    <a:pt x="326" y="4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5" name="Google Shape;175;p5"/>
          <p:cNvSpPr/>
          <p:nvPr/>
        </p:nvSpPr>
        <p:spPr>
          <a:xfrm>
            <a:off x="1600987" y="587168"/>
            <a:ext cx="85658" cy="85658"/>
          </a:xfrm>
          <a:custGeom>
            <a:avLst/>
            <a:gdLst/>
            <a:ahLst/>
            <a:cxnLst/>
            <a:rect l="l" t="t" r="r" b="b"/>
            <a:pathLst>
              <a:path w="1872" h="1872" extrusionOk="0">
                <a:moveTo>
                  <a:pt x="733" y="1"/>
                </a:moveTo>
                <a:lnTo>
                  <a:pt x="489" y="82"/>
                </a:lnTo>
                <a:lnTo>
                  <a:pt x="286" y="245"/>
                </a:lnTo>
                <a:lnTo>
                  <a:pt x="123" y="448"/>
                </a:lnTo>
                <a:lnTo>
                  <a:pt x="1" y="692"/>
                </a:lnTo>
                <a:lnTo>
                  <a:pt x="1" y="936"/>
                </a:lnTo>
                <a:lnTo>
                  <a:pt x="41" y="1221"/>
                </a:lnTo>
                <a:lnTo>
                  <a:pt x="164" y="1424"/>
                </a:lnTo>
                <a:lnTo>
                  <a:pt x="245" y="1587"/>
                </a:lnTo>
                <a:lnTo>
                  <a:pt x="367" y="1668"/>
                </a:lnTo>
                <a:lnTo>
                  <a:pt x="489" y="1750"/>
                </a:lnTo>
                <a:lnTo>
                  <a:pt x="652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0"/>
                </a:lnTo>
                <a:lnTo>
                  <a:pt x="154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3"/>
                </a:lnTo>
                <a:lnTo>
                  <a:pt x="1831" y="651"/>
                </a:lnTo>
                <a:lnTo>
                  <a:pt x="1750" y="489"/>
                </a:lnTo>
                <a:lnTo>
                  <a:pt x="1669" y="367"/>
                </a:lnTo>
                <a:lnTo>
                  <a:pt x="1546" y="245"/>
                </a:lnTo>
                <a:lnTo>
                  <a:pt x="1302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" name="Google Shape;176;p5"/>
          <p:cNvGrpSpPr/>
          <p:nvPr/>
        </p:nvGrpSpPr>
        <p:grpSpPr>
          <a:xfrm>
            <a:off x="435493" y="1215742"/>
            <a:ext cx="474643" cy="299712"/>
            <a:chOff x="7729218" y="1694205"/>
            <a:chExt cx="474643" cy="299712"/>
          </a:xfrm>
        </p:grpSpPr>
        <p:sp>
          <p:nvSpPr>
            <p:cNvPr id="177" name="Google Shape;177;p5"/>
            <p:cNvSpPr/>
            <p:nvPr/>
          </p:nvSpPr>
          <p:spPr>
            <a:xfrm>
              <a:off x="7729218" y="1694205"/>
              <a:ext cx="474643" cy="299712"/>
            </a:xfrm>
            <a:custGeom>
              <a:avLst/>
              <a:gdLst/>
              <a:ahLst/>
              <a:cxnLst/>
              <a:rect l="l" t="t" r="r" b="b"/>
              <a:pathLst>
                <a:path w="10373" h="6550" extrusionOk="0">
                  <a:moveTo>
                    <a:pt x="5451" y="366"/>
                  </a:moveTo>
                  <a:lnTo>
                    <a:pt x="5654" y="407"/>
                  </a:lnTo>
                  <a:lnTo>
                    <a:pt x="5858" y="489"/>
                  </a:lnTo>
                  <a:lnTo>
                    <a:pt x="6102" y="570"/>
                  </a:lnTo>
                  <a:lnTo>
                    <a:pt x="6264" y="651"/>
                  </a:lnTo>
                  <a:lnTo>
                    <a:pt x="6468" y="814"/>
                  </a:lnTo>
                  <a:lnTo>
                    <a:pt x="6752" y="1099"/>
                  </a:lnTo>
                  <a:lnTo>
                    <a:pt x="6996" y="1465"/>
                  </a:lnTo>
                  <a:lnTo>
                    <a:pt x="7159" y="1871"/>
                  </a:lnTo>
                  <a:lnTo>
                    <a:pt x="7281" y="2278"/>
                  </a:lnTo>
                  <a:lnTo>
                    <a:pt x="7322" y="2726"/>
                  </a:lnTo>
                  <a:lnTo>
                    <a:pt x="7281" y="3173"/>
                  </a:lnTo>
                  <a:lnTo>
                    <a:pt x="7322" y="3295"/>
                  </a:lnTo>
                  <a:lnTo>
                    <a:pt x="7363" y="3336"/>
                  </a:lnTo>
                  <a:lnTo>
                    <a:pt x="7485" y="3377"/>
                  </a:lnTo>
                  <a:lnTo>
                    <a:pt x="7566" y="3336"/>
                  </a:lnTo>
                  <a:lnTo>
                    <a:pt x="7851" y="3214"/>
                  </a:lnTo>
                  <a:lnTo>
                    <a:pt x="8095" y="3132"/>
                  </a:lnTo>
                  <a:lnTo>
                    <a:pt x="8379" y="3092"/>
                  </a:lnTo>
                  <a:lnTo>
                    <a:pt x="8664" y="3092"/>
                  </a:lnTo>
                  <a:lnTo>
                    <a:pt x="8949" y="3132"/>
                  </a:lnTo>
                  <a:lnTo>
                    <a:pt x="9193" y="3254"/>
                  </a:lnTo>
                  <a:lnTo>
                    <a:pt x="9437" y="3417"/>
                  </a:lnTo>
                  <a:lnTo>
                    <a:pt x="9640" y="3621"/>
                  </a:lnTo>
                  <a:lnTo>
                    <a:pt x="9762" y="3824"/>
                  </a:lnTo>
                  <a:lnTo>
                    <a:pt x="9885" y="4027"/>
                  </a:lnTo>
                  <a:lnTo>
                    <a:pt x="9925" y="4271"/>
                  </a:lnTo>
                  <a:lnTo>
                    <a:pt x="9966" y="4515"/>
                  </a:lnTo>
                  <a:lnTo>
                    <a:pt x="9966" y="4759"/>
                  </a:lnTo>
                  <a:lnTo>
                    <a:pt x="9925" y="5004"/>
                  </a:lnTo>
                  <a:lnTo>
                    <a:pt x="9844" y="5207"/>
                  </a:lnTo>
                  <a:lnTo>
                    <a:pt x="9762" y="5410"/>
                  </a:lnTo>
                  <a:lnTo>
                    <a:pt x="9600" y="5614"/>
                  </a:lnTo>
                  <a:lnTo>
                    <a:pt x="9396" y="5776"/>
                  </a:lnTo>
                  <a:lnTo>
                    <a:pt x="9193" y="5898"/>
                  </a:lnTo>
                  <a:lnTo>
                    <a:pt x="8949" y="5980"/>
                  </a:lnTo>
                  <a:lnTo>
                    <a:pt x="8461" y="6102"/>
                  </a:lnTo>
                  <a:lnTo>
                    <a:pt x="7932" y="6142"/>
                  </a:lnTo>
                  <a:lnTo>
                    <a:pt x="5654" y="6142"/>
                  </a:lnTo>
                  <a:lnTo>
                    <a:pt x="3946" y="6061"/>
                  </a:lnTo>
                  <a:lnTo>
                    <a:pt x="2278" y="5898"/>
                  </a:lnTo>
                  <a:lnTo>
                    <a:pt x="1709" y="5817"/>
                  </a:lnTo>
                  <a:lnTo>
                    <a:pt x="1424" y="5736"/>
                  </a:lnTo>
                  <a:lnTo>
                    <a:pt x="1139" y="5654"/>
                  </a:lnTo>
                  <a:lnTo>
                    <a:pt x="895" y="5532"/>
                  </a:lnTo>
                  <a:lnTo>
                    <a:pt x="651" y="5370"/>
                  </a:lnTo>
                  <a:lnTo>
                    <a:pt x="488" y="5126"/>
                  </a:lnTo>
                  <a:lnTo>
                    <a:pt x="407" y="4882"/>
                  </a:lnTo>
                  <a:lnTo>
                    <a:pt x="407" y="4719"/>
                  </a:lnTo>
                  <a:lnTo>
                    <a:pt x="407" y="4556"/>
                  </a:lnTo>
                  <a:lnTo>
                    <a:pt x="448" y="4393"/>
                  </a:lnTo>
                  <a:lnTo>
                    <a:pt x="529" y="4231"/>
                  </a:lnTo>
                  <a:lnTo>
                    <a:pt x="732" y="3987"/>
                  </a:lnTo>
                  <a:lnTo>
                    <a:pt x="976" y="3824"/>
                  </a:lnTo>
                  <a:lnTo>
                    <a:pt x="1139" y="3743"/>
                  </a:lnTo>
                  <a:lnTo>
                    <a:pt x="1343" y="3702"/>
                  </a:lnTo>
                  <a:lnTo>
                    <a:pt x="1709" y="3702"/>
                  </a:lnTo>
                  <a:lnTo>
                    <a:pt x="2075" y="3783"/>
                  </a:lnTo>
                  <a:lnTo>
                    <a:pt x="2400" y="3946"/>
                  </a:lnTo>
                  <a:lnTo>
                    <a:pt x="2481" y="3987"/>
                  </a:lnTo>
                  <a:lnTo>
                    <a:pt x="2522" y="3987"/>
                  </a:lnTo>
                  <a:lnTo>
                    <a:pt x="2644" y="3905"/>
                  </a:lnTo>
                  <a:lnTo>
                    <a:pt x="2685" y="3824"/>
                  </a:lnTo>
                  <a:lnTo>
                    <a:pt x="2685" y="3743"/>
                  </a:lnTo>
                  <a:lnTo>
                    <a:pt x="2685" y="3661"/>
                  </a:lnTo>
                  <a:lnTo>
                    <a:pt x="2563" y="3417"/>
                  </a:lnTo>
                  <a:lnTo>
                    <a:pt x="2563" y="3173"/>
                  </a:lnTo>
                  <a:lnTo>
                    <a:pt x="2644" y="2970"/>
                  </a:lnTo>
                  <a:lnTo>
                    <a:pt x="2766" y="2766"/>
                  </a:lnTo>
                  <a:lnTo>
                    <a:pt x="2929" y="2644"/>
                  </a:lnTo>
                  <a:lnTo>
                    <a:pt x="3173" y="2563"/>
                  </a:lnTo>
                  <a:lnTo>
                    <a:pt x="3417" y="2522"/>
                  </a:lnTo>
                  <a:lnTo>
                    <a:pt x="3661" y="2604"/>
                  </a:lnTo>
                  <a:lnTo>
                    <a:pt x="3783" y="2604"/>
                  </a:lnTo>
                  <a:lnTo>
                    <a:pt x="3864" y="2522"/>
                  </a:lnTo>
                  <a:lnTo>
                    <a:pt x="3905" y="2400"/>
                  </a:lnTo>
                  <a:lnTo>
                    <a:pt x="3864" y="2278"/>
                  </a:lnTo>
                  <a:lnTo>
                    <a:pt x="3824" y="2116"/>
                  </a:lnTo>
                  <a:lnTo>
                    <a:pt x="3783" y="1912"/>
                  </a:lnTo>
                  <a:lnTo>
                    <a:pt x="3783" y="1749"/>
                  </a:lnTo>
                  <a:lnTo>
                    <a:pt x="3824" y="1546"/>
                  </a:lnTo>
                  <a:lnTo>
                    <a:pt x="3864" y="1383"/>
                  </a:lnTo>
                  <a:lnTo>
                    <a:pt x="3946" y="1180"/>
                  </a:lnTo>
                  <a:lnTo>
                    <a:pt x="4149" y="895"/>
                  </a:lnTo>
                  <a:lnTo>
                    <a:pt x="4312" y="733"/>
                  </a:lnTo>
                  <a:lnTo>
                    <a:pt x="4475" y="611"/>
                  </a:lnTo>
                  <a:lnTo>
                    <a:pt x="4637" y="529"/>
                  </a:lnTo>
                  <a:lnTo>
                    <a:pt x="4841" y="448"/>
                  </a:lnTo>
                  <a:lnTo>
                    <a:pt x="5044" y="407"/>
                  </a:lnTo>
                  <a:lnTo>
                    <a:pt x="5247" y="366"/>
                  </a:lnTo>
                  <a:close/>
                  <a:moveTo>
                    <a:pt x="5003" y="0"/>
                  </a:moveTo>
                  <a:lnTo>
                    <a:pt x="4759" y="41"/>
                  </a:lnTo>
                  <a:lnTo>
                    <a:pt x="4515" y="122"/>
                  </a:lnTo>
                  <a:lnTo>
                    <a:pt x="4312" y="244"/>
                  </a:lnTo>
                  <a:lnTo>
                    <a:pt x="4108" y="366"/>
                  </a:lnTo>
                  <a:lnTo>
                    <a:pt x="3946" y="529"/>
                  </a:lnTo>
                  <a:lnTo>
                    <a:pt x="3783" y="692"/>
                  </a:lnTo>
                  <a:lnTo>
                    <a:pt x="3661" y="895"/>
                  </a:lnTo>
                  <a:lnTo>
                    <a:pt x="3539" y="1139"/>
                  </a:lnTo>
                  <a:lnTo>
                    <a:pt x="3458" y="1343"/>
                  </a:lnTo>
                  <a:lnTo>
                    <a:pt x="3417" y="1587"/>
                  </a:lnTo>
                  <a:lnTo>
                    <a:pt x="3417" y="1790"/>
                  </a:lnTo>
                  <a:lnTo>
                    <a:pt x="3417" y="2034"/>
                  </a:lnTo>
                  <a:lnTo>
                    <a:pt x="3431" y="2119"/>
                  </a:lnTo>
                  <a:lnTo>
                    <a:pt x="3431" y="2119"/>
                  </a:lnTo>
                  <a:lnTo>
                    <a:pt x="3417" y="2116"/>
                  </a:lnTo>
                  <a:lnTo>
                    <a:pt x="3254" y="2116"/>
                  </a:lnTo>
                  <a:lnTo>
                    <a:pt x="3051" y="2156"/>
                  </a:lnTo>
                  <a:lnTo>
                    <a:pt x="2888" y="2197"/>
                  </a:lnTo>
                  <a:lnTo>
                    <a:pt x="2725" y="2278"/>
                  </a:lnTo>
                  <a:lnTo>
                    <a:pt x="2603" y="2360"/>
                  </a:lnTo>
                  <a:lnTo>
                    <a:pt x="2441" y="2482"/>
                  </a:lnTo>
                  <a:lnTo>
                    <a:pt x="2359" y="2644"/>
                  </a:lnTo>
                  <a:lnTo>
                    <a:pt x="2237" y="2807"/>
                  </a:lnTo>
                  <a:lnTo>
                    <a:pt x="2197" y="2970"/>
                  </a:lnTo>
                  <a:lnTo>
                    <a:pt x="2156" y="3173"/>
                  </a:lnTo>
                  <a:lnTo>
                    <a:pt x="2156" y="3336"/>
                  </a:lnTo>
                  <a:lnTo>
                    <a:pt x="2170" y="3407"/>
                  </a:lnTo>
                  <a:lnTo>
                    <a:pt x="1993" y="3336"/>
                  </a:lnTo>
                  <a:lnTo>
                    <a:pt x="1749" y="3295"/>
                  </a:lnTo>
                  <a:lnTo>
                    <a:pt x="1302" y="3295"/>
                  </a:lnTo>
                  <a:lnTo>
                    <a:pt x="1098" y="3336"/>
                  </a:lnTo>
                  <a:lnTo>
                    <a:pt x="854" y="3417"/>
                  </a:lnTo>
                  <a:lnTo>
                    <a:pt x="692" y="3499"/>
                  </a:lnTo>
                  <a:lnTo>
                    <a:pt x="529" y="3621"/>
                  </a:lnTo>
                  <a:lnTo>
                    <a:pt x="366" y="3783"/>
                  </a:lnTo>
                  <a:lnTo>
                    <a:pt x="244" y="3946"/>
                  </a:lnTo>
                  <a:lnTo>
                    <a:pt x="122" y="4109"/>
                  </a:lnTo>
                  <a:lnTo>
                    <a:pt x="41" y="4312"/>
                  </a:lnTo>
                  <a:lnTo>
                    <a:pt x="0" y="4515"/>
                  </a:lnTo>
                  <a:lnTo>
                    <a:pt x="0" y="4719"/>
                  </a:lnTo>
                  <a:lnTo>
                    <a:pt x="0" y="4922"/>
                  </a:lnTo>
                  <a:lnTo>
                    <a:pt x="41" y="5126"/>
                  </a:lnTo>
                  <a:lnTo>
                    <a:pt x="122" y="5288"/>
                  </a:lnTo>
                  <a:lnTo>
                    <a:pt x="204" y="5451"/>
                  </a:lnTo>
                  <a:lnTo>
                    <a:pt x="488" y="5695"/>
                  </a:lnTo>
                  <a:lnTo>
                    <a:pt x="773" y="5898"/>
                  </a:lnTo>
                  <a:lnTo>
                    <a:pt x="1139" y="6061"/>
                  </a:lnTo>
                  <a:lnTo>
                    <a:pt x="1505" y="6183"/>
                  </a:lnTo>
                  <a:lnTo>
                    <a:pt x="1912" y="6265"/>
                  </a:lnTo>
                  <a:lnTo>
                    <a:pt x="2278" y="6305"/>
                  </a:lnTo>
                  <a:lnTo>
                    <a:pt x="4027" y="6427"/>
                  </a:lnTo>
                  <a:lnTo>
                    <a:pt x="5776" y="6509"/>
                  </a:lnTo>
                  <a:lnTo>
                    <a:pt x="7119" y="6549"/>
                  </a:lnTo>
                  <a:lnTo>
                    <a:pt x="7769" y="6549"/>
                  </a:lnTo>
                  <a:lnTo>
                    <a:pt x="8420" y="6509"/>
                  </a:lnTo>
                  <a:lnTo>
                    <a:pt x="8990" y="6387"/>
                  </a:lnTo>
                  <a:lnTo>
                    <a:pt x="9234" y="6305"/>
                  </a:lnTo>
                  <a:lnTo>
                    <a:pt x="9478" y="6183"/>
                  </a:lnTo>
                  <a:lnTo>
                    <a:pt x="9722" y="6020"/>
                  </a:lnTo>
                  <a:lnTo>
                    <a:pt x="9925" y="5858"/>
                  </a:lnTo>
                  <a:lnTo>
                    <a:pt x="10088" y="5654"/>
                  </a:lnTo>
                  <a:lnTo>
                    <a:pt x="10210" y="5370"/>
                  </a:lnTo>
                  <a:lnTo>
                    <a:pt x="10291" y="5126"/>
                  </a:lnTo>
                  <a:lnTo>
                    <a:pt x="10373" y="4882"/>
                  </a:lnTo>
                  <a:lnTo>
                    <a:pt x="10373" y="4597"/>
                  </a:lnTo>
                  <a:lnTo>
                    <a:pt x="10332" y="4312"/>
                  </a:lnTo>
                  <a:lnTo>
                    <a:pt x="10291" y="4068"/>
                  </a:lnTo>
                  <a:lnTo>
                    <a:pt x="10210" y="3783"/>
                  </a:lnTo>
                  <a:lnTo>
                    <a:pt x="10088" y="3539"/>
                  </a:lnTo>
                  <a:lnTo>
                    <a:pt x="9925" y="3336"/>
                  </a:lnTo>
                  <a:lnTo>
                    <a:pt x="9681" y="3092"/>
                  </a:lnTo>
                  <a:lnTo>
                    <a:pt x="9396" y="2888"/>
                  </a:lnTo>
                  <a:lnTo>
                    <a:pt x="9071" y="2766"/>
                  </a:lnTo>
                  <a:lnTo>
                    <a:pt x="8705" y="2685"/>
                  </a:lnTo>
                  <a:lnTo>
                    <a:pt x="8379" y="2685"/>
                  </a:lnTo>
                  <a:lnTo>
                    <a:pt x="8013" y="2726"/>
                  </a:lnTo>
                  <a:lnTo>
                    <a:pt x="7688" y="2848"/>
                  </a:lnTo>
                  <a:lnTo>
                    <a:pt x="7688" y="2644"/>
                  </a:lnTo>
                  <a:lnTo>
                    <a:pt x="7647" y="2075"/>
                  </a:lnTo>
                  <a:lnTo>
                    <a:pt x="7485" y="1587"/>
                  </a:lnTo>
                  <a:lnTo>
                    <a:pt x="7363" y="1343"/>
                  </a:lnTo>
                  <a:lnTo>
                    <a:pt x="7241" y="1099"/>
                  </a:lnTo>
                  <a:lnTo>
                    <a:pt x="7078" y="895"/>
                  </a:lnTo>
                  <a:lnTo>
                    <a:pt x="6915" y="692"/>
                  </a:lnTo>
                  <a:lnTo>
                    <a:pt x="6712" y="489"/>
                  </a:lnTo>
                  <a:lnTo>
                    <a:pt x="6508" y="366"/>
                  </a:lnTo>
                  <a:lnTo>
                    <a:pt x="6264" y="204"/>
                  </a:lnTo>
                  <a:lnTo>
                    <a:pt x="6020" y="122"/>
                  </a:lnTo>
                  <a:lnTo>
                    <a:pt x="5776" y="41"/>
                  </a:lnTo>
                  <a:lnTo>
                    <a:pt x="54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7738507" y="1703494"/>
              <a:ext cx="456065" cy="281088"/>
            </a:xfrm>
            <a:custGeom>
              <a:avLst/>
              <a:gdLst/>
              <a:ahLst/>
              <a:cxnLst/>
              <a:rect l="l" t="t" r="r" b="b"/>
              <a:pathLst>
                <a:path w="9967" h="6143" extrusionOk="0">
                  <a:moveTo>
                    <a:pt x="4963" y="1"/>
                  </a:moveTo>
                  <a:lnTo>
                    <a:pt x="4638" y="41"/>
                  </a:lnTo>
                  <a:lnTo>
                    <a:pt x="4353" y="123"/>
                  </a:lnTo>
                  <a:lnTo>
                    <a:pt x="4068" y="286"/>
                  </a:lnTo>
                  <a:lnTo>
                    <a:pt x="3865" y="489"/>
                  </a:lnTo>
                  <a:lnTo>
                    <a:pt x="3661" y="733"/>
                  </a:lnTo>
                  <a:lnTo>
                    <a:pt x="3499" y="1018"/>
                  </a:lnTo>
                  <a:lnTo>
                    <a:pt x="3417" y="1302"/>
                  </a:lnTo>
                  <a:lnTo>
                    <a:pt x="3377" y="1587"/>
                  </a:lnTo>
                  <a:lnTo>
                    <a:pt x="3417" y="1913"/>
                  </a:lnTo>
                  <a:lnTo>
                    <a:pt x="3499" y="2197"/>
                  </a:lnTo>
                  <a:lnTo>
                    <a:pt x="3377" y="2157"/>
                  </a:lnTo>
                  <a:lnTo>
                    <a:pt x="3214" y="2116"/>
                  </a:lnTo>
                  <a:lnTo>
                    <a:pt x="2929" y="2157"/>
                  </a:lnTo>
                  <a:lnTo>
                    <a:pt x="2645" y="2238"/>
                  </a:lnTo>
                  <a:lnTo>
                    <a:pt x="2482" y="2319"/>
                  </a:lnTo>
                  <a:lnTo>
                    <a:pt x="2400" y="2441"/>
                  </a:lnTo>
                  <a:lnTo>
                    <a:pt x="2319" y="2563"/>
                  </a:lnTo>
                  <a:lnTo>
                    <a:pt x="2238" y="2685"/>
                  </a:lnTo>
                  <a:lnTo>
                    <a:pt x="2156" y="3011"/>
                  </a:lnTo>
                  <a:lnTo>
                    <a:pt x="2197" y="3296"/>
                  </a:lnTo>
                  <a:lnTo>
                    <a:pt x="2238" y="3458"/>
                  </a:lnTo>
                  <a:lnTo>
                    <a:pt x="2278" y="3580"/>
                  </a:lnTo>
                  <a:lnTo>
                    <a:pt x="1912" y="3377"/>
                  </a:lnTo>
                  <a:lnTo>
                    <a:pt x="1546" y="3296"/>
                  </a:lnTo>
                  <a:lnTo>
                    <a:pt x="1140" y="3296"/>
                  </a:lnTo>
                  <a:lnTo>
                    <a:pt x="936" y="3336"/>
                  </a:lnTo>
                  <a:lnTo>
                    <a:pt x="733" y="3418"/>
                  </a:lnTo>
                  <a:lnTo>
                    <a:pt x="570" y="3499"/>
                  </a:lnTo>
                  <a:lnTo>
                    <a:pt x="407" y="3621"/>
                  </a:lnTo>
                  <a:lnTo>
                    <a:pt x="245" y="3784"/>
                  </a:lnTo>
                  <a:lnTo>
                    <a:pt x="123" y="3946"/>
                  </a:lnTo>
                  <a:lnTo>
                    <a:pt x="41" y="4109"/>
                  </a:lnTo>
                  <a:lnTo>
                    <a:pt x="1" y="4312"/>
                  </a:lnTo>
                  <a:lnTo>
                    <a:pt x="1" y="4516"/>
                  </a:lnTo>
                  <a:lnTo>
                    <a:pt x="1" y="4719"/>
                  </a:lnTo>
                  <a:lnTo>
                    <a:pt x="123" y="5004"/>
                  </a:lnTo>
                  <a:lnTo>
                    <a:pt x="285" y="5248"/>
                  </a:lnTo>
                  <a:lnTo>
                    <a:pt x="529" y="5451"/>
                  </a:lnTo>
                  <a:lnTo>
                    <a:pt x="773" y="5573"/>
                  </a:lnTo>
                  <a:lnTo>
                    <a:pt x="1099" y="5695"/>
                  </a:lnTo>
                  <a:lnTo>
                    <a:pt x="1424" y="5777"/>
                  </a:lnTo>
                  <a:lnTo>
                    <a:pt x="2075" y="5899"/>
                  </a:lnTo>
                  <a:lnTo>
                    <a:pt x="3133" y="5980"/>
                  </a:lnTo>
                  <a:lnTo>
                    <a:pt x="4231" y="6062"/>
                  </a:lnTo>
                  <a:lnTo>
                    <a:pt x="5288" y="6102"/>
                  </a:lnTo>
                  <a:lnTo>
                    <a:pt x="6387" y="6143"/>
                  </a:lnTo>
                  <a:lnTo>
                    <a:pt x="7973" y="6143"/>
                  </a:lnTo>
                  <a:lnTo>
                    <a:pt x="8380" y="6062"/>
                  </a:lnTo>
                  <a:lnTo>
                    <a:pt x="8787" y="5980"/>
                  </a:lnTo>
                  <a:lnTo>
                    <a:pt x="9112" y="5858"/>
                  </a:lnTo>
                  <a:lnTo>
                    <a:pt x="9437" y="5655"/>
                  </a:lnTo>
                  <a:lnTo>
                    <a:pt x="9559" y="5533"/>
                  </a:lnTo>
                  <a:lnTo>
                    <a:pt x="9682" y="5370"/>
                  </a:lnTo>
                  <a:lnTo>
                    <a:pt x="9844" y="5004"/>
                  </a:lnTo>
                  <a:lnTo>
                    <a:pt x="9966" y="4638"/>
                  </a:lnTo>
                  <a:lnTo>
                    <a:pt x="9966" y="4272"/>
                  </a:lnTo>
                  <a:lnTo>
                    <a:pt x="9885" y="3865"/>
                  </a:lnTo>
                  <a:lnTo>
                    <a:pt x="9763" y="3540"/>
                  </a:lnTo>
                  <a:lnTo>
                    <a:pt x="9519" y="3214"/>
                  </a:lnTo>
                  <a:lnTo>
                    <a:pt x="9397" y="3092"/>
                  </a:lnTo>
                  <a:lnTo>
                    <a:pt x="9234" y="2970"/>
                  </a:lnTo>
                  <a:lnTo>
                    <a:pt x="9031" y="2807"/>
                  </a:lnTo>
                  <a:lnTo>
                    <a:pt x="8787" y="2726"/>
                  </a:lnTo>
                  <a:lnTo>
                    <a:pt x="8502" y="2685"/>
                  </a:lnTo>
                  <a:lnTo>
                    <a:pt x="8014" y="2685"/>
                  </a:lnTo>
                  <a:lnTo>
                    <a:pt x="7729" y="2726"/>
                  </a:lnTo>
                  <a:lnTo>
                    <a:pt x="7485" y="2848"/>
                  </a:lnTo>
                  <a:lnTo>
                    <a:pt x="7282" y="2970"/>
                  </a:lnTo>
                  <a:lnTo>
                    <a:pt x="7322" y="2685"/>
                  </a:lnTo>
                  <a:lnTo>
                    <a:pt x="7322" y="2360"/>
                  </a:lnTo>
                  <a:lnTo>
                    <a:pt x="7282" y="2035"/>
                  </a:lnTo>
                  <a:lnTo>
                    <a:pt x="7200" y="1750"/>
                  </a:lnTo>
                  <a:lnTo>
                    <a:pt x="7119" y="1424"/>
                  </a:lnTo>
                  <a:lnTo>
                    <a:pt x="6997" y="1180"/>
                  </a:lnTo>
                  <a:lnTo>
                    <a:pt x="6834" y="896"/>
                  </a:lnTo>
                  <a:lnTo>
                    <a:pt x="6631" y="652"/>
                  </a:lnTo>
                  <a:lnTo>
                    <a:pt x="6387" y="448"/>
                  </a:lnTo>
                  <a:lnTo>
                    <a:pt x="6143" y="286"/>
                  </a:lnTo>
                  <a:lnTo>
                    <a:pt x="5858" y="123"/>
                  </a:lnTo>
                  <a:lnTo>
                    <a:pt x="5573" y="41"/>
                  </a:lnTo>
                  <a:lnTo>
                    <a:pt x="52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9" name="Google Shape;179;p5"/>
          <p:cNvSpPr/>
          <p:nvPr/>
        </p:nvSpPr>
        <p:spPr>
          <a:xfrm>
            <a:off x="8592129" y="2049342"/>
            <a:ext cx="85704" cy="85658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180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21" y="1831"/>
                </a:lnTo>
                <a:lnTo>
                  <a:pt x="1384" y="1750"/>
                </a:lnTo>
                <a:lnTo>
                  <a:pt x="1506" y="1668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36"/>
                </a:lnTo>
                <a:lnTo>
                  <a:pt x="1831" y="774"/>
                </a:lnTo>
                <a:lnTo>
                  <a:pt x="1791" y="611"/>
                </a:lnTo>
                <a:lnTo>
                  <a:pt x="1750" y="489"/>
                </a:lnTo>
                <a:lnTo>
                  <a:pt x="1628" y="367"/>
                </a:lnTo>
                <a:lnTo>
                  <a:pt x="1547" y="245"/>
                </a:lnTo>
                <a:lnTo>
                  <a:pt x="1262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0" name="Google Shape;180;p5"/>
          <p:cNvGrpSpPr/>
          <p:nvPr/>
        </p:nvGrpSpPr>
        <p:grpSpPr>
          <a:xfrm>
            <a:off x="8842893" y="3018742"/>
            <a:ext cx="474643" cy="299712"/>
            <a:chOff x="7729218" y="1694205"/>
            <a:chExt cx="474643" cy="299712"/>
          </a:xfrm>
        </p:grpSpPr>
        <p:sp>
          <p:nvSpPr>
            <p:cNvPr id="181" name="Google Shape;181;p5"/>
            <p:cNvSpPr/>
            <p:nvPr/>
          </p:nvSpPr>
          <p:spPr>
            <a:xfrm>
              <a:off x="7729218" y="1694205"/>
              <a:ext cx="474643" cy="299712"/>
            </a:xfrm>
            <a:custGeom>
              <a:avLst/>
              <a:gdLst/>
              <a:ahLst/>
              <a:cxnLst/>
              <a:rect l="l" t="t" r="r" b="b"/>
              <a:pathLst>
                <a:path w="10373" h="6550" extrusionOk="0">
                  <a:moveTo>
                    <a:pt x="5451" y="366"/>
                  </a:moveTo>
                  <a:lnTo>
                    <a:pt x="5654" y="407"/>
                  </a:lnTo>
                  <a:lnTo>
                    <a:pt x="5858" y="489"/>
                  </a:lnTo>
                  <a:lnTo>
                    <a:pt x="6102" y="570"/>
                  </a:lnTo>
                  <a:lnTo>
                    <a:pt x="6264" y="651"/>
                  </a:lnTo>
                  <a:lnTo>
                    <a:pt x="6468" y="814"/>
                  </a:lnTo>
                  <a:lnTo>
                    <a:pt x="6752" y="1099"/>
                  </a:lnTo>
                  <a:lnTo>
                    <a:pt x="6996" y="1465"/>
                  </a:lnTo>
                  <a:lnTo>
                    <a:pt x="7159" y="1871"/>
                  </a:lnTo>
                  <a:lnTo>
                    <a:pt x="7281" y="2278"/>
                  </a:lnTo>
                  <a:lnTo>
                    <a:pt x="7322" y="2726"/>
                  </a:lnTo>
                  <a:lnTo>
                    <a:pt x="7281" y="3173"/>
                  </a:lnTo>
                  <a:lnTo>
                    <a:pt x="7322" y="3295"/>
                  </a:lnTo>
                  <a:lnTo>
                    <a:pt x="7363" y="3336"/>
                  </a:lnTo>
                  <a:lnTo>
                    <a:pt x="7485" y="3377"/>
                  </a:lnTo>
                  <a:lnTo>
                    <a:pt x="7566" y="3336"/>
                  </a:lnTo>
                  <a:lnTo>
                    <a:pt x="7851" y="3214"/>
                  </a:lnTo>
                  <a:lnTo>
                    <a:pt x="8095" y="3132"/>
                  </a:lnTo>
                  <a:lnTo>
                    <a:pt x="8379" y="3092"/>
                  </a:lnTo>
                  <a:lnTo>
                    <a:pt x="8664" y="3092"/>
                  </a:lnTo>
                  <a:lnTo>
                    <a:pt x="8949" y="3132"/>
                  </a:lnTo>
                  <a:lnTo>
                    <a:pt x="9193" y="3254"/>
                  </a:lnTo>
                  <a:lnTo>
                    <a:pt x="9437" y="3417"/>
                  </a:lnTo>
                  <a:lnTo>
                    <a:pt x="9640" y="3621"/>
                  </a:lnTo>
                  <a:lnTo>
                    <a:pt x="9762" y="3824"/>
                  </a:lnTo>
                  <a:lnTo>
                    <a:pt x="9885" y="4027"/>
                  </a:lnTo>
                  <a:lnTo>
                    <a:pt x="9925" y="4271"/>
                  </a:lnTo>
                  <a:lnTo>
                    <a:pt x="9966" y="4515"/>
                  </a:lnTo>
                  <a:lnTo>
                    <a:pt x="9966" y="4759"/>
                  </a:lnTo>
                  <a:lnTo>
                    <a:pt x="9925" y="5004"/>
                  </a:lnTo>
                  <a:lnTo>
                    <a:pt x="9844" y="5207"/>
                  </a:lnTo>
                  <a:lnTo>
                    <a:pt x="9762" y="5410"/>
                  </a:lnTo>
                  <a:lnTo>
                    <a:pt x="9600" y="5614"/>
                  </a:lnTo>
                  <a:lnTo>
                    <a:pt x="9396" y="5776"/>
                  </a:lnTo>
                  <a:lnTo>
                    <a:pt x="9193" y="5898"/>
                  </a:lnTo>
                  <a:lnTo>
                    <a:pt x="8949" y="5980"/>
                  </a:lnTo>
                  <a:lnTo>
                    <a:pt x="8461" y="6102"/>
                  </a:lnTo>
                  <a:lnTo>
                    <a:pt x="7932" y="6142"/>
                  </a:lnTo>
                  <a:lnTo>
                    <a:pt x="5654" y="6142"/>
                  </a:lnTo>
                  <a:lnTo>
                    <a:pt x="3946" y="6061"/>
                  </a:lnTo>
                  <a:lnTo>
                    <a:pt x="2278" y="5898"/>
                  </a:lnTo>
                  <a:lnTo>
                    <a:pt x="1709" y="5817"/>
                  </a:lnTo>
                  <a:lnTo>
                    <a:pt x="1424" y="5736"/>
                  </a:lnTo>
                  <a:lnTo>
                    <a:pt x="1139" y="5654"/>
                  </a:lnTo>
                  <a:lnTo>
                    <a:pt x="895" y="5532"/>
                  </a:lnTo>
                  <a:lnTo>
                    <a:pt x="651" y="5370"/>
                  </a:lnTo>
                  <a:lnTo>
                    <a:pt x="488" y="5126"/>
                  </a:lnTo>
                  <a:lnTo>
                    <a:pt x="407" y="4882"/>
                  </a:lnTo>
                  <a:lnTo>
                    <a:pt x="407" y="4719"/>
                  </a:lnTo>
                  <a:lnTo>
                    <a:pt x="407" y="4556"/>
                  </a:lnTo>
                  <a:lnTo>
                    <a:pt x="448" y="4393"/>
                  </a:lnTo>
                  <a:lnTo>
                    <a:pt x="529" y="4231"/>
                  </a:lnTo>
                  <a:lnTo>
                    <a:pt x="732" y="3987"/>
                  </a:lnTo>
                  <a:lnTo>
                    <a:pt x="976" y="3824"/>
                  </a:lnTo>
                  <a:lnTo>
                    <a:pt x="1139" y="3743"/>
                  </a:lnTo>
                  <a:lnTo>
                    <a:pt x="1343" y="3702"/>
                  </a:lnTo>
                  <a:lnTo>
                    <a:pt x="1709" y="3702"/>
                  </a:lnTo>
                  <a:lnTo>
                    <a:pt x="2075" y="3783"/>
                  </a:lnTo>
                  <a:lnTo>
                    <a:pt x="2400" y="3946"/>
                  </a:lnTo>
                  <a:lnTo>
                    <a:pt x="2481" y="3987"/>
                  </a:lnTo>
                  <a:lnTo>
                    <a:pt x="2522" y="3987"/>
                  </a:lnTo>
                  <a:lnTo>
                    <a:pt x="2644" y="3905"/>
                  </a:lnTo>
                  <a:lnTo>
                    <a:pt x="2685" y="3824"/>
                  </a:lnTo>
                  <a:lnTo>
                    <a:pt x="2685" y="3743"/>
                  </a:lnTo>
                  <a:lnTo>
                    <a:pt x="2685" y="3661"/>
                  </a:lnTo>
                  <a:lnTo>
                    <a:pt x="2563" y="3417"/>
                  </a:lnTo>
                  <a:lnTo>
                    <a:pt x="2563" y="3173"/>
                  </a:lnTo>
                  <a:lnTo>
                    <a:pt x="2644" y="2970"/>
                  </a:lnTo>
                  <a:lnTo>
                    <a:pt x="2766" y="2766"/>
                  </a:lnTo>
                  <a:lnTo>
                    <a:pt x="2929" y="2644"/>
                  </a:lnTo>
                  <a:lnTo>
                    <a:pt x="3173" y="2563"/>
                  </a:lnTo>
                  <a:lnTo>
                    <a:pt x="3417" y="2522"/>
                  </a:lnTo>
                  <a:lnTo>
                    <a:pt x="3661" y="2604"/>
                  </a:lnTo>
                  <a:lnTo>
                    <a:pt x="3783" y="2604"/>
                  </a:lnTo>
                  <a:lnTo>
                    <a:pt x="3864" y="2522"/>
                  </a:lnTo>
                  <a:lnTo>
                    <a:pt x="3905" y="2400"/>
                  </a:lnTo>
                  <a:lnTo>
                    <a:pt x="3864" y="2278"/>
                  </a:lnTo>
                  <a:lnTo>
                    <a:pt x="3824" y="2116"/>
                  </a:lnTo>
                  <a:lnTo>
                    <a:pt x="3783" y="1912"/>
                  </a:lnTo>
                  <a:lnTo>
                    <a:pt x="3783" y="1749"/>
                  </a:lnTo>
                  <a:lnTo>
                    <a:pt x="3824" y="1546"/>
                  </a:lnTo>
                  <a:lnTo>
                    <a:pt x="3864" y="1383"/>
                  </a:lnTo>
                  <a:lnTo>
                    <a:pt x="3946" y="1180"/>
                  </a:lnTo>
                  <a:lnTo>
                    <a:pt x="4149" y="895"/>
                  </a:lnTo>
                  <a:lnTo>
                    <a:pt x="4312" y="733"/>
                  </a:lnTo>
                  <a:lnTo>
                    <a:pt x="4475" y="611"/>
                  </a:lnTo>
                  <a:lnTo>
                    <a:pt x="4637" y="529"/>
                  </a:lnTo>
                  <a:lnTo>
                    <a:pt x="4841" y="448"/>
                  </a:lnTo>
                  <a:lnTo>
                    <a:pt x="5044" y="407"/>
                  </a:lnTo>
                  <a:lnTo>
                    <a:pt x="5247" y="366"/>
                  </a:lnTo>
                  <a:close/>
                  <a:moveTo>
                    <a:pt x="5003" y="0"/>
                  </a:moveTo>
                  <a:lnTo>
                    <a:pt x="4759" y="41"/>
                  </a:lnTo>
                  <a:lnTo>
                    <a:pt x="4515" y="122"/>
                  </a:lnTo>
                  <a:lnTo>
                    <a:pt x="4312" y="244"/>
                  </a:lnTo>
                  <a:lnTo>
                    <a:pt x="4108" y="366"/>
                  </a:lnTo>
                  <a:lnTo>
                    <a:pt x="3946" y="529"/>
                  </a:lnTo>
                  <a:lnTo>
                    <a:pt x="3783" y="692"/>
                  </a:lnTo>
                  <a:lnTo>
                    <a:pt x="3661" y="895"/>
                  </a:lnTo>
                  <a:lnTo>
                    <a:pt x="3539" y="1139"/>
                  </a:lnTo>
                  <a:lnTo>
                    <a:pt x="3458" y="1343"/>
                  </a:lnTo>
                  <a:lnTo>
                    <a:pt x="3417" y="1587"/>
                  </a:lnTo>
                  <a:lnTo>
                    <a:pt x="3417" y="1790"/>
                  </a:lnTo>
                  <a:lnTo>
                    <a:pt x="3417" y="2034"/>
                  </a:lnTo>
                  <a:lnTo>
                    <a:pt x="3431" y="2119"/>
                  </a:lnTo>
                  <a:lnTo>
                    <a:pt x="3431" y="2119"/>
                  </a:lnTo>
                  <a:lnTo>
                    <a:pt x="3417" y="2116"/>
                  </a:lnTo>
                  <a:lnTo>
                    <a:pt x="3254" y="2116"/>
                  </a:lnTo>
                  <a:lnTo>
                    <a:pt x="3051" y="2156"/>
                  </a:lnTo>
                  <a:lnTo>
                    <a:pt x="2888" y="2197"/>
                  </a:lnTo>
                  <a:lnTo>
                    <a:pt x="2725" y="2278"/>
                  </a:lnTo>
                  <a:lnTo>
                    <a:pt x="2603" y="2360"/>
                  </a:lnTo>
                  <a:lnTo>
                    <a:pt x="2441" y="2482"/>
                  </a:lnTo>
                  <a:lnTo>
                    <a:pt x="2359" y="2644"/>
                  </a:lnTo>
                  <a:lnTo>
                    <a:pt x="2237" y="2807"/>
                  </a:lnTo>
                  <a:lnTo>
                    <a:pt x="2197" y="2970"/>
                  </a:lnTo>
                  <a:lnTo>
                    <a:pt x="2156" y="3173"/>
                  </a:lnTo>
                  <a:lnTo>
                    <a:pt x="2156" y="3336"/>
                  </a:lnTo>
                  <a:lnTo>
                    <a:pt x="2170" y="3407"/>
                  </a:lnTo>
                  <a:lnTo>
                    <a:pt x="1993" y="3336"/>
                  </a:lnTo>
                  <a:lnTo>
                    <a:pt x="1749" y="3295"/>
                  </a:lnTo>
                  <a:lnTo>
                    <a:pt x="1302" y="3295"/>
                  </a:lnTo>
                  <a:lnTo>
                    <a:pt x="1098" y="3336"/>
                  </a:lnTo>
                  <a:lnTo>
                    <a:pt x="854" y="3417"/>
                  </a:lnTo>
                  <a:lnTo>
                    <a:pt x="692" y="3499"/>
                  </a:lnTo>
                  <a:lnTo>
                    <a:pt x="529" y="3621"/>
                  </a:lnTo>
                  <a:lnTo>
                    <a:pt x="366" y="3783"/>
                  </a:lnTo>
                  <a:lnTo>
                    <a:pt x="244" y="3946"/>
                  </a:lnTo>
                  <a:lnTo>
                    <a:pt x="122" y="4109"/>
                  </a:lnTo>
                  <a:lnTo>
                    <a:pt x="41" y="4312"/>
                  </a:lnTo>
                  <a:lnTo>
                    <a:pt x="0" y="4515"/>
                  </a:lnTo>
                  <a:lnTo>
                    <a:pt x="0" y="4719"/>
                  </a:lnTo>
                  <a:lnTo>
                    <a:pt x="0" y="4922"/>
                  </a:lnTo>
                  <a:lnTo>
                    <a:pt x="41" y="5126"/>
                  </a:lnTo>
                  <a:lnTo>
                    <a:pt x="122" y="5288"/>
                  </a:lnTo>
                  <a:lnTo>
                    <a:pt x="204" y="5451"/>
                  </a:lnTo>
                  <a:lnTo>
                    <a:pt x="488" y="5695"/>
                  </a:lnTo>
                  <a:lnTo>
                    <a:pt x="773" y="5898"/>
                  </a:lnTo>
                  <a:lnTo>
                    <a:pt x="1139" y="6061"/>
                  </a:lnTo>
                  <a:lnTo>
                    <a:pt x="1505" y="6183"/>
                  </a:lnTo>
                  <a:lnTo>
                    <a:pt x="1912" y="6265"/>
                  </a:lnTo>
                  <a:lnTo>
                    <a:pt x="2278" y="6305"/>
                  </a:lnTo>
                  <a:lnTo>
                    <a:pt x="4027" y="6427"/>
                  </a:lnTo>
                  <a:lnTo>
                    <a:pt x="5776" y="6509"/>
                  </a:lnTo>
                  <a:lnTo>
                    <a:pt x="7119" y="6549"/>
                  </a:lnTo>
                  <a:lnTo>
                    <a:pt x="7769" y="6549"/>
                  </a:lnTo>
                  <a:lnTo>
                    <a:pt x="8420" y="6509"/>
                  </a:lnTo>
                  <a:lnTo>
                    <a:pt x="8990" y="6387"/>
                  </a:lnTo>
                  <a:lnTo>
                    <a:pt x="9234" y="6305"/>
                  </a:lnTo>
                  <a:lnTo>
                    <a:pt x="9478" y="6183"/>
                  </a:lnTo>
                  <a:lnTo>
                    <a:pt x="9722" y="6020"/>
                  </a:lnTo>
                  <a:lnTo>
                    <a:pt x="9925" y="5858"/>
                  </a:lnTo>
                  <a:lnTo>
                    <a:pt x="10088" y="5654"/>
                  </a:lnTo>
                  <a:lnTo>
                    <a:pt x="10210" y="5370"/>
                  </a:lnTo>
                  <a:lnTo>
                    <a:pt x="10291" y="5126"/>
                  </a:lnTo>
                  <a:lnTo>
                    <a:pt x="10373" y="4882"/>
                  </a:lnTo>
                  <a:lnTo>
                    <a:pt x="10373" y="4597"/>
                  </a:lnTo>
                  <a:lnTo>
                    <a:pt x="10332" y="4312"/>
                  </a:lnTo>
                  <a:lnTo>
                    <a:pt x="10291" y="4068"/>
                  </a:lnTo>
                  <a:lnTo>
                    <a:pt x="10210" y="3783"/>
                  </a:lnTo>
                  <a:lnTo>
                    <a:pt x="10088" y="3539"/>
                  </a:lnTo>
                  <a:lnTo>
                    <a:pt x="9925" y="3336"/>
                  </a:lnTo>
                  <a:lnTo>
                    <a:pt x="9681" y="3092"/>
                  </a:lnTo>
                  <a:lnTo>
                    <a:pt x="9396" y="2888"/>
                  </a:lnTo>
                  <a:lnTo>
                    <a:pt x="9071" y="2766"/>
                  </a:lnTo>
                  <a:lnTo>
                    <a:pt x="8705" y="2685"/>
                  </a:lnTo>
                  <a:lnTo>
                    <a:pt x="8379" y="2685"/>
                  </a:lnTo>
                  <a:lnTo>
                    <a:pt x="8013" y="2726"/>
                  </a:lnTo>
                  <a:lnTo>
                    <a:pt x="7688" y="2848"/>
                  </a:lnTo>
                  <a:lnTo>
                    <a:pt x="7688" y="2644"/>
                  </a:lnTo>
                  <a:lnTo>
                    <a:pt x="7647" y="2075"/>
                  </a:lnTo>
                  <a:lnTo>
                    <a:pt x="7485" y="1587"/>
                  </a:lnTo>
                  <a:lnTo>
                    <a:pt x="7363" y="1343"/>
                  </a:lnTo>
                  <a:lnTo>
                    <a:pt x="7241" y="1099"/>
                  </a:lnTo>
                  <a:lnTo>
                    <a:pt x="7078" y="895"/>
                  </a:lnTo>
                  <a:lnTo>
                    <a:pt x="6915" y="692"/>
                  </a:lnTo>
                  <a:lnTo>
                    <a:pt x="6712" y="489"/>
                  </a:lnTo>
                  <a:lnTo>
                    <a:pt x="6508" y="366"/>
                  </a:lnTo>
                  <a:lnTo>
                    <a:pt x="6264" y="204"/>
                  </a:lnTo>
                  <a:lnTo>
                    <a:pt x="6020" y="122"/>
                  </a:lnTo>
                  <a:lnTo>
                    <a:pt x="5776" y="41"/>
                  </a:lnTo>
                  <a:lnTo>
                    <a:pt x="54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7738507" y="1703494"/>
              <a:ext cx="456065" cy="281088"/>
            </a:xfrm>
            <a:custGeom>
              <a:avLst/>
              <a:gdLst/>
              <a:ahLst/>
              <a:cxnLst/>
              <a:rect l="l" t="t" r="r" b="b"/>
              <a:pathLst>
                <a:path w="9967" h="6143" extrusionOk="0">
                  <a:moveTo>
                    <a:pt x="4963" y="1"/>
                  </a:moveTo>
                  <a:lnTo>
                    <a:pt x="4638" y="41"/>
                  </a:lnTo>
                  <a:lnTo>
                    <a:pt x="4353" y="123"/>
                  </a:lnTo>
                  <a:lnTo>
                    <a:pt x="4068" y="286"/>
                  </a:lnTo>
                  <a:lnTo>
                    <a:pt x="3865" y="489"/>
                  </a:lnTo>
                  <a:lnTo>
                    <a:pt x="3661" y="733"/>
                  </a:lnTo>
                  <a:lnTo>
                    <a:pt x="3499" y="1018"/>
                  </a:lnTo>
                  <a:lnTo>
                    <a:pt x="3417" y="1302"/>
                  </a:lnTo>
                  <a:lnTo>
                    <a:pt x="3377" y="1587"/>
                  </a:lnTo>
                  <a:lnTo>
                    <a:pt x="3417" y="1913"/>
                  </a:lnTo>
                  <a:lnTo>
                    <a:pt x="3499" y="2197"/>
                  </a:lnTo>
                  <a:lnTo>
                    <a:pt x="3377" y="2157"/>
                  </a:lnTo>
                  <a:lnTo>
                    <a:pt x="3214" y="2116"/>
                  </a:lnTo>
                  <a:lnTo>
                    <a:pt x="2929" y="2157"/>
                  </a:lnTo>
                  <a:lnTo>
                    <a:pt x="2645" y="2238"/>
                  </a:lnTo>
                  <a:lnTo>
                    <a:pt x="2482" y="2319"/>
                  </a:lnTo>
                  <a:lnTo>
                    <a:pt x="2400" y="2441"/>
                  </a:lnTo>
                  <a:lnTo>
                    <a:pt x="2319" y="2563"/>
                  </a:lnTo>
                  <a:lnTo>
                    <a:pt x="2238" y="2685"/>
                  </a:lnTo>
                  <a:lnTo>
                    <a:pt x="2156" y="3011"/>
                  </a:lnTo>
                  <a:lnTo>
                    <a:pt x="2197" y="3296"/>
                  </a:lnTo>
                  <a:lnTo>
                    <a:pt x="2238" y="3458"/>
                  </a:lnTo>
                  <a:lnTo>
                    <a:pt x="2278" y="3580"/>
                  </a:lnTo>
                  <a:lnTo>
                    <a:pt x="1912" y="3377"/>
                  </a:lnTo>
                  <a:lnTo>
                    <a:pt x="1546" y="3296"/>
                  </a:lnTo>
                  <a:lnTo>
                    <a:pt x="1140" y="3296"/>
                  </a:lnTo>
                  <a:lnTo>
                    <a:pt x="936" y="3336"/>
                  </a:lnTo>
                  <a:lnTo>
                    <a:pt x="733" y="3418"/>
                  </a:lnTo>
                  <a:lnTo>
                    <a:pt x="570" y="3499"/>
                  </a:lnTo>
                  <a:lnTo>
                    <a:pt x="407" y="3621"/>
                  </a:lnTo>
                  <a:lnTo>
                    <a:pt x="245" y="3784"/>
                  </a:lnTo>
                  <a:lnTo>
                    <a:pt x="123" y="3946"/>
                  </a:lnTo>
                  <a:lnTo>
                    <a:pt x="41" y="4109"/>
                  </a:lnTo>
                  <a:lnTo>
                    <a:pt x="1" y="4312"/>
                  </a:lnTo>
                  <a:lnTo>
                    <a:pt x="1" y="4516"/>
                  </a:lnTo>
                  <a:lnTo>
                    <a:pt x="1" y="4719"/>
                  </a:lnTo>
                  <a:lnTo>
                    <a:pt x="123" y="5004"/>
                  </a:lnTo>
                  <a:lnTo>
                    <a:pt x="285" y="5248"/>
                  </a:lnTo>
                  <a:lnTo>
                    <a:pt x="529" y="5451"/>
                  </a:lnTo>
                  <a:lnTo>
                    <a:pt x="773" y="5573"/>
                  </a:lnTo>
                  <a:lnTo>
                    <a:pt x="1099" y="5695"/>
                  </a:lnTo>
                  <a:lnTo>
                    <a:pt x="1424" y="5777"/>
                  </a:lnTo>
                  <a:lnTo>
                    <a:pt x="2075" y="5899"/>
                  </a:lnTo>
                  <a:lnTo>
                    <a:pt x="3133" y="5980"/>
                  </a:lnTo>
                  <a:lnTo>
                    <a:pt x="4231" y="6062"/>
                  </a:lnTo>
                  <a:lnTo>
                    <a:pt x="5288" y="6102"/>
                  </a:lnTo>
                  <a:lnTo>
                    <a:pt x="6387" y="6143"/>
                  </a:lnTo>
                  <a:lnTo>
                    <a:pt x="7973" y="6143"/>
                  </a:lnTo>
                  <a:lnTo>
                    <a:pt x="8380" y="6062"/>
                  </a:lnTo>
                  <a:lnTo>
                    <a:pt x="8787" y="5980"/>
                  </a:lnTo>
                  <a:lnTo>
                    <a:pt x="9112" y="5858"/>
                  </a:lnTo>
                  <a:lnTo>
                    <a:pt x="9437" y="5655"/>
                  </a:lnTo>
                  <a:lnTo>
                    <a:pt x="9559" y="5533"/>
                  </a:lnTo>
                  <a:lnTo>
                    <a:pt x="9682" y="5370"/>
                  </a:lnTo>
                  <a:lnTo>
                    <a:pt x="9844" y="5004"/>
                  </a:lnTo>
                  <a:lnTo>
                    <a:pt x="9966" y="4638"/>
                  </a:lnTo>
                  <a:lnTo>
                    <a:pt x="9966" y="4272"/>
                  </a:lnTo>
                  <a:lnTo>
                    <a:pt x="9885" y="3865"/>
                  </a:lnTo>
                  <a:lnTo>
                    <a:pt x="9763" y="3540"/>
                  </a:lnTo>
                  <a:lnTo>
                    <a:pt x="9519" y="3214"/>
                  </a:lnTo>
                  <a:lnTo>
                    <a:pt x="9397" y="3092"/>
                  </a:lnTo>
                  <a:lnTo>
                    <a:pt x="9234" y="2970"/>
                  </a:lnTo>
                  <a:lnTo>
                    <a:pt x="9031" y="2807"/>
                  </a:lnTo>
                  <a:lnTo>
                    <a:pt x="8787" y="2726"/>
                  </a:lnTo>
                  <a:lnTo>
                    <a:pt x="8502" y="2685"/>
                  </a:lnTo>
                  <a:lnTo>
                    <a:pt x="8014" y="2685"/>
                  </a:lnTo>
                  <a:lnTo>
                    <a:pt x="7729" y="2726"/>
                  </a:lnTo>
                  <a:lnTo>
                    <a:pt x="7485" y="2848"/>
                  </a:lnTo>
                  <a:lnTo>
                    <a:pt x="7282" y="2970"/>
                  </a:lnTo>
                  <a:lnTo>
                    <a:pt x="7322" y="2685"/>
                  </a:lnTo>
                  <a:lnTo>
                    <a:pt x="7322" y="2360"/>
                  </a:lnTo>
                  <a:lnTo>
                    <a:pt x="7282" y="2035"/>
                  </a:lnTo>
                  <a:lnTo>
                    <a:pt x="7200" y="1750"/>
                  </a:lnTo>
                  <a:lnTo>
                    <a:pt x="7119" y="1424"/>
                  </a:lnTo>
                  <a:lnTo>
                    <a:pt x="6997" y="1180"/>
                  </a:lnTo>
                  <a:lnTo>
                    <a:pt x="6834" y="896"/>
                  </a:lnTo>
                  <a:lnTo>
                    <a:pt x="6631" y="652"/>
                  </a:lnTo>
                  <a:lnTo>
                    <a:pt x="6387" y="448"/>
                  </a:lnTo>
                  <a:lnTo>
                    <a:pt x="6143" y="286"/>
                  </a:lnTo>
                  <a:lnTo>
                    <a:pt x="5858" y="123"/>
                  </a:lnTo>
                  <a:lnTo>
                    <a:pt x="5573" y="41"/>
                  </a:lnTo>
                  <a:lnTo>
                    <a:pt x="52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3" name="Google Shape;183;p5"/>
          <p:cNvSpPr/>
          <p:nvPr/>
        </p:nvSpPr>
        <p:spPr>
          <a:xfrm>
            <a:off x="278996" y="3091338"/>
            <a:ext cx="152693" cy="154523"/>
          </a:xfrm>
          <a:custGeom>
            <a:avLst/>
            <a:gdLst/>
            <a:ahLst/>
            <a:cxnLst/>
            <a:rect l="l" t="t" r="r" b="b"/>
            <a:pathLst>
              <a:path w="3337" h="3377" extrusionOk="0">
                <a:moveTo>
                  <a:pt x="1506" y="0"/>
                </a:moveTo>
                <a:lnTo>
                  <a:pt x="1262" y="41"/>
                </a:lnTo>
                <a:lnTo>
                  <a:pt x="1018" y="122"/>
                </a:lnTo>
                <a:lnTo>
                  <a:pt x="774" y="204"/>
                </a:lnTo>
                <a:lnTo>
                  <a:pt x="570" y="366"/>
                </a:lnTo>
                <a:lnTo>
                  <a:pt x="408" y="529"/>
                </a:lnTo>
                <a:lnTo>
                  <a:pt x="245" y="692"/>
                </a:lnTo>
                <a:lnTo>
                  <a:pt x="164" y="895"/>
                </a:lnTo>
                <a:lnTo>
                  <a:pt x="82" y="1098"/>
                </a:lnTo>
                <a:lnTo>
                  <a:pt x="1" y="1342"/>
                </a:lnTo>
                <a:lnTo>
                  <a:pt x="1" y="1546"/>
                </a:lnTo>
                <a:lnTo>
                  <a:pt x="1" y="1790"/>
                </a:lnTo>
                <a:lnTo>
                  <a:pt x="1" y="1993"/>
                </a:lnTo>
                <a:lnTo>
                  <a:pt x="123" y="2319"/>
                </a:lnTo>
                <a:lnTo>
                  <a:pt x="245" y="2563"/>
                </a:lnTo>
                <a:lnTo>
                  <a:pt x="448" y="2807"/>
                </a:lnTo>
                <a:lnTo>
                  <a:pt x="692" y="3010"/>
                </a:lnTo>
                <a:lnTo>
                  <a:pt x="936" y="3173"/>
                </a:lnTo>
                <a:lnTo>
                  <a:pt x="1221" y="3295"/>
                </a:lnTo>
                <a:lnTo>
                  <a:pt x="1506" y="3376"/>
                </a:lnTo>
                <a:lnTo>
                  <a:pt x="1831" y="3376"/>
                </a:lnTo>
                <a:lnTo>
                  <a:pt x="2075" y="3336"/>
                </a:lnTo>
                <a:lnTo>
                  <a:pt x="2319" y="3254"/>
                </a:lnTo>
                <a:lnTo>
                  <a:pt x="2564" y="3173"/>
                </a:lnTo>
                <a:lnTo>
                  <a:pt x="2767" y="3010"/>
                </a:lnTo>
                <a:lnTo>
                  <a:pt x="2930" y="2847"/>
                </a:lnTo>
                <a:lnTo>
                  <a:pt x="3092" y="2685"/>
                </a:lnTo>
                <a:lnTo>
                  <a:pt x="3214" y="2441"/>
                </a:lnTo>
                <a:lnTo>
                  <a:pt x="3296" y="2197"/>
                </a:lnTo>
                <a:lnTo>
                  <a:pt x="3336" y="1912"/>
                </a:lnTo>
                <a:lnTo>
                  <a:pt x="3336" y="1627"/>
                </a:lnTo>
                <a:lnTo>
                  <a:pt x="3296" y="1342"/>
                </a:lnTo>
                <a:lnTo>
                  <a:pt x="3214" y="1098"/>
                </a:lnTo>
                <a:lnTo>
                  <a:pt x="3092" y="854"/>
                </a:lnTo>
                <a:lnTo>
                  <a:pt x="2930" y="610"/>
                </a:lnTo>
                <a:lnTo>
                  <a:pt x="2726" y="407"/>
                </a:lnTo>
                <a:lnTo>
                  <a:pt x="2482" y="244"/>
                </a:lnTo>
                <a:lnTo>
                  <a:pt x="2238" y="122"/>
                </a:lnTo>
                <a:lnTo>
                  <a:pt x="1994" y="41"/>
                </a:lnTo>
                <a:lnTo>
                  <a:pt x="17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5"/>
          <p:cNvSpPr/>
          <p:nvPr/>
        </p:nvSpPr>
        <p:spPr>
          <a:xfrm>
            <a:off x="521097" y="4210084"/>
            <a:ext cx="303418" cy="303418"/>
          </a:xfrm>
          <a:custGeom>
            <a:avLst/>
            <a:gdLst/>
            <a:ahLst/>
            <a:cxnLst/>
            <a:rect l="l" t="t" r="r" b="b"/>
            <a:pathLst>
              <a:path w="6631" h="6631" extrusionOk="0">
                <a:moveTo>
                  <a:pt x="2685" y="1"/>
                </a:moveTo>
                <a:lnTo>
                  <a:pt x="2604" y="41"/>
                </a:lnTo>
                <a:lnTo>
                  <a:pt x="2563" y="123"/>
                </a:lnTo>
                <a:lnTo>
                  <a:pt x="2563" y="204"/>
                </a:lnTo>
                <a:lnTo>
                  <a:pt x="2604" y="2604"/>
                </a:lnTo>
                <a:lnTo>
                  <a:pt x="204" y="2645"/>
                </a:lnTo>
                <a:lnTo>
                  <a:pt x="123" y="2645"/>
                </a:lnTo>
                <a:lnTo>
                  <a:pt x="41" y="2685"/>
                </a:lnTo>
                <a:lnTo>
                  <a:pt x="1" y="2767"/>
                </a:lnTo>
                <a:lnTo>
                  <a:pt x="1" y="2807"/>
                </a:lnTo>
                <a:lnTo>
                  <a:pt x="1" y="3865"/>
                </a:lnTo>
                <a:lnTo>
                  <a:pt x="1" y="3946"/>
                </a:lnTo>
                <a:lnTo>
                  <a:pt x="82" y="4028"/>
                </a:lnTo>
                <a:lnTo>
                  <a:pt x="285" y="4028"/>
                </a:lnTo>
                <a:lnTo>
                  <a:pt x="367" y="3987"/>
                </a:lnTo>
                <a:lnTo>
                  <a:pt x="529" y="3987"/>
                </a:lnTo>
                <a:lnTo>
                  <a:pt x="1099" y="3946"/>
                </a:lnTo>
                <a:lnTo>
                  <a:pt x="2604" y="3946"/>
                </a:lnTo>
                <a:lnTo>
                  <a:pt x="2645" y="6427"/>
                </a:lnTo>
                <a:lnTo>
                  <a:pt x="2645" y="6509"/>
                </a:lnTo>
                <a:lnTo>
                  <a:pt x="2685" y="6549"/>
                </a:lnTo>
                <a:lnTo>
                  <a:pt x="2767" y="6590"/>
                </a:lnTo>
                <a:lnTo>
                  <a:pt x="2848" y="6631"/>
                </a:lnTo>
                <a:lnTo>
                  <a:pt x="3865" y="6631"/>
                </a:lnTo>
                <a:lnTo>
                  <a:pt x="3946" y="6590"/>
                </a:lnTo>
                <a:lnTo>
                  <a:pt x="3987" y="6590"/>
                </a:lnTo>
                <a:lnTo>
                  <a:pt x="4068" y="6468"/>
                </a:lnTo>
                <a:lnTo>
                  <a:pt x="4028" y="6305"/>
                </a:lnTo>
                <a:lnTo>
                  <a:pt x="4028" y="6224"/>
                </a:lnTo>
                <a:lnTo>
                  <a:pt x="3987" y="6061"/>
                </a:lnTo>
                <a:lnTo>
                  <a:pt x="3987" y="5451"/>
                </a:lnTo>
                <a:lnTo>
                  <a:pt x="3946" y="3946"/>
                </a:lnTo>
                <a:lnTo>
                  <a:pt x="6509" y="3946"/>
                </a:lnTo>
                <a:lnTo>
                  <a:pt x="6550" y="3906"/>
                </a:lnTo>
                <a:lnTo>
                  <a:pt x="6590" y="3824"/>
                </a:lnTo>
                <a:lnTo>
                  <a:pt x="6631" y="3743"/>
                </a:lnTo>
                <a:lnTo>
                  <a:pt x="6631" y="2767"/>
                </a:lnTo>
                <a:lnTo>
                  <a:pt x="6590" y="2685"/>
                </a:lnTo>
                <a:lnTo>
                  <a:pt x="6550" y="2604"/>
                </a:lnTo>
                <a:lnTo>
                  <a:pt x="6509" y="2563"/>
                </a:lnTo>
                <a:lnTo>
                  <a:pt x="3946" y="2563"/>
                </a:lnTo>
                <a:lnTo>
                  <a:pt x="3946" y="163"/>
                </a:lnTo>
                <a:lnTo>
                  <a:pt x="3946" y="123"/>
                </a:lnTo>
                <a:lnTo>
                  <a:pt x="3906" y="41"/>
                </a:lnTo>
                <a:lnTo>
                  <a:pt x="382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5"/>
          <p:cNvSpPr/>
          <p:nvPr/>
        </p:nvSpPr>
        <p:spPr>
          <a:xfrm>
            <a:off x="-1922700" y="4267362"/>
            <a:ext cx="3656709" cy="2101870"/>
          </a:xfrm>
          <a:custGeom>
            <a:avLst/>
            <a:gdLst/>
            <a:ahLst/>
            <a:cxnLst/>
            <a:rect l="l" t="t" r="r" b="b"/>
            <a:pathLst>
              <a:path w="34820" h="20014" extrusionOk="0">
                <a:moveTo>
                  <a:pt x="27294" y="1"/>
                </a:moveTo>
                <a:lnTo>
                  <a:pt x="26765" y="41"/>
                </a:lnTo>
                <a:lnTo>
                  <a:pt x="25626" y="123"/>
                </a:lnTo>
                <a:lnTo>
                  <a:pt x="24487" y="326"/>
                </a:lnTo>
                <a:lnTo>
                  <a:pt x="23348" y="529"/>
                </a:lnTo>
                <a:lnTo>
                  <a:pt x="22210" y="814"/>
                </a:lnTo>
                <a:lnTo>
                  <a:pt x="17044" y="1953"/>
                </a:lnTo>
                <a:lnTo>
                  <a:pt x="11878" y="3133"/>
                </a:lnTo>
                <a:lnTo>
                  <a:pt x="10698" y="3377"/>
                </a:lnTo>
                <a:lnTo>
                  <a:pt x="9559" y="3662"/>
                </a:lnTo>
                <a:lnTo>
                  <a:pt x="8380" y="3987"/>
                </a:lnTo>
                <a:lnTo>
                  <a:pt x="7281" y="4394"/>
                </a:lnTo>
                <a:lnTo>
                  <a:pt x="6264" y="4760"/>
                </a:lnTo>
                <a:lnTo>
                  <a:pt x="5288" y="5248"/>
                </a:lnTo>
                <a:lnTo>
                  <a:pt x="4353" y="5777"/>
                </a:lnTo>
                <a:lnTo>
                  <a:pt x="3905" y="6061"/>
                </a:lnTo>
                <a:lnTo>
                  <a:pt x="3458" y="6387"/>
                </a:lnTo>
                <a:lnTo>
                  <a:pt x="2766" y="6997"/>
                </a:lnTo>
                <a:lnTo>
                  <a:pt x="2156" y="7648"/>
                </a:lnTo>
                <a:lnTo>
                  <a:pt x="1587" y="8339"/>
                </a:lnTo>
                <a:lnTo>
                  <a:pt x="1099" y="9112"/>
                </a:lnTo>
                <a:lnTo>
                  <a:pt x="692" y="9885"/>
                </a:lnTo>
                <a:lnTo>
                  <a:pt x="366" y="10699"/>
                </a:lnTo>
                <a:lnTo>
                  <a:pt x="244" y="11146"/>
                </a:lnTo>
                <a:lnTo>
                  <a:pt x="122" y="11553"/>
                </a:lnTo>
                <a:lnTo>
                  <a:pt x="82" y="11959"/>
                </a:lnTo>
                <a:lnTo>
                  <a:pt x="0" y="12407"/>
                </a:lnTo>
                <a:lnTo>
                  <a:pt x="0" y="12854"/>
                </a:lnTo>
                <a:lnTo>
                  <a:pt x="0" y="13261"/>
                </a:lnTo>
                <a:lnTo>
                  <a:pt x="41" y="13709"/>
                </a:lnTo>
                <a:lnTo>
                  <a:pt x="122" y="14115"/>
                </a:lnTo>
                <a:lnTo>
                  <a:pt x="244" y="14522"/>
                </a:lnTo>
                <a:lnTo>
                  <a:pt x="366" y="14929"/>
                </a:lnTo>
                <a:lnTo>
                  <a:pt x="529" y="15336"/>
                </a:lnTo>
                <a:lnTo>
                  <a:pt x="732" y="15742"/>
                </a:lnTo>
                <a:lnTo>
                  <a:pt x="1017" y="16190"/>
                </a:lnTo>
                <a:lnTo>
                  <a:pt x="1302" y="16597"/>
                </a:lnTo>
                <a:lnTo>
                  <a:pt x="1668" y="17003"/>
                </a:lnTo>
                <a:lnTo>
                  <a:pt x="1993" y="17369"/>
                </a:lnTo>
                <a:lnTo>
                  <a:pt x="2400" y="17695"/>
                </a:lnTo>
                <a:lnTo>
                  <a:pt x="2807" y="17980"/>
                </a:lnTo>
                <a:lnTo>
                  <a:pt x="3214" y="18264"/>
                </a:lnTo>
                <a:lnTo>
                  <a:pt x="3661" y="18549"/>
                </a:lnTo>
                <a:lnTo>
                  <a:pt x="4109" y="18793"/>
                </a:lnTo>
                <a:lnTo>
                  <a:pt x="4597" y="18996"/>
                </a:lnTo>
                <a:lnTo>
                  <a:pt x="5532" y="19363"/>
                </a:lnTo>
                <a:lnTo>
                  <a:pt x="6549" y="19607"/>
                </a:lnTo>
                <a:lnTo>
                  <a:pt x="7525" y="19810"/>
                </a:lnTo>
                <a:lnTo>
                  <a:pt x="8136" y="19891"/>
                </a:lnTo>
                <a:lnTo>
                  <a:pt x="8746" y="19932"/>
                </a:lnTo>
                <a:lnTo>
                  <a:pt x="10007" y="20013"/>
                </a:lnTo>
                <a:lnTo>
                  <a:pt x="11227" y="19973"/>
                </a:lnTo>
                <a:lnTo>
                  <a:pt x="12447" y="19891"/>
                </a:lnTo>
                <a:lnTo>
                  <a:pt x="14928" y="19688"/>
                </a:lnTo>
                <a:lnTo>
                  <a:pt x="16149" y="19566"/>
                </a:lnTo>
                <a:lnTo>
                  <a:pt x="17369" y="19485"/>
                </a:lnTo>
                <a:lnTo>
                  <a:pt x="18711" y="19444"/>
                </a:lnTo>
                <a:lnTo>
                  <a:pt x="20013" y="19485"/>
                </a:lnTo>
                <a:lnTo>
                  <a:pt x="22657" y="19566"/>
                </a:lnTo>
                <a:lnTo>
                  <a:pt x="23837" y="19647"/>
                </a:lnTo>
                <a:lnTo>
                  <a:pt x="25626" y="19647"/>
                </a:lnTo>
                <a:lnTo>
                  <a:pt x="26196" y="19607"/>
                </a:lnTo>
                <a:lnTo>
                  <a:pt x="26806" y="19525"/>
                </a:lnTo>
                <a:lnTo>
                  <a:pt x="27375" y="19403"/>
                </a:lnTo>
                <a:lnTo>
                  <a:pt x="27823" y="19281"/>
                </a:lnTo>
                <a:lnTo>
                  <a:pt x="28311" y="19118"/>
                </a:lnTo>
                <a:lnTo>
                  <a:pt x="28758" y="18915"/>
                </a:lnTo>
                <a:lnTo>
                  <a:pt x="29206" y="18712"/>
                </a:lnTo>
                <a:lnTo>
                  <a:pt x="29613" y="18508"/>
                </a:lnTo>
                <a:lnTo>
                  <a:pt x="30060" y="18264"/>
                </a:lnTo>
                <a:lnTo>
                  <a:pt x="30833" y="17695"/>
                </a:lnTo>
                <a:lnTo>
                  <a:pt x="31565" y="17044"/>
                </a:lnTo>
                <a:lnTo>
                  <a:pt x="32257" y="16352"/>
                </a:lnTo>
                <a:lnTo>
                  <a:pt x="32867" y="15580"/>
                </a:lnTo>
                <a:lnTo>
                  <a:pt x="33395" y="14766"/>
                </a:lnTo>
                <a:lnTo>
                  <a:pt x="33680" y="14278"/>
                </a:lnTo>
                <a:lnTo>
                  <a:pt x="33884" y="13749"/>
                </a:lnTo>
                <a:lnTo>
                  <a:pt x="34128" y="13261"/>
                </a:lnTo>
                <a:lnTo>
                  <a:pt x="34290" y="12732"/>
                </a:lnTo>
                <a:lnTo>
                  <a:pt x="34453" y="12204"/>
                </a:lnTo>
                <a:lnTo>
                  <a:pt x="34575" y="11634"/>
                </a:lnTo>
                <a:lnTo>
                  <a:pt x="34697" y="11105"/>
                </a:lnTo>
                <a:lnTo>
                  <a:pt x="34778" y="10536"/>
                </a:lnTo>
                <a:lnTo>
                  <a:pt x="34819" y="9966"/>
                </a:lnTo>
                <a:lnTo>
                  <a:pt x="34819" y="9438"/>
                </a:lnTo>
                <a:lnTo>
                  <a:pt x="34819" y="8868"/>
                </a:lnTo>
                <a:lnTo>
                  <a:pt x="34819" y="8299"/>
                </a:lnTo>
                <a:lnTo>
                  <a:pt x="34738" y="7729"/>
                </a:lnTo>
                <a:lnTo>
                  <a:pt x="34656" y="7200"/>
                </a:lnTo>
                <a:lnTo>
                  <a:pt x="34575" y="6631"/>
                </a:lnTo>
                <a:lnTo>
                  <a:pt x="34412" y="6102"/>
                </a:lnTo>
                <a:lnTo>
                  <a:pt x="34290" y="5533"/>
                </a:lnTo>
                <a:lnTo>
                  <a:pt x="34087" y="5004"/>
                </a:lnTo>
                <a:lnTo>
                  <a:pt x="33884" y="4475"/>
                </a:lnTo>
                <a:lnTo>
                  <a:pt x="33640" y="3946"/>
                </a:lnTo>
                <a:lnTo>
                  <a:pt x="33395" y="3499"/>
                </a:lnTo>
                <a:lnTo>
                  <a:pt x="33111" y="3051"/>
                </a:lnTo>
                <a:lnTo>
                  <a:pt x="32826" y="2604"/>
                </a:lnTo>
                <a:lnTo>
                  <a:pt x="32501" y="2238"/>
                </a:lnTo>
                <a:lnTo>
                  <a:pt x="32134" y="1831"/>
                </a:lnTo>
                <a:lnTo>
                  <a:pt x="31768" y="1465"/>
                </a:lnTo>
                <a:lnTo>
                  <a:pt x="31362" y="1180"/>
                </a:lnTo>
                <a:lnTo>
                  <a:pt x="30914" y="896"/>
                </a:lnTo>
                <a:lnTo>
                  <a:pt x="30426" y="611"/>
                </a:lnTo>
                <a:lnTo>
                  <a:pt x="29938" y="407"/>
                </a:lnTo>
                <a:lnTo>
                  <a:pt x="29450" y="285"/>
                </a:lnTo>
                <a:lnTo>
                  <a:pt x="28921" y="163"/>
                </a:lnTo>
                <a:lnTo>
                  <a:pt x="28392" y="82"/>
                </a:lnTo>
                <a:lnTo>
                  <a:pt x="27823" y="41"/>
                </a:lnTo>
                <a:lnTo>
                  <a:pt x="2729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6" name="Google Shape;186;p5"/>
          <p:cNvGrpSpPr/>
          <p:nvPr/>
        </p:nvGrpSpPr>
        <p:grpSpPr>
          <a:xfrm rot="10800000">
            <a:off x="7371465" y="3831622"/>
            <a:ext cx="2299701" cy="1685267"/>
            <a:chOff x="238125" y="896375"/>
            <a:chExt cx="635575" cy="465775"/>
          </a:xfrm>
        </p:grpSpPr>
        <p:sp>
          <p:nvSpPr>
            <p:cNvPr id="187" name="Google Shape;187;p5"/>
            <p:cNvSpPr/>
            <p:nvPr/>
          </p:nvSpPr>
          <p:spPr>
            <a:xfrm>
              <a:off x="258450" y="937050"/>
              <a:ext cx="615250" cy="425100"/>
            </a:xfrm>
            <a:custGeom>
              <a:avLst/>
              <a:gdLst/>
              <a:ahLst/>
              <a:cxnLst/>
              <a:rect l="l" t="t" r="r" b="b"/>
              <a:pathLst>
                <a:path w="24610" h="17004" extrusionOk="0">
                  <a:moveTo>
                    <a:pt x="24366" y="1"/>
                  </a:moveTo>
                  <a:lnTo>
                    <a:pt x="24325" y="41"/>
                  </a:lnTo>
                  <a:lnTo>
                    <a:pt x="19891" y="4394"/>
                  </a:lnTo>
                  <a:lnTo>
                    <a:pt x="15457" y="8705"/>
                  </a:lnTo>
                  <a:lnTo>
                    <a:pt x="14441" y="9682"/>
                  </a:lnTo>
                  <a:lnTo>
                    <a:pt x="13383" y="10658"/>
                  </a:lnTo>
                  <a:lnTo>
                    <a:pt x="12325" y="11593"/>
                  </a:lnTo>
                  <a:lnTo>
                    <a:pt x="11227" y="12488"/>
                  </a:lnTo>
                  <a:lnTo>
                    <a:pt x="10048" y="13342"/>
                  </a:lnTo>
                  <a:lnTo>
                    <a:pt x="8868" y="14115"/>
                  </a:lnTo>
                  <a:lnTo>
                    <a:pt x="8258" y="14481"/>
                  </a:lnTo>
                  <a:lnTo>
                    <a:pt x="7648" y="14807"/>
                  </a:lnTo>
                  <a:lnTo>
                    <a:pt x="6997" y="15132"/>
                  </a:lnTo>
                  <a:lnTo>
                    <a:pt x="6346" y="15417"/>
                  </a:lnTo>
                  <a:lnTo>
                    <a:pt x="5614" y="15702"/>
                  </a:lnTo>
                  <a:lnTo>
                    <a:pt x="4841" y="15986"/>
                  </a:lnTo>
                  <a:lnTo>
                    <a:pt x="4109" y="16190"/>
                  </a:lnTo>
                  <a:lnTo>
                    <a:pt x="3336" y="16352"/>
                  </a:lnTo>
                  <a:lnTo>
                    <a:pt x="2563" y="16515"/>
                  </a:lnTo>
                  <a:lnTo>
                    <a:pt x="1750" y="16597"/>
                  </a:lnTo>
                  <a:lnTo>
                    <a:pt x="977" y="16637"/>
                  </a:lnTo>
                  <a:lnTo>
                    <a:pt x="204" y="16597"/>
                  </a:lnTo>
                  <a:lnTo>
                    <a:pt x="123" y="16637"/>
                  </a:lnTo>
                  <a:lnTo>
                    <a:pt x="41" y="16678"/>
                  </a:lnTo>
                  <a:lnTo>
                    <a:pt x="1" y="16719"/>
                  </a:lnTo>
                  <a:lnTo>
                    <a:pt x="1" y="16800"/>
                  </a:lnTo>
                  <a:lnTo>
                    <a:pt x="1" y="16841"/>
                  </a:lnTo>
                  <a:lnTo>
                    <a:pt x="41" y="16922"/>
                  </a:lnTo>
                  <a:lnTo>
                    <a:pt x="123" y="16963"/>
                  </a:lnTo>
                  <a:lnTo>
                    <a:pt x="204" y="17003"/>
                  </a:lnTo>
                  <a:lnTo>
                    <a:pt x="895" y="17003"/>
                  </a:lnTo>
                  <a:lnTo>
                    <a:pt x="1587" y="16963"/>
                  </a:lnTo>
                  <a:lnTo>
                    <a:pt x="2319" y="16922"/>
                  </a:lnTo>
                  <a:lnTo>
                    <a:pt x="3011" y="16800"/>
                  </a:lnTo>
                  <a:lnTo>
                    <a:pt x="3661" y="16678"/>
                  </a:lnTo>
                  <a:lnTo>
                    <a:pt x="4353" y="16515"/>
                  </a:lnTo>
                  <a:lnTo>
                    <a:pt x="5044" y="16312"/>
                  </a:lnTo>
                  <a:lnTo>
                    <a:pt x="5695" y="16068"/>
                  </a:lnTo>
                  <a:lnTo>
                    <a:pt x="6346" y="15824"/>
                  </a:lnTo>
                  <a:lnTo>
                    <a:pt x="6997" y="15539"/>
                  </a:lnTo>
                  <a:lnTo>
                    <a:pt x="7648" y="15214"/>
                  </a:lnTo>
                  <a:lnTo>
                    <a:pt x="8258" y="14888"/>
                  </a:lnTo>
                  <a:lnTo>
                    <a:pt x="9478" y="14156"/>
                  </a:lnTo>
                  <a:lnTo>
                    <a:pt x="10617" y="13383"/>
                  </a:lnTo>
                  <a:lnTo>
                    <a:pt x="11797" y="12488"/>
                  </a:lnTo>
                  <a:lnTo>
                    <a:pt x="12895" y="11593"/>
                  </a:lnTo>
                  <a:lnTo>
                    <a:pt x="13993" y="10617"/>
                  </a:lnTo>
                  <a:lnTo>
                    <a:pt x="15051" y="9641"/>
                  </a:lnTo>
                  <a:lnTo>
                    <a:pt x="17247" y="7485"/>
                  </a:lnTo>
                  <a:lnTo>
                    <a:pt x="19444" y="5370"/>
                  </a:lnTo>
                  <a:lnTo>
                    <a:pt x="24569" y="326"/>
                  </a:lnTo>
                  <a:lnTo>
                    <a:pt x="24610" y="245"/>
                  </a:lnTo>
                  <a:lnTo>
                    <a:pt x="24610" y="163"/>
                  </a:lnTo>
                  <a:lnTo>
                    <a:pt x="24610" y="123"/>
                  </a:lnTo>
                  <a:lnTo>
                    <a:pt x="24569" y="82"/>
                  </a:lnTo>
                  <a:lnTo>
                    <a:pt x="24528" y="41"/>
                  </a:lnTo>
                  <a:lnTo>
                    <a:pt x="244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277775" y="921800"/>
              <a:ext cx="404750" cy="281700"/>
            </a:xfrm>
            <a:custGeom>
              <a:avLst/>
              <a:gdLst/>
              <a:ahLst/>
              <a:cxnLst/>
              <a:rect l="l" t="t" r="r" b="b"/>
              <a:pathLst>
                <a:path w="16190" h="11268" extrusionOk="0">
                  <a:moveTo>
                    <a:pt x="15945" y="1"/>
                  </a:moveTo>
                  <a:lnTo>
                    <a:pt x="15864" y="41"/>
                  </a:lnTo>
                  <a:lnTo>
                    <a:pt x="12895" y="2319"/>
                  </a:lnTo>
                  <a:lnTo>
                    <a:pt x="9844" y="4516"/>
                  </a:lnTo>
                  <a:lnTo>
                    <a:pt x="6793" y="6631"/>
                  </a:lnTo>
                  <a:lnTo>
                    <a:pt x="3661" y="8705"/>
                  </a:lnTo>
                  <a:lnTo>
                    <a:pt x="1871" y="9804"/>
                  </a:lnTo>
                  <a:lnTo>
                    <a:pt x="82" y="10942"/>
                  </a:lnTo>
                  <a:lnTo>
                    <a:pt x="41" y="10983"/>
                  </a:lnTo>
                  <a:lnTo>
                    <a:pt x="0" y="11064"/>
                  </a:lnTo>
                  <a:lnTo>
                    <a:pt x="0" y="11105"/>
                  </a:lnTo>
                  <a:lnTo>
                    <a:pt x="41" y="11186"/>
                  </a:lnTo>
                  <a:lnTo>
                    <a:pt x="82" y="11227"/>
                  </a:lnTo>
                  <a:lnTo>
                    <a:pt x="122" y="11268"/>
                  </a:lnTo>
                  <a:lnTo>
                    <a:pt x="285" y="11268"/>
                  </a:lnTo>
                  <a:lnTo>
                    <a:pt x="3458" y="9275"/>
                  </a:lnTo>
                  <a:lnTo>
                    <a:pt x="6631" y="7200"/>
                  </a:lnTo>
                  <a:lnTo>
                    <a:pt x="9722" y="5044"/>
                  </a:lnTo>
                  <a:lnTo>
                    <a:pt x="12773" y="2848"/>
                  </a:lnTo>
                  <a:lnTo>
                    <a:pt x="14440" y="1587"/>
                  </a:lnTo>
                  <a:lnTo>
                    <a:pt x="16108" y="326"/>
                  </a:lnTo>
                  <a:lnTo>
                    <a:pt x="16149" y="245"/>
                  </a:lnTo>
                  <a:lnTo>
                    <a:pt x="16189" y="204"/>
                  </a:lnTo>
                  <a:lnTo>
                    <a:pt x="16149" y="123"/>
                  </a:lnTo>
                  <a:lnTo>
                    <a:pt x="16108" y="82"/>
                  </a:lnTo>
                  <a:lnTo>
                    <a:pt x="159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238125" y="918750"/>
              <a:ext cx="596925" cy="409850"/>
            </a:xfrm>
            <a:custGeom>
              <a:avLst/>
              <a:gdLst/>
              <a:ahLst/>
              <a:cxnLst/>
              <a:rect l="l" t="t" r="r" b="b"/>
              <a:pathLst>
                <a:path w="23877" h="16394" extrusionOk="0">
                  <a:moveTo>
                    <a:pt x="23714" y="1"/>
                  </a:moveTo>
                  <a:lnTo>
                    <a:pt x="23633" y="41"/>
                  </a:lnTo>
                  <a:lnTo>
                    <a:pt x="23592" y="82"/>
                  </a:lnTo>
                  <a:lnTo>
                    <a:pt x="22697" y="1139"/>
                  </a:lnTo>
                  <a:lnTo>
                    <a:pt x="21762" y="2197"/>
                  </a:lnTo>
                  <a:lnTo>
                    <a:pt x="20786" y="3214"/>
                  </a:lnTo>
                  <a:lnTo>
                    <a:pt x="19809" y="4231"/>
                  </a:lnTo>
                  <a:lnTo>
                    <a:pt x="18792" y="5166"/>
                  </a:lnTo>
                  <a:lnTo>
                    <a:pt x="17775" y="6143"/>
                  </a:lnTo>
                  <a:lnTo>
                    <a:pt x="16718" y="7038"/>
                  </a:lnTo>
                  <a:lnTo>
                    <a:pt x="15620" y="7892"/>
                  </a:lnTo>
                  <a:lnTo>
                    <a:pt x="14481" y="8746"/>
                  </a:lnTo>
                  <a:lnTo>
                    <a:pt x="13342" y="9559"/>
                  </a:lnTo>
                  <a:lnTo>
                    <a:pt x="12162" y="10332"/>
                  </a:lnTo>
                  <a:lnTo>
                    <a:pt x="10983" y="11105"/>
                  </a:lnTo>
                  <a:lnTo>
                    <a:pt x="9762" y="11797"/>
                  </a:lnTo>
                  <a:lnTo>
                    <a:pt x="8542" y="12488"/>
                  </a:lnTo>
                  <a:lnTo>
                    <a:pt x="7322" y="13139"/>
                  </a:lnTo>
                  <a:lnTo>
                    <a:pt x="6061" y="13749"/>
                  </a:lnTo>
                  <a:lnTo>
                    <a:pt x="4596" y="14400"/>
                  </a:lnTo>
                  <a:lnTo>
                    <a:pt x="3132" y="14969"/>
                  </a:lnTo>
                  <a:lnTo>
                    <a:pt x="1627" y="15539"/>
                  </a:lnTo>
                  <a:lnTo>
                    <a:pt x="122" y="16027"/>
                  </a:lnTo>
                  <a:lnTo>
                    <a:pt x="81" y="16068"/>
                  </a:lnTo>
                  <a:lnTo>
                    <a:pt x="0" y="16108"/>
                  </a:lnTo>
                  <a:lnTo>
                    <a:pt x="0" y="16190"/>
                  </a:lnTo>
                  <a:lnTo>
                    <a:pt x="0" y="16271"/>
                  </a:lnTo>
                  <a:lnTo>
                    <a:pt x="41" y="16312"/>
                  </a:lnTo>
                  <a:lnTo>
                    <a:pt x="81" y="16393"/>
                  </a:lnTo>
                  <a:lnTo>
                    <a:pt x="244" y="16393"/>
                  </a:lnTo>
                  <a:lnTo>
                    <a:pt x="1586" y="15946"/>
                  </a:lnTo>
                  <a:lnTo>
                    <a:pt x="2888" y="15457"/>
                  </a:lnTo>
                  <a:lnTo>
                    <a:pt x="4230" y="14929"/>
                  </a:lnTo>
                  <a:lnTo>
                    <a:pt x="5532" y="14400"/>
                  </a:lnTo>
                  <a:lnTo>
                    <a:pt x="6793" y="13790"/>
                  </a:lnTo>
                  <a:lnTo>
                    <a:pt x="8095" y="13180"/>
                  </a:lnTo>
                  <a:lnTo>
                    <a:pt x="9315" y="12488"/>
                  </a:lnTo>
                  <a:lnTo>
                    <a:pt x="10535" y="11797"/>
                  </a:lnTo>
                  <a:lnTo>
                    <a:pt x="11755" y="11064"/>
                  </a:lnTo>
                  <a:lnTo>
                    <a:pt x="12935" y="10292"/>
                  </a:lnTo>
                  <a:lnTo>
                    <a:pt x="14074" y="9478"/>
                  </a:lnTo>
                  <a:lnTo>
                    <a:pt x="15213" y="8665"/>
                  </a:lnTo>
                  <a:lnTo>
                    <a:pt x="16352" y="7810"/>
                  </a:lnTo>
                  <a:lnTo>
                    <a:pt x="17409" y="6915"/>
                  </a:lnTo>
                  <a:lnTo>
                    <a:pt x="18467" y="5980"/>
                  </a:lnTo>
                  <a:lnTo>
                    <a:pt x="19525" y="5044"/>
                  </a:lnTo>
                  <a:lnTo>
                    <a:pt x="20663" y="3905"/>
                  </a:lnTo>
                  <a:lnTo>
                    <a:pt x="21762" y="2767"/>
                  </a:lnTo>
                  <a:lnTo>
                    <a:pt x="22819" y="1546"/>
                  </a:lnTo>
                  <a:lnTo>
                    <a:pt x="23836" y="326"/>
                  </a:lnTo>
                  <a:lnTo>
                    <a:pt x="23877" y="285"/>
                  </a:lnTo>
                  <a:lnTo>
                    <a:pt x="23877" y="204"/>
                  </a:lnTo>
                  <a:lnTo>
                    <a:pt x="23836" y="82"/>
                  </a:lnTo>
                  <a:lnTo>
                    <a:pt x="23755" y="41"/>
                  </a:lnTo>
                  <a:lnTo>
                    <a:pt x="237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261500" y="916725"/>
              <a:ext cx="477975" cy="336600"/>
            </a:xfrm>
            <a:custGeom>
              <a:avLst/>
              <a:gdLst/>
              <a:ahLst/>
              <a:cxnLst/>
              <a:rect l="l" t="t" r="r" b="b"/>
              <a:pathLst>
                <a:path w="19119" h="13464" extrusionOk="0">
                  <a:moveTo>
                    <a:pt x="18915" y="0"/>
                  </a:moveTo>
                  <a:lnTo>
                    <a:pt x="18834" y="41"/>
                  </a:lnTo>
                  <a:lnTo>
                    <a:pt x="18793" y="82"/>
                  </a:lnTo>
                  <a:lnTo>
                    <a:pt x="18101" y="1017"/>
                  </a:lnTo>
                  <a:lnTo>
                    <a:pt x="17410" y="1912"/>
                  </a:lnTo>
                  <a:lnTo>
                    <a:pt x="16678" y="2766"/>
                  </a:lnTo>
                  <a:lnTo>
                    <a:pt x="15946" y="3620"/>
                  </a:lnTo>
                  <a:lnTo>
                    <a:pt x="15132" y="4434"/>
                  </a:lnTo>
                  <a:lnTo>
                    <a:pt x="14319" y="5247"/>
                  </a:lnTo>
                  <a:lnTo>
                    <a:pt x="13505" y="5980"/>
                  </a:lnTo>
                  <a:lnTo>
                    <a:pt x="12610" y="6712"/>
                  </a:lnTo>
                  <a:lnTo>
                    <a:pt x="11756" y="7403"/>
                  </a:lnTo>
                  <a:lnTo>
                    <a:pt x="10820" y="8095"/>
                  </a:lnTo>
                  <a:lnTo>
                    <a:pt x="9885" y="8746"/>
                  </a:lnTo>
                  <a:lnTo>
                    <a:pt x="8949" y="9315"/>
                  </a:lnTo>
                  <a:lnTo>
                    <a:pt x="7973" y="9925"/>
                  </a:lnTo>
                  <a:lnTo>
                    <a:pt x="6997" y="10454"/>
                  </a:lnTo>
                  <a:lnTo>
                    <a:pt x="5980" y="10942"/>
                  </a:lnTo>
                  <a:lnTo>
                    <a:pt x="4963" y="11430"/>
                  </a:lnTo>
                  <a:lnTo>
                    <a:pt x="3783" y="11918"/>
                  </a:lnTo>
                  <a:lnTo>
                    <a:pt x="2563" y="12366"/>
                  </a:lnTo>
                  <a:lnTo>
                    <a:pt x="1343" y="12772"/>
                  </a:lnTo>
                  <a:lnTo>
                    <a:pt x="123" y="13098"/>
                  </a:lnTo>
                  <a:lnTo>
                    <a:pt x="41" y="13139"/>
                  </a:lnTo>
                  <a:lnTo>
                    <a:pt x="1" y="13220"/>
                  </a:lnTo>
                  <a:lnTo>
                    <a:pt x="1" y="13261"/>
                  </a:lnTo>
                  <a:lnTo>
                    <a:pt x="1" y="13342"/>
                  </a:lnTo>
                  <a:lnTo>
                    <a:pt x="41" y="13383"/>
                  </a:lnTo>
                  <a:lnTo>
                    <a:pt x="82" y="13464"/>
                  </a:lnTo>
                  <a:lnTo>
                    <a:pt x="245" y="13464"/>
                  </a:lnTo>
                  <a:lnTo>
                    <a:pt x="1343" y="13179"/>
                  </a:lnTo>
                  <a:lnTo>
                    <a:pt x="2400" y="12813"/>
                  </a:lnTo>
                  <a:lnTo>
                    <a:pt x="3499" y="12406"/>
                  </a:lnTo>
                  <a:lnTo>
                    <a:pt x="4556" y="12000"/>
                  </a:lnTo>
                  <a:lnTo>
                    <a:pt x="5614" y="11552"/>
                  </a:lnTo>
                  <a:lnTo>
                    <a:pt x="6631" y="11023"/>
                  </a:lnTo>
                  <a:lnTo>
                    <a:pt x="7648" y="10495"/>
                  </a:lnTo>
                  <a:lnTo>
                    <a:pt x="8665" y="9925"/>
                  </a:lnTo>
                  <a:lnTo>
                    <a:pt x="9641" y="9356"/>
                  </a:lnTo>
                  <a:lnTo>
                    <a:pt x="10576" y="8705"/>
                  </a:lnTo>
                  <a:lnTo>
                    <a:pt x="11512" y="8054"/>
                  </a:lnTo>
                  <a:lnTo>
                    <a:pt x="12447" y="7363"/>
                  </a:lnTo>
                  <a:lnTo>
                    <a:pt x="13342" y="6630"/>
                  </a:lnTo>
                  <a:lnTo>
                    <a:pt x="14197" y="5858"/>
                  </a:lnTo>
                  <a:lnTo>
                    <a:pt x="15010" y="5085"/>
                  </a:lnTo>
                  <a:lnTo>
                    <a:pt x="15824" y="4271"/>
                  </a:lnTo>
                  <a:lnTo>
                    <a:pt x="16718" y="3295"/>
                  </a:lnTo>
                  <a:lnTo>
                    <a:pt x="17532" y="2319"/>
                  </a:lnTo>
                  <a:lnTo>
                    <a:pt x="18345" y="1302"/>
                  </a:lnTo>
                  <a:lnTo>
                    <a:pt x="19078" y="285"/>
                  </a:lnTo>
                  <a:lnTo>
                    <a:pt x="19118" y="204"/>
                  </a:lnTo>
                  <a:lnTo>
                    <a:pt x="19118" y="122"/>
                  </a:lnTo>
                  <a:lnTo>
                    <a:pt x="19078" y="82"/>
                  </a:lnTo>
                  <a:lnTo>
                    <a:pt x="19037" y="41"/>
                  </a:lnTo>
                  <a:lnTo>
                    <a:pt x="18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329625" y="896375"/>
              <a:ext cx="264425" cy="187150"/>
            </a:xfrm>
            <a:custGeom>
              <a:avLst/>
              <a:gdLst/>
              <a:ahLst/>
              <a:cxnLst/>
              <a:rect l="l" t="t" r="r" b="b"/>
              <a:pathLst>
                <a:path w="10577" h="7486" extrusionOk="0">
                  <a:moveTo>
                    <a:pt x="7038" y="1"/>
                  </a:moveTo>
                  <a:lnTo>
                    <a:pt x="6956" y="41"/>
                  </a:lnTo>
                  <a:lnTo>
                    <a:pt x="5940" y="651"/>
                  </a:lnTo>
                  <a:lnTo>
                    <a:pt x="4963" y="1262"/>
                  </a:lnTo>
                  <a:lnTo>
                    <a:pt x="4028" y="1953"/>
                  </a:lnTo>
                  <a:lnTo>
                    <a:pt x="3133" y="2645"/>
                  </a:lnTo>
                  <a:lnTo>
                    <a:pt x="2197" y="3417"/>
                  </a:lnTo>
                  <a:lnTo>
                    <a:pt x="1343" y="4231"/>
                  </a:lnTo>
                  <a:lnTo>
                    <a:pt x="936" y="4597"/>
                  </a:lnTo>
                  <a:lnTo>
                    <a:pt x="570" y="5004"/>
                  </a:lnTo>
                  <a:lnTo>
                    <a:pt x="408" y="5207"/>
                  </a:lnTo>
                  <a:lnTo>
                    <a:pt x="286" y="5451"/>
                  </a:lnTo>
                  <a:lnTo>
                    <a:pt x="164" y="5655"/>
                  </a:lnTo>
                  <a:lnTo>
                    <a:pt x="82" y="5899"/>
                  </a:lnTo>
                  <a:lnTo>
                    <a:pt x="42" y="6143"/>
                  </a:lnTo>
                  <a:lnTo>
                    <a:pt x="1" y="6346"/>
                  </a:lnTo>
                  <a:lnTo>
                    <a:pt x="42" y="6550"/>
                  </a:lnTo>
                  <a:lnTo>
                    <a:pt x="82" y="6753"/>
                  </a:lnTo>
                  <a:lnTo>
                    <a:pt x="164" y="6956"/>
                  </a:lnTo>
                  <a:lnTo>
                    <a:pt x="286" y="7119"/>
                  </a:lnTo>
                  <a:lnTo>
                    <a:pt x="448" y="7282"/>
                  </a:lnTo>
                  <a:lnTo>
                    <a:pt x="652" y="7404"/>
                  </a:lnTo>
                  <a:lnTo>
                    <a:pt x="896" y="7485"/>
                  </a:lnTo>
                  <a:lnTo>
                    <a:pt x="1140" y="7485"/>
                  </a:lnTo>
                  <a:lnTo>
                    <a:pt x="1384" y="7444"/>
                  </a:lnTo>
                  <a:lnTo>
                    <a:pt x="1669" y="7404"/>
                  </a:lnTo>
                  <a:lnTo>
                    <a:pt x="2157" y="7160"/>
                  </a:lnTo>
                  <a:lnTo>
                    <a:pt x="2604" y="6916"/>
                  </a:lnTo>
                  <a:lnTo>
                    <a:pt x="3621" y="6346"/>
                  </a:lnTo>
                  <a:lnTo>
                    <a:pt x="4638" y="5777"/>
                  </a:lnTo>
                  <a:lnTo>
                    <a:pt x="5614" y="5126"/>
                  </a:lnTo>
                  <a:lnTo>
                    <a:pt x="6550" y="4475"/>
                  </a:lnTo>
                  <a:lnTo>
                    <a:pt x="7607" y="3662"/>
                  </a:lnTo>
                  <a:lnTo>
                    <a:pt x="8584" y="2848"/>
                  </a:lnTo>
                  <a:lnTo>
                    <a:pt x="9600" y="1953"/>
                  </a:lnTo>
                  <a:lnTo>
                    <a:pt x="10536" y="1058"/>
                  </a:lnTo>
                  <a:lnTo>
                    <a:pt x="10577" y="977"/>
                  </a:lnTo>
                  <a:lnTo>
                    <a:pt x="10577" y="936"/>
                  </a:lnTo>
                  <a:lnTo>
                    <a:pt x="10577" y="855"/>
                  </a:lnTo>
                  <a:lnTo>
                    <a:pt x="10536" y="814"/>
                  </a:lnTo>
                  <a:lnTo>
                    <a:pt x="10455" y="774"/>
                  </a:lnTo>
                  <a:lnTo>
                    <a:pt x="10414" y="733"/>
                  </a:lnTo>
                  <a:lnTo>
                    <a:pt x="10333" y="774"/>
                  </a:lnTo>
                  <a:lnTo>
                    <a:pt x="10251" y="814"/>
                  </a:lnTo>
                  <a:lnTo>
                    <a:pt x="9478" y="1546"/>
                  </a:lnTo>
                  <a:lnTo>
                    <a:pt x="8706" y="2238"/>
                  </a:lnTo>
                  <a:lnTo>
                    <a:pt x="7892" y="2929"/>
                  </a:lnTo>
                  <a:lnTo>
                    <a:pt x="7079" y="3621"/>
                  </a:lnTo>
                  <a:lnTo>
                    <a:pt x="6224" y="4231"/>
                  </a:lnTo>
                  <a:lnTo>
                    <a:pt x="5329" y="4841"/>
                  </a:lnTo>
                  <a:lnTo>
                    <a:pt x="4435" y="5451"/>
                  </a:lnTo>
                  <a:lnTo>
                    <a:pt x="3540" y="5980"/>
                  </a:lnTo>
                  <a:lnTo>
                    <a:pt x="2604" y="6550"/>
                  </a:lnTo>
                  <a:lnTo>
                    <a:pt x="2116" y="6794"/>
                  </a:lnTo>
                  <a:lnTo>
                    <a:pt x="1628" y="6997"/>
                  </a:lnTo>
                  <a:lnTo>
                    <a:pt x="1384" y="7078"/>
                  </a:lnTo>
                  <a:lnTo>
                    <a:pt x="1140" y="7119"/>
                  </a:lnTo>
                  <a:lnTo>
                    <a:pt x="855" y="7078"/>
                  </a:lnTo>
                  <a:lnTo>
                    <a:pt x="733" y="7038"/>
                  </a:lnTo>
                  <a:lnTo>
                    <a:pt x="652" y="6956"/>
                  </a:lnTo>
                  <a:lnTo>
                    <a:pt x="489" y="6794"/>
                  </a:lnTo>
                  <a:lnTo>
                    <a:pt x="408" y="6590"/>
                  </a:lnTo>
                  <a:lnTo>
                    <a:pt x="408" y="6387"/>
                  </a:lnTo>
                  <a:lnTo>
                    <a:pt x="408" y="6183"/>
                  </a:lnTo>
                  <a:lnTo>
                    <a:pt x="448" y="5939"/>
                  </a:lnTo>
                  <a:lnTo>
                    <a:pt x="530" y="5695"/>
                  </a:lnTo>
                  <a:lnTo>
                    <a:pt x="652" y="5492"/>
                  </a:lnTo>
                  <a:lnTo>
                    <a:pt x="814" y="5289"/>
                  </a:lnTo>
                  <a:lnTo>
                    <a:pt x="1180" y="4882"/>
                  </a:lnTo>
                  <a:lnTo>
                    <a:pt x="1547" y="4556"/>
                  </a:lnTo>
                  <a:lnTo>
                    <a:pt x="2319" y="3824"/>
                  </a:lnTo>
                  <a:lnTo>
                    <a:pt x="3133" y="3133"/>
                  </a:lnTo>
                  <a:lnTo>
                    <a:pt x="4068" y="2360"/>
                  </a:lnTo>
                  <a:lnTo>
                    <a:pt x="5085" y="1668"/>
                  </a:lnTo>
                  <a:lnTo>
                    <a:pt x="6102" y="977"/>
                  </a:lnTo>
                  <a:lnTo>
                    <a:pt x="7160" y="367"/>
                  </a:lnTo>
                  <a:lnTo>
                    <a:pt x="7201" y="326"/>
                  </a:lnTo>
                  <a:lnTo>
                    <a:pt x="7241" y="245"/>
                  </a:lnTo>
                  <a:lnTo>
                    <a:pt x="7241" y="163"/>
                  </a:lnTo>
                  <a:lnTo>
                    <a:pt x="7201" y="123"/>
                  </a:lnTo>
                  <a:lnTo>
                    <a:pt x="7160" y="82"/>
                  </a:lnTo>
                  <a:lnTo>
                    <a:pt x="7119" y="41"/>
                  </a:lnTo>
                  <a:lnTo>
                    <a:pt x="7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6"/>
          <p:cNvSpPr/>
          <p:nvPr/>
        </p:nvSpPr>
        <p:spPr>
          <a:xfrm flipH="1">
            <a:off x="7851625" y="4251062"/>
            <a:ext cx="3656709" cy="2101870"/>
          </a:xfrm>
          <a:custGeom>
            <a:avLst/>
            <a:gdLst/>
            <a:ahLst/>
            <a:cxnLst/>
            <a:rect l="l" t="t" r="r" b="b"/>
            <a:pathLst>
              <a:path w="34820" h="20014" extrusionOk="0">
                <a:moveTo>
                  <a:pt x="27294" y="1"/>
                </a:moveTo>
                <a:lnTo>
                  <a:pt x="26765" y="41"/>
                </a:lnTo>
                <a:lnTo>
                  <a:pt x="25626" y="123"/>
                </a:lnTo>
                <a:lnTo>
                  <a:pt x="24487" y="326"/>
                </a:lnTo>
                <a:lnTo>
                  <a:pt x="23348" y="529"/>
                </a:lnTo>
                <a:lnTo>
                  <a:pt x="22210" y="814"/>
                </a:lnTo>
                <a:lnTo>
                  <a:pt x="17044" y="1953"/>
                </a:lnTo>
                <a:lnTo>
                  <a:pt x="11878" y="3133"/>
                </a:lnTo>
                <a:lnTo>
                  <a:pt x="10698" y="3377"/>
                </a:lnTo>
                <a:lnTo>
                  <a:pt x="9559" y="3662"/>
                </a:lnTo>
                <a:lnTo>
                  <a:pt x="8380" y="3987"/>
                </a:lnTo>
                <a:lnTo>
                  <a:pt x="7281" y="4394"/>
                </a:lnTo>
                <a:lnTo>
                  <a:pt x="6264" y="4760"/>
                </a:lnTo>
                <a:lnTo>
                  <a:pt x="5288" y="5248"/>
                </a:lnTo>
                <a:lnTo>
                  <a:pt x="4353" y="5777"/>
                </a:lnTo>
                <a:lnTo>
                  <a:pt x="3905" y="6061"/>
                </a:lnTo>
                <a:lnTo>
                  <a:pt x="3458" y="6387"/>
                </a:lnTo>
                <a:lnTo>
                  <a:pt x="2766" y="6997"/>
                </a:lnTo>
                <a:lnTo>
                  <a:pt x="2156" y="7648"/>
                </a:lnTo>
                <a:lnTo>
                  <a:pt x="1587" y="8339"/>
                </a:lnTo>
                <a:lnTo>
                  <a:pt x="1099" y="9112"/>
                </a:lnTo>
                <a:lnTo>
                  <a:pt x="692" y="9885"/>
                </a:lnTo>
                <a:lnTo>
                  <a:pt x="366" y="10699"/>
                </a:lnTo>
                <a:lnTo>
                  <a:pt x="244" y="11146"/>
                </a:lnTo>
                <a:lnTo>
                  <a:pt x="122" y="11553"/>
                </a:lnTo>
                <a:lnTo>
                  <a:pt x="82" y="11959"/>
                </a:lnTo>
                <a:lnTo>
                  <a:pt x="0" y="12407"/>
                </a:lnTo>
                <a:lnTo>
                  <a:pt x="0" y="12854"/>
                </a:lnTo>
                <a:lnTo>
                  <a:pt x="0" y="13261"/>
                </a:lnTo>
                <a:lnTo>
                  <a:pt x="41" y="13709"/>
                </a:lnTo>
                <a:lnTo>
                  <a:pt x="122" y="14115"/>
                </a:lnTo>
                <a:lnTo>
                  <a:pt x="244" y="14522"/>
                </a:lnTo>
                <a:lnTo>
                  <a:pt x="366" y="14929"/>
                </a:lnTo>
                <a:lnTo>
                  <a:pt x="529" y="15336"/>
                </a:lnTo>
                <a:lnTo>
                  <a:pt x="732" y="15742"/>
                </a:lnTo>
                <a:lnTo>
                  <a:pt x="1017" y="16190"/>
                </a:lnTo>
                <a:lnTo>
                  <a:pt x="1302" y="16597"/>
                </a:lnTo>
                <a:lnTo>
                  <a:pt x="1668" y="17003"/>
                </a:lnTo>
                <a:lnTo>
                  <a:pt x="1993" y="17369"/>
                </a:lnTo>
                <a:lnTo>
                  <a:pt x="2400" y="17695"/>
                </a:lnTo>
                <a:lnTo>
                  <a:pt x="2807" y="17980"/>
                </a:lnTo>
                <a:lnTo>
                  <a:pt x="3214" y="18264"/>
                </a:lnTo>
                <a:lnTo>
                  <a:pt x="3661" y="18549"/>
                </a:lnTo>
                <a:lnTo>
                  <a:pt x="4109" y="18793"/>
                </a:lnTo>
                <a:lnTo>
                  <a:pt x="4597" y="18996"/>
                </a:lnTo>
                <a:lnTo>
                  <a:pt x="5532" y="19363"/>
                </a:lnTo>
                <a:lnTo>
                  <a:pt x="6549" y="19607"/>
                </a:lnTo>
                <a:lnTo>
                  <a:pt x="7525" y="19810"/>
                </a:lnTo>
                <a:lnTo>
                  <a:pt x="8136" y="19891"/>
                </a:lnTo>
                <a:lnTo>
                  <a:pt x="8746" y="19932"/>
                </a:lnTo>
                <a:lnTo>
                  <a:pt x="10007" y="20013"/>
                </a:lnTo>
                <a:lnTo>
                  <a:pt x="11227" y="19973"/>
                </a:lnTo>
                <a:lnTo>
                  <a:pt x="12447" y="19891"/>
                </a:lnTo>
                <a:lnTo>
                  <a:pt x="14928" y="19688"/>
                </a:lnTo>
                <a:lnTo>
                  <a:pt x="16149" y="19566"/>
                </a:lnTo>
                <a:lnTo>
                  <a:pt x="17369" y="19485"/>
                </a:lnTo>
                <a:lnTo>
                  <a:pt x="18711" y="19444"/>
                </a:lnTo>
                <a:lnTo>
                  <a:pt x="20013" y="19485"/>
                </a:lnTo>
                <a:lnTo>
                  <a:pt x="22657" y="19566"/>
                </a:lnTo>
                <a:lnTo>
                  <a:pt x="23837" y="19647"/>
                </a:lnTo>
                <a:lnTo>
                  <a:pt x="25626" y="19647"/>
                </a:lnTo>
                <a:lnTo>
                  <a:pt x="26196" y="19607"/>
                </a:lnTo>
                <a:lnTo>
                  <a:pt x="26806" y="19525"/>
                </a:lnTo>
                <a:lnTo>
                  <a:pt x="27375" y="19403"/>
                </a:lnTo>
                <a:lnTo>
                  <a:pt x="27823" y="19281"/>
                </a:lnTo>
                <a:lnTo>
                  <a:pt x="28311" y="19118"/>
                </a:lnTo>
                <a:lnTo>
                  <a:pt x="28758" y="18915"/>
                </a:lnTo>
                <a:lnTo>
                  <a:pt x="29206" y="18712"/>
                </a:lnTo>
                <a:lnTo>
                  <a:pt x="29613" y="18508"/>
                </a:lnTo>
                <a:lnTo>
                  <a:pt x="30060" y="18264"/>
                </a:lnTo>
                <a:lnTo>
                  <a:pt x="30833" y="17695"/>
                </a:lnTo>
                <a:lnTo>
                  <a:pt x="31565" y="17044"/>
                </a:lnTo>
                <a:lnTo>
                  <a:pt x="32257" y="16352"/>
                </a:lnTo>
                <a:lnTo>
                  <a:pt x="32867" y="15580"/>
                </a:lnTo>
                <a:lnTo>
                  <a:pt x="33395" y="14766"/>
                </a:lnTo>
                <a:lnTo>
                  <a:pt x="33680" y="14278"/>
                </a:lnTo>
                <a:lnTo>
                  <a:pt x="33884" y="13749"/>
                </a:lnTo>
                <a:lnTo>
                  <a:pt x="34128" y="13261"/>
                </a:lnTo>
                <a:lnTo>
                  <a:pt x="34290" y="12732"/>
                </a:lnTo>
                <a:lnTo>
                  <a:pt x="34453" y="12204"/>
                </a:lnTo>
                <a:lnTo>
                  <a:pt x="34575" y="11634"/>
                </a:lnTo>
                <a:lnTo>
                  <a:pt x="34697" y="11105"/>
                </a:lnTo>
                <a:lnTo>
                  <a:pt x="34778" y="10536"/>
                </a:lnTo>
                <a:lnTo>
                  <a:pt x="34819" y="9966"/>
                </a:lnTo>
                <a:lnTo>
                  <a:pt x="34819" y="9438"/>
                </a:lnTo>
                <a:lnTo>
                  <a:pt x="34819" y="8868"/>
                </a:lnTo>
                <a:lnTo>
                  <a:pt x="34819" y="8299"/>
                </a:lnTo>
                <a:lnTo>
                  <a:pt x="34738" y="7729"/>
                </a:lnTo>
                <a:lnTo>
                  <a:pt x="34656" y="7200"/>
                </a:lnTo>
                <a:lnTo>
                  <a:pt x="34575" y="6631"/>
                </a:lnTo>
                <a:lnTo>
                  <a:pt x="34412" y="6102"/>
                </a:lnTo>
                <a:lnTo>
                  <a:pt x="34290" y="5533"/>
                </a:lnTo>
                <a:lnTo>
                  <a:pt x="34087" y="5004"/>
                </a:lnTo>
                <a:lnTo>
                  <a:pt x="33884" y="4475"/>
                </a:lnTo>
                <a:lnTo>
                  <a:pt x="33640" y="3946"/>
                </a:lnTo>
                <a:lnTo>
                  <a:pt x="33395" y="3499"/>
                </a:lnTo>
                <a:lnTo>
                  <a:pt x="33111" y="3051"/>
                </a:lnTo>
                <a:lnTo>
                  <a:pt x="32826" y="2604"/>
                </a:lnTo>
                <a:lnTo>
                  <a:pt x="32501" y="2238"/>
                </a:lnTo>
                <a:lnTo>
                  <a:pt x="32134" y="1831"/>
                </a:lnTo>
                <a:lnTo>
                  <a:pt x="31768" y="1465"/>
                </a:lnTo>
                <a:lnTo>
                  <a:pt x="31362" y="1180"/>
                </a:lnTo>
                <a:lnTo>
                  <a:pt x="30914" y="896"/>
                </a:lnTo>
                <a:lnTo>
                  <a:pt x="30426" y="611"/>
                </a:lnTo>
                <a:lnTo>
                  <a:pt x="29938" y="407"/>
                </a:lnTo>
                <a:lnTo>
                  <a:pt x="29450" y="285"/>
                </a:lnTo>
                <a:lnTo>
                  <a:pt x="28921" y="163"/>
                </a:lnTo>
                <a:lnTo>
                  <a:pt x="28392" y="82"/>
                </a:lnTo>
                <a:lnTo>
                  <a:pt x="27823" y="41"/>
                </a:lnTo>
                <a:lnTo>
                  <a:pt x="2729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6"/>
          <p:cNvSpPr/>
          <p:nvPr/>
        </p:nvSpPr>
        <p:spPr>
          <a:xfrm flipH="1">
            <a:off x="-2479325" y="-1234000"/>
            <a:ext cx="3656709" cy="2101870"/>
          </a:xfrm>
          <a:custGeom>
            <a:avLst/>
            <a:gdLst/>
            <a:ahLst/>
            <a:cxnLst/>
            <a:rect l="l" t="t" r="r" b="b"/>
            <a:pathLst>
              <a:path w="34820" h="20014" extrusionOk="0">
                <a:moveTo>
                  <a:pt x="27294" y="1"/>
                </a:moveTo>
                <a:lnTo>
                  <a:pt x="26765" y="41"/>
                </a:lnTo>
                <a:lnTo>
                  <a:pt x="25626" y="123"/>
                </a:lnTo>
                <a:lnTo>
                  <a:pt x="24487" y="326"/>
                </a:lnTo>
                <a:lnTo>
                  <a:pt x="23348" y="529"/>
                </a:lnTo>
                <a:lnTo>
                  <a:pt x="22210" y="814"/>
                </a:lnTo>
                <a:lnTo>
                  <a:pt x="17044" y="1953"/>
                </a:lnTo>
                <a:lnTo>
                  <a:pt x="11878" y="3133"/>
                </a:lnTo>
                <a:lnTo>
                  <a:pt x="10698" y="3377"/>
                </a:lnTo>
                <a:lnTo>
                  <a:pt x="9559" y="3662"/>
                </a:lnTo>
                <a:lnTo>
                  <a:pt x="8380" y="3987"/>
                </a:lnTo>
                <a:lnTo>
                  <a:pt x="7281" y="4394"/>
                </a:lnTo>
                <a:lnTo>
                  <a:pt x="6264" y="4760"/>
                </a:lnTo>
                <a:lnTo>
                  <a:pt x="5288" y="5248"/>
                </a:lnTo>
                <a:lnTo>
                  <a:pt x="4353" y="5777"/>
                </a:lnTo>
                <a:lnTo>
                  <a:pt x="3905" y="6061"/>
                </a:lnTo>
                <a:lnTo>
                  <a:pt x="3458" y="6387"/>
                </a:lnTo>
                <a:lnTo>
                  <a:pt x="2766" y="6997"/>
                </a:lnTo>
                <a:lnTo>
                  <a:pt x="2156" y="7648"/>
                </a:lnTo>
                <a:lnTo>
                  <a:pt x="1587" y="8339"/>
                </a:lnTo>
                <a:lnTo>
                  <a:pt x="1099" y="9112"/>
                </a:lnTo>
                <a:lnTo>
                  <a:pt x="692" y="9885"/>
                </a:lnTo>
                <a:lnTo>
                  <a:pt x="366" y="10699"/>
                </a:lnTo>
                <a:lnTo>
                  <a:pt x="244" y="11146"/>
                </a:lnTo>
                <a:lnTo>
                  <a:pt x="122" y="11553"/>
                </a:lnTo>
                <a:lnTo>
                  <a:pt x="82" y="11959"/>
                </a:lnTo>
                <a:lnTo>
                  <a:pt x="0" y="12407"/>
                </a:lnTo>
                <a:lnTo>
                  <a:pt x="0" y="12854"/>
                </a:lnTo>
                <a:lnTo>
                  <a:pt x="0" y="13261"/>
                </a:lnTo>
                <a:lnTo>
                  <a:pt x="41" y="13709"/>
                </a:lnTo>
                <a:lnTo>
                  <a:pt x="122" y="14115"/>
                </a:lnTo>
                <a:lnTo>
                  <a:pt x="244" y="14522"/>
                </a:lnTo>
                <a:lnTo>
                  <a:pt x="366" y="14929"/>
                </a:lnTo>
                <a:lnTo>
                  <a:pt x="529" y="15336"/>
                </a:lnTo>
                <a:lnTo>
                  <a:pt x="732" y="15742"/>
                </a:lnTo>
                <a:lnTo>
                  <a:pt x="1017" y="16190"/>
                </a:lnTo>
                <a:lnTo>
                  <a:pt x="1302" y="16597"/>
                </a:lnTo>
                <a:lnTo>
                  <a:pt x="1668" y="17003"/>
                </a:lnTo>
                <a:lnTo>
                  <a:pt x="1993" y="17369"/>
                </a:lnTo>
                <a:lnTo>
                  <a:pt x="2400" y="17695"/>
                </a:lnTo>
                <a:lnTo>
                  <a:pt x="2807" y="17980"/>
                </a:lnTo>
                <a:lnTo>
                  <a:pt x="3214" y="18264"/>
                </a:lnTo>
                <a:lnTo>
                  <a:pt x="3661" y="18549"/>
                </a:lnTo>
                <a:lnTo>
                  <a:pt x="4109" y="18793"/>
                </a:lnTo>
                <a:lnTo>
                  <a:pt x="4597" y="18996"/>
                </a:lnTo>
                <a:lnTo>
                  <a:pt x="5532" y="19363"/>
                </a:lnTo>
                <a:lnTo>
                  <a:pt x="6549" y="19607"/>
                </a:lnTo>
                <a:lnTo>
                  <a:pt x="7525" y="19810"/>
                </a:lnTo>
                <a:lnTo>
                  <a:pt x="8136" y="19891"/>
                </a:lnTo>
                <a:lnTo>
                  <a:pt x="8746" y="19932"/>
                </a:lnTo>
                <a:lnTo>
                  <a:pt x="10007" y="20013"/>
                </a:lnTo>
                <a:lnTo>
                  <a:pt x="11227" y="19973"/>
                </a:lnTo>
                <a:lnTo>
                  <a:pt x="12447" y="19891"/>
                </a:lnTo>
                <a:lnTo>
                  <a:pt x="14928" y="19688"/>
                </a:lnTo>
                <a:lnTo>
                  <a:pt x="16149" y="19566"/>
                </a:lnTo>
                <a:lnTo>
                  <a:pt x="17369" y="19485"/>
                </a:lnTo>
                <a:lnTo>
                  <a:pt x="18711" y="19444"/>
                </a:lnTo>
                <a:lnTo>
                  <a:pt x="20013" y="19485"/>
                </a:lnTo>
                <a:lnTo>
                  <a:pt x="22657" y="19566"/>
                </a:lnTo>
                <a:lnTo>
                  <a:pt x="23837" y="19647"/>
                </a:lnTo>
                <a:lnTo>
                  <a:pt x="25626" y="19647"/>
                </a:lnTo>
                <a:lnTo>
                  <a:pt x="26196" y="19607"/>
                </a:lnTo>
                <a:lnTo>
                  <a:pt x="26806" y="19525"/>
                </a:lnTo>
                <a:lnTo>
                  <a:pt x="27375" y="19403"/>
                </a:lnTo>
                <a:lnTo>
                  <a:pt x="27823" y="19281"/>
                </a:lnTo>
                <a:lnTo>
                  <a:pt x="28311" y="19118"/>
                </a:lnTo>
                <a:lnTo>
                  <a:pt x="28758" y="18915"/>
                </a:lnTo>
                <a:lnTo>
                  <a:pt x="29206" y="18712"/>
                </a:lnTo>
                <a:lnTo>
                  <a:pt x="29613" y="18508"/>
                </a:lnTo>
                <a:lnTo>
                  <a:pt x="30060" y="18264"/>
                </a:lnTo>
                <a:lnTo>
                  <a:pt x="30833" y="17695"/>
                </a:lnTo>
                <a:lnTo>
                  <a:pt x="31565" y="17044"/>
                </a:lnTo>
                <a:lnTo>
                  <a:pt x="32257" y="16352"/>
                </a:lnTo>
                <a:lnTo>
                  <a:pt x="32867" y="15580"/>
                </a:lnTo>
                <a:lnTo>
                  <a:pt x="33395" y="14766"/>
                </a:lnTo>
                <a:lnTo>
                  <a:pt x="33680" y="14278"/>
                </a:lnTo>
                <a:lnTo>
                  <a:pt x="33884" y="13749"/>
                </a:lnTo>
                <a:lnTo>
                  <a:pt x="34128" y="13261"/>
                </a:lnTo>
                <a:lnTo>
                  <a:pt x="34290" y="12732"/>
                </a:lnTo>
                <a:lnTo>
                  <a:pt x="34453" y="12204"/>
                </a:lnTo>
                <a:lnTo>
                  <a:pt x="34575" y="11634"/>
                </a:lnTo>
                <a:lnTo>
                  <a:pt x="34697" y="11105"/>
                </a:lnTo>
                <a:lnTo>
                  <a:pt x="34778" y="10536"/>
                </a:lnTo>
                <a:lnTo>
                  <a:pt x="34819" y="9966"/>
                </a:lnTo>
                <a:lnTo>
                  <a:pt x="34819" y="9438"/>
                </a:lnTo>
                <a:lnTo>
                  <a:pt x="34819" y="8868"/>
                </a:lnTo>
                <a:lnTo>
                  <a:pt x="34819" y="8299"/>
                </a:lnTo>
                <a:lnTo>
                  <a:pt x="34738" y="7729"/>
                </a:lnTo>
                <a:lnTo>
                  <a:pt x="34656" y="7200"/>
                </a:lnTo>
                <a:lnTo>
                  <a:pt x="34575" y="6631"/>
                </a:lnTo>
                <a:lnTo>
                  <a:pt x="34412" y="6102"/>
                </a:lnTo>
                <a:lnTo>
                  <a:pt x="34290" y="5533"/>
                </a:lnTo>
                <a:lnTo>
                  <a:pt x="34087" y="5004"/>
                </a:lnTo>
                <a:lnTo>
                  <a:pt x="33884" y="4475"/>
                </a:lnTo>
                <a:lnTo>
                  <a:pt x="33640" y="3946"/>
                </a:lnTo>
                <a:lnTo>
                  <a:pt x="33395" y="3499"/>
                </a:lnTo>
                <a:lnTo>
                  <a:pt x="33111" y="3051"/>
                </a:lnTo>
                <a:lnTo>
                  <a:pt x="32826" y="2604"/>
                </a:lnTo>
                <a:lnTo>
                  <a:pt x="32501" y="2238"/>
                </a:lnTo>
                <a:lnTo>
                  <a:pt x="32134" y="1831"/>
                </a:lnTo>
                <a:lnTo>
                  <a:pt x="31768" y="1465"/>
                </a:lnTo>
                <a:lnTo>
                  <a:pt x="31362" y="1180"/>
                </a:lnTo>
                <a:lnTo>
                  <a:pt x="30914" y="896"/>
                </a:lnTo>
                <a:lnTo>
                  <a:pt x="30426" y="611"/>
                </a:lnTo>
                <a:lnTo>
                  <a:pt x="29938" y="407"/>
                </a:lnTo>
                <a:lnTo>
                  <a:pt x="29450" y="285"/>
                </a:lnTo>
                <a:lnTo>
                  <a:pt x="28921" y="163"/>
                </a:lnTo>
                <a:lnTo>
                  <a:pt x="28392" y="82"/>
                </a:lnTo>
                <a:lnTo>
                  <a:pt x="27823" y="41"/>
                </a:lnTo>
                <a:lnTo>
                  <a:pt x="2729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6" name="Google Shape;196;p6"/>
          <p:cNvGrpSpPr/>
          <p:nvPr/>
        </p:nvGrpSpPr>
        <p:grpSpPr>
          <a:xfrm rot="-2699931" flipH="1">
            <a:off x="-718506" y="3871142"/>
            <a:ext cx="1340695" cy="1721696"/>
            <a:chOff x="2659350" y="1746500"/>
            <a:chExt cx="379350" cy="487125"/>
          </a:xfrm>
        </p:grpSpPr>
        <p:sp>
          <p:nvSpPr>
            <p:cNvPr id="197" name="Google Shape;197;p6"/>
            <p:cNvSpPr/>
            <p:nvPr/>
          </p:nvSpPr>
          <p:spPr>
            <a:xfrm>
              <a:off x="2659350" y="1746500"/>
              <a:ext cx="379350" cy="487125"/>
            </a:xfrm>
            <a:custGeom>
              <a:avLst/>
              <a:gdLst/>
              <a:ahLst/>
              <a:cxnLst/>
              <a:rect l="l" t="t" r="r" b="b"/>
              <a:pathLst>
                <a:path w="15174" h="19485" extrusionOk="0">
                  <a:moveTo>
                    <a:pt x="14116" y="1"/>
                  </a:moveTo>
                  <a:lnTo>
                    <a:pt x="14034" y="42"/>
                  </a:lnTo>
                  <a:lnTo>
                    <a:pt x="13261" y="774"/>
                  </a:lnTo>
                  <a:lnTo>
                    <a:pt x="12448" y="1465"/>
                  </a:lnTo>
                  <a:lnTo>
                    <a:pt x="11634" y="2116"/>
                  </a:lnTo>
                  <a:lnTo>
                    <a:pt x="10821" y="2767"/>
                  </a:lnTo>
                  <a:lnTo>
                    <a:pt x="9112" y="4028"/>
                  </a:lnTo>
                  <a:lnTo>
                    <a:pt x="7404" y="5248"/>
                  </a:lnTo>
                  <a:lnTo>
                    <a:pt x="5899" y="6428"/>
                  </a:lnTo>
                  <a:lnTo>
                    <a:pt x="5167" y="7079"/>
                  </a:lnTo>
                  <a:lnTo>
                    <a:pt x="4435" y="7729"/>
                  </a:lnTo>
                  <a:lnTo>
                    <a:pt x="3743" y="8380"/>
                  </a:lnTo>
                  <a:lnTo>
                    <a:pt x="3133" y="9072"/>
                  </a:lnTo>
                  <a:lnTo>
                    <a:pt x="2482" y="9844"/>
                  </a:lnTo>
                  <a:lnTo>
                    <a:pt x="1953" y="10617"/>
                  </a:lnTo>
                  <a:lnTo>
                    <a:pt x="1425" y="11390"/>
                  </a:lnTo>
                  <a:lnTo>
                    <a:pt x="1018" y="12204"/>
                  </a:lnTo>
                  <a:lnTo>
                    <a:pt x="652" y="13058"/>
                  </a:lnTo>
                  <a:lnTo>
                    <a:pt x="326" y="13912"/>
                  </a:lnTo>
                  <a:lnTo>
                    <a:pt x="123" y="14766"/>
                  </a:lnTo>
                  <a:lnTo>
                    <a:pt x="82" y="15173"/>
                  </a:lnTo>
                  <a:lnTo>
                    <a:pt x="42" y="15620"/>
                  </a:lnTo>
                  <a:lnTo>
                    <a:pt x="1" y="16068"/>
                  </a:lnTo>
                  <a:lnTo>
                    <a:pt x="42" y="16475"/>
                  </a:lnTo>
                  <a:lnTo>
                    <a:pt x="82" y="16922"/>
                  </a:lnTo>
                  <a:lnTo>
                    <a:pt x="164" y="17329"/>
                  </a:lnTo>
                  <a:lnTo>
                    <a:pt x="326" y="17736"/>
                  </a:lnTo>
                  <a:lnTo>
                    <a:pt x="489" y="18102"/>
                  </a:lnTo>
                  <a:lnTo>
                    <a:pt x="733" y="18468"/>
                  </a:lnTo>
                  <a:lnTo>
                    <a:pt x="977" y="18753"/>
                  </a:lnTo>
                  <a:lnTo>
                    <a:pt x="1303" y="18997"/>
                  </a:lnTo>
                  <a:lnTo>
                    <a:pt x="1669" y="19200"/>
                  </a:lnTo>
                  <a:lnTo>
                    <a:pt x="2035" y="19363"/>
                  </a:lnTo>
                  <a:lnTo>
                    <a:pt x="2442" y="19444"/>
                  </a:lnTo>
                  <a:lnTo>
                    <a:pt x="2930" y="19485"/>
                  </a:lnTo>
                  <a:lnTo>
                    <a:pt x="3418" y="19485"/>
                  </a:lnTo>
                  <a:lnTo>
                    <a:pt x="3906" y="19444"/>
                  </a:lnTo>
                  <a:lnTo>
                    <a:pt x="4394" y="19363"/>
                  </a:lnTo>
                  <a:lnTo>
                    <a:pt x="5370" y="19159"/>
                  </a:lnTo>
                  <a:lnTo>
                    <a:pt x="6306" y="18915"/>
                  </a:lnTo>
                  <a:lnTo>
                    <a:pt x="7323" y="18631"/>
                  </a:lnTo>
                  <a:lnTo>
                    <a:pt x="8340" y="18305"/>
                  </a:lnTo>
                  <a:lnTo>
                    <a:pt x="9356" y="17980"/>
                  </a:lnTo>
                  <a:lnTo>
                    <a:pt x="10333" y="17614"/>
                  </a:lnTo>
                  <a:lnTo>
                    <a:pt x="11309" y="17166"/>
                  </a:lnTo>
                  <a:lnTo>
                    <a:pt x="12285" y="16719"/>
                  </a:lnTo>
                  <a:lnTo>
                    <a:pt x="13221" y="16271"/>
                  </a:lnTo>
                  <a:lnTo>
                    <a:pt x="14156" y="15743"/>
                  </a:lnTo>
                  <a:lnTo>
                    <a:pt x="15051" y="15214"/>
                  </a:lnTo>
                  <a:lnTo>
                    <a:pt x="15132" y="15173"/>
                  </a:lnTo>
                  <a:lnTo>
                    <a:pt x="15173" y="15092"/>
                  </a:lnTo>
                  <a:lnTo>
                    <a:pt x="15173" y="15051"/>
                  </a:lnTo>
                  <a:lnTo>
                    <a:pt x="15132" y="14970"/>
                  </a:lnTo>
                  <a:lnTo>
                    <a:pt x="15092" y="14929"/>
                  </a:lnTo>
                  <a:lnTo>
                    <a:pt x="15010" y="14888"/>
                  </a:lnTo>
                  <a:lnTo>
                    <a:pt x="14888" y="14888"/>
                  </a:lnTo>
                  <a:lnTo>
                    <a:pt x="13994" y="15417"/>
                  </a:lnTo>
                  <a:lnTo>
                    <a:pt x="13099" y="15905"/>
                  </a:lnTo>
                  <a:lnTo>
                    <a:pt x="12163" y="16393"/>
                  </a:lnTo>
                  <a:lnTo>
                    <a:pt x="11228" y="16800"/>
                  </a:lnTo>
                  <a:lnTo>
                    <a:pt x="10292" y="17207"/>
                  </a:lnTo>
                  <a:lnTo>
                    <a:pt x="9316" y="17573"/>
                  </a:lnTo>
                  <a:lnTo>
                    <a:pt x="8340" y="17939"/>
                  </a:lnTo>
                  <a:lnTo>
                    <a:pt x="7363" y="18224"/>
                  </a:lnTo>
                  <a:lnTo>
                    <a:pt x="6387" y="18508"/>
                  </a:lnTo>
                  <a:lnTo>
                    <a:pt x="5452" y="18753"/>
                  </a:lnTo>
                  <a:lnTo>
                    <a:pt x="4475" y="18956"/>
                  </a:lnTo>
                  <a:lnTo>
                    <a:pt x="3987" y="19037"/>
                  </a:lnTo>
                  <a:lnTo>
                    <a:pt x="3499" y="19119"/>
                  </a:lnTo>
                  <a:lnTo>
                    <a:pt x="3052" y="19119"/>
                  </a:lnTo>
                  <a:lnTo>
                    <a:pt x="2604" y="19078"/>
                  </a:lnTo>
                  <a:lnTo>
                    <a:pt x="2157" y="18997"/>
                  </a:lnTo>
                  <a:lnTo>
                    <a:pt x="1750" y="18834"/>
                  </a:lnTo>
                  <a:lnTo>
                    <a:pt x="1425" y="18631"/>
                  </a:lnTo>
                  <a:lnTo>
                    <a:pt x="1140" y="18386"/>
                  </a:lnTo>
                  <a:lnTo>
                    <a:pt x="896" y="18061"/>
                  </a:lnTo>
                  <a:lnTo>
                    <a:pt x="692" y="17695"/>
                  </a:lnTo>
                  <a:lnTo>
                    <a:pt x="530" y="17329"/>
                  </a:lnTo>
                  <a:lnTo>
                    <a:pt x="448" y="16922"/>
                  </a:lnTo>
                  <a:lnTo>
                    <a:pt x="408" y="16475"/>
                  </a:lnTo>
                  <a:lnTo>
                    <a:pt x="367" y="16068"/>
                  </a:lnTo>
                  <a:lnTo>
                    <a:pt x="408" y="15661"/>
                  </a:lnTo>
                  <a:lnTo>
                    <a:pt x="448" y="15214"/>
                  </a:lnTo>
                  <a:lnTo>
                    <a:pt x="611" y="14400"/>
                  </a:lnTo>
                  <a:lnTo>
                    <a:pt x="855" y="13546"/>
                  </a:lnTo>
                  <a:lnTo>
                    <a:pt x="1181" y="12732"/>
                  </a:lnTo>
                  <a:lnTo>
                    <a:pt x="1587" y="11919"/>
                  </a:lnTo>
                  <a:lnTo>
                    <a:pt x="2035" y="11146"/>
                  </a:lnTo>
                  <a:lnTo>
                    <a:pt x="2564" y="10373"/>
                  </a:lnTo>
                  <a:lnTo>
                    <a:pt x="3133" y="9641"/>
                  </a:lnTo>
                  <a:lnTo>
                    <a:pt x="3743" y="8950"/>
                  </a:lnTo>
                  <a:lnTo>
                    <a:pt x="4394" y="8299"/>
                  </a:lnTo>
                  <a:lnTo>
                    <a:pt x="5045" y="7648"/>
                  </a:lnTo>
                  <a:lnTo>
                    <a:pt x="5736" y="7038"/>
                  </a:lnTo>
                  <a:lnTo>
                    <a:pt x="6468" y="6428"/>
                  </a:lnTo>
                  <a:lnTo>
                    <a:pt x="7201" y="5858"/>
                  </a:lnTo>
                  <a:lnTo>
                    <a:pt x="9031" y="4557"/>
                  </a:lnTo>
                  <a:lnTo>
                    <a:pt x="10821" y="3214"/>
                  </a:lnTo>
                  <a:lnTo>
                    <a:pt x="11756" y="2523"/>
                  </a:lnTo>
                  <a:lnTo>
                    <a:pt x="12611" y="1831"/>
                  </a:lnTo>
                  <a:lnTo>
                    <a:pt x="13465" y="1058"/>
                  </a:lnTo>
                  <a:lnTo>
                    <a:pt x="14278" y="286"/>
                  </a:lnTo>
                  <a:lnTo>
                    <a:pt x="14319" y="245"/>
                  </a:lnTo>
                  <a:lnTo>
                    <a:pt x="14360" y="164"/>
                  </a:lnTo>
                  <a:lnTo>
                    <a:pt x="14319" y="82"/>
                  </a:lnTo>
                  <a:lnTo>
                    <a:pt x="14278" y="42"/>
                  </a:lnTo>
                  <a:lnTo>
                    <a:pt x="142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2701050" y="1843125"/>
              <a:ext cx="309175" cy="322375"/>
            </a:xfrm>
            <a:custGeom>
              <a:avLst/>
              <a:gdLst/>
              <a:ahLst/>
              <a:cxnLst/>
              <a:rect l="l" t="t" r="r" b="b"/>
              <a:pathLst>
                <a:path w="12367" h="12895" extrusionOk="0">
                  <a:moveTo>
                    <a:pt x="12163" y="0"/>
                  </a:moveTo>
                  <a:lnTo>
                    <a:pt x="12081" y="41"/>
                  </a:lnTo>
                  <a:lnTo>
                    <a:pt x="9600" y="1831"/>
                  </a:lnTo>
                  <a:lnTo>
                    <a:pt x="7160" y="3702"/>
                  </a:lnTo>
                  <a:lnTo>
                    <a:pt x="5939" y="4637"/>
                  </a:lnTo>
                  <a:lnTo>
                    <a:pt x="4760" y="5613"/>
                  </a:lnTo>
                  <a:lnTo>
                    <a:pt x="3580" y="6630"/>
                  </a:lnTo>
                  <a:lnTo>
                    <a:pt x="2441" y="7647"/>
                  </a:lnTo>
                  <a:lnTo>
                    <a:pt x="1872" y="8135"/>
                  </a:lnTo>
                  <a:lnTo>
                    <a:pt x="1343" y="8664"/>
                  </a:lnTo>
                  <a:lnTo>
                    <a:pt x="855" y="9193"/>
                  </a:lnTo>
                  <a:lnTo>
                    <a:pt x="611" y="9478"/>
                  </a:lnTo>
                  <a:lnTo>
                    <a:pt x="407" y="9762"/>
                  </a:lnTo>
                  <a:lnTo>
                    <a:pt x="285" y="10047"/>
                  </a:lnTo>
                  <a:lnTo>
                    <a:pt x="163" y="10332"/>
                  </a:lnTo>
                  <a:lnTo>
                    <a:pt x="82" y="10617"/>
                  </a:lnTo>
                  <a:lnTo>
                    <a:pt x="1" y="10901"/>
                  </a:lnTo>
                  <a:lnTo>
                    <a:pt x="1" y="11227"/>
                  </a:lnTo>
                  <a:lnTo>
                    <a:pt x="41" y="11511"/>
                  </a:lnTo>
                  <a:lnTo>
                    <a:pt x="123" y="11796"/>
                  </a:lnTo>
                  <a:lnTo>
                    <a:pt x="285" y="12081"/>
                  </a:lnTo>
                  <a:lnTo>
                    <a:pt x="448" y="12284"/>
                  </a:lnTo>
                  <a:lnTo>
                    <a:pt x="651" y="12488"/>
                  </a:lnTo>
                  <a:lnTo>
                    <a:pt x="896" y="12610"/>
                  </a:lnTo>
                  <a:lnTo>
                    <a:pt x="1140" y="12732"/>
                  </a:lnTo>
                  <a:lnTo>
                    <a:pt x="1384" y="12813"/>
                  </a:lnTo>
                  <a:lnTo>
                    <a:pt x="1668" y="12854"/>
                  </a:lnTo>
                  <a:lnTo>
                    <a:pt x="2238" y="12894"/>
                  </a:lnTo>
                  <a:lnTo>
                    <a:pt x="2929" y="12813"/>
                  </a:lnTo>
                  <a:lnTo>
                    <a:pt x="3621" y="12691"/>
                  </a:lnTo>
                  <a:lnTo>
                    <a:pt x="5004" y="12366"/>
                  </a:lnTo>
                  <a:lnTo>
                    <a:pt x="6712" y="11918"/>
                  </a:lnTo>
                  <a:lnTo>
                    <a:pt x="8380" y="11389"/>
                  </a:lnTo>
                  <a:lnTo>
                    <a:pt x="10048" y="10820"/>
                  </a:lnTo>
                  <a:lnTo>
                    <a:pt x="11715" y="10210"/>
                  </a:lnTo>
                  <a:lnTo>
                    <a:pt x="11756" y="10128"/>
                  </a:lnTo>
                  <a:lnTo>
                    <a:pt x="11797" y="10088"/>
                  </a:lnTo>
                  <a:lnTo>
                    <a:pt x="11837" y="9966"/>
                  </a:lnTo>
                  <a:lnTo>
                    <a:pt x="11797" y="9884"/>
                  </a:lnTo>
                  <a:lnTo>
                    <a:pt x="11756" y="9844"/>
                  </a:lnTo>
                  <a:lnTo>
                    <a:pt x="11675" y="9803"/>
                  </a:lnTo>
                  <a:lnTo>
                    <a:pt x="11593" y="9844"/>
                  </a:lnTo>
                  <a:lnTo>
                    <a:pt x="10210" y="10373"/>
                  </a:lnTo>
                  <a:lnTo>
                    <a:pt x="8827" y="10861"/>
                  </a:lnTo>
                  <a:lnTo>
                    <a:pt x="7444" y="11308"/>
                  </a:lnTo>
                  <a:lnTo>
                    <a:pt x="6021" y="11715"/>
                  </a:lnTo>
                  <a:lnTo>
                    <a:pt x="4597" y="12081"/>
                  </a:lnTo>
                  <a:lnTo>
                    <a:pt x="3173" y="12366"/>
                  </a:lnTo>
                  <a:lnTo>
                    <a:pt x="2604" y="12488"/>
                  </a:lnTo>
                  <a:lnTo>
                    <a:pt x="2034" y="12528"/>
                  </a:lnTo>
                  <a:lnTo>
                    <a:pt x="1709" y="12488"/>
                  </a:lnTo>
                  <a:lnTo>
                    <a:pt x="1424" y="12447"/>
                  </a:lnTo>
                  <a:lnTo>
                    <a:pt x="1180" y="12366"/>
                  </a:lnTo>
                  <a:lnTo>
                    <a:pt x="936" y="12244"/>
                  </a:lnTo>
                  <a:lnTo>
                    <a:pt x="692" y="12040"/>
                  </a:lnTo>
                  <a:lnTo>
                    <a:pt x="529" y="11796"/>
                  </a:lnTo>
                  <a:lnTo>
                    <a:pt x="448" y="11511"/>
                  </a:lnTo>
                  <a:lnTo>
                    <a:pt x="407" y="11227"/>
                  </a:lnTo>
                  <a:lnTo>
                    <a:pt x="407" y="10942"/>
                  </a:lnTo>
                  <a:lnTo>
                    <a:pt x="448" y="10657"/>
                  </a:lnTo>
                  <a:lnTo>
                    <a:pt x="529" y="10373"/>
                  </a:lnTo>
                  <a:lnTo>
                    <a:pt x="651" y="10088"/>
                  </a:lnTo>
                  <a:lnTo>
                    <a:pt x="855" y="9803"/>
                  </a:lnTo>
                  <a:lnTo>
                    <a:pt x="1058" y="9518"/>
                  </a:lnTo>
                  <a:lnTo>
                    <a:pt x="1546" y="8990"/>
                  </a:lnTo>
                  <a:lnTo>
                    <a:pt x="2034" y="8501"/>
                  </a:lnTo>
                  <a:lnTo>
                    <a:pt x="2563" y="8013"/>
                  </a:lnTo>
                  <a:lnTo>
                    <a:pt x="3621" y="7037"/>
                  </a:lnTo>
                  <a:lnTo>
                    <a:pt x="4719" y="6102"/>
                  </a:lnTo>
                  <a:lnTo>
                    <a:pt x="5858" y="5207"/>
                  </a:lnTo>
                  <a:lnTo>
                    <a:pt x="6956" y="4271"/>
                  </a:lnTo>
                  <a:lnTo>
                    <a:pt x="8299" y="3295"/>
                  </a:lnTo>
                  <a:lnTo>
                    <a:pt x="9600" y="2278"/>
                  </a:lnTo>
                  <a:lnTo>
                    <a:pt x="12285" y="366"/>
                  </a:lnTo>
                  <a:lnTo>
                    <a:pt x="12326" y="285"/>
                  </a:lnTo>
                  <a:lnTo>
                    <a:pt x="12366" y="203"/>
                  </a:lnTo>
                  <a:lnTo>
                    <a:pt x="12326" y="81"/>
                  </a:lnTo>
                  <a:lnTo>
                    <a:pt x="12285" y="41"/>
                  </a:lnTo>
                  <a:lnTo>
                    <a:pt x="122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2756975" y="1978375"/>
              <a:ext cx="183075" cy="133225"/>
            </a:xfrm>
            <a:custGeom>
              <a:avLst/>
              <a:gdLst/>
              <a:ahLst/>
              <a:cxnLst/>
              <a:rect l="l" t="t" r="r" b="b"/>
              <a:pathLst>
                <a:path w="7323" h="5329" extrusionOk="0">
                  <a:moveTo>
                    <a:pt x="5980" y="366"/>
                  </a:moveTo>
                  <a:lnTo>
                    <a:pt x="6306" y="407"/>
                  </a:lnTo>
                  <a:lnTo>
                    <a:pt x="6428" y="407"/>
                  </a:lnTo>
                  <a:lnTo>
                    <a:pt x="6550" y="488"/>
                  </a:lnTo>
                  <a:lnTo>
                    <a:pt x="6672" y="569"/>
                  </a:lnTo>
                  <a:lnTo>
                    <a:pt x="6753" y="651"/>
                  </a:lnTo>
                  <a:lnTo>
                    <a:pt x="6834" y="814"/>
                  </a:lnTo>
                  <a:lnTo>
                    <a:pt x="6875" y="936"/>
                  </a:lnTo>
                  <a:lnTo>
                    <a:pt x="6956" y="1302"/>
                  </a:lnTo>
                  <a:lnTo>
                    <a:pt x="6916" y="1586"/>
                  </a:lnTo>
                  <a:lnTo>
                    <a:pt x="6834" y="1912"/>
                  </a:lnTo>
                  <a:lnTo>
                    <a:pt x="6672" y="2197"/>
                  </a:lnTo>
                  <a:lnTo>
                    <a:pt x="6468" y="2522"/>
                  </a:lnTo>
                  <a:lnTo>
                    <a:pt x="6184" y="2766"/>
                  </a:lnTo>
                  <a:lnTo>
                    <a:pt x="5858" y="3010"/>
                  </a:lnTo>
                  <a:lnTo>
                    <a:pt x="5533" y="3213"/>
                  </a:lnTo>
                  <a:lnTo>
                    <a:pt x="4841" y="3580"/>
                  </a:lnTo>
                  <a:lnTo>
                    <a:pt x="4109" y="3864"/>
                  </a:lnTo>
                  <a:lnTo>
                    <a:pt x="3092" y="4271"/>
                  </a:lnTo>
                  <a:lnTo>
                    <a:pt x="2075" y="4637"/>
                  </a:lnTo>
                  <a:lnTo>
                    <a:pt x="1709" y="4800"/>
                  </a:lnTo>
                  <a:lnTo>
                    <a:pt x="1180" y="4963"/>
                  </a:lnTo>
                  <a:lnTo>
                    <a:pt x="692" y="4963"/>
                  </a:lnTo>
                  <a:lnTo>
                    <a:pt x="530" y="4881"/>
                  </a:lnTo>
                  <a:lnTo>
                    <a:pt x="448" y="4840"/>
                  </a:lnTo>
                  <a:lnTo>
                    <a:pt x="408" y="4759"/>
                  </a:lnTo>
                  <a:lnTo>
                    <a:pt x="367" y="4637"/>
                  </a:lnTo>
                  <a:lnTo>
                    <a:pt x="367" y="4515"/>
                  </a:lnTo>
                  <a:lnTo>
                    <a:pt x="448" y="4312"/>
                  </a:lnTo>
                  <a:lnTo>
                    <a:pt x="570" y="4108"/>
                  </a:lnTo>
                  <a:lnTo>
                    <a:pt x="733" y="3946"/>
                  </a:lnTo>
                  <a:lnTo>
                    <a:pt x="1384" y="3335"/>
                  </a:lnTo>
                  <a:lnTo>
                    <a:pt x="2075" y="2685"/>
                  </a:lnTo>
                  <a:lnTo>
                    <a:pt x="2848" y="2034"/>
                  </a:lnTo>
                  <a:lnTo>
                    <a:pt x="3621" y="1424"/>
                  </a:lnTo>
                  <a:lnTo>
                    <a:pt x="4068" y="1180"/>
                  </a:lnTo>
                  <a:lnTo>
                    <a:pt x="4475" y="936"/>
                  </a:lnTo>
                  <a:lnTo>
                    <a:pt x="4841" y="732"/>
                  </a:lnTo>
                  <a:lnTo>
                    <a:pt x="5207" y="569"/>
                  </a:lnTo>
                  <a:lnTo>
                    <a:pt x="5614" y="447"/>
                  </a:lnTo>
                  <a:lnTo>
                    <a:pt x="5980" y="366"/>
                  </a:lnTo>
                  <a:close/>
                  <a:moveTo>
                    <a:pt x="6021" y="0"/>
                  </a:moveTo>
                  <a:lnTo>
                    <a:pt x="5614" y="81"/>
                  </a:lnTo>
                  <a:lnTo>
                    <a:pt x="5207" y="203"/>
                  </a:lnTo>
                  <a:lnTo>
                    <a:pt x="4841" y="366"/>
                  </a:lnTo>
                  <a:lnTo>
                    <a:pt x="4353" y="569"/>
                  </a:lnTo>
                  <a:lnTo>
                    <a:pt x="3865" y="854"/>
                  </a:lnTo>
                  <a:lnTo>
                    <a:pt x="3377" y="1180"/>
                  </a:lnTo>
                  <a:lnTo>
                    <a:pt x="2930" y="1505"/>
                  </a:lnTo>
                  <a:lnTo>
                    <a:pt x="2035" y="2237"/>
                  </a:lnTo>
                  <a:lnTo>
                    <a:pt x="1180" y="2969"/>
                  </a:lnTo>
                  <a:lnTo>
                    <a:pt x="814" y="3295"/>
                  </a:lnTo>
                  <a:lnTo>
                    <a:pt x="448" y="3702"/>
                  </a:lnTo>
                  <a:lnTo>
                    <a:pt x="245" y="3905"/>
                  </a:lnTo>
                  <a:lnTo>
                    <a:pt x="123" y="4108"/>
                  </a:lnTo>
                  <a:lnTo>
                    <a:pt x="42" y="4352"/>
                  </a:lnTo>
                  <a:lnTo>
                    <a:pt x="1" y="4596"/>
                  </a:lnTo>
                  <a:lnTo>
                    <a:pt x="42" y="4840"/>
                  </a:lnTo>
                  <a:lnTo>
                    <a:pt x="164" y="5044"/>
                  </a:lnTo>
                  <a:lnTo>
                    <a:pt x="326" y="5207"/>
                  </a:lnTo>
                  <a:lnTo>
                    <a:pt x="530" y="5288"/>
                  </a:lnTo>
                  <a:lnTo>
                    <a:pt x="774" y="5329"/>
                  </a:lnTo>
                  <a:lnTo>
                    <a:pt x="1018" y="5329"/>
                  </a:lnTo>
                  <a:lnTo>
                    <a:pt x="1262" y="5288"/>
                  </a:lnTo>
                  <a:lnTo>
                    <a:pt x="1465" y="5247"/>
                  </a:lnTo>
                  <a:lnTo>
                    <a:pt x="2157" y="5003"/>
                  </a:lnTo>
                  <a:lnTo>
                    <a:pt x="2848" y="4759"/>
                  </a:lnTo>
                  <a:lnTo>
                    <a:pt x="4139" y="4266"/>
                  </a:lnTo>
                  <a:lnTo>
                    <a:pt x="4139" y="4266"/>
                  </a:lnTo>
                  <a:lnTo>
                    <a:pt x="4150" y="4271"/>
                  </a:lnTo>
                  <a:lnTo>
                    <a:pt x="4231" y="4230"/>
                  </a:lnTo>
                  <a:lnTo>
                    <a:pt x="4963" y="3905"/>
                  </a:lnTo>
                  <a:lnTo>
                    <a:pt x="5696" y="3539"/>
                  </a:lnTo>
                  <a:lnTo>
                    <a:pt x="6021" y="3335"/>
                  </a:lnTo>
                  <a:lnTo>
                    <a:pt x="6346" y="3091"/>
                  </a:lnTo>
                  <a:lnTo>
                    <a:pt x="6672" y="2847"/>
                  </a:lnTo>
                  <a:lnTo>
                    <a:pt x="6916" y="2522"/>
                  </a:lnTo>
                  <a:lnTo>
                    <a:pt x="7119" y="2197"/>
                  </a:lnTo>
                  <a:lnTo>
                    <a:pt x="7241" y="1871"/>
                  </a:lnTo>
                  <a:lnTo>
                    <a:pt x="7323" y="1505"/>
                  </a:lnTo>
                  <a:lnTo>
                    <a:pt x="7323" y="1098"/>
                  </a:lnTo>
                  <a:lnTo>
                    <a:pt x="7201" y="732"/>
                  </a:lnTo>
                  <a:lnTo>
                    <a:pt x="7119" y="569"/>
                  </a:lnTo>
                  <a:lnTo>
                    <a:pt x="7038" y="407"/>
                  </a:lnTo>
                  <a:lnTo>
                    <a:pt x="6916" y="285"/>
                  </a:lnTo>
                  <a:lnTo>
                    <a:pt x="6794" y="163"/>
                  </a:lnTo>
                  <a:lnTo>
                    <a:pt x="6631" y="81"/>
                  </a:lnTo>
                  <a:lnTo>
                    <a:pt x="6428" y="41"/>
                  </a:lnTo>
                  <a:lnTo>
                    <a:pt x="62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0" name="Google Shape;200;p6"/>
          <p:cNvSpPr/>
          <p:nvPr/>
        </p:nvSpPr>
        <p:spPr>
          <a:xfrm>
            <a:off x="340385" y="196246"/>
            <a:ext cx="303418" cy="303418"/>
          </a:xfrm>
          <a:custGeom>
            <a:avLst/>
            <a:gdLst/>
            <a:ahLst/>
            <a:cxnLst/>
            <a:rect l="l" t="t" r="r" b="b"/>
            <a:pathLst>
              <a:path w="6631" h="6631" extrusionOk="0">
                <a:moveTo>
                  <a:pt x="2685" y="1"/>
                </a:moveTo>
                <a:lnTo>
                  <a:pt x="2604" y="41"/>
                </a:lnTo>
                <a:lnTo>
                  <a:pt x="2563" y="123"/>
                </a:lnTo>
                <a:lnTo>
                  <a:pt x="2563" y="204"/>
                </a:lnTo>
                <a:lnTo>
                  <a:pt x="2604" y="2604"/>
                </a:lnTo>
                <a:lnTo>
                  <a:pt x="204" y="2645"/>
                </a:lnTo>
                <a:lnTo>
                  <a:pt x="123" y="2645"/>
                </a:lnTo>
                <a:lnTo>
                  <a:pt x="41" y="2685"/>
                </a:lnTo>
                <a:lnTo>
                  <a:pt x="1" y="2767"/>
                </a:lnTo>
                <a:lnTo>
                  <a:pt x="1" y="2807"/>
                </a:lnTo>
                <a:lnTo>
                  <a:pt x="1" y="3865"/>
                </a:lnTo>
                <a:lnTo>
                  <a:pt x="1" y="3946"/>
                </a:lnTo>
                <a:lnTo>
                  <a:pt x="82" y="4028"/>
                </a:lnTo>
                <a:lnTo>
                  <a:pt x="285" y="4028"/>
                </a:lnTo>
                <a:lnTo>
                  <a:pt x="367" y="3987"/>
                </a:lnTo>
                <a:lnTo>
                  <a:pt x="529" y="3987"/>
                </a:lnTo>
                <a:lnTo>
                  <a:pt x="1099" y="3946"/>
                </a:lnTo>
                <a:lnTo>
                  <a:pt x="2604" y="3946"/>
                </a:lnTo>
                <a:lnTo>
                  <a:pt x="2645" y="6427"/>
                </a:lnTo>
                <a:lnTo>
                  <a:pt x="2645" y="6509"/>
                </a:lnTo>
                <a:lnTo>
                  <a:pt x="2685" y="6549"/>
                </a:lnTo>
                <a:lnTo>
                  <a:pt x="2767" y="6590"/>
                </a:lnTo>
                <a:lnTo>
                  <a:pt x="2848" y="6631"/>
                </a:lnTo>
                <a:lnTo>
                  <a:pt x="3865" y="6631"/>
                </a:lnTo>
                <a:lnTo>
                  <a:pt x="3946" y="6590"/>
                </a:lnTo>
                <a:lnTo>
                  <a:pt x="3987" y="6590"/>
                </a:lnTo>
                <a:lnTo>
                  <a:pt x="4068" y="6468"/>
                </a:lnTo>
                <a:lnTo>
                  <a:pt x="4028" y="6305"/>
                </a:lnTo>
                <a:lnTo>
                  <a:pt x="4028" y="6224"/>
                </a:lnTo>
                <a:lnTo>
                  <a:pt x="3987" y="6061"/>
                </a:lnTo>
                <a:lnTo>
                  <a:pt x="3987" y="5451"/>
                </a:lnTo>
                <a:lnTo>
                  <a:pt x="3946" y="3946"/>
                </a:lnTo>
                <a:lnTo>
                  <a:pt x="6509" y="3946"/>
                </a:lnTo>
                <a:lnTo>
                  <a:pt x="6550" y="3906"/>
                </a:lnTo>
                <a:lnTo>
                  <a:pt x="6590" y="3824"/>
                </a:lnTo>
                <a:lnTo>
                  <a:pt x="6631" y="3743"/>
                </a:lnTo>
                <a:lnTo>
                  <a:pt x="6631" y="2767"/>
                </a:lnTo>
                <a:lnTo>
                  <a:pt x="6590" y="2685"/>
                </a:lnTo>
                <a:lnTo>
                  <a:pt x="6550" y="2604"/>
                </a:lnTo>
                <a:lnTo>
                  <a:pt x="6509" y="2563"/>
                </a:lnTo>
                <a:lnTo>
                  <a:pt x="3946" y="2563"/>
                </a:lnTo>
                <a:lnTo>
                  <a:pt x="3946" y="163"/>
                </a:lnTo>
                <a:lnTo>
                  <a:pt x="3946" y="123"/>
                </a:lnTo>
                <a:lnTo>
                  <a:pt x="3906" y="41"/>
                </a:lnTo>
                <a:lnTo>
                  <a:pt x="382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6"/>
          <p:cNvSpPr/>
          <p:nvPr/>
        </p:nvSpPr>
        <p:spPr>
          <a:xfrm flipH="1">
            <a:off x="2376748" y="4731738"/>
            <a:ext cx="152693" cy="154523"/>
          </a:xfrm>
          <a:custGeom>
            <a:avLst/>
            <a:gdLst/>
            <a:ahLst/>
            <a:cxnLst/>
            <a:rect l="l" t="t" r="r" b="b"/>
            <a:pathLst>
              <a:path w="3337" h="3377" extrusionOk="0">
                <a:moveTo>
                  <a:pt x="1506" y="0"/>
                </a:moveTo>
                <a:lnTo>
                  <a:pt x="1262" y="41"/>
                </a:lnTo>
                <a:lnTo>
                  <a:pt x="1018" y="122"/>
                </a:lnTo>
                <a:lnTo>
                  <a:pt x="774" y="204"/>
                </a:lnTo>
                <a:lnTo>
                  <a:pt x="570" y="366"/>
                </a:lnTo>
                <a:lnTo>
                  <a:pt x="408" y="529"/>
                </a:lnTo>
                <a:lnTo>
                  <a:pt x="245" y="692"/>
                </a:lnTo>
                <a:lnTo>
                  <a:pt x="164" y="895"/>
                </a:lnTo>
                <a:lnTo>
                  <a:pt x="82" y="1098"/>
                </a:lnTo>
                <a:lnTo>
                  <a:pt x="1" y="1342"/>
                </a:lnTo>
                <a:lnTo>
                  <a:pt x="1" y="1546"/>
                </a:lnTo>
                <a:lnTo>
                  <a:pt x="1" y="1790"/>
                </a:lnTo>
                <a:lnTo>
                  <a:pt x="1" y="1993"/>
                </a:lnTo>
                <a:lnTo>
                  <a:pt x="123" y="2319"/>
                </a:lnTo>
                <a:lnTo>
                  <a:pt x="245" y="2563"/>
                </a:lnTo>
                <a:lnTo>
                  <a:pt x="448" y="2807"/>
                </a:lnTo>
                <a:lnTo>
                  <a:pt x="692" y="3010"/>
                </a:lnTo>
                <a:lnTo>
                  <a:pt x="936" y="3173"/>
                </a:lnTo>
                <a:lnTo>
                  <a:pt x="1221" y="3295"/>
                </a:lnTo>
                <a:lnTo>
                  <a:pt x="1506" y="3376"/>
                </a:lnTo>
                <a:lnTo>
                  <a:pt x="1831" y="3376"/>
                </a:lnTo>
                <a:lnTo>
                  <a:pt x="2075" y="3336"/>
                </a:lnTo>
                <a:lnTo>
                  <a:pt x="2319" y="3254"/>
                </a:lnTo>
                <a:lnTo>
                  <a:pt x="2564" y="3173"/>
                </a:lnTo>
                <a:lnTo>
                  <a:pt x="2767" y="3010"/>
                </a:lnTo>
                <a:lnTo>
                  <a:pt x="2930" y="2847"/>
                </a:lnTo>
                <a:lnTo>
                  <a:pt x="3092" y="2685"/>
                </a:lnTo>
                <a:lnTo>
                  <a:pt x="3214" y="2441"/>
                </a:lnTo>
                <a:lnTo>
                  <a:pt x="3296" y="2197"/>
                </a:lnTo>
                <a:lnTo>
                  <a:pt x="3336" y="1912"/>
                </a:lnTo>
                <a:lnTo>
                  <a:pt x="3336" y="1627"/>
                </a:lnTo>
                <a:lnTo>
                  <a:pt x="3296" y="1342"/>
                </a:lnTo>
                <a:lnTo>
                  <a:pt x="3214" y="1098"/>
                </a:lnTo>
                <a:lnTo>
                  <a:pt x="3092" y="854"/>
                </a:lnTo>
                <a:lnTo>
                  <a:pt x="2930" y="610"/>
                </a:lnTo>
                <a:lnTo>
                  <a:pt x="2726" y="407"/>
                </a:lnTo>
                <a:lnTo>
                  <a:pt x="2482" y="244"/>
                </a:lnTo>
                <a:lnTo>
                  <a:pt x="2238" y="122"/>
                </a:lnTo>
                <a:lnTo>
                  <a:pt x="1994" y="41"/>
                </a:lnTo>
                <a:lnTo>
                  <a:pt x="17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6"/>
          <p:cNvSpPr/>
          <p:nvPr/>
        </p:nvSpPr>
        <p:spPr>
          <a:xfrm flipH="1">
            <a:off x="340368" y="1700122"/>
            <a:ext cx="85704" cy="85658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221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1"/>
                </a:lnTo>
                <a:lnTo>
                  <a:pt x="150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4"/>
                </a:lnTo>
                <a:lnTo>
                  <a:pt x="1791" y="652"/>
                </a:lnTo>
                <a:lnTo>
                  <a:pt x="1750" y="489"/>
                </a:lnTo>
                <a:lnTo>
                  <a:pt x="1669" y="367"/>
                </a:lnTo>
                <a:lnTo>
                  <a:pt x="1547" y="245"/>
                </a:lnTo>
                <a:lnTo>
                  <a:pt x="1303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3" name="Google Shape;203;p6"/>
          <p:cNvGrpSpPr/>
          <p:nvPr/>
        </p:nvGrpSpPr>
        <p:grpSpPr>
          <a:xfrm flipH="1">
            <a:off x="-114098" y="3244642"/>
            <a:ext cx="474643" cy="299712"/>
            <a:chOff x="7729218" y="1694205"/>
            <a:chExt cx="474643" cy="299712"/>
          </a:xfrm>
        </p:grpSpPr>
        <p:sp>
          <p:nvSpPr>
            <p:cNvPr id="204" name="Google Shape;204;p6"/>
            <p:cNvSpPr/>
            <p:nvPr/>
          </p:nvSpPr>
          <p:spPr>
            <a:xfrm>
              <a:off x="7738507" y="1703494"/>
              <a:ext cx="456065" cy="281088"/>
            </a:xfrm>
            <a:custGeom>
              <a:avLst/>
              <a:gdLst/>
              <a:ahLst/>
              <a:cxnLst/>
              <a:rect l="l" t="t" r="r" b="b"/>
              <a:pathLst>
                <a:path w="9967" h="6143" extrusionOk="0">
                  <a:moveTo>
                    <a:pt x="4963" y="1"/>
                  </a:moveTo>
                  <a:lnTo>
                    <a:pt x="4638" y="41"/>
                  </a:lnTo>
                  <a:lnTo>
                    <a:pt x="4353" y="123"/>
                  </a:lnTo>
                  <a:lnTo>
                    <a:pt x="4068" y="286"/>
                  </a:lnTo>
                  <a:lnTo>
                    <a:pt x="3865" y="489"/>
                  </a:lnTo>
                  <a:lnTo>
                    <a:pt x="3661" y="733"/>
                  </a:lnTo>
                  <a:lnTo>
                    <a:pt x="3499" y="1018"/>
                  </a:lnTo>
                  <a:lnTo>
                    <a:pt x="3417" y="1302"/>
                  </a:lnTo>
                  <a:lnTo>
                    <a:pt x="3377" y="1587"/>
                  </a:lnTo>
                  <a:lnTo>
                    <a:pt x="3417" y="1913"/>
                  </a:lnTo>
                  <a:lnTo>
                    <a:pt x="3499" y="2197"/>
                  </a:lnTo>
                  <a:lnTo>
                    <a:pt x="3377" y="2157"/>
                  </a:lnTo>
                  <a:lnTo>
                    <a:pt x="3214" y="2116"/>
                  </a:lnTo>
                  <a:lnTo>
                    <a:pt x="2929" y="2157"/>
                  </a:lnTo>
                  <a:lnTo>
                    <a:pt x="2645" y="2238"/>
                  </a:lnTo>
                  <a:lnTo>
                    <a:pt x="2482" y="2319"/>
                  </a:lnTo>
                  <a:lnTo>
                    <a:pt x="2400" y="2441"/>
                  </a:lnTo>
                  <a:lnTo>
                    <a:pt x="2319" y="2563"/>
                  </a:lnTo>
                  <a:lnTo>
                    <a:pt x="2238" y="2685"/>
                  </a:lnTo>
                  <a:lnTo>
                    <a:pt x="2156" y="3011"/>
                  </a:lnTo>
                  <a:lnTo>
                    <a:pt x="2197" y="3296"/>
                  </a:lnTo>
                  <a:lnTo>
                    <a:pt x="2238" y="3458"/>
                  </a:lnTo>
                  <a:lnTo>
                    <a:pt x="2278" y="3580"/>
                  </a:lnTo>
                  <a:lnTo>
                    <a:pt x="1912" y="3377"/>
                  </a:lnTo>
                  <a:lnTo>
                    <a:pt x="1546" y="3296"/>
                  </a:lnTo>
                  <a:lnTo>
                    <a:pt x="1140" y="3296"/>
                  </a:lnTo>
                  <a:lnTo>
                    <a:pt x="936" y="3336"/>
                  </a:lnTo>
                  <a:lnTo>
                    <a:pt x="733" y="3418"/>
                  </a:lnTo>
                  <a:lnTo>
                    <a:pt x="570" y="3499"/>
                  </a:lnTo>
                  <a:lnTo>
                    <a:pt x="407" y="3621"/>
                  </a:lnTo>
                  <a:lnTo>
                    <a:pt x="245" y="3784"/>
                  </a:lnTo>
                  <a:lnTo>
                    <a:pt x="123" y="3946"/>
                  </a:lnTo>
                  <a:lnTo>
                    <a:pt x="41" y="4109"/>
                  </a:lnTo>
                  <a:lnTo>
                    <a:pt x="1" y="4312"/>
                  </a:lnTo>
                  <a:lnTo>
                    <a:pt x="1" y="4516"/>
                  </a:lnTo>
                  <a:lnTo>
                    <a:pt x="1" y="4719"/>
                  </a:lnTo>
                  <a:lnTo>
                    <a:pt x="123" y="5004"/>
                  </a:lnTo>
                  <a:lnTo>
                    <a:pt x="285" y="5248"/>
                  </a:lnTo>
                  <a:lnTo>
                    <a:pt x="529" y="5451"/>
                  </a:lnTo>
                  <a:lnTo>
                    <a:pt x="773" y="5573"/>
                  </a:lnTo>
                  <a:lnTo>
                    <a:pt x="1099" y="5695"/>
                  </a:lnTo>
                  <a:lnTo>
                    <a:pt x="1424" y="5777"/>
                  </a:lnTo>
                  <a:lnTo>
                    <a:pt x="2075" y="5899"/>
                  </a:lnTo>
                  <a:lnTo>
                    <a:pt x="3133" y="5980"/>
                  </a:lnTo>
                  <a:lnTo>
                    <a:pt x="4231" y="6062"/>
                  </a:lnTo>
                  <a:lnTo>
                    <a:pt x="5288" y="6102"/>
                  </a:lnTo>
                  <a:lnTo>
                    <a:pt x="6387" y="6143"/>
                  </a:lnTo>
                  <a:lnTo>
                    <a:pt x="7973" y="6143"/>
                  </a:lnTo>
                  <a:lnTo>
                    <a:pt x="8380" y="6062"/>
                  </a:lnTo>
                  <a:lnTo>
                    <a:pt x="8787" y="5980"/>
                  </a:lnTo>
                  <a:lnTo>
                    <a:pt x="9112" y="5858"/>
                  </a:lnTo>
                  <a:lnTo>
                    <a:pt x="9437" y="5655"/>
                  </a:lnTo>
                  <a:lnTo>
                    <a:pt x="9559" y="5533"/>
                  </a:lnTo>
                  <a:lnTo>
                    <a:pt x="9682" y="5370"/>
                  </a:lnTo>
                  <a:lnTo>
                    <a:pt x="9844" y="5004"/>
                  </a:lnTo>
                  <a:lnTo>
                    <a:pt x="9966" y="4638"/>
                  </a:lnTo>
                  <a:lnTo>
                    <a:pt x="9966" y="4272"/>
                  </a:lnTo>
                  <a:lnTo>
                    <a:pt x="9885" y="3865"/>
                  </a:lnTo>
                  <a:lnTo>
                    <a:pt x="9763" y="3540"/>
                  </a:lnTo>
                  <a:lnTo>
                    <a:pt x="9519" y="3214"/>
                  </a:lnTo>
                  <a:lnTo>
                    <a:pt x="9397" y="3092"/>
                  </a:lnTo>
                  <a:lnTo>
                    <a:pt x="9234" y="2970"/>
                  </a:lnTo>
                  <a:lnTo>
                    <a:pt x="9031" y="2807"/>
                  </a:lnTo>
                  <a:lnTo>
                    <a:pt x="8787" y="2726"/>
                  </a:lnTo>
                  <a:lnTo>
                    <a:pt x="8502" y="2685"/>
                  </a:lnTo>
                  <a:lnTo>
                    <a:pt x="8014" y="2685"/>
                  </a:lnTo>
                  <a:lnTo>
                    <a:pt x="7729" y="2726"/>
                  </a:lnTo>
                  <a:lnTo>
                    <a:pt x="7485" y="2848"/>
                  </a:lnTo>
                  <a:lnTo>
                    <a:pt x="7282" y="2970"/>
                  </a:lnTo>
                  <a:lnTo>
                    <a:pt x="7322" y="2685"/>
                  </a:lnTo>
                  <a:lnTo>
                    <a:pt x="7322" y="2360"/>
                  </a:lnTo>
                  <a:lnTo>
                    <a:pt x="7282" y="2035"/>
                  </a:lnTo>
                  <a:lnTo>
                    <a:pt x="7200" y="1750"/>
                  </a:lnTo>
                  <a:lnTo>
                    <a:pt x="7119" y="1424"/>
                  </a:lnTo>
                  <a:lnTo>
                    <a:pt x="6997" y="1180"/>
                  </a:lnTo>
                  <a:lnTo>
                    <a:pt x="6834" y="896"/>
                  </a:lnTo>
                  <a:lnTo>
                    <a:pt x="6631" y="652"/>
                  </a:lnTo>
                  <a:lnTo>
                    <a:pt x="6387" y="448"/>
                  </a:lnTo>
                  <a:lnTo>
                    <a:pt x="6143" y="286"/>
                  </a:lnTo>
                  <a:lnTo>
                    <a:pt x="5858" y="123"/>
                  </a:lnTo>
                  <a:lnTo>
                    <a:pt x="5573" y="41"/>
                  </a:lnTo>
                  <a:lnTo>
                    <a:pt x="52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7729218" y="1694205"/>
              <a:ext cx="474643" cy="299712"/>
            </a:xfrm>
            <a:custGeom>
              <a:avLst/>
              <a:gdLst/>
              <a:ahLst/>
              <a:cxnLst/>
              <a:rect l="l" t="t" r="r" b="b"/>
              <a:pathLst>
                <a:path w="10373" h="6550" extrusionOk="0">
                  <a:moveTo>
                    <a:pt x="5451" y="366"/>
                  </a:moveTo>
                  <a:lnTo>
                    <a:pt x="5654" y="407"/>
                  </a:lnTo>
                  <a:lnTo>
                    <a:pt x="5858" y="489"/>
                  </a:lnTo>
                  <a:lnTo>
                    <a:pt x="6102" y="570"/>
                  </a:lnTo>
                  <a:lnTo>
                    <a:pt x="6264" y="651"/>
                  </a:lnTo>
                  <a:lnTo>
                    <a:pt x="6468" y="814"/>
                  </a:lnTo>
                  <a:lnTo>
                    <a:pt x="6752" y="1099"/>
                  </a:lnTo>
                  <a:lnTo>
                    <a:pt x="6996" y="1465"/>
                  </a:lnTo>
                  <a:lnTo>
                    <a:pt x="7159" y="1871"/>
                  </a:lnTo>
                  <a:lnTo>
                    <a:pt x="7281" y="2278"/>
                  </a:lnTo>
                  <a:lnTo>
                    <a:pt x="7322" y="2726"/>
                  </a:lnTo>
                  <a:lnTo>
                    <a:pt x="7281" y="3173"/>
                  </a:lnTo>
                  <a:lnTo>
                    <a:pt x="7322" y="3295"/>
                  </a:lnTo>
                  <a:lnTo>
                    <a:pt x="7363" y="3336"/>
                  </a:lnTo>
                  <a:lnTo>
                    <a:pt x="7485" y="3377"/>
                  </a:lnTo>
                  <a:lnTo>
                    <a:pt x="7566" y="3336"/>
                  </a:lnTo>
                  <a:lnTo>
                    <a:pt x="7851" y="3214"/>
                  </a:lnTo>
                  <a:lnTo>
                    <a:pt x="8095" y="3132"/>
                  </a:lnTo>
                  <a:lnTo>
                    <a:pt x="8379" y="3092"/>
                  </a:lnTo>
                  <a:lnTo>
                    <a:pt x="8664" y="3092"/>
                  </a:lnTo>
                  <a:lnTo>
                    <a:pt x="8949" y="3132"/>
                  </a:lnTo>
                  <a:lnTo>
                    <a:pt x="9193" y="3254"/>
                  </a:lnTo>
                  <a:lnTo>
                    <a:pt x="9437" y="3417"/>
                  </a:lnTo>
                  <a:lnTo>
                    <a:pt x="9640" y="3621"/>
                  </a:lnTo>
                  <a:lnTo>
                    <a:pt x="9762" y="3824"/>
                  </a:lnTo>
                  <a:lnTo>
                    <a:pt x="9885" y="4027"/>
                  </a:lnTo>
                  <a:lnTo>
                    <a:pt x="9925" y="4271"/>
                  </a:lnTo>
                  <a:lnTo>
                    <a:pt x="9966" y="4515"/>
                  </a:lnTo>
                  <a:lnTo>
                    <a:pt x="9966" y="4759"/>
                  </a:lnTo>
                  <a:lnTo>
                    <a:pt x="9925" y="5004"/>
                  </a:lnTo>
                  <a:lnTo>
                    <a:pt x="9844" y="5207"/>
                  </a:lnTo>
                  <a:lnTo>
                    <a:pt x="9762" y="5410"/>
                  </a:lnTo>
                  <a:lnTo>
                    <a:pt x="9600" y="5614"/>
                  </a:lnTo>
                  <a:lnTo>
                    <a:pt x="9396" y="5776"/>
                  </a:lnTo>
                  <a:lnTo>
                    <a:pt x="9193" y="5898"/>
                  </a:lnTo>
                  <a:lnTo>
                    <a:pt x="8949" y="5980"/>
                  </a:lnTo>
                  <a:lnTo>
                    <a:pt x="8461" y="6102"/>
                  </a:lnTo>
                  <a:lnTo>
                    <a:pt x="7932" y="6142"/>
                  </a:lnTo>
                  <a:lnTo>
                    <a:pt x="5654" y="6142"/>
                  </a:lnTo>
                  <a:lnTo>
                    <a:pt x="3946" y="6061"/>
                  </a:lnTo>
                  <a:lnTo>
                    <a:pt x="2278" y="5898"/>
                  </a:lnTo>
                  <a:lnTo>
                    <a:pt x="1709" y="5817"/>
                  </a:lnTo>
                  <a:lnTo>
                    <a:pt x="1424" y="5736"/>
                  </a:lnTo>
                  <a:lnTo>
                    <a:pt x="1139" y="5654"/>
                  </a:lnTo>
                  <a:lnTo>
                    <a:pt x="895" y="5532"/>
                  </a:lnTo>
                  <a:lnTo>
                    <a:pt x="651" y="5370"/>
                  </a:lnTo>
                  <a:lnTo>
                    <a:pt x="488" y="5126"/>
                  </a:lnTo>
                  <a:lnTo>
                    <a:pt x="407" y="4882"/>
                  </a:lnTo>
                  <a:lnTo>
                    <a:pt x="407" y="4719"/>
                  </a:lnTo>
                  <a:lnTo>
                    <a:pt x="407" y="4556"/>
                  </a:lnTo>
                  <a:lnTo>
                    <a:pt x="448" y="4393"/>
                  </a:lnTo>
                  <a:lnTo>
                    <a:pt x="529" y="4231"/>
                  </a:lnTo>
                  <a:lnTo>
                    <a:pt x="732" y="3987"/>
                  </a:lnTo>
                  <a:lnTo>
                    <a:pt x="976" y="3824"/>
                  </a:lnTo>
                  <a:lnTo>
                    <a:pt x="1139" y="3743"/>
                  </a:lnTo>
                  <a:lnTo>
                    <a:pt x="1343" y="3702"/>
                  </a:lnTo>
                  <a:lnTo>
                    <a:pt x="1709" y="3702"/>
                  </a:lnTo>
                  <a:lnTo>
                    <a:pt x="2075" y="3783"/>
                  </a:lnTo>
                  <a:lnTo>
                    <a:pt x="2400" y="3946"/>
                  </a:lnTo>
                  <a:lnTo>
                    <a:pt x="2481" y="3987"/>
                  </a:lnTo>
                  <a:lnTo>
                    <a:pt x="2522" y="3987"/>
                  </a:lnTo>
                  <a:lnTo>
                    <a:pt x="2644" y="3905"/>
                  </a:lnTo>
                  <a:lnTo>
                    <a:pt x="2685" y="3824"/>
                  </a:lnTo>
                  <a:lnTo>
                    <a:pt x="2685" y="3743"/>
                  </a:lnTo>
                  <a:lnTo>
                    <a:pt x="2685" y="3661"/>
                  </a:lnTo>
                  <a:lnTo>
                    <a:pt x="2563" y="3417"/>
                  </a:lnTo>
                  <a:lnTo>
                    <a:pt x="2563" y="3173"/>
                  </a:lnTo>
                  <a:lnTo>
                    <a:pt x="2644" y="2970"/>
                  </a:lnTo>
                  <a:lnTo>
                    <a:pt x="2766" y="2766"/>
                  </a:lnTo>
                  <a:lnTo>
                    <a:pt x="2929" y="2644"/>
                  </a:lnTo>
                  <a:lnTo>
                    <a:pt x="3173" y="2563"/>
                  </a:lnTo>
                  <a:lnTo>
                    <a:pt x="3417" y="2522"/>
                  </a:lnTo>
                  <a:lnTo>
                    <a:pt x="3661" y="2604"/>
                  </a:lnTo>
                  <a:lnTo>
                    <a:pt x="3783" y="2604"/>
                  </a:lnTo>
                  <a:lnTo>
                    <a:pt x="3864" y="2522"/>
                  </a:lnTo>
                  <a:lnTo>
                    <a:pt x="3905" y="2400"/>
                  </a:lnTo>
                  <a:lnTo>
                    <a:pt x="3864" y="2278"/>
                  </a:lnTo>
                  <a:lnTo>
                    <a:pt x="3824" y="2116"/>
                  </a:lnTo>
                  <a:lnTo>
                    <a:pt x="3783" y="1912"/>
                  </a:lnTo>
                  <a:lnTo>
                    <a:pt x="3783" y="1749"/>
                  </a:lnTo>
                  <a:lnTo>
                    <a:pt x="3824" y="1546"/>
                  </a:lnTo>
                  <a:lnTo>
                    <a:pt x="3864" y="1383"/>
                  </a:lnTo>
                  <a:lnTo>
                    <a:pt x="3946" y="1180"/>
                  </a:lnTo>
                  <a:lnTo>
                    <a:pt x="4149" y="895"/>
                  </a:lnTo>
                  <a:lnTo>
                    <a:pt x="4312" y="733"/>
                  </a:lnTo>
                  <a:lnTo>
                    <a:pt x="4475" y="611"/>
                  </a:lnTo>
                  <a:lnTo>
                    <a:pt x="4637" y="529"/>
                  </a:lnTo>
                  <a:lnTo>
                    <a:pt x="4841" y="448"/>
                  </a:lnTo>
                  <a:lnTo>
                    <a:pt x="5044" y="407"/>
                  </a:lnTo>
                  <a:lnTo>
                    <a:pt x="5247" y="366"/>
                  </a:lnTo>
                  <a:close/>
                  <a:moveTo>
                    <a:pt x="5003" y="0"/>
                  </a:moveTo>
                  <a:lnTo>
                    <a:pt x="4759" y="41"/>
                  </a:lnTo>
                  <a:lnTo>
                    <a:pt x="4515" y="122"/>
                  </a:lnTo>
                  <a:lnTo>
                    <a:pt x="4312" y="244"/>
                  </a:lnTo>
                  <a:lnTo>
                    <a:pt x="4108" y="366"/>
                  </a:lnTo>
                  <a:lnTo>
                    <a:pt x="3946" y="529"/>
                  </a:lnTo>
                  <a:lnTo>
                    <a:pt x="3783" y="692"/>
                  </a:lnTo>
                  <a:lnTo>
                    <a:pt x="3661" y="895"/>
                  </a:lnTo>
                  <a:lnTo>
                    <a:pt x="3539" y="1139"/>
                  </a:lnTo>
                  <a:lnTo>
                    <a:pt x="3458" y="1343"/>
                  </a:lnTo>
                  <a:lnTo>
                    <a:pt x="3417" y="1587"/>
                  </a:lnTo>
                  <a:lnTo>
                    <a:pt x="3417" y="1790"/>
                  </a:lnTo>
                  <a:lnTo>
                    <a:pt x="3417" y="2034"/>
                  </a:lnTo>
                  <a:lnTo>
                    <a:pt x="3431" y="2119"/>
                  </a:lnTo>
                  <a:lnTo>
                    <a:pt x="3431" y="2119"/>
                  </a:lnTo>
                  <a:lnTo>
                    <a:pt x="3417" y="2116"/>
                  </a:lnTo>
                  <a:lnTo>
                    <a:pt x="3254" y="2116"/>
                  </a:lnTo>
                  <a:lnTo>
                    <a:pt x="3051" y="2156"/>
                  </a:lnTo>
                  <a:lnTo>
                    <a:pt x="2888" y="2197"/>
                  </a:lnTo>
                  <a:lnTo>
                    <a:pt x="2725" y="2278"/>
                  </a:lnTo>
                  <a:lnTo>
                    <a:pt x="2603" y="2360"/>
                  </a:lnTo>
                  <a:lnTo>
                    <a:pt x="2441" y="2482"/>
                  </a:lnTo>
                  <a:lnTo>
                    <a:pt x="2359" y="2644"/>
                  </a:lnTo>
                  <a:lnTo>
                    <a:pt x="2237" y="2807"/>
                  </a:lnTo>
                  <a:lnTo>
                    <a:pt x="2197" y="2970"/>
                  </a:lnTo>
                  <a:lnTo>
                    <a:pt x="2156" y="3173"/>
                  </a:lnTo>
                  <a:lnTo>
                    <a:pt x="2156" y="3336"/>
                  </a:lnTo>
                  <a:lnTo>
                    <a:pt x="2170" y="3407"/>
                  </a:lnTo>
                  <a:lnTo>
                    <a:pt x="1993" y="3336"/>
                  </a:lnTo>
                  <a:lnTo>
                    <a:pt x="1749" y="3295"/>
                  </a:lnTo>
                  <a:lnTo>
                    <a:pt x="1302" y="3295"/>
                  </a:lnTo>
                  <a:lnTo>
                    <a:pt x="1098" y="3336"/>
                  </a:lnTo>
                  <a:lnTo>
                    <a:pt x="854" y="3417"/>
                  </a:lnTo>
                  <a:lnTo>
                    <a:pt x="692" y="3499"/>
                  </a:lnTo>
                  <a:lnTo>
                    <a:pt x="529" y="3621"/>
                  </a:lnTo>
                  <a:lnTo>
                    <a:pt x="366" y="3783"/>
                  </a:lnTo>
                  <a:lnTo>
                    <a:pt x="244" y="3946"/>
                  </a:lnTo>
                  <a:lnTo>
                    <a:pt x="122" y="4109"/>
                  </a:lnTo>
                  <a:lnTo>
                    <a:pt x="41" y="4312"/>
                  </a:lnTo>
                  <a:lnTo>
                    <a:pt x="0" y="4515"/>
                  </a:lnTo>
                  <a:lnTo>
                    <a:pt x="0" y="4719"/>
                  </a:lnTo>
                  <a:lnTo>
                    <a:pt x="0" y="4922"/>
                  </a:lnTo>
                  <a:lnTo>
                    <a:pt x="41" y="5126"/>
                  </a:lnTo>
                  <a:lnTo>
                    <a:pt x="122" y="5288"/>
                  </a:lnTo>
                  <a:lnTo>
                    <a:pt x="204" y="5451"/>
                  </a:lnTo>
                  <a:lnTo>
                    <a:pt x="488" y="5695"/>
                  </a:lnTo>
                  <a:lnTo>
                    <a:pt x="773" y="5898"/>
                  </a:lnTo>
                  <a:lnTo>
                    <a:pt x="1139" y="6061"/>
                  </a:lnTo>
                  <a:lnTo>
                    <a:pt x="1505" y="6183"/>
                  </a:lnTo>
                  <a:lnTo>
                    <a:pt x="1912" y="6265"/>
                  </a:lnTo>
                  <a:lnTo>
                    <a:pt x="2278" y="6305"/>
                  </a:lnTo>
                  <a:lnTo>
                    <a:pt x="4027" y="6427"/>
                  </a:lnTo>
                  <a:lnTo>
                    <a:pt x="5776" y="6509"/>
                  </a:lnTo>
                  <a:lnTo>
                    <a:pt x="7119" y="6549"/>
                  </a:lnTo>
                  <a:lnTo>
                    <a:pt x="7769" y="6549"/>
                  </a:lnTo>
                  <a:lnTo>
                    <a:pt x="8420" y="6509"/>
                  </a:lnTo>
                  <a:lnTo>
                    <a:pt x="8990" y="6387"/>
                  </a:lnTo>
                  <a:lnTo>
                    <a:pt x="9234" y="6305"/>
                  </a:lnTo>
                  <a:lnTo>
                    <a:pt x="9478" y="6183"/>
                  </a:lnTo>
                  <a:lnTo>
                    <a:pt x="9722" y="6020"/>
                  </a:lnTo>
                  <a:lnTo>
                    <a:pt x="9925" y="5858"/>
                  </a:lnTo>
                  <a:lnTo>
                    <a:pt x="10088" y="5654"/>
                  </a:lnTo>
                  <a:lnTo>
                    <a:pt x="10210" y="5370"/>
                  </a:lnTo>
                  <a:lnTo>
                    <a:pt x="10291" y="5126"/>
                  </a:lnTo>
                  <a:lnTo>
                    <a:pt x="10373" y="4882"/>
                  </a:lnTo>
                  <a:lnTo>
                    <a:pt x="10373" y="4597"/>
                  </a:lnTo>
                  <a:lnTo>
                    <a:pt x="10332" y="4312"/>
                  </a:lnTo>
                  <a:lnTo>
                    <a:pt x="10291" y="4068"/>
                  </a:lnTo>
                  <a:lnTo>
                    <a:pt x="10210" y="3783"/>
                  </a:lnTo>
                  <a:lnTo>
                    <a:pt x="10088" y="3539"/>
                  </a:lnTo>
                  <a:lnTo>
                    <a:pt x="9925" y="3336"/>
                  </a:lnTo>
                  <a:lnTo>
                    <a:pt x="9681" y="3092"/>
                  </a:lnTo>
                  <a:lnTo>
                    <a:pt x="9396" y="2888"/>
                  </a:lnTo>
                  <a:lnTo>
                    <a:pt x="9071" y="2766"/>
                  </a:lnTo>
                  <a:lnTo>
                    <a:pt x="8705" y="2685"/>
                  </a:lnTo>
                  <a:lnTo>
                    <a:pt x="8379" y="2685"/>
                  </a:lnTo>
                  <a:lnTo>
                    <a:pt x="8013" y="2726"/>
                  </a:lnTo>
                  <a:lnTo>
                    <a:pt x="7688" y="2848"/>
                  </a:lnTo>
                  <a:lnTo>
                    <a:pt x="7688" y="2644"/>
                  </a:lnTo>
                  <a:lnTo>
                    <a:pt x="7647" y="2075"/>
                  </a:lnTo>
                  <a:lnTo>
                    <a:pt x="7485" y="1587"/>
                  </a:lnTo>
                  <a:lnTo>
                    <a:pt x="7363" y="1343"/>
                  </a:lnTo>
                  <a:lnTo>
                    <a:pt x="7241" y="1099"/>
                  </a:lnTo>
                  <a:lnTo>
                    <a:pt x="7078" y="895"/>
                  </a:lnTo>
                  <a:lnTo>
                    <a:pt x="6915" y="692"/>
                  </a:lnTo>
                  <a:lnTo>
                    <a:pt x="6712" y="489"/>
                  </a:lnTo>
                  <a:lnTo>
                    <a:pt x="6508" y="366"/>
                  </a:lnTo>
                  <a:lnTo>
                    <a:pt x="6264" y="204"/>
                  </a:lnTo>
                  <a:lnTo>
                    <a:pt x="6020" y="122"/>
                  </a:lnTo>
                  <a:lnTo>
                    <a:pt x="5776" y="41"/>
                  </a:lnTo>
                  <a:lnTo>
                    <a:pt x="54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6" name="Google Shape;206;p6"/>
          <p:cNvSpPr/>
          <p:nvPr/>
        </p:nvSpPr>
        <p:spPr>
          <a:xfrm flipH="1">
            <a:off x="8423998" y="1593363"/>
            <a:ext cx="152693" cy="154523"/>
          </a:xfrm>
          <a:custGeom>
            <a:avLst/>
            <a:gdLst/>
            <a:ahLst/>
            <a:cxnLst/>
            <a:rect l="l" t="t" r="r" b="b"/>
            <a:pathLst>
              <a:path w="3337" h="3377" extrusionOk="0">
                <a:moveTo>
                  <a:pt x="1506" y="0"/>
                </a:moveTo>
                <a:lnTo>
                  <a:pt x="1262" y="41"/>
                </a:lnTo>
                <a:lnTo>
                  <a:pt x="1018" y="122"/>
                </a:lnTo>
                <a:lnTo>
                  <a:pt x="774" y="204"/>
                </a:lnTo>
                <a:lnTo>
                  <a:pt x="570" y="366"/>
                </a:lnTo>
                <a:lnTo>
                  <a:pt x="408" y="529"/>
                </a:lnTo>
                <a:lnTo>
                  <a:pt x="245" y="692"/>
                </a:lnTo>
                <a:lnTo>
                  <a:pt x="164" y="895"/>
                </a:lnTo>
                <a:lnTo>
                  <a:pt x="82" y="1098"/>
                </a:lnTo>
                <a:lnTo>
                  <a:pt x="1" y="1342"/>
                </a:lnTo>
                <a:lnTo>
                  <a:pt x="1" y="1546"/>
                </a:lnTo>
                <a:lnTo>
                  <a:pt x="1" y="1790"/>
                </a:lnTo>
                <a:lnTo>
                  <a:pt x="1" y="1993"/>
                </a:lnTo>
                <a:lnTo>
                  <a:pt x="123" y="2319"/>
                </a:lnTo>
                <a:lnTo>
                  <a:pt x="245" y="2563"/>
                </a:lnTo>
                <a:lnTo>
                  <a:pt x="448" y="2807"/>
                </a:lnTo>
                <a:lnTo>
                  <a:pt x="692" y="3010"/>
                </a:lnTo>
                <a:lnTo>
                  <a:pt x="936" y="3173"/>
                </a:lnTo>
                <a:lnTo>
                  <a:pt x="1221" y="3295"/>
                </a:lnTo>
                <a:lnTo>
                  <a:pt x="1506" y="3376"/>
                </a:lnTo>
                <a:lnTo>
                  <a:pt x="1831" y="3376"/>
                </a:lnTo>
                <a:lnTo>
                  <a:pt x="2075" y="3336"/>
                </a:lnTo>
                <a:lnTo>
                  <a:pt x="2319" y="3254"/>
                </a:lnTo>
                <a:lnTo>
                  <a:pt x="2564" y="3173"/>
                </a:lnTo>
                <a:lnTo>
                  <a:pt x="2767" y="3010"/>
                </a:lnTo>
                <a:lnTo>
                  <a:pt x="2930" y="2847"/>
                </a:lnTo>
                <a:lnTo>
                  <a:pt x="3092" y="2685"/>
                </a:lnTo>
                <a:lnTo>
                  <a:pt x="3214" y="2441"/>
                </a:lnTo>
                <a:lnTo>
                  <a:pt x="3296" y="2197"/>
                </a:lnTo>
                <a:lnTo>
                  <a:pt x="3336" y="1912"/>
                </a:lnTo>
                <a:lnTo>
                  <a:pt x="3336" y="1627"/>
                </a:lnTo>
                <a:lnTo>
                  <a:pt x="3296" y="1342"/>
                </a:lnTo>
                <a:lnTo>
                  <a:pt x="3214" y="1098"/>
                </a:lnTo>
                <a:lnTo>
                  <a:pt x="3092" y="854"/>
                </a:lnTo>
                <a:lnTo>
                  <a:pt x="2930" y="610"/>
                </a:lnTo>
                <a:lnTo>
                  <a:pt x="2726" y="407"/>
                </a:lnTo>
                <a:lnTo>
                  <a:pt x="2482" y="244"/>
                </a:lnTo>
                <a:lnTo>
                  <a:pt x="2238" y="122"/>
                </a:lnTo>
                <a:lnTo>
                  <a:pt x="1994" y="41"/>
                </a:lnTo>
                <a:lnTo>
                  <a:pt x="17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6"/>
          <p:cNvSpPr/>
          <p:nvPr/>
        </p:nvSpPr>
        <p:spPr>
          <a:xfrm flipH="1">
            <a:off x="7327631" y="4570322"/>
            <a:ext cx="85704" cy="85658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221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1"/>
                </a:lnTo>
                <a:lnTo>
                  <a:pt x="150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4"/>
                </a:lnTo>
                <a:lnTo>
                  <a:pt x="1791" y="652"/>
                </a:lnTo>
                <a:lnTo>
                  <a:pt x="1750" y="489"/>
                </a:lnTo>
                <a:lnTo>
                  <a:pt x="1669" y="367"/>
                </a:lnTo>
                <a:lnTo>
                  <a:pt x="1547" y="245"/>
                </a:lnTo>
                <a:lnTo>
                  <a:pt x="1303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8" name="Google Shape;208;p6"/>
          <p:cNvGrpSpPr/>
          <p:nvPr/>
        </p:nvGrpSpPr>
        <p:grpSpPr>
          <a:xfrm>
            <a:off x="8577781" y="246952"/>
            <a:ext cx="307124" cy="305294"/>
            <a:chOff x="1026043" y="1162815"/>
            <a:chExt cx="307124" cy="305294"/>
          </a:xfrm>
        </p:grpSpPr>
        <p:sp>
          <p:nvSpPr>
            <p:cNvPr id="209" name="Google Shape;209;p6"/>
            <p:cNvSpPr/>
            <p:nvPr/>
          </p:nvSpPr>
          <p:spPr>
            <a:xfrm>
              <a:off x="1026043" y="1162815"/>
              <a:ext cx="307124" cy="305294"/>
            </a:xfrm>
            <a:custGeom>
              <a:avLst/>
              <a:gdLst/>
              <a:ahLst/>
              <a:cxnLst/>
              <a:rect l="l" t="t" r="r" b="b"/>
              <a:pathLst>
                <a:path w="6712" h="6672" extrusionOk="0">
                  <a:moveTo>
                    <a:pt x="2766" y="1"/>
                  </a:moveTo>
                  <a:lnTo>
                    <a:pt x="2644" y="41"/>
                  </a:lnTo>
                  <a:lnTo>
                    <a:pt x="2563" y="82"/>
                  </a:lnTo>
                  <a:lnTo>
                    <a:pt x="2441" y="163"/>
                  </a:lnTo>
                  <a:lnTo>
                    <a:pt x="2359" y="245"/>
                  </a:lnTo>
                  <a:lnTo>
                    <a:pt x="2319" y="367"/>
                  </a:lnTo>
                  <a:lnTo>
                    <a:pt x="2237" y="651"/>
                  </a:lnTo>
                  <a:lnTo>
                    <a:pt x="2197" y="936"/>
                  </a:lnTo>
                  <a:lnTo>
                    <a:pt x="2197" y="1221"/>
                  </a:lnTo>
                  <a:lnTo>
                    <a:pt x="2237" y="1506"/>
                  </a:lnTo>
                  <a:lnTo>
                    <a:pt x="2075" y="1343"/>
                  </a:lnTo>
                  <a:lnTo>
                    <a:pt x="1871" y="1221"/>
                  </a:lnTo>
                  <a:lnTo>
                    <a:pt x="1546" y="1139"/>
                  </a:lnTo>
                  <a:lnTo>
                    <a:pt x="1424" y="1099"/>
                  </a:lnTo>
                  <a:lnTo>
                    <a:pt x="1261" y="1139"/>
                  </a:lnTo>
                  <a:lnTo>
                    <a:pt x="1139" y="1180"/>
                  </a:lnTo>
                  <a:lnTo>
                    <a:pt x="1017" y="1262"/>
                  </a:lnTo>
                  <a:lnTo>
                    <a:pt x="895" y="1343"/>
                  </a:lnTo>
                  <a:lnTo>
                    <a:pt x="814" y="1506"/>
                  </a:lnTo>
                  <a:lnTo>
                    <a:pt x="773" y="1790"/>
                  </a:lnTo>
                  <a:lnTo>
                    <a:pt x="773" y="2075"/>
                  </a:lnTo>
                  <a:lnTo>
                    <a:pt x="854" y="2360"/>
                  </a:lnTo>
                  <a:lnTo>
                    <a:pt x="1017" y="2604"/>
                  </a:lnTo>
                  <a:lnTo>
                    <a:pt x="1180" y="2807"/>
                  </a:lnTo>
                  <a:lnTo>
                    <a:pt x="1383" y="3011"/>
                  </a:lnTo>
                  <a:lnTo>
                    <a:pt x="1017" y="2970"/>
                  </a:lnTo>
                  <a:lnTo>
                    <a:pt x="814" y="3011"/>
                  </a:lnTo>
                  <a:lnTo>
                    <a:pt x="651" y="3051"/>
                  </a:lnTo>
                  <a:lnTo>
                    <a:pt x="407" y="3214"/>
                  </a:lnTo>
                  <a:lnTo>
                    <a:pt x="204" y="3377"/>
                  </a:lnTo>
                  <a:lnTo>
                    <a:pt x="82" y="3621"/>
                  </a:lnTo>
                  <a:lnTo>
                    <a:pt x="0" y="3865"/>
                  </a:lnTo>
                  <a:lnTo>
                    <a:pt x="0" y="4109"/>
                  </a:lnTo>
                  <a:lnTo>
                    <a:pt x="82" y="4353"/>
                  </a:lnTo>
                  <a:lnTo>
                    <a:pt x="244" y="4516"/>
                  </a:lnTo>
                  <a:lnTo>
                    <a:pt x="488" y="4678"/>
                  </a:lnTo>
                  <a:lnTo>
                    <a:pt x="692" y="4719"/>
                  </a:lnTo>
                  <a:lnTo>
                    <a:pt x="936" y="4760"/>
                  </a:lnTo>
                  <a:lnTo>
                    <a:pt x="1424" y="4719"/>
                  </a:lnTo>
                  <a:lnTo>
                    <a:pt x="1180" y="5004"/>
                  </a:lnTo>
                  <a:lnTo>
                    <a:pt x="1098" y="5166"/>
                  </a:lnTo>
                  <a:lnTo>
                    <a:pt x="1058" y="5370"/>
                  </a:lnTo>
                  <a:lnTo>
                    <a:pt x="1017" y="5655"/>
                  </a:lnTo>
                  <a:lnTo>
                    <a:pt x="1098" y="5939"/>
                  </a:lnTo>
                  <a:lnTo>
                    <a:pt x="1139" y="6061"/>
                  </a:lnTo>
                  <a:lnTo>
                    <a:pt x="1220" y="6143"/>
                  </a:lnTo>
                  <a:lnTo>
                    <a:pt x="1342" y="6265"/>
                  </a:lnTo>
                  <a:lnTo>
                    <a:pt x="1464" y="6305"/>
                  </a:lnTo>
                  <a:lnTo>
                    <a:pt x="1709" y="6387"/>
                  </a:lnTo>
                  <a:lnTo>
                    <a:pt x="1993" y="6387"/>
                  </a:lnTo>
                  <a:lnTo>
                    <a:pt x="2237" y="6346"/>
                  </a:lnTo>
                  <a:lnTo>
                    <a:pt x="2481" y="6224"/>
                  </a:lnTo>
                  <a:lnTo>
                    <a:pt x="2685" y="6021"/>
                  </a:lnTo>
                  <a:lnTo>
                    <a:pt x="2888" y="5777"/>
                  </a:lnTo>
                  <a:lnTo>
                    <a:pt x="3010" y="6102"/>
                  </a:lnTo>
                  <a:lnTo>
                    <a:pt x="3092" y="6265"/>
                  </a:lnTo>
                  <a:lnTo>
                    <a:pt x="3173" y="6387"/>
                  </a:lnTo>
                  <a:lnTo>
                    <a:pt x="3295" y="6509"/>
                  </a:lnTo>
                  <a:lnTo>
                    <a:pt x="3417" y="6590"/>
                  </a:lnTo>
                  <a:lnTo>
                    <a:pt x="3580" y="6671"/>
                  </a:lnTo>
                  <a:lnTo>
                    <a:pt x="3905" y="6671"/>
                  </a:lnTo>
                  <a:lnTo>
                    <a:pt x="4108" y="6590"/>
                  </a:lnTo>
                  <a:lnTo>
                    <a:pt x="4312" y="6468"/>
                  </a:lnTo>
                  <a:lnTo>
                    <a:pt x="4475" y="6305"/>
                  </a:lnTo>
                  <a:lnTo>
                    <a:pt x="4597" y="6102"/>
                  </a:lnTo>
                  <a:lnTo>
                    <a:pt x="4678" y="5777"/>
                  </a:lnTo>
                  <a:lnTo>
                    <a:pt x="4678" y="5451"/>
                  </a:lnTo>
                  <a:lnTo>
                    <a:pt x="4841" y="5533"/>
                  </a:lnTo>
                  <a:lnTo>
                    <a:pt x="5003" y="5573"/>
                  </a:lnTo>
                  <a:lnTo>
                    <a:pt x="5166" y="5614"/>
                  </a:lnTo>
                  <a:lnTo>
                    <a:pt x="5329" y="5573"/>
                  </a:lnTo>
                  <a:lnTo>
                    <a:pt x="5491" y="5533"/>
                  </a:lnTo>
                  <a:lnTo>
                    <a:pt x="5654" y="5492"/>
                  </a:lnTo>
                  <a:lnTo>
                    <a:pt x="5817" y="5370"/>
                  </a:lnTo>
                  <a:lnTo>
                    <a:pt x="5939" y="5248"/>
                  </a:lnTo>
                  <a:lnTo>
                    <a:pt x="6061" y="5085"/>
                  </a:lnTo>
                  <a:lnTo>
                    <a:pt x="6142" y="4922"/>
                  </a:lnTo>
                  <a:lnTo>
                    <a:pt x="6183" y="4760"/>
                  </a:lnTo>
                  <a:lnTo>
                    <a:pt x="6224" y="4597"/>
                  </a:lnTo>
                  <a:lnTo>
                    <a:pt x="6224" y="4434"/>
                  </a:lnTo>
                  <a:lnTo>
                    <a:pt x="6183" y="4231"/>
                  </a:lnTo>
                  <a:lnTo>
                    <a:pt x="6102" y="4068"/>
                  </a:lnTo>
                  <a:lnTo>
                    <a:pt x="6020" y="3946"/>
                  </a:lnTo>
                  <a:lnTo>
                    <a:pt x="6183" y="3865"/>
                  </a:lnTo>
                  <a:lnTo>
                    <a:pt x="6346" y="3783"/>
                  </a:lnTo>
                  <a:lnTo>
                    <a:pt x="6468" y="3702"/>
                  </a:lnTo>
                  <a:lnTo>
                    <a:pt x="6549" y="3539"/>
                  </a:lnTo>
                  <a:lnTo>
                    <a:pt x="6630" y="3417"/>
                  </a:lnTo>
                  <a:lnTo>
                    <a:pt x="6712" y="3255"/>
                  </a:lnTo>
                  <a:lnTo>
                    <a:pt x="6712" y="3051"/>
                  </a:lnTo>
                  <a:lnTo>
                    <a:pt x="6712" y="2889"/>
                  </a:lnTo>
                  <a:lnTo>
                    <a:pt x="6671" y="2685"/>
                  </a:lnTo>
                  <a:lnTo>
                    <a:pt x="6590" y="2522"/>
                  </a:lnTo>
                  <a:lnTo>
                    <a:pt x="6468" y="2360"/>
                  </a:lnTo>
                  <a:lnTo>
                    <a:pt x="6346" y="2238"/>
                  </a:lnTo>
                  <a:lnTo>
                    <a:pt x="6183" y="2156"/>
                  </a:lnTo>
                  <a:lnTo>
                    <a:pt x="6020" y="2116"/>
                  </a:lnTo>
                  <a:lnTo>
                    <a:pt x="5858" y="2075"/>
                  </a:lnTo>
                  <a:lnTo>
                    <a:pt x="5654" y="2075"/>
                  </a:lnTo>
                  <a:lnTo>
                    <a:pt x="5776" y="1750"/>
                  </a:lnTo>
                  <a:lnTo>
                    <a:pt x="5817" y="1546"/>
                  </a:lnTo>
                  <a:lnTo>
                    <a:pt x="5817" y="1384"/>
                  </a:lnTo>
                  <a:lnTo>
                    <a:pt x="5776" y="1099"/>
                  </a:lnTo>
                  <a:lnTo>
                    <a:pt x="5654" y="855"/>
                  </a:lnTo>
                  <a:lnTo>
                    <a:pt x="5491" y="651"/>
                  </a:lnTo>
                  <a:lnTo>
                    <a:pt x="5369" y="570"/>
                  </a:lnTo>
                  <a:lnTo>
                    <a:pt x="5247" y="489"/>
                  </a:lnTo>
                  <a:lnTo>
                    <a:pt x="4963" y="448"/>
                  </a:lnTo>
                  <a:lnTo>
                    <a:pt x="4678" y="489"/>
                  </a:lnTo>
                  <a:lnTo>
                    <a:pt x="4434" y="570"/>
                  </a:lnTo>
                  <a:lnTo>
                    <a:pt x="4190" y="733"/>
                  </a:lnTo>
                  <a:lnTo>
                    <a:pt x="3946" y="977"/>
                  </a:lnTo>
                  <a:lnTo>
                    <a:pt x="3783" y="1262"/>
                  </a:lnTo>
                  <a:lnTo>
                    <a:pt x="3661" y="895"/>
                  </a:lnTo>
                  <a:lnTo>
                    <a:pt x="3458" y="448"/>
                  </a:lnTo>
                  <a:lnTo>
                    <a:pt x="3336" y="245"/>
                  </a:lnTo>
                  <a:lnTo>
                    <a:pt x="3132" y="82"/>
                  </a:lnTo>
                  <a:lnTo>
                    <a:pt x="3010" y="41"/>
                  </a:lnTo>
                  <a:lnTo>
                    <a:pt x="28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1109780" y="1246551"/>
              <a:ext cx="169440" cy="158275"/>
            </a:xfrm>
            <a:custGeom>
              <a:avLst/>
              <a:gdLst/>
              <a:ahLst/>
              <a:cxnLst/>
              <a:rect l="l" t="t" r="r" b="b"/>
              <a:pathLst>
                <a:path w="3703" h="3459" extrusionOk="0">
                  <a:moveTo>
                    <a:pt x="1668" y="1"/>
                  </a:moveTo>
                  <a:lnTo>
                    <a:pt x="1424" y="82"/>
                  </a:lnTo>
                  <a:lnTo>
                    <a:pt x="1140" y="164"/>
                  </a:lnTo>
                  <a:lnTo>
                    <a:pt x="936" y="286"/>
                  </a:lnTo>
                  <a:lnTo>
                    <a:pt x="692" y="448"/>
                  </a:lnTo>
                  <a:lnTo>
                    <a:pt x="489" y="652"/>
                  </a:lnTo>
                  <a:lnTo>
                    <a:pt x="285" y="896"/>
                  </a:lnTo>
                  <a:lnTo>
                    <a:pt x="163" y="1140"/>
                  </a:lnTo>
                  <a:lnTo>
                    <a:pt x="41" y="1425"/>
                  </a:lnTo>
                  <a:lnTo>
                    <a:pt x="1" y="1709"/>
                  </a:lnTo>
                  <a:lnTo>
                    <a:pt x="1" y="1994"/>
                  </a:lnTo>
                  <a:lnTo>
                    <a:pt x="82" y="2320"/>
                  </a:lnTo>
                  <a:lnTo>
                    <a:pt x="204" y="2604"/>
                  </a:lnTo>
                  <a:lnTo>
                    <a:pt x="367" y="2848"/>
                  </a:lnTo>
                  <a:lnTo>
                    <a:pt x="570" y="3052"/>
                  </a:lnTo>
                  <a:lnTo>
                    <a:pt x="814" y="3214"/>
                  </a:lnTo>
                  <a:lnTo>
                    <a:pt x="1058" y="3336"/>
                  </a:lnTo>
                  <a:lnTo>
                    <a:pt x="1302" y="3418"/>
                  </a:lnTo>
                  <a:lnTo>
                    <a:pt x="1587" y="3458"/>
                  </a:lnTo>
                  <a:lnTo>
                    <a:pt x="1912" y="3458"/>
                  </a:lnTo>
                  <a:lnTo>
                    <a:pt x="2197" y="3377"/>
                  </a:lnTo>
                  <a:lnTo>
                    <a:pt x="2441" y="3255"/>
                  </a:lnTo>
                  <a:lnTo>
                    <a:pt x="2726" y="3092"/>
                  </a:lnTo>
                  <a:lnTo>
                    <a:pt x="2970" y="2889"/>
                  </a:lnTo>
                  <a:lnTo>
                    <a:pt x="3173" y="2686"/>
                  </a:lnTo>
                  <a:lnTo>
                    <a:pt x="3377" y="2401"/>
                  </a:lnTo>
                  <a:lnTo>
                    <a:pt x="3539" y="2157"/>
                  </a:lnTo>
                  <a:lnTo>
                    <a:pt x="3621" y="1831"/>
                  </a:lnTo>
                  <a:lnTo>
                    <a:pt x="3702" y="1547"/>
                  </a:lnTo>
                  <a:lnTo>
                    <a:pt x="3702" y="1303"/>
                  </a:lnTo>
                  <a:lnTo>
                    <a:pt x="3661" y="1059"/>
                  </a:lnTo>
                  <a:lnTo>
                    <a:pt x="3580" y="815"/>
                  </a:lnTo>
                  <a:lnTo>
                    <a:pt x="3458" y="611"/>
                  </a:lnTo>
                  <a:lnTo>
                    <a:pt x="3336" y="448"/>
                  </a:lnTo>
                  <a:lnTo>
                    <a:pt x="3173" y="286"/>
                  </a:lnTo>
                  <a:lnTo>
                    <a:pt x="2929" y="164"/>
                  </a:lnTo>
                  <a:lnTo>
                    <a:pt x="2726" y="82"/>
                  </a:lnTo>
                  <a:lnTo>
                    <a:pt x="24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1200974" y="1274509"/>
              <a:ext cx="18669" cy="18623"/>
            </a:xfrm>
            <a:custGeom>
              <a:avLst/>
              <a:gdLst/>
              <a:ahLst/>
              <a:cxnLst/>
              <a:rect l="l" t="t" r="r" b="b"/>
              <a:pathLst>
                <a:path w="408" h="407" extrusionOk="0">
                  <a:moveTo>
                    <a:pt x="204" y="0"/>
                  </a:moveTo>
                  <a:lnTo>
                    <a:pt x="123" y="41"/>
                  </a:lnTo>
                  <a:lnTo>
                    <a:pt x="82" y="81"/>
                  </a:lnTo>
                  <a:lnTo>
                    <a:pt x="41" y="122"/>
                  </a:lnTo>
                  <a:lnTo>
                    <a:pt x="1" y="204"/>
                  </a:lnTo>
                  <a:lnTo>
                    <a:pt x="41" y="285"/>
                  </a:lnTo>
                  <a:lnTo>
                    <a:pt x="82" y="326"/>
                  </a:lnTo>
                  <a:lnTo>
                    <a:pt x="123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67" y="326"/>
                  </a:lnTo>
                  <a:lnTo>
                    <a:pt x="407" y="285"/>
                  </a:lnTo>
                  <a:lnTo>
                    <a:pt x="407" y="204"/>
                  </a:lnTo>
                  <a:lnTo>
                    <a:pt x="407" y="122"/>
                  </a:lnTo>
                  <a:lnTo>
                    <a:pt x="367" y="81"/>
                  </a:lnTo>
                  <a:lnTo>
                    <a:pt x="285" y="41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1158191" y="1281922"/>
              <a:ext cx="18623" cy="16793"/>
            </a:xfrm>
            <a:custGeom>
              <a:avLst/>
              <a:gdLst/>
              <a:ahLst/>
              <a:cxnLst/>
              <a:rect l="l" t="t" r="r" b="b"/>
              <a:pathLst>
                <a:path w="407" h="367" extrusionOk="0">
                  <a:moveTo>
                    <a:pt x="122" y="1"/>
                  </a:moveTo>
                  <a:lnTo>
                    <a:pt x="41" y="42"/>
                  </a:lnTo>
                  <a:lnTo>
                    <a:pt x="0" y="123"/>
                  </a:lnTo>
                  <a:lnTo>
                    <a:pt x="0" y="164"/>
                  </a:lnTo>
                  <a:lnTo>
                    <a:pt x="0" y="245"/>
                  </a:lnTo>
                  <a:lnTo>
                    <a:pt x="41" y="326"/>
                  </a:lnTo>
                  <a:lnTo>
                    <a:pt x="82" y="367"/>
                  </a:lnTo>
                  <a:lnTo>
                    <a:pt x="285" y="367"/>
                  </a:lnTo>
                  <a:lnTo>
                    <a:pt x="366" y="326"/>
                  </a:lnTo>
                  <a:lnTo>
                    <a:pt x="407" y="245"/>
                  </a:lnTo>
                  <a:lnTo>
                    <a:pt x="407" y="164"/>
                  </a:lnTo>
                  <a:lnTo>
                    <a:pt x="407" y="123"/>
                  </a:lnTo>
                  <a:lnTo>
                    <a:pt x="366" y="42"/>
                  </a:lnTo>
                  <a:lnTo>
                    <a:pt x="3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1143274" y="1328457"/>
              <a:ext cx="16793" cy="18669"/>
            </a:xfrm>
            <a:custGeom>
              <a:avLst/>
              <a:gdLst/>
              <a:ahLst/>
              <a:cxnLst/>
              <a:rect l="l" t="t" r="r" b="b"/>
              <a:pathLst>
                <a:path w="367" h="408" extrusionOk="0">
                  <a:moveTo>
                    <a:pt x="123" y="1"/>
                  </a:moveTo>
                  <a:lnTo>
                    <a:pt x="41" y="82"/>
                  </a:lnTo>
                  <a:lnTo>
                    <a:pt x="1" y="123"/>
                  </a:lnTo>
                  <a:lnTo>
                    <a:pt x="1" y="204"/>
                  </a:lnTo>
                  <a:lnTo>
                    <a:pt x="1" y="285"/>
                  </a:lnTo>
                  <a:lnTo>
                    <a:pt x="41" y="326"/>
                  </a:lnTo>
                  <a:lnTo>
                    <a:pt x="123" y="367"/>
                  </a:lnTo>
                  <a:lnTo>
                    <a:pt x="204" y="407"/>
                  </a:lnTo>
                  <a:lnTo>
                    <a:pt x="285" y="367"/>
                  </a:lnTo>
                  <a:lnTo>
                    <a:pt x="326" y="326"/>
                  </a:lnTo>
                  <a:lnTo>
                    <a:pt x="367" y="285"/>
                  </a:lnTo>
                  <a:lnTo>
                    <a:pt x="367" y="204"/>
                  </a:lnTo>
                  <a:lnTo>
                    <a:pt x="367" y="123"/>
                  </a:lnTo>
                  <a:lnTo>
                    <a:pt x="326" y="8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1182351" y="1356369"/>
              <a:ext cx="16839" cy="18669"/>
            </a:xfrm>
            <a:custGeom>
              <a:avLst/>
              <a:gdLst/>
              <a:ahLst/>
              <a:cxnLst/>
              <a:rect l="l" t="t" r="r" b="b"/>
              <a:pathLst>
                <a:path w="368" h="408" extrusionOk="0">
                  <a:moveTo>
                    <a:pt x="123" y="1"/>
                  </a:moveTo>
                  <a:lnTo>
                    <a:pt x="42" y="42"/>
                  </a:lnTo>
                  <a:lnTo>
                    <a:pt x="1" y="123"/>
                  </a:lnTo>
                  <a:lnTo>
                    <a:pt x="1" y="204"/>
                  </a:lnTo>
                  <a:lnTo>
                    <a:pt x="1" y="286"/>
                  </a:lnTo>
                  <a:lnTo>
                    <a:pt x="42" y="326"/>
                  </a:lnTo>
                  <a:lnTo>
                    <a:pt x="123" y="367"/>
                  </a:lnTo>
                  <a:lnTo>
                    <a:pt x="204" y="408"/>
                  </a:lnTo>
                  <a:lnTo>
                    <a:pt x="286" y="367"/>
                  </a:lnTo>
                  <a:lnTo>
                    <a:pt x="326" y="326"/>
                  </a:lnTo>
                  <a:lnTo>
                    <a:pt x="367" y="286"/>
                  </a:lnTo>
                  <a:lnTo>
                    <a:pt x="367" y="204"/>
                  </a:lnTo>
                  <a:lnTo>
                    <a:pt x="367" y="123"/>
                  </a:lnTo>
                  <a:lnTo>
                    <a:pt x="326" y="4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1225180" y="1319168"/>
              <a:ext cx="18669" cy="18669"/>
            </a:xfrm>
            <a:custGeom>
              <a:avLst/>
              <a:gdLst/>
              <a:ahLst/>
              <a:cxnLst/>
              <a:rect l="l" t="t" r="r" b="b"/>
              <a:pathLst>
                <a:path w="408" h="408" extrusionOk="0">
                  <a:moveTo>
                    <a:pt x="123" y="0"/>
                  </a:moveTo>
                  <a:lnTo>
                    <a:pt x="82" y="41"/>
                  </a:lnTo>
                  <a:lnTo>
                    <a:pt x="41" y="122"/>
                  </a:lnTo>
                  <a:lnTo>
                    <a:pt x="1" y="204"/>
                  </a:lnTo>
                  <a:lnTo>
                    <a:pt x="41" y="244"/>
                  </a:lnTo>
                  <a:lnTo>
                    <a:pt x="82" y="326"/>
                  </a:lnTo>
                  <a:lnTo>
                    <a:pt x="123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67" y="326"/>
                  </a:lnTo>
                  <a:lnTo>
                    <a:pt x="407" y="244"/>
                  </a:lnTo>
                  <a:lnTo>
                    <a:pt x="407" y="204"/>
                  </a:lnTo>
                  <a:lnTo>
                    <a:pt x="407" y="122"/>
                  </a:lnTo>
                  <a:lnTo>
                    <a:pt x="367" y="41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1186103" y="1309834"/>
              <a:ext cx="18669" cy="18669"/>
            </a:xfrm>
            <a:custGeom>
              <a:avLst/>
              <a:gdLst/>
              <a:ahLst/>
              <a:cxnLst/>
              <a:rect l="l" t="t" r="r" b="b"/>
              <a:pathLst>
                <a:path w="408" h="408" extrusionOk="0">
                  <a:moveTo>
                    <a:pt x="204" y="1"/>
                  </a:moveTo>
                  <a:lnTo>
                    <a:pt x="122" y="42"/>
                  </a:lnTo>
                  <a:lnTo>
                    <a:pt x="82" y="82"/>
                  </a:lnTo>
                  <a:lnTo>
                    <a:pt x="41" y="123"/>
                  </a:lnTo>
                  <a:lnTo>
                    <a:pt x="0" y="204"/>
                  </a:lnTo>
                  <a:lnTo>
                    <a:pt x="41" y="286"/>
                  </a:lnTo>
                  <a:lnTo>
                    <a:pt x="82" y="367"/>
                  </a:lnTo>
                  <a:lnTo>
                    <a:pt x="122" y="408"/>
                  </a:lnTo>
                  <a:lnTo>
                    <a:pt x="285" y="408"/>
                  </a:lnTo>
                  <a:lnTo>
                    <a:pt x="366" y="367"/>
                  </a:lnTo>
                  <a:lnTo>
                    <a:pt x="407" y="286"/>
                  </a:lnTo>
                  <a:lnTo>
                    <a:pt x="407" y="204"/>
                  </a:lnTo>
                  <a:lnTo>
                    <a:pt x="407" y="123"/>
                  </a:lnTo>
                  <a:lnTo>
                    <a:pt x="366" y="82"/>
                  </a:lnTo>
                  <a:lnTo>
                    <a:pt x="285" y="42"/>
                  </a:lnTo>
                  <a:lnTo>
                    <a:pt x="2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7" name="Google Shape;217;p6"/>
          <p:cNvSpPr/>
          <p:nvPr/>
        </p:nvSpPr>
        <p:spPr>
          <a:xfrm>
            <a:off x="8579623" y="3139060"/>
            <a:ext cx="303418" cy="305294"/>
          </a:xfrm>
          <a:custGeom>
            <a:avLst/>
            <a:gdLst/>
            <a:ahLst/>
            <a:cxnLst/>
            <a:rect l="l" t="t" r="r" b="b"/>
            <a:pathLst>
              <a:path w="6631" h="6672" extrusionOk="0">
                <a:moveTo>
                  <a:pt x="3742" y="0"/>
                </a:moveTo>
                <a:lnTo>
                  <a:pt x="2766" y="41"/>
                </a:lnTo>
                <a:lnTo>
                  <a:pt x="2685" y="41"/>
                </a:lnTo>
                <a:lnTo>
                  <a:pt x="2603" y="82"/>
                </a:lnTo>
                <a:lnTo>
                  <a:pt x="2563" y="163"/>
                </a:lnTo>
                <a:lnTo>
                  <a:pt x="2563" y="244"/>
                </a:lnTo>
                <a:lnTo>
                  <a:pt x="2603" y="2644"/>
                </a:lnTo>
                <a:lnTo>
                  <a:pt x="203" y="2685"/>
                </a:lnTo>
                <a:lnTo>
                  <a:pt x="122" y="2685"/>
                </a:lnTo>
                <a:lnTo>
                  <a:pt x="41" y="2726"/>
                </a:lnTo>
                <a:lnTo>
                  <a:pt x="0" y="2807"/>
                </a:lnTo>
                <a:lnTo>
                  <a:pt x="0" y="2848"/>
                </a:lnTo>
                <a:lnTo>
                  <a:pt x="0" y="3905"/>
                </a:lnTo>
                <a:lnTo>
                  <a:pt x="41" y="3987"/>
                </a:lnTo>
                <a:lnTo>
                  <a:pt x="81" y="4068"/>
                </a:lnTo>
                <a:lnTo>
                  <a:pt x="325" y="4068"/>
                </a:lnTo>
                <a:lnTo>
                  <a:pt x="366" y="4027"/>
                </a:lnTo>
                <a:lnTo>
                  <a:pt x="529" y="4027"/>
                </a:lnTo>
                <a:lnTo>
                  <a:pt x="1139" y="3987"/>
                </a:lnTo>
                <a:lnTo>
                  <a:pt x="2603" y="3987"/>
                </a:lnTo>
                <a:lnTo>
                  <a:pt x="2644" y="6468"/>
                </a:lnTo>
                <a:lnTo>
                  <a:pt x="2644" y="6549"/>
                </a:lnTo>
                <a:lnTo>
                  <a:pt x="2685" y="6590"/>
                </a:lnTo>
                <a:lnTo>
                  <a:pt x="2766" y="6630"/>
                </a:lnTo>
                <a:lnTo>
                  <a:pt x="2847" y="6671"/>
                </a:lnTo>
                <a:lnTo>
                  <a:pt x="3864" y="6671"/>
                </a:lnTo>
                <a:lnTo>
                  <a:pt x="3946" y="6630"/>
                </a:lnTo>
                <a:lnTo>
                  <a:pt x="3986" y="6590"/>
                </a:lnTo>
                <a:lnTo>
                  <a:pt x="4068" y="6508"/>
                </a:lnTo>
                <a:lnTo>
                  <a:pt x="4027" y="6346"/>
                </a:lnTo>
                <a:lnTo>
                  <a:pt x="3986" y="6305"/>
                </a:lnTo>
                <a:lnTo>
                  <a:pt x="3905" y="6264"/>
                </a:lnTo>
                <a:lnTo>
                  <a:pt x="4027" y="6305"/>
                </a:lnTo>
                <a:lnTo>
                  <a:pt x="4027" y="6264"/>
                </a:lnTo>
                <a:lnTo>
                  <a:pt x="3986" y="6102"/>
                </a:lnTo>
                <a:lnTo>
                  <a:pt x="3986" y="5492"/>
                </a:lnTo>
                <a:lnTo>
                  <a:pt x="3946" y="3987"/>
                </a:lnTo>
                <a:lnTo>
                  <a:pt x="6508" y="3987"/>
                </a:lnTo>
                <a:lnTo>
                  <a:pt x="6549" y="3946"/>
                </a:lnTo>
                <a:lnTo>
                  <a:pt x="6630" y="3864"/>
                </a:lnTo>
                <a:lnTo>
                  <a:pt x="6630" y="3783"/>
                </a:lnTo>
                <a:lnTo>
                  <a:pt x="6630" y="2766"/>
                </a:lnTo>
                <a:lnTo>
                  <a:pt x="6590" y="2726"/>
                </a:lnTo>
                <a:lnTo>
                  <a:pt x="6549" y="2644"/>
                </a:lnTo>
                <a:lnTo>
                  <a:pt x="6508" y="2604"/>
                </a:lnTo>
                <a:lnTo>
                  <a:pt x="3946" y="2604"/>
                </a:lnTo>
                <a:lnTo>
                  <a:pt x="3946" y="204"/>
                </a:lnTo>
                <a:lnTo>
                  <a:pt x="3946" y="122"/>
                </a:lnTo>
                <a:lnTo>
                  <a:pt x="3905" y="82"/>
                </a:lnTo>
                <a:lnTo>
                  <a:pt x="3824" y="41"/>
                </a:lnTo>
                <a:lnTo>
                  <a:pt x="374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8"/>
          <p:cNvSpPr txBox="1">
            <a:spLocks noGrp="1"/>
          </p:cNvSpPr>
          <p:nvPr>
            <p:ph type="title"/>
          </p:nvPr>
        </p:nvSpPr>
        <p:spPr>
          <a:xfrm>
            <a:off x="1813950" y="1078500"/>
            <a:ext cx="5516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8"/>
          <p:cNvSpPr/>
          <p:nvPr/>
        </p:nvSpPr>
        <p:spPr>
          <a:xfrm>
            <a:off x="-3165309" y="-1785701"/>
            <a:ext cx="5171118" cy="2972279"/>
          </a:xfrm>
          <a:custGeom>
            <a:avLst/>
            <a:gdLst/>
            <a:ahLst/>
            <a:cxnLst/>
            <a:rect l="l" t="t" r="r" b="b"/>
            <a:pathLst>
              <a:path w="34820" h="20014" extrusionOk="0">
                <a:moveTo>
                  <a:pt x="27294" y="1"/>
                </a:moveTo>
                <a:lnTo>
                  <a:pt x="26765" y="41"/>
                </a:lnTo>
                <a:lnTo>
                  <a:pt x="25626" y="123"/>
                </a:lnTo>
                <a:lnTo>
                  <a:pt x="24487" y="326"/>
                </a:lnTo>
                <a:lnTo>
                  <a:pt x="23348" y="529"/>
                </a:lnTo>
                <a:lnTo>
                  <a:pt x="22210" y="814"/>
                </a:lnTo>
                <a:lnTo>
                  <a:pt x="17044" y="1953"/>
                </a:lnTo>
                <a:lnTo>
                  <a:pt x="11878" y="3133"/>
                </a:lnTo>
                <a:lnTo>
                  <a:pt x="10698" y="3377"/>
                </a:lnTo>
                <a:lnTo>
                  <a:pt x="9559" y="3662"/>
                </a:lnTo>
                <a:lnTo>
                  <a:pt x="8380" y="3987"/>
                </a:lnTo>
                <a:lnTo>
                  <a:pt x="7281" y="4394"/>
                </a:lnTo>
                <a:lnTo>
                  <a:pt x="6264" y="4760"/>
                </a:lnTo>
                <a:lnTo>
                  <a:pt x="5288" y="5248"/>
                </a:lnTo>
                <a:lnTo>
                  <a:pt x="4353" y="5777"/>
                </a:lnTo>
                <a:lnTo>
                  <a:pt x="3905" y="6061"/>
                </a:lnTo>
                <a:lnTo>
                  <a:pt x="3458" y="6387"/>
                </a:lnTo>
                <a:lnTo>
                  <a:pt x="2766" y="6997"/>
                </a:lnTo>
                <a:lnTo>
                  <a:pt x="2156" y="7648"/>
                </a:lnTo>
                <a:lnTo>
                  <a:pt x="1587" y="8339"/>
                </a:lnTo>
                <a:lnTo>
                  <a:pt x="1099" y="9112"/>
                </a:lnTo>
                <a:lnTo>
                  <a:pt x="692" y="9885"/>
                </a:lnTo>
                <a:lnTo>
                  <a:pt x="366" y="10699"/>
                </a:lnTo>
                <a:lnTo>
                  <a:pt x="244" y="11146"/>
                </a:lnTo>
                <a:lnTo>
                  <a:pt x="122" y="11553"/>
                </a:lnTo>
                <a:lnTo>
                  <a:pt x="82" y="11959"/>
                </a:lnTo>
                <a:lnTo>
                  <a:pt x="0" y="12407"/>
                </a:lnTo>
                <a:lnTo>
                  <a:pt x="0" y="12854"/>
                </a:lnTo>
                <a:lnTo>
                  <a:pt x="0" y="13261"/>
                </a:lnTo>
                <a:lnTo>
                  <a:pt x="41" y="13709"/>
                </a:lnTo>
                <a:lnTo>
                  <a:pt x="122" y="14115"/>
                </a:lnTo>
                <a:lnTo>
                  <a:pt x="244" y="14522"/>
                </a:lnTo>
                <a:lnTo>
                  <a:pt x="366" y="14929"/>
                </a:lnTo>
                <a:lnTo>
                  <a:pt x="529" y="15336"/>
                </a:lnTo>
                <a:lnTo>
                  <a:pt x="732" y="15742"/>
                </a:lnTo>
                <a:lnTo>
                  <a:pt x="1017" y="16190"/>
                </a:lnTo>
                <a:lnTo>
                  <a:pt x="1302" y="16597"/>
                </a:lnTo>
                <a:lnTo>
                  <a:pt x="1668" y="17003"/>
                </a:lnTo>
                <a:lnTo>
                  <a:pt x="1993" y="17369"/>
                </a:lnTo>
                <a:lnTo>
                  <a:pt x="2400" y="17695"/>
                </a:lnTo>
                <a:lnTo>
                  <a:pt x="2807" y="17980"/>
                </a:lnTo>
                <a:lnTo>
                  <a:pt x="3214" y="18264"/>
                </a:lnTo>
                <a:lnTo>
                  <a:pt x="3661" y="18549"/>
                </a:lnTo>
                <a:lnTo>
                  <a:pt x="4109" y="18793"/>
                </a:lnTo>
                <a:lnTo>
                  <a:pt x="4597" y="18996"/>
                </a:lnTo>
                <a:lnTo>
                  <a:pt x="5532" y="19363"/>
                </a:lnTo>
                <a:lnTo>
                  <a:pt x="6549" y="19607"/>
                </a:lnTo>
                <a:lnTo>
                  <a:pt x="7525" y="19810"/>
                </a:lnTo>
                <a:lnTo>
                  <a:pt x="8136" y="19891"/>
                </a:lnTo>
                <a:lnTo>
                  <a:pt x="8746" y="19932"/>
                </a:lnTo>
                <a:lnTo>
                  <a:pt x="10007" y="20013"/>
                </a:lnTo>
                <a:lnTo>
                  <a:pt x="11227" y="19973"/>
                </a:lnTo>
                <a:lnTo>
                  <a:pt x="12447" y="19891"/>
                </a:lnTo>
                <a:lnTo>
                  <a:pt x="14928" y="19688"/>
                </a:lnTo>
                <a:lnTo>
                  <a:pt x="16149" y="19566"/>
                </a:lnTo>
                <a:lnTo>
                  <a:pt x="17369" y="19485"/>
                </a:lnTo>
                <a:lnTo>
                  <a:pt x="18711" y="19444"/>
                </a:lnTo>
                <a:lnTo>
                  <a:pt x="20013" y="19485"/>
                </a:lnTo>
                <a:lnTo>
                  <a:pt x="22657" y="19566"/>
                </a:lnTo>
                <a:lnTo>
                  <a:pt x="23837" y="19647"/>
                </a:lnTo>
                <a:lnTo>
                  <a:pt x="25626" y="19647"/>
                </a:lnTo>
                <a:lnTo>
                  <a:pt x="26196" y="19607"/>
                </a:lnTo>
                <a:lnTo>
                  <a:pt x="26806" y="19525"/>
                </a:lnTo>
                <a:lnTo>
                  <a:pt x="27375" y="19403"/>
                </a:lnTo>
                <a:lnTo>
                  <a:pt x="27823" y="19281"/>
                </a:lnTo>
                <a:lnTo>
                  <a:pt x="28311" y="19118"/>
                </a:lnTo>
                <a:lnTo>
                  <a:pt x="28758" y="18915"/>
                </a:lnTo>
                <a:lnTo>
                  <a:pt x="29206" y="18712"/>
                </a:lnTo>
                <a:lnTo>
                  <a:pt x="29613" y="18508"/>
                </a:lnTo>
                <a:lnTo>
                  <a:pt x="30060" y="18264"/>
                </a:lnTo>
                <a:lnTo>
                  <a:pt x="30833" y="17695"/>
                </a:lnTo>
                <a:lnTo>
                  <a:pt x="31565" y="17044"/>
                </a:lnTo>
                <a:lnTo>
                  <a:pt x="32257" y="16352"/>
                </a:lnTo>
                <a:lnTo>
                  <a:pt x="32867" y="15580"/>
                </a:lnTo>
                <a:lnTo>
                  <a:pt x="33395" y="14766"/>
                </a:lnTo>
                <a:lnTo>
                  <a:pt x="33680" y="14278"/>
                </a:lnTo>
                <a:lnTo>
                  <a:pt x="33884" y="13749"/>
                </a:lnTo>
                <a:lnTo>
                  <a:pt x="34128" y="13261"/>
                </a:lnTo>
                <a:lnTo>
                  <a:pt x="34290" y="12732"/>
                </a:lnTo>
                <a:lnTo>
                  <a:pt x="34453" y="12204"/>
                </a:lnTo>
                <a:lnTo>
                  <a:pt x="34575" y="11634"/>
                </a:lnTo>
                <a:lnTo>
                  <a:pt x="34697" y="11105"/>
                </a:lnTo>
                <a:lnTo>
                  <a:pt x="34778" y="10536"/>
                </a:lnTo>
                <a:lnTo>
                  <a:pt x="34819" y="9966"/>
                </a:lnTo>
                <a:lnTo>
                  <a:pt x="34819" y="9438"/>
                </a:lnTo>
                <a:lnTo>
                  <a:pt x="34819" y="8868"/>
                </a:lnTo>
                <a:lnTo>
                  <a:pt x="34819" y="8299"/>
                </a:lnTo>
                <a:lnTo>
                  <a:pt x="34738" y="7729"/>
                </a:lnTo>
                <a:lnTo>
                  <a:pt x="34656" y="7200"/>
                </a:lnTo>
                <a:lnTo>
                  <a:pt x="34575" y="6631"/>
                </a:lnTo>
                <a:lnTo>
                  <a:pt x="34412" y="6102"/>
                </a:lnTo>
                <a:lnTo>
                  <a:pt x="34290" y="5533"/>
                </a:lnTo>
                <a:lnTo>
                  <a:pt x="34087" y="5004"/>
                </a:lnTo>
                <a:lnTo>
                  <a:pt x="33884" y="4475"/>
                </a:lnTo>
                <a:lnTo>
                  <a:pt x="33640" y="3946"/>
                </a:lnTo>
                <a:lnTo>
                  <a:pt x="33395" y="3499"/>
                </a:lnTo>
                <a:lnTo>
                  <a:pt x="33111" y="3051"/>
                </a:lnTo>
                <a:lnTo>
                  <a:pt x="32826" y="2604"/>
                </a:lnTo>
                <a:lnTo>
                  <a:pt x="32501" y="2238"/>
                </a:lnTo>
                <a:lnTo>
                  <a:pt x="32134" y="1831"/>
                </a:lnTo>
                <a:lnTo>
                  <a:pt x="31768" y="1465"/>
                </a:lnTo>
                <a:lnTo>
                  <a:pt x="31362" y="1180"/>
                </a:lnTo>
                <a:lnTo>
                  <a:pt x="30914" y="896"/>
                </a:lnTo>
                <a:lnTo>
                  <a:pt x="30426" y="611"/>
                </a:lnTo>
                <a:lnTo>
                  <a:pt x="29938" y="407"/>
                </a:lnTo>
                <a:lnTo>
                  <a:pt x="29450" y="285"/>
                </a:lnTo>
                <a:lnTo>
                  <a:pt x="28921" y="163"/>
                </a:lnTo>
                <a:lnTo>
                  <a:pt x="28392" y="82"/>
                </a:lnTo>
                <a:lnTo>
                  <a:pt x="27823" y="41"/>
                </a:lnTo>
                <a:lnTo>
                  <a:pt x="2729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8"/>
          <p:cNvSpPr/>
          <p:nvPr/>
        </p:nvSpPr>
        <p:spPr>
          <a:xfrm>
            <a:off x="6652416" y="3473499"/>
            <a:ext cx="5171118" cy="2972279"/>
          </a:xfrm>
          <a:custGeom>
            <a:avLst/>
            <a:gdLst/>
            <a:ahLst/>
            <a:cxnLst/>
            <a:rect l="l" t="t" r="r" b="b"/>
            <a:pathLst>
              <a:path w="34820" h="20014" extrusionOk="0">
                <a:moveTo>
                  <a:pt x="27294" y="1"/>
                </a:moveTo>
                <a:lnTo>
                  <a:pt x="26765" y="41"/>
                </a:lnTo>
                <a:lnTo>
                  <a:pt x="25626" y="123"/>
                </a:lnTo>
                <a:lnTo>
                  <a:pt x="24487" y="326"/>
                </a:lnTo>
                <a:lnTo>
                  <a:pt x="23348" y="529"/>
                </a:lnTo>
                <a:lnTo>
                  <a:pt x="22210" y="814"/>
                </a:lnTo>
                <a:lnTo>
                  <a:pt x="17044" y="1953"/>
                </a:lnTo>
                <a:lnTo>
                  <a:pt x="11878" y="3133"/>
                </a:lnTo>
                <a:lnTo>
                  <a:pt x="10698" y="3377"/>
                </a:lnTo>
                <a:lnTo>
                  <a:pt x="9559" y="3662"/>
                </a:lnTo>
                <a:lnTo>
                  <a:pt x="8380" y="3987"/>
                </a:lnTo>
                <a:lnTo>
                  <a:pt x="7281" y="4394"/>
                </a:lnTo>
                <a:lnTo>
                  <a:pt x="6264" y="4760"/>
                </a:lnTo>
                <a:lnTo>
                  <a:pt x="5288" y="5248"/>
                </a:lnTo>
                <a:lnTo>
                  <a:pt x="4353" y="5777"/>
                </a:lnTo>
                <a:lnTo>
                  <a:pt x="3905" y="6061"/>
                </a:lnTo>
                <a:lnTo>
                  <a:pt x="3458" y="6387"/>
                </a:lnTo>
                <a:lnTo>
                  <a:pt x="2766" y="6997"/>
                </a:lnTo>
                <a:lnTo>
                  <a:pt x="2156" y="7648"/>
                </a:lnTo>
                <a:lnTo>
                  <a:pt x="1587" y="8339"/>
                </a:lnTo>
                <a:lnTo>
                  <a:pt x="1099" y="9112"/>
                </a:lnTo>
                <a:lnTo>
                  <a:pt x="692" y="9885"/>
                </a:lnTo>
                <a:lnTo>
                  <a:pt x="366" y="10699"/>
                </a:lnTo>
                <a:lnTo>
                  <a:pt x="244" y="11146"/>
                </a:lnTo>
                <a:lnTo>
                  <a:pt x="122" y="11553"/>
                </a:lnTo>
                <a:lnTo>
                  <a:pt x="82" y="11959"/>
                </a:lnTo>
                <a:lnTo>
                  <a:pt x="0" y="12407"/>
                </a:lnTo>
                <a:lnTo>
                  <a:pt x="0" y="12854"/>
                </a:lnTo>
                <a:lnTo>
                  <a:pt x="0" y="13261"/>
                </a:lnTo>
                <a:lnTo>
                  <a:pt x="41" y="13709"/>
                </a:lnTo>
                <a:lnTo>
                  <a:pt x="122" y="14115"/>
                </a:lnTo>
                <a:lnTo>
                  <a:pt x="244" y="14522"/>
                </a:lnTo>
                <a:lnTo>
                  <a:pt x="366" y="14929"/>
                </a:lnTo>
                <a:lnTo>
                  <a:pt x="529" y="15336"/>
                </a:lnTo>
                <a:lnTo>
                  <a:pt x="732" y="15742"/>
                </a:lnTo>
                <a:lnTo>
                  <a:pt x="1017" y="16190"/>
                </a:lnTo>
                <a:lnTo>
                  <a:pt x="1302" y="16597"/>
                </a:lnTo>
                <a:lnTo>
                  <a:pt x="1668" y="17003"/>
                </a:lnTo>
                <a:lnTo>
                  <a:pt x="1993" y="17369"/>
                </a:lnTo>
                <a:lnTo>
                  <a:pt x="2400" y="17695"/>
                </a:lnTo>
                <a:lnTo>
                  <a:pt x="2807" y="17980"/>
                </a:lnTo>
                <a:lnTo>
                  <a:pt x="3214" y="18264"/>
                </a:lnTo>
                <a:lnTo>
                  <a:pt x="3661" y="18549"/>
                </a:lnTo>
                <a:lnTo>
                  <a:pt x="4109" y="18793"/>
                </a:lnTo>
                <a:lnTo>
                  <a:pt x="4597" y="18996"/>
                </a:lnTo>
                <a:lnTo>
                  <a:pt x="5532" y="19363"/>
                </a:lnTo>
                <a:lnTo>
                  <a:pt x="6549" y="19607"/>
                </a:lnTo>
                <a:lnTo>
                  <a:pt x="7525" y="19810"/>
                </a:lnTo>
                <a:lnTo>
                  <a:pt x="8136" y="19891"/>
                </a:lnTo>
                <a:lnTo>
                  <a:pt x="8746" y="19932"/>
                </a:lnTo>
                <a:lnTo>
                  <a:pt x="10007" y="20013"/>
                </a:lnTo>
                <a:lnTo>
                  <a:pt x="11227" y="19973"/>
                </a:lnTo>
                <a:lnTo>
                  <a:pt x="12447" y="19891"/>
                </a:lnTo>
                <a:lnTo>
                  <a:pt x="14928" y="19688"/>
                </a:lnTo>
                <a:lnTo>
                  <a:pt x="16149" y="19566"/>
                </a:lnTo>
                <a:lnTo>
                  <a:pt x="17369" y="19485"/>
                </a:lnTo>
                <a:lnTo>
                  <a:pt x="18711" y="19444"/>
                </a:lnTo>
                <a:lnTo>
                  <a:pt x="20013" y="19485"/>
                </a:lnTo>
                <a:lnTo>
                  <a:pt x="22657" y="19566"/>
                </a:lnTo>
                <a:lnTo>
                  <a:pt x="23837" y="19647"/>
                </a:lnTo>
                <a:lnTo>
                  <a:pt x="25626" y="19647"/>
                </a:lnTo>
                <a:lnTo>
                  <a:pt x="26196" y="19607"/>
                </a:lnTo>
                <a:lnTo>
                  <a:pt x="26806" y="19525"/>
                </a:lnTo>
                <a:lnTo>
                  <a:pt x="27375" y="19403"/>
                </a:lnTo>
                <a:lnTo>
                  <a:pt x="27823" y="19281"/>
                </a:lnTo>
                <a:lnTo>
                  <a:pt x="28311" y="19118"/>
                </a:lnTo>
                <a:lnTo>
                  <a:pt x="28758" y="18915"/>
                </a:lnTo>
                <a:lnTo>
                  <a:pt x="29206" y="18712"/>
                </a:lnTo>
                <a:lnTo>
                  <a:pt x="29613" y="18508"/>
                </a:lnTo>
                <a:lnTo>
                  <a:pt x="30060" y="18264"/>
                </a:lnTo>
                <a:lnTo>
                  <a:pt x="30833" y="17695"/>
                </a:lnTo>
                <a:lnTo>
                  <a:pt x="31565" y="17044"/>
                </a:lnTo>
                <a:lnTo>
                  <a:pt x="32257" y="16352"/>
                </a:lnTo>
                <a:lnTo>
                  <a:pt x="32867" y="15580"/>
                </a:lnTo>
                <a:lnTo>
                  <a:pt x="33395" y="14766"/>
                </a:lnTo>
                <a:lnTo>
                  <a:pt x="33680" y="14278"/>
                </a:lnTo>
                <a:lnTo>
                  <a:pt x="33884" y="13749"/>
                </a:lnTo>
                <a:lnTo>
                  <a:pt x="34128" y="13261"/>
                </a:lnTo>
                <a:lnTo>
                  <a:pt x="34290" y="12732"/>
                </a:lnTo>
                <a:lnTo>
                  <a:pt x="34453" y="12204"/>
                </a:lnTo>
                <a:lnTo>
                  <a:pt x="34575" y="11634"/>
                </a:lnTo>
                <a:lnTo>
                  <a:pt x="34697" y="11105"/>
                </a:lnTo>
                <a:lnTo>
                  <a:pt x="34778" y="10536"/>
                </a:lnTo>
                <a:lnTo>
                  <a:pt x="34819" y="9966"/>
                </a:lnTo>
                <a:lnTo>
                  <a:pt x="34819" y="9438"/>
                </a:lnTo>
                <a:lnTo>
                  <a:pt x="34819" y="8868"/>
                </a:lnTo>
                <a:lnTo>
                  <a:pt x="34819" y="8299"/>
                </a:lnTo>
                <a:lnTo>
                  <a:pt x="34738" y="7729"/>
                </a:lnTo>
                <a:lnTo>
                  <a:pt x="34656" y="7200"/>
                </a:lnTo>
                <a:lnTo>
                  <a:pt x="34575" y="6631"/>
                </a:lnTo>
                <a:lnTo>
                  <a:pt x="34412" y="6102"/>
                </a:lnTo>
                <a:lnTo>
                  <a:pt x="34290" y="5533"/>
                </a:lnTo>
                <a:lnTo>
                  <a:pt x="34087" y="5004"/>
                </a:lnTo>
                <a:lnTo>
                  <a:pt x="33884" y="4475"/>
                </a:lnTo>
                <a:lnTo>
                  <a:pt x="33640" y="3946"/>
                </a:lnTo>
                <a:lnTo>
                  <a:pt x="33395" y="3499"/>
                </a:lnTo>
                <a:lnTo>
                  <a:pt x="33111" y="3051"/>
                </a:lnTo>
                <a:lnTo>
                  <a:pt x="32826" y="2604"/>
                </a:lnTo>
                <a:lnTo>
                  <a:pt x="32501" y="2238"/>
                </a:lnTo>
                <a:lnTo>
                  <a:pt x="32134" y="1831"/>
                </a:lnTo>
                <a:lnTo>
                  <a:pt x="31768" y="1465"/>
                </a:lnTo>
                <a:lnTo>
                  <a:pt x="31362" y="1180"/>
                </a:lnTo>
                <a:lnTo>
                  <a:pt x="30914" y="896"/>
                </a:lnTo>
                <a:lnTo>
                  <a:pt x="30426" y="611"/>
                </a:lnTo>
                <a:lnTo>
                  <a:pt x="29938" y="407"/>
                </a:lnTo>
                <a:lnTo>
                  <a:pt x="29450" y="285"/>
                </a:lnTo>
                <a:lnTo>
                  <a:pt x="28921" y="163"/>
                </a:lnTo>
                <a:lnTo>
                  <a:pt x="28392" y="82"/>
                </a:lnTo>
                <a:lnTo>
                  <a:pt x="27823" y="41"/>
                </a:lnTo>
                <a:lnTo>
                  <a:pt x="2729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8"/>
          <p:cNvSpPr/>
          <p:nvPr/>
        </p:nvSpPr>
        <p:spPr>
          <a:xfrm>
            <a:off x="2005792" y="556443"/>
            <a:ext cx="85658" cy="85658"/>
          </a:xfrm>
          <a:custGeom>
            <a:avLst/>
            <a:gdLst/>
            <a:ahLst/>
            <a:cxnLst/>
            <a:rect l="l" t="t" r="r" b="b"/>
            <a:pathLst>
              <a:path w="1872" h="1872" extrusionOk="0">
                <a:moveTo>
                  <a:pt x="733" y="1"/>
                </a:moveTo>
                <a:lnTo>
                  <a:pt x="489" y="82"/>
                </a:lnTo>
                <a:lnTo>
                  <a:pt x="286" y="245"/>
                </a:lnTo>
                <a:lnTo>
                  <a:pt x="123" y="448"/>
                </a:lnTo>
                <a:lnTo>
                  <a:pt x="1" y="692"/>
                </a:lnTo>
                <a:lnTo>
                  <a:pt x="1" y="936"/>
                </a:lnTo>
                <a:lnTo>
                  <a:pt x="41" y="1221"/>
                </a:lnTo>
                <a:lnTo>
                  <a:pt x="164" y="1424"/>
                </a:lnTo>
                <a:lnTo>
                  <a:pt x="245" y="1587"/>
                </a:lnTo>
                <a:lnTo>
                  <a:pt x="367" y="1668"/>
                </a:lnTo>
                <a:lnTo>
                  <a:pt x="489" y="1750"/>
                </a:lnTo>
                <a:lnTo>
                  <a:pt x="652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0"/>
                </a:lnTo>
                <a:lnTo>
                  <a:pt x="154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3"/>
                </a:lnTo>
                <a:lnTo>
                  <a:pt x="1831" y="651"/>
                </a:lnTo>
                <a:lnTo>
                  <a:pt x="1750" y="489"/>
                </a:lnTo>
                <a:lnTo>
                  <a:pt x="1669" y="367"/>
                </a:lnTo>
                <a:lnTo>
                  <a:pt x="1546" y="245"/>
                </a:lnTo>
                <a:lnTo>
                  <a:pt x="1302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8"/>
          <p:cNvSpPr/>
          <p:nvPr/>
        </p:nvSpPr>
        <p:spPr>
          <a:xfrm>
            <a:off x="7971064" y="867738"/>
            <a:ext cx="152693" cy="154523"/>
          </a:xfrm>
          <a:custGeom>
            <a:avLst/>
            <a:gdLst/>
            <a:ahLst/>
            <a:cxnLst/>
            <a:rect l="l" t="t" r="r" b="b"/>
            <a:pathLst>
              <a:path w="3337" h="3377" extrusionOk="0">
                <a:moveTo>
                  <a:pt x="1506" y="0"/>
                </a:moveTo>
                <a:lnTo>
                  <a:pt x="1262" y="41"/>
                </a:lnTo>
                <a:lnTo>
                  <a:pt x="1018" y="122"/>
                </a:lnTo>
                <a:lnTo>
                  <a:pt x="774" y="204"/>
                </a:lnTo>
                <a:lnTo>
                  <a:pt x="570" y="366"/>
                </a:lnTo>
                <a:lnTo>
                  <a:pt x="408" y="529"/>
                </a:lnTo>
                <a:lnTo>
                  <a:pt x="245" y="692"/>
                </a:lnTo>
                <a:lnTo>
                  <a:pt x="164" y="895"/>
                </a:lnTo>
                <a:lnTo>
                  <a:pt x="82" y="1098"/>
                </a:lnTo>
                <a:lnTo>
                  <a:pt x="1" y="1342"/>
                </a:lnTo>
                <a:lnTo>
                  <a:pt x="1" y="1546"/>
                </a:lnTo>
                <a:lnTo>
                  <a:pt x="1" y="1790"/>
                </a:lnTo>
                <a:lnTo>
                  <a:pt x="1" y="1993"/>
                </a:lnTo>
                <a:lnTo>
                  <a:pt x="123" y="2319"/>
                </a:lnTo>
                <a:lnTo>
                  <a:pt x="245" y="2563"/>
                </a:lnTo>
                <a:lnTo>
                  <a:pt x="448" y="2807"/>
                </a:lnTo>
                <a:lnTo>
                  <a:pt x="692" y="3010"/>
                </a:lnTo>
                <a:lnTo>
                  <a:pt x="936" y="3173"/>
                </a:lnTo>
                <a:lnTo>
                  <a:pt x="1221" y="3295"/>
                </a:lnTo>
                <a:lnTo>
                  <a:pt x="1506" y="3376"/>
                </a:lnTo>
                <a:lnTo>
                  <a:pt x="1831" y="3376"/>
                </a:lnTo>
                <a:lnTo>
                  <a:pt x="2075" y="3336"/>
                </a:lnTo>
                <a:lnTo>
                  <a:pt x="2319" y="3254"/>
                </a:lnTo>
                <a:lnTo>
                  <a:pt x="2564" y="3173"/>
                </a:lnTo>
                <a:lnTo>
                  <a:pt x="2767" y="3010"/>
                </a:lnTo>
                <a:lnTo>
                  <a:pt x="2930" y="2847"/>
                </a:lnTo>
                <a:lnTo>
                  <a:pt x="3092" y="2685"/>
                </a:lnTo>
                <a:lnTo>
                  <a:pt x="3214" y="2441"/>
                </a:lnTo>
                <a:lnTo>
                  <a:pt x="3296" y="2197"/>
                </a:lnTo>
                <a:lnTo>
                  <a:pt x="3336" y="1912"/>
                </a:lnTo>
                <a:lnTo>
                  <a:pt x="3336" y="1627"/>
                </a:lnTo>
                <a:lnTo>
                  <a:pt x="3296" y="1342"/>
                </a:lnTo>
                <a:lnTo>
                  <a:pt x="3214" y="1098"/>
                </a:lnTo>
                <a:lnTo>
                  <a:pt x="3092" y="854"/>
                </a:lnTo>
                <a:lnTo>
                  <a:pt x="2930" y="610"/>
                </a:lnTo>
                <a:lnTo>
                  <a:pt x="2726" y="407"/>
                </a:lnTo>
                <a:lnTo>
                  <a:pt x="2482" y="244"/>
                </a:lnTo>
                <a:lnTo>
                  <a:pt x="2238" y="122"/>
                </a:lnTo>
                <a:lnTo>
                  <a:pt x="1994" y="41"/>
                </a:lnTo>
                <a:lnTo>
                  <a:pt x="17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8"/>
          <p:cNvSpPr/>
          <p:nvPr/>
        </p:nvSpPr>
        <p:spPr>
          <a:xfrm>
            <a:off x="501639" y="4436238"/>
            <a:ext cx="152693" cy="154523"/>
          </a:xfrm>
          <a:custGeom>
            <a:avLst/>
            <a:gdLst/>
            <a:ahLst/>
            <a:cxnLst/>
            <a:rect l="l" t="t" r="r" b="b"/>
            <a:pathLst>
              <a:path w="3337" h="3377" extrusionOk="0">
                <a:moveTo>
                  <a:pt x="1506" y="0"/>
                </a:moveTo>
                <a:lnTo>
                  <a:pt x="1262" y="41"/>
                </a:lnTo>
                <a:lnTo>
                  <a:pt x="1018" y="122"/>
                </a:lnTo>
                <a:lnTo>
                  <a:pt x="774" y="204"/>
                </a:lnTo>
                <a:lnTo>
                  <a:pt x="570" y="366"/>
                </a:lnTo>
                <a:lnTo>
                  <a:pt x="408" y="529"/>
                </a:lnTo>
                <a:lnTo>
                  <a:pt x="245" y="692"/>
                </a:lnTo>
                <a:lnTo>
                  <a:pt x="164" y="895"/>
                </a:lnTo>
                <a:lnTo>
                  <a:pt x="82" y="1098"/>
                </a:lnTo>
                <a:lnTo>
                  <a:pt x="1" y="1342"/>
                </a:lnTo>
                <a:lnTo>
                  <a:pt x="1" y="1546"/>
                </a:lnTo>
                <a:lnTo>
                  <a:pt x="1" y="1790"/>
                </a:lnTo>
                <a:lnTo>
                  <a:pt x="1" y="1993"/>
                </a:lnTo>
                <a:lnTo>
                  <a:pt x="123" y="2319"/>
                </a:lnTo>
                <a:lnTo>
                  <a:pt x="245" y="2563"/>
                </a:lnTo>
                <a:lnTo>
                  <a:pt x="448" y="2807"/>
                </a:lnTo>
                <a:lnTo>
                  <a:pt x="692" y="3010"/>
                </a:lnTo>
                <a:lnTo>
                  <a:pt x="936" y="3173"/>
                </a:lnTo>
                <a:lnTo>
                  <a:pt x="1221" y="3295"/>
                </a:lnTo>
                <a:lnTo>
                  <a:pt x="1506" y="3376"/>
                </a:lnTo>
                <a:lnTo>
                  <a:pt x="1831" y="3376"/>
                </a:lnTo>
                <a:lnTo>
                  <a:pt x="2075" y="3336"/>
                </a:lnTo>
                <a:lnTo>
                  <a:pt x="2319" y="3254"/>
                </a:lnTo>
                <a:lnTo>
                  <a:pt x="2564" y="3173"/>
                </a:lnTo>
                <a:lnTo>
                  <a:pt x="2767" y="3010"/>
                </a:lnTo>
                <a:lnTo>
                  <a:pt x="2930" y="2847"/>
                </a:lnTo>
                <a:lnTo>
                  <a:pt x="3092" y="2685"/>
                </a:lnTo>
                <a:lnTo>
                  <a:pt x="3214" y="2441"/>
                </a:lnTo>
                <a:lnTo>
                  <a:pt x="3296" y="2197"/>
                </a:lnTo>
                <a:lnTo>
                  <a:pt x="3336" y="1912"/>
                </a:lnTo>
                <a:lnTo>
                  <a:pt x="3336" y="1627"/>
                </a:lnTo>
                <a:lnTo>
                  <a:pt x="3296" y="1342"/>
                </a:lnTo>
                <a:lnTo>
                  <a:pt x="3214" y="1098"/>
                </a:lnTo>
                <a:lnTo>
                  <a:pt x="3092" y="854"/>
                </a:lnTo>
                <a:lnTo>
                  <a:pt x="2930" y="610"/>
                </a:lnTo>
                <a:lnTo>
                  <a:pt x="2726" y="407"/>
                </a:lnTo>
                <a:lnTo>
                  <a:pt x="2482" y="244"/>
                </a:lnTo>
                <a:lnTo>
                  <a:pt x="2238" y="122"/>
                </a:lnTo>
                <a:lnTo>
                  <a:pt x="1994" y="41"/>
                </a:lnTo>
                <a:lnTo>
                  <a:pt x="17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8" name="Google Shape;268;p8"/>
          <p:cNvGrpSpPr/>
          <p:nvPr/>
        </p:nvGrpSpPr>
        <p:grpSpPr>
          <a:xfrm rot="-5400000">
            <a:off x="-1004624" y="-1403142"/>
            <a:ext cx="1915490" cy="2459786"/>
            <a:chOff x="2659350" y="1746500"/>
            <a:chExt cx="379350" cy="487125"/>
          </a:xfrm>
        </p:grpSpPr>
        <p:sp>
          <p:nvSpPr>
            <p:cNvPr id="269" name="Google Shape;269;p8"/>
            <p:cNvSpPr/>
            <p:nvPr/>
          </p:nvSpPr>
          <p:spPr>
            <a:xfrm>
              <a:off x="2659350" y="1746500"/>
              <a:ext cx="379350" cy="487125"/>
            </a:xfrm>
            <a:custGeom>
              <a:avLst/>
              <a:gdLst/>
              <a:ahLst/>
              <a:cxnLst/>
              <a:rect l="l" t="t" r="r" b="b"/>
              <a:pathLst>
                <a:path w="15174" h="19485" extrusionOk="0">
                  <a:moveTo>
                    <a:pt x="14116" y="1"/>
                  </a:moveTo>
                  <a:lnTo>
                    <a:pt x="14034" y="42"/>
                  </a:lnTo>
                  <a:lnTo>
                    <a:pt x="13261" y="774"/>
                  </a:lnTo>
                  <a:lnTo>
                    <a:pt x="12448" y="1465"/>
                  </a:lnTo>
                  <a:lnTo>
                    <a:pt x="11634" y="2116"/>
                  </a:lnTo>
                  <a:lnTo>
                    <a:pt x="10821" y="2767"/>
                  </a:lnTo>
                  <a:lnTo>
                    <a:pt x="9112" y="4028"/>
                  </a:lnTo>
                  <a:lnTo>
                    <a:pt x="7404" y="5248"/>
                  </a:lnTo>
                  <a:lnTo>
                    <a:pt x="5899" y="6428"/>
                  </a:lnTo>
                  <a:lnTo>
                    <a:pt x="5167" y="7079"/>
                  </a:lnTo>
                  <a:lnTo>
                    <a:pt x="4435" y="7729"/>
                  </a:lnTo>
                  <a:lnTo>
                    <a:pt x="3743" y="8380"/>
                  </a:lnTo>
                  <a:lnTo>
                    <a:pt x="3133" y="9072"/>
                  </a:lnTo>
                  <a:lnTo>
                    <a:pt x="2482" y="9844"/>
                  </a:lnTo>
                  <a:lnTo>
                    <a:pt x="1953" y="10617"/>
                  </a:lnTo>
                  <a:lnTo>
                    <a:pt x="1425" y="11390"/>
                  </a:lnTo>
                  <a:lnTo>
                    <a:pt x="1018" y="12204"/>
                  </a:lnTo>
                  <a:lnTo>
                    <a:pt x="652" y="13058"/>
                  </a:lnTo>
                  <a:lnTo>
                    <a:pt x="326" y="13912"/>
                  </a:lnTo>
                  <a:lnTo>
                    <a:pt x="123" y="14766"/>
                  </a:lnTo>
                  <a:lnTo>
                    <a:pt x="82" y="15173"/>
                  </a:lnTo>
                  <a:lnTo>
                    <a:pt x="42" y="15620"/>
                  </a:lnTo>
                  <a:lnTo>
                    <a:pt x="1" y="16068"/>
                  </a:lnTo>
                  <a:lnTo>
                    <a:pt x="42" y="16475"/>
                  </a:lnTo>
                  <a:lnTo>
                    <a:pt x="82" y="16922"/>
                  </a:lnTo>
                  <a:lnTo>
                    <a:pt x="164" y="17329"/>
                  </a:lnTo>
                  <a:lnTo>
                    <a:pt x="326" y="17736"/>
                  </a:lnTo>
                  <a:lnTo>
                    <a:pt x="489" y="18102"/>
                  </a:lnTo>
                  <a:lnTo>
                    <a:pt x="733" y="18468"/>
                  </a:lnTo>
                  <a:lnTo>
                    <a:pt x="977" y="18753"/>
                  </a:lnTo>
                  <a:lnTo>
                    <a:pt x="1303" y="18997"/>
                  </a:lnTo>
                  <a:lnTo>
                    <a:pt x="1669" y="19200"/>
                  </a:lnTo>
                  <a:lnTo>
                    <a:pt x="2035" y="19363"/>
                  </a:lnTo>
                  <a:lnTo>
                    <a:pt x="2442" y="19444"/>
                  </a:lnTo>
                  <a:lnTo>
                    <a:pt x="2930" y="19485"/>
                  </a:lnTo>
                  <a:lnTo>
                    <a:pt x="3418" y="19485"/>
                  </a:lnTo>
                  <a:lnTo>
                    <a:pt x="3906" y="19444"/>
                  </a:lnTo>
                  <a:lnTo>
                    <a:pt x="4394" y="19363"/>
                  </a:lnTo>
                  <a:lnTo>
                    <a:pt x="5370" y="19159"/>
                  </a:lnTo>
                  <a:lnTo>
                    <a:pt x="6306" y="18915"/>
                  </a:lnTo>
                  <a:lnTo>
                    <a:pt x="7323" y="18631"/>
                  </a:lnTo>
                  <a:lnTo>
                    <a:pt x="8340" y="18305"/>
                  </a:lnTo>
                  <a:lnTo>
                    <a:pt x="9356" y="17980"/>
                  </a:lnTo>
                  <a:lnTo>
                    <a:pt x="10333" y="17614"/>
                  </a:lnTo>
                  <a:lnTo>
                    <a:pt x="11309" y="17166"/>
                  </a:lnTo>
                  <a:lnTo>
                    <a:pt x="12285" y="16719"/>
                  </a:lnTo>
                  <a:lnTo>
                    <a:pt x="13221" y="16271"/>
                  </a:lnTo>
                  <a:lnTo>
                    <a:pt x="14156" y="15743"/>
                  </a:lnTo>
                  <a:lnTo>
                    <a:pt x="15051" y="15214"/>
                  </a:lnTo>
                  <a:lnTo>
                    <a:pt x="15132" y="15173"/>
                  </a:lnTo>
                  <a:lnTo>
                    <a:pt x="15173" y="15092"/>
                  </a:lnTo>
                  <a:lnTo>
                    <a:pt x="15173" y="15051"/>
                  </a:lnTo>
                  <a:lnTo>
                    <a:pt x="15132" y="14970"/>
                  </a:lnTo>
                  <a:lnTo>
                    <a:pt x="15092" y="14929"/>
                  </a:lnTo>
                  <a:lnTo>
                    <a:pt x="15010" y="14888"/>
                  </a:lnTo>
                  <a:lnTo>
                    <a:pt x="14888" y="14888"/>
                  </a:lnTo>
                  <a:lnTo>
                    <a:pt x="13994" y="15417"/>
                  </a:lnTo>
                  <a:lnTo>
                    <a:pt x="13099" y="15905"/>
                  </a:lnTo>
                  <a:lnTo>
                    <a:pt x="12163" y="16393"/>
                  </a:lnTo>
                  <a:lnTo>
                    <a:pt x="11228" y="16800"/>
                  </a:lnTo>
                  <a:lnTo>
                    <a:pt x="10292" y="17207"/>
                  </a:lnTo>
                  <a:lnTo>
                    <a:pt x="9316" y="17573"/>
                  </a:lnTo>
                  <a:lnTo>
                    <a:pt x="8340" y="17939"/>
                  </a:lnTo>
                  <a:lnTo>
                    <a:pt x="7363" y="18224"/>
                  </a:lnTo>
                  <a:lnTo>
                    <a:pt x="6387" y="18508"/>
                  </a:lnTo>
                  <a:lnTo>
                    <a:pt x="5452" y="18753"/>
                  </a:lnTo>
                  <a:lnTo>
                    <a:pt x="4475" y="18956"/>
                  </a:lnTo>
                  <a:lnTo>
                    <a:pt x="3987" y="19037"/>
                  </a:lnTo>
                  <a:lnTo>
                    <a:pt x="3499" y="19119"/>
                  </a:lnTo>
                  <a:lnTo>
                    <a:pt x="3052" y="19119"/>
                  </a:lnTo>
                  <a:lnTo>
                    <a:pt x="2604" y="19078"/>
                  </a:lnTo>
                  <a:lnTo>
                    <a:pt x="2157" y="18997"/>
                  </a:lnTo>
                  <a:lnTo>
                    <a:pt x="1750" y="18834"/>
                  </a:lnTo>
                  <a:lnTo>
                    <a:pt x="1425" y="18631"/>
                  </a:lnTo>
                  <a:lnTo>
                    <a:pt x="1140" y="18386"/>
                  </a:lnTo>
                  <a:lnTo>
                    <a:pt x="896" y="18061"/>
                  </a:lnTo>
                  <a:lnTo>
                    <a:pt x="692" y="17695"/>
                  </a:lnTo>
                  <a:lnTo>
                    <a:pt x="530" y="17329"/>
                  </a:lnTo>
                  <a:lnTo>
                    <a:pt x="448" y="16922"/>
                  </a:lnTo>
                  <a:lnTo>
                    <a:pt x="408" y="16475"/>
                  </a:lnTo>
                  <a:lnTo>
                    <a:pt x="367" y="16068"/>
                  </a:lnTo>
                  <a:lnTo>
                    <a:pt x="408" y="15661"/>
                  </a:lnTo>
                  <a:lnTo>
                    <a:pt x="448" y="15214"/>
                  </a:lnTo>
                  <a:lnTo>
                    <a:pt x="611" y="14400"/>
                  </a:lnTo>
                  <a:lnTo>
                    <a:pt x="855" y="13546"/>
                  </a:lnTo>
                  <a:lnTo>
                    <a:pt x="1181" y="12732"/>
                  </a:lnTo>
                  <a:lnTo>
                    <a:pt x="1587" y="11919"/>
                  </a:lnTo>
                  <a:lnTo>
                    <a:pt x="2035" y="11146"/>
                  </a:lnTo>
                  <a:lnTo>
                    <a:pt x="2564" y="10373"/>
                  </a:lnTo>
                  <a:lnTo>
                    <a:pt x="3133" y="9641"/>
                  </a:lnTo>
                  <a:lnTo>
                    <a:pt x="3743" y="8950"/>
                  </a:lnTo>
                  <a:lnTo>
                    <a:pt x="4394" y="8299"/>
                  </a:lnTo>
                  <a:lnTo>
                    <a:pt x="5045" y="7648"/>
                  </a:lnTo>
                  <a:lnTo>
                    <a:pt x="5736" y="7038"/>
                  </a:lnTo>
                  <a:lnTo>
                    <a:pt x="6468" y="6428"/>
                  </a:lnTo>
                  <a:lnTo>
                    <a:pt x="7201" y="5858"/>
                  </a:lnTo>
                  <a:lnTo>
                    <a:pt x="9031" y="4557"/>
                  </a:lnTo>
                  <a:lnTo>
                    <a:pt x="10821" y="3214"/>
                  </a:lnTo>
                  <a:lnTo>
                    <a:pt x="11756" y="2523"/>
                  </a:lnTo>
                  <a:lnTo>
                    <a:pt x="12611" y="1831"/>
                  </a:lnTo>
                  <a:lnTo>
                    <a:pt x="13465" y="1058"/>
                  </a:lnTo>
                  <a:lnTo>
                    <a:pt x="14278" y="286"/>
                  </a:lnTo>
                  <a:lnTo>
                    <a:pt x="14319" y="245"/>
                  </a:lnTo>
                  <a:lnTo>
                    <a:pt x="14360" y="164"/>
                  </a:lnTo>
                  <a:lnTo>
                    <a:pt x="14319" y="82"/>
                  </a:lnTo>
                  <a:lnTo>
                    <a:pt x="14278" y="42"/>
                  </a:lnTo>
                  <a:lnTo>
                    <a:pt x="142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2701050" y="1843125"/>
              <a:ext cx="309175" cy="322375"/>
            </a:xfrm>
            <a:custGeom>
              <a:avLst/>
              <a:gdLst/>
              <a:ahLst/>
              <a:cxnLst/>
              <a:rect l="l" t="t" r="r" b="b"/>
              <a:pathLst>
                <a:path w="12367" h="12895" extrusionOk="0">
                  <a:moveTo>
                    <a:pt x="12163" y="0"/>
                  </a:moveTo>
                  <a:lnTo>
                    <a:pt x="12081" y="41"/>
                  </a:lnTo>
                  <a:lnTo>
                    <a:pt x="9600" y="1831"/>
                  </a:lnTo>
                  <a:lnTo>
                    <a:pt x="7160" y="3702"/>
                  </a:lnTo>
                  <a:lnTo>
                    <a:pt x="5939" y="4637"/>
                  </a:lnTo>
                  <a:lnTo>
                    <a:pt x="4760" y="5613"/>
                  </a:lnTo>
                  <a:lnTo>
                    <a:pt x="3580" y="6630"/>
                  </a:lnTo>
                  <a:lnTo>
                    <a:pt x="2441" y="7647"/>
                  </a:lnTo>
                  <a:lnTo>
                    <a:pt x="1872" y="8135"/>
                  </a:lnTo>
                  <a:lnTo>
                    <a:pt x="1343" y="8664"/>
                  </a:lnTo>
                  <a:lnTo>
                    <a:pt x="855" y="9193"/>
                  </a:lnTo>
                  <a:lnTo>
                    <a:pt x="611" y="9478"/>
                  </a:lnTo>
                  <a:lnTo>
                    <a:pt x="407" y="9762"/>
                  </a:lnTo>
                  <a:lnTo>
                    <a:pt x="285" y="10047"/>
                  </a:lnTo>
                  <a:lnTo>
                    <a:pt x="163" y="10332"/>
                  </a:lnTo>
                  <a:lnTo>
                    <a:pt x="82" y="10617"/>
                  </a:lnTo>
                  <a:lnTo>
                    <a:pt x="1" y="10901"/>
                  </a:lnTo>
                  <a:lnTo>
                    <a:pt x="1" y="11227"/>
                  </a:lnTo>
                  <a:lnTo>
                    <a:pt x="41" y="11511"/>
                  </a:lnTo>
                  <a:lnTo>
                    <a:pt x="123" y="11796"/>
                  </a:lnTo>
                  <a:lnTo>
                    <a:pt x="285" y="12081"/>
                  </a:lnTo>
                  <a:lnTo>
                    <a:pt x="448" y="12284"/>
                  </a:lnTo>
                  <a:lnTo>
                    <a:pt x="651" y="12488"/>
                  </a:lnTo>
                  <a:lnTo>
                    <a:pt x="896" y="12610"/>
                  </a:lnTo>
                  <a:lnTo>
                    <a:pt x="1140" y="12732"/>
                  </a:lnTo>
                  <a:lnTo>
                    <a:pt x="1384" y="12813"/>
                  </a:lnTo>
                  <a:lnTo>
                    <a:pt x="1668" y="12854"/>
                  </a:lnTo>
                  <a:lnTo>
                    <a:pt x="2238" y="12894"/>
                  </a:lnTo>
                  <a:lnTo>
                    <a:pt x="2929" y="12813"/>
                  </a:lnTo>
                  <a:lnTo>
                    <a:pt x="3621" y="12691"/>
                  </a:lnTo>
                  <a:lnTo>
                    <a:pt x="5004" y="12366"/>
                  </a:lnTo>
                  <a:lnTo>
                    <a:pt x="6712" y="11918"/>
                  </a:lnTo>
                  <a:lnTo>
                    <a:pt x="8380" y="11389"/>
                  </a:lnTo>
                  <a:lnTo>
                    <a:pt x="10048" y="10820"/>
                  </a:lnTo>
                  <a:lnTo>
                    <a:pt x="11715" y="10210"/>
                  </a:lnTo>
                  <a:lnTo>
                    <a:pt x="11756" y="10128"/>
                  </a:lnTo>
                  <a:lnTo>
                    <a:pt x="11797" y="10088"/>
                  </a:lnTo>
                  <a:lnTo>
                    <a:pt x="11837" y="9966"/>
                  </a:lnTo>
                  <a:lnTo>
                    <a:pt x="11797" y="9884"/>
                  </a:lnTo>
                  <a:lnTo>
                    <a:pt x="11756" y="9844"/>
                  </a:lnTo>
                  <a:lnTo>
                    <a:pt x="11675" y="9803"/>
                  </a:lnTo>
                  <a:lnTo>
                    <a:pt x="11593" y="9844"/>
                  </a:lnTo>
                  <a:lnTo>
                    <a:pt x="10210" y="10373"/>
                  </a:lnTo>
                  <a:lnTo>
                    <a:pt x="8827" y="10861"/>
                  </a:lnTo>
                  <a:lnTo>
                    <a:pt x="7444" y="11308"/>
                  </a:lnTo>
                  <a:lnTo>
                    <a:pt x="6021" y="11715"/>
                  </a:lnTo>
                  <a:lnTo>
                    <a:pt x="4597" y="12081"/>
                  </a:lnTo>
                  <a:lnTo>
                    <a:pt x="3173" y="12366"/>
                  </a:lnTo>
                  <a:lnTo>
                    <a:pt x="2604" y="12488"/>
                  </a:lnTo>
                  <a:lnTo>
                    <a:pt x="2034" y="12528"/>
                  </a:lnTo>
                  <a:lnTo>
                    <a:pt x="1709" y="12488"/>
                  </a:lnTo>
                  <a:lnTo>
                    <a:pt x="1424" y="12447"/>
                  </a:lnTo>
                  <a:lnTo>
                    <a:pt x="1180" y="12366"/>
                  </a:lnTo>
                  <a:lnTo>
                    <a:pt x="936" y="12244"/>
                  </a:lnTo>
                  <a:lnTo>
                    <a:pt x="692" y="12040"/>
                  </a:lnTo>
                  <a:lnTo>
                    <a:pt x="529" y="11796"/>
                  </a:lnTo>
                  <a:lnTo>
                    <a:pt x="448" y="11511"/>
                  </a:lnTo>
                  <a:lnTo>
                    <a:pt x="407" y="11227"/>
                  </a:lnTo>
                  <a:lnTo>
                    <a:pt x="407" y="10942"/>
                  </a:lnTo>
                  <a:lnTo>
                    <a:pt x="448" y="10657"/>
                  </a:lnTo>
                  <a:lnTo>
                    <a:pt x="529" y="10373"/>
                  </a:lnTo>
                  <a:lnTo>
                    <a:pt x="651" y="10088"/>
                  </a:lnTo>
                  <a:lnTo>
                    <a:pt x="855" y="9803"/>
                  </a:lnTo>
                  <a:lnTo>
                    <a:pt x="1058" y="9518"/>
                  </a:lnTo>
                  <a:lnTo>
                    <a:pt x="1546" y="8990"/>
                  </a:lnTo>
                  <a:lnTo>
                    <a:pt x="2034" y="8501"/>
                  </a:lnTo>
                  <a:lnTo>
                    <a:pt x="2563" y="8013"/>
                  </a:lnTo>
                  <a:lnTo>
                    <a:pt x="3621" y="7037"/>
                  </a:lnTo>
                  <a:lnTo>
                    <a:pt x="4719" y="6102"/>
                  </a:lnTo>
                  <a:lnTo>
                    <a:pt x="5858" y="5207"/>
                  </a:lnTo>
                  <a:lnTo>
                    <a:pt x="6956" y="4271"/>
                  </a:lnTo>
                  <a:lnTo>
                    <a:pt x="8299" y="3295"/>
                  </a:lnTo>
                  <a:lnTo>
                    <a:pt x="9600" y="2278"/>
                  </a:lnTo>
                  <a:lnTo>
                    <a:pt x="12285" y="366"/>
                  </a:lnTo>
                  <a:lnTo>
                    <a:pt x="12326" y="285"/>
                  </a:lnTo>
                  <a:lnTo>
                    <a:pt x="12366" y="203"/>
                  </a:lnTo>
                  <a:lnTo>
                    <a:pt x="12326" y="81"/>
                  </a:lnTo>
                  <a:lnTo>
                    <a:pt x="12285" y="41"/>
                  </a:lnTo>
                  <a:lnTo>
                    <a:pt x="122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2756975" y="1978375"/>
              <a:ext cx="183075" cy="133225"/>
            </a:xfrm>
            <a:custGeom>
              <a:avLst/>
              <a:gdLst/>
              <a:ahLst/>
              <a:cxnLst/>
              <a:rect l="l" t="t" r="r" b="b"/>
              <a:pathLst>
                <a:path w="7323" h="5329" extrusionOk="0">
                  <a:moveTo>
                    <a:pt x="5980" y="366"/>
                  </a:moveTo>
                  <a:lnTo>
                    <a:pt x="6306" y="407"/>
                  </a:lnTo>
                  <a:lnTo>
                    <a:pt x="6428" y="407"/>
                  </a:lnTo>
                  <a:lnTo>
                    <a:pt x="6550" y="488"/>
                  </a:lnTo>
                  <a:lnTo>
                    <a:pt x="6672" y="569"/>
                  </a:lnTo>
                  <a:lnTo>
                    <a:pt x="6753" y="651"/>
                  </a:lnTo>
                  <a:lnTo>
                    <a:pt x="6834" y="814"/>
                  </a:lnTo>
                  <a:lnTo>
                    <a:pt x="6875" y="936"/>
                  </a:lnTo>
                  <a:lnTo>
                    <a:pt x="6956" y="1302"/>
                  </a:lnTo>
                  <a:lnTo>
                    <a:pt x="6916" y="1586"/>
                  </a:lnTo>
                  <a:lnTo>
                    <a:pt x="6834" y="1912"/>
                  </a:lnTo>
                  <a:lnTo>
                    <a:pt x="6672" y="2197"/>
                  </a:lnTo>
                  <a:lnTo>
                    <a:pt x="6468" y="2522"/>
                  </a:lnTo>
                  <a:lnTo>
                    <a:pt x="6184" y="2766"/>
                  </a:lnTo>
                  <a:lnTo>
                    <a:pt x="5858" y="3010"/>
                  </a:lnTo>
                  <a:lnTo>
                    <a:pt x="5533" y="3213"/>
                  </a:lnTo>
                  <a:lnTo>
                    <a:pt x="4841" y="3580"/>
                  </a:lnTo>
                  <a:lnTo>
                    <a:pt x="4109" y="3864"/>
                  </a:lnTo>
                  <a:lnTo>
                    <a:pt x="3092" y="4271"/>
                  </a:lnTo>
                  <a:lnTo>
                    <a:pt x="2075" y="4637"/>
                  </a:lnTo>
                  <a:lnTo>
                    <a:pt x="1709" y="4800"/>
                  </a:lnTo>
                  <a:lnTo>
                    <a:pt x="1180" y="4963"/>
                  </a:lnTo>
                  <a:lnTo>
                    <a:pt x="692" y="4963"/>
                  </a:lnTo>
                  <a:lnTo>
                    <a:pt x="530" y="4881"/>
                  </a:lnTo>
                  <a:lnTo>
                    <a:pt x="448" y="4840"/>
                  </a:lnTo>
                  <a:lnTo>
                    <a:pt x="408" y="4759"/>
                  </a:lnTo>
                  <a:lnTo>
                    <a:pt x="367" y="4637"/>
                  </a:lnTo>
                  <a:lnTo>
                    <a:pt x="367" y="4515"/>
                  </a:lnTo>
                  <a:lnTo>
                    <a:pt x="448" y="4312"/>
                  </a:lnTo>
                  <a:lnTo>
                    <a:pt x="570" y="4108"/>
                  </a:lnTo>
                  <a:lnTo>
                    <a:pt x="733" y="3946"/>
                  </a:lnTo>
                  <a:lnTo>
                    <a:pt x="1384" y="3335"/>
                  </a:lnTo>
                  <a:lnTo>
                    <a:pt x="2075" y="2685"/>
                  </a:lnTo>
                  <a:lnTo>
                    <a:pt x="2848" y="2034"/>
                  </a:lnTo>
                  <a:lnTo>
                    <a:pt x="3621" y="1424"/>
                  </a:lnTo>
                  <a:lnTo>
                    <a:pt x="4068" y="1180"/>
                  </a:lnTo>
                  <a:lnTo>
                    <a:pt x="4475" y="936"/>
                  </a:lnTo>
                  <a:lnTo>
                    <a:pt x="4841" y="732"/>
                  </a:lnTo>
                  <a:lnTo>
                    <a:pt x="5207" y="569"/>
                  </a:lnTo>
                  <a:lnTo>
                    <a:pt x="5614" y="447"/>
                  </a:lnTo>
                  <a:lnTo>
                    <a:pt x="5980" y="366"/>
                  </a:lnTo>
                  <a:close/>
                  <a:moveTo>
                    <a:pt x="6021" y="0"/>
                  </a:moveTo>
                  <a:lnTo>
                    <a:pt x="5614" y="81"/>
                  </a:lnTo>
                  <a:lnTo>
                    <a:pt x="5207" y="203"/>
                  </a:lnTo>
                  <a:lnTo>
                    <a:pt x="4841" y="366"/>
                  </a:lnTo>
                  <a:lnTo>
                    <a:pt x="4353" y="569"/>
                  </a:lnTo>
                  <a:lnTo>
                    <a:pt x="3865" y="854"/>
                  </a:lnTo>
                  <a:lnTo>
                    <a:pt x="3377" y="1180"/>
                  </a:lnTo>
                  <a:lnTo>
                    <a:pt x="2930" y="1505"/>
                  </a:lnTo>
                  <a:lnTo>
                    <a:pt x="2035" y="2237"/>
                  </a:lnTo>
                  <a:lnTo>
                    <a:pt x="1180" y="2969"/>
                  </a:lnTo>
                  <a:lnTo>
                    <a:pt x="814" y="3295"/>
                  </a:lnTo>
                  <a:lnTo>
                    <a:pt x="448" y="3702"/>
                  </a:lnTo>
                  <a:lnTo>
                    <a:pt x="245" y="3905"/>
                  </a:lnTo>
                  <a:lnTo>
                    <a:pt x="123" y="4108"/>
                  </a:lnTo>
                  <a:lnTo>
                    <a:pt x="42" y="4352"/>
                  </a:lnTo>
                  <a:lnTo>
                    <a:pt x="1" y="4596"/>
                  </a:lnTo>
                  <a:lnTo>
                    <a:pt x="42" y="4840"/>
                  </a:lnTo>
                  <a:lnTo>
                    <a:pt x="164" y="5044"/>
                  </a:lnTo>
                  <a:lnTo>
                    <a:pt x="326" y="5207"/>
                  </a:lnTo>
                  <a:lnTo>
                    <a:pt x="530" y="5288"/>
                  </a:lnTo>
                  <a:lnTo>
                    <a:pt x="774" y="5329"/>
                  </a:lnTo>
                  <a:lnTo>
                    <a:pt x="1018" y="5329"/>
                  </a:lnTo>
                  <a:lnTo>
                    <a:pt x="1262" y="5288"/>
                  </a:lnTo>
                  <a:lnTo>
                    <a:pt x="1465" y="5247"/>
                  </a:lnTo>
                  <a:lnTo>
                    <a:pt x="2157" y="5003"/>
                  </a:lnTo>
                  <a:lnTo>
                    <a:pt x="2848" y="4759"/>
                  </a:lnTo>
                  <a:lnTo>
                    <a:pt x="4139" y="4266"/>
                  </a:lnTo>
                  <a:lnTo>
                    <a:pt x="4139" y="4266"/>
                  </a:lnTo>
                  <a:lnTo>
                    <a:pt x="4150" y="4271"/>
                  </a:lnTo>
                  <a:lnTo>
                    <a:pt x="4231" y="4230"/>
                  </a:lnTo>
                  <a:lnTo>
                    <a:pt x="4963" y="3905"/>
                  </a:lnTo>
                  <a:lnTo>
                    <a:pt x="5696" y="3539"/>
                  </a:lnTo>
                  <a:lnTo>
                    <a:pt x="6021" y="3335"/>
                  </a:lnTo>
                  <a:lnTo>
                    <a:pt x="6346" y="3091"/>
                  </a:lnTo>
                  <a:lnTo>
                    <a:pt x="6672" y="2847"/>
                  </a:lnTo>
                  <a:lnTo>
                    <a:pt x="6916" y="2522"/>
                  </a:lnTo>
                  <a:lnTo>
                    <a:pt x="7119" y="2197"/>
                  </a:lnTo>
                  <a:lnTo>
                    <a:pt x="7241" y="1871"/>
                  </a:lnTo>
                  <a:lnTo>
                    <a:pt x="7323" y="1505"/>
                  </a:lnTo>
                  <a:lnTo>
                    <a:pt x="7323" y="1098"/>
                  </a:lnTo>
                  <a:lnTo>
                    <a:pt x="7201" y="732"/>
                  </a:lnTo>
                  <a:lnTo>
                    <a:pt x="7119" y="569"/>
                  </a:lnTo>
                  <a:lnTo>
                    <a:pt x="7038" y="407"/>
                  </a:lnTo>
                  <a:lnTo>
                    <a:pt x="6916" y="285"/>
                  </a:lnTo>
                  <a:lnTo>
                    <a:pt x="6794" y="163"/>
                  </a:lnTo>
                  <a:lnTo>
                    <a:pt x="6631" y="81"/>
                  </a:lnTo>
                  <a:lnTo>
                    <a:pt x="6428" y="41"/>
                  </a:lnTo>
                  <a:lnTo>
                    <a:pt x="62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2" name="Google Shape;272;p8"/>
          <p:cNvSpPr/>
          <p:nvPr/>
        </p:nvSpPr>
        <p:spPr>
          <a:xfrm>
            <a:off x="3564896" y="4666097"/>
            <a:ext cx="85704" cy="85658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221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1"/>
                </a:lnTo>
                <a:lnTo>
                  <a:pt x="150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4"/>
                </a:lnTo>
                <a:lnTo>
                  <a:pt x="1791" y="652"/>
                </a:lnTo>
                <a:lnTo>
                  <a:pt x="1750" y="489"/>
                </a:lnTo>
                <a:lnTo>
                  <a:pt x="1669" y="367"/>
                </a:lnTo>
                <a:lnTo>
                  <a:pt x="1547" y="245"/>
                </a:lnTo>
                <a:lnTo>
                  <a:pt x="1303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3" name="Google Shape;273;p8"/>
          <p:cNvGrpSpPr/>
          <p:nvPr/>
        </p:nvGrpSpPr>
        <p:grpSpPr>
          <a:xfrm>
            <a:off x="7693887" y="3395809"/>
            <a:ext cx="2408503" cy="2408503"/>
            <a:chOff x="7349044" y="3624409"/>
            <a:chExt cx="2408503" cy="2408503"/>
          </a:xfrm>
        </p:grpSpPr>
        <p:sp>
          <p:nvSpPr>
            <p:cNvPr id="274" name="Google Shape;274;p8"/>
            <p:cNvSpPr/>
            <p:nvPr/>
          </p:nvSpPr>
          <p:spPr>
            <a:xfrm rot="8100000" flipH="1">
              <a:off x="7661995" y="4016892"/>
              <a:ext cx="1782600" cy="1623537"/>
            </a:xfrm>
            <a:custGeom>
              <a:avLst/>
              <a:gdLst/>
              <a:ahLst/>
              <a:cxnLst/>
              <a:rect l="l" t="t" r="r" b="b"/>
              <a:pathLst>
                <a:path w="19160" h="17451" extrusionOk="0">
                  <a:moveTo>
                    <a:pt x="9682" y="0"/>
                  </a:moveTo>
                  <a:lnTo>
                    <a:pt x="9600" y="41"/>
                  </a:lnTo>
                  <a:lnTo>
                    <a:pt x="9560" y="82"/>
                  </a:lnTo>
                  <a:lnTo>
                    <a:pt x="7892" y="1668"/>
                  </a:lnTo>
                  <a:lnTo>
                    <a:pt x="6306" y="3295"/>
                  </a:lnTo>
                  <a:lnTo>
                    <a:pt x="5533" y="4109"/>
                  </a:lnTo>
                  <a:lnTo>
                    <a:pt x="4760" y="4963"/>
                  </a:lnTo>
                  <a:lnTo>
                    <a:pt x="4028" y="5858"/>
                  </a:lnTo>
                  <a:lnTo>
                    <a:pt x="3336" y="6753"/>
                  </a:lnTo>
                  <a:lnTo>
                    <a:pt x="2686" y="7688"/>
                  </a:lnTo>
                  <a:lnTo>
                    <a:pt x="2075" y="8624"/>
                  </a:lnTo>
                  <a:lnTo>
                    <a:pt x="1506" y="9600"/>
                  </a:lnTo>
                  <a:lnTo>
                    <a:pt x="1018" y="10617"/>
                  </a:lnTo>
                  <a:lnTo>
                    <a:pt x="611" y="11552"/>
                  </a:lnTo>
                  <a:lnTo>
                    <a:pt x="448" y="12000"/>
                  </a:lnTo>
                  <a:lnTo>
                    <a:pt x="286" y="12488"/>
                  </a:lnTo>
                  <a:lnTo>
                    <a:pt x="164" y="12976"/>
                  </a:lnTo>
                  <a:lnTo>
                    <a:pt x="42" y="13464"/>
                  </a:lnTo>
                  <a:lnTo>
                    <a:pt x="1" y="13993"/>
                  </a:lnTo>
                  <a:lnTo>
                    <a:pt x="1" y="14481"/>
                  </a:lnTo>
                  <a:lnTo>
                    <a:pt x="42" y="14969"/>
                  </a:lnTo>
                  <a:lnTo>
                    <a:pt x="123" y="15417"/>
                  </a:lnTo>
                  <a:lnTo>
                    <a:pt x="286" y="15823"/>
                  </a:lnTo>
                  <a:lnTo>
                    <a:pt x="489" y="16230"/>
                  </a:lnTo>
                  <a:lnTo>
                    <a:pt x="733" y="16556"/>
                  </a:lnTo>
                  <a:lnTo>
                    <a:pt x="1059" y="16881"/>
                  </a:lnTo>
                  <a:lnTo>
                    <a:pt x="1465" y="17125"/>
                  </a:lnTo>
                  <a:lnTo>
                    <a:pt x="1913" y="17288"/>
                  </a:lnTo>
                  <a:lnTo>
                    <a:pt x="2441" y="17410"/>
                  </a:lnTo>
                  <a:lnTo>
                    <a:pt x="2930" y="17450"/>
                  </a:lnTo>
                  <a:lnTo>
                    <a:pt x="3458" y="17369"/>
                  </a:lnTo>
                  <a:lnTo>
                    <a:pt x="3987" y="17288"/>
                  </a:lnTo>
                  <a:lnTo>
                    <a:pt x="4516" y="17125"/>
                  </a:lnTo>
                  <a:lnTo>
                    <a:pt x="5004" y="16922"/>
                  </a:lnTo>
                  <a:lnTo>
                    <a:pt x="5492" y="16678"/>
                  </a:lnTo>
                  <a:lnTo>
                    <a:pt x="5940" y="16434"/>
                  </a:lnTo>
                  <a:lnTo>
                    <a:pt x="7038" y="15783"/>
                  </a:lnTo>
                  <a:lnTo>
                    <a:pt x="7567" y="15498"/>
                  </a:lnTo>
                  <a:lnTo>
                    <a:pt x="8136" y="15213"/>
                  </a:lnTo>
                  <a:lnTo>
                    <a:pt x="8665" y="15051"/>
                  </a:lnTo>
                  <a:lnTo>
                    <a:pt x="9194" y="14888"/>
                  </a:lnTo>
                  <a:lnTo>
                    <a:pt x="10251" y="14644"/>
                  </a:lnTo>
                  <a:lnTo>
                    <a:pt x="11350" y="14481"/>
                  </a:lnTo>
                  <a:lnTo>
                    <a:pt x="12448" y="14278"/>
                  </a:lnTo>
                  <a:lnTo>
                    <a:pt x="13017" y="14156"/>
                  </a:lnTo>
                  <a:lnTo>
                    <a:pt x="13546" y="13993"/>
                  </a:lnTo>
                  <a:lnTo>
                    <a:pt x="14075" y="13830"/>
                  </a:lnTo>
                  <a:lnTo>
                    <a:pt x="14563" y="13627"/>
                  </a:lnTo>
                  <a:lnTo>
                    <a:pt x="15092" y="13342"/>
                  </a:lnTo>
                  <a:lnTo>
                    <a:pt x="15580" y="13017"/>
                  </a:lnTo>
                  <a:lnTo>
                    <a:pt x="16027" y="12651"/>
                  </a:lnTo>
                  <a:lnTo>
                    <a:pt x="16434" y="12244"/>
                  </a:lnTo>
                  <a:lnTo>
                    <a:pt x="16800" y="11837"/>
                  </a:lnTo>
                  <a:lnTo>
                    <a:pt x="17126" y="11390"/>
                  </a:lnTo>
                  <a:lnTo>
                    <a:pt x="17410" y="10902"/>
                  </a:lnTo>
                  <a:lnTo>
                    <a:pt x="17695" y="10413"/>
                  </a:lnTo>
                  <a:lnTo>
                    <a:pt x="17939" y="9885"/>
                  </a:lnTo>
                  <a:lnTo>
                    <a:pt x="18142" y="9356"/>
                  </a:lnTo>
                  <a:lnTo>
                    <a:pt x="18305" y="8786"/>
                  </a:lnTo>
                  <a:lnTo>
                    <a:pt x="18509" y="8258"/>
                  </a:lnTo>
                  <a:lnTo>
                    <a:pt x="18753" y="7119"/>
                  </a:lnTo>
                  <a:lnTo>
                    <a:pt x="18956" y="6020"/>
                  </a:lnTo>
                  <a:lnTo>
                    <a:pt x="19159" y="4759"/>
                  </a:lnTo>
                  <a:lnTo>
                    <a:pt x="19159" y="4678"/>
                  </a:lnTo>
                  <a:lnTo>
                    <a:pt x="19119" y="4637"/>
                  </a:lnTo>
                  <a:lnTo>
                    <a:pt x="18997" y="4556"/>
                  </a:lnTo>
                  <a:lnTo>
                    <a:pt x="18875" y="4556"/>
                  </a:lnTo>
                  <a:lnTo>
                    <a:pt x="18834" y="4597"/>
                  </a:lnTo>
                  <a:lnTo>
                    <a:pt x="18793" y="4678"/>
                  </a:lnTo>
                  <a:lnTo>
                    <a:pt x="18631" y="5776"/>
                  </a:lnTo>
                  <a:lnTo>
                    <a:pt x="18427" y="6915"/>
                  </a:lnTo>
                  <a:lnTo>
                    <a:pt x="18183" y="8014"/>
                  </a:lnTo>
                  <a:lnTo>
                    <a:pt x="18020" y="8583"/>
                  </a:lnTo>
                  <a:lnTo>
                    <a:pt x="17858" y="9112"/>
                  </a:lnTo>
                  <a:lnTo>
                    <a:pt x="17654" y="9641"/>
                  </a:lnTo>
                  <a:lnTo>
                    <a:pt x="17410" y="10129"/>
                  </a:lnTo>
                  <a:lnTo>
                    <a:pt x="17166" y="10658"/>
                  </a:lnTo>
                  <a:lnTo>
                    <a:pt x="16882" y="11105"/>
                  </a:lnTo>
                  <a:lnTo>
                    <a:pt x="16556" y="11552"/>
                  </a:lnTo>
                  <a:lnTo>
                    <a:pt x="16190" y="12000"/>
                  </a:lnTo>
                  <a:lnTo>
                    <a:pt x="15743" y="12407"/>
                  </a:lnTo>
                  <a:lnTo>
                    <a:pt x="15295" y="12732"/>
                  </a:lnTo>
                  <a:lnTo>
                    <a:pt x="14848" y="13057"/>
                  </a:lnTo>
                  <a:lnTo>
                    <a:pt x="14400" y="13301"/>
                  </a:lnTo>
                  <a:lnTo>
                    <a:pt x="13912" y="13505"/>
                  </a:lnTo>
                  <a:lnTo>
                    <a:pt x="13383" y="13668"/>
                  </a:lnTo>
                  <a:lnTo>
                    <a:pt x="12895" y="13790"/>
                  </a:lnTo>
                  <a:lnTo>
                    <a:pt x="12366" y="13912"/>
                  </a:lnTo>
                  <a:lnTo>
                    <a:pt x="11309" y="14115"/>
                  </a:lnTo>
                  <a:lnTo>
                    <a:pt x="10251" y="14278"/>
                  </a:lnTo>
                  <a:lnTo>
                    <a:pt x="9194" y="14522"/>
                  </a:lnTo>
                  <a:lnTo>
                    <a:pt x="8665" y="14644"/>
                  </a:lnTo>
                  <a:lnTo>
                    <a:pt x="8177" y="14847"/>
                  </a:lnTo>
                  <a:lnTo>
                    <a:pt x="7689" y="15051"/>
                  </a:lnTo>
                  <a:lnTo>
                    <a:pt x="7201" y="15254"/>
                  </a:lnTo>
                  <a:lnTo>
                    <a:pt x="6224" y="15823"/>
                  </a:lnTo>
                  <a:lnTo>
                    <a:pt x="5248" y="16393"/>
                  </a:lnTo>
                  <a:lnTo>
                    <a:pt x="4760" y="16637"/>
                  </a:lnTo>
                  <a:lnTo>
                    <a:pt x="4231" y="16840"/>
                  </a:lnTo>
                  <a:lnTo>
                    <a:pt x="3702" y="16962"/>
                  </a:lnTo>
                  <a:lnTo>
                    <a:pt x="3133" y="17044"/>
                  </a:lnTo>
                  <a:lnTo>
                    <a:pt x="2645" y="17044"/>
                  </a:lnTo>
                  <a:lnTo>
                    <a:pt x="2157" y="16962"/>
                  </a:lnTo>
                  <a:lnTo>
                    <a:pt x="1913" y="16922"/>
                  </a:lnTo>
                  <a:lnTo>
                    <a:pt x="1709" y="16800"/>
                  </a:lnTo>
                  <a:lnTo>
                    <a:pt x="1465" y="16718"/>
                  </a:lnTo>
                  <a:lnTo>
                    <a:pt x="1262" y="16556"/>
                  </a:lnTo>
                  <a:lnTo>
                    <a:pt x="977" y="16271"/>
                  </a:lnTo>
                  <a:lnTo>
                    <a:pt x="692" y="15905"/>
                  </a:lnTo>
                  <a:lnTo>
                    <a:pt x="530" y="15498"/>
                  </a:lnTo>
                  <a:lnTo>
                    <a:pt x="408" y="15051"/>
                  </a:lnTo>
                  <a:lnTo>
                    <a:pt x="367" y="14603"/>
                  </a:lnTo>
                  <a:lnTo>
                    <a:pt x="367" y="14115"/>
                  </a:lnTo>
                  <a:lnTo>
                    <a:pt x="408" y="13668"/>
                  </a:lnTo>
                  <a:lnTo>
                    <a:pt x="489" y="13179"/>
                  </a:lnTo>
                  <a:lnTo>
                    <a:pt x="611" y="12732"/>
                  </a:lnTo>
                  <a:lnTo>
                    <a:pt x="733" y="12285"/>
                  </a:lnTo>
                  <a:lnTo>
                    <a:pt x="1059" y="11390"/>
                  </a:lnTo>
                  <a:lnTo>
                    <a:pt x="1506" y="10413"/>
                  </a:lnTo>
                  <a:lnTo>
                    <a:pt x="2035" y="9437"/>
                  </a:lnTo>
                  <a:lnTo>
                    <a:pt x="2604" y="8502"/>
                  </a:lnTo>
                  <a:lnTo>
                    <a:pt x="3174" y="7607"/>
                  </a:lnTo>
                  <a:lnTo>
                    <a:pt x="3824" y="6712"/>
                  </a:lnTo>
                  <a:lnTo>
                    <a:pt x="4516" y="5858"/>
                  </a:lnTo>
                  <a:lnTo>
                    <a:pt x="5207" y="5004"/>
                  </a:lnTo>
                  <a:lnTo>
                    <a:pt x="5940" y="4190"/>
                  </a:lnTo>
                  <a:lnTo>
                    <a:pt x="7485" y="2604"/>
                  </a:lnTo>
                  <a:lnTo>
                    <a:pt x="9031" y="1099"/>
                  </a:lnTo>
                  <a:lnTo>
                    <a:pt x="9804" y="326"/>
                  </a:lnTo>
                  <a:lnTo>
                    <a:pt x="9845" y="244"/>
                  </a:lnTo>
                  <a:lnTo>
                    <a:pt x="9845" y="204"/>
                  </a:lnTo>
                  <a:lnTo>
                    <a:pt x="9845" y="122"/>
                  </a:lnTo>
                  <a:lnTo>
                    <a:pt x="9804" y="82"/>
                  </a:lnTo>
                  <a:lnTo>
                    <a:pt x="9763" y="41"/>
                  </a:lnTo>
                  <a:lnTo>
                    <a:pt x="9682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8"/>
            <p:cNvSpPr/>
            <p:nvPr/>
          </p:nvSpPr>
          <p:spPr>
            <a:xfrm rot="8100000" flipH="1">
              <a:off x="7872293" y="4243499"/>
              <a:ext cx="1634949" cy="1309454"/>
            </a:xfrm>
            <a:custGeom>
              <a:avLst/>
              <a:gdLst/>
              <a:ahLst/>
              <a:cxnLst/>
              <a:rect l="l" t="t" r="r" b="b"/>
              <a:pathLst>
                <a:path w="17573" h="14075" extrusionOk="0">
                  <a:moveTo>
                    <a:pt x="14481" y="0"/>
                  </a:moveTo>
                  <a:lnTo>
                    <a:pt x="14400" y="41"/>
                  </a:lnTo>
                  <a:lnTo>
                    <a:pt x="12447" y="1099"/>
                  </a:lnTo>
                  <a:lnTo>
                    <a:pt x="10576" y="2238"/>
                  </a:lnTo>
                  <a:lnTo>
                    <a:pt x="8705" y="3458"/>
                  </a:lnTo>
                  <a:lnTo>
                    <a:pt x="6916" y="4760"/>
                  </a:lnTo>
                  <a:lnTo>
                    <a:pt x="5207" y="6142"/>
                  </a:lnTo>
                  <a:lnTo>
                    <a:pt x="3539" y="7566"/>
                  </a:lnTo>
                  <a:lnTo>
                    <a:pt x="1872" y="9112"/>
                  </a:lnTo>
                  <a:lnTo>
                    <a:pt x="1139" y="9844"/>
                  </a:lnTo>
                  <a:lnTo>
                    <a:pt x="814" y="10251"/>
                  </a:lnTo>
                  <a:lnTo>
                    <a:pt x="489" y="10658"/>
                  </a:lnTo>
                  <a:lnTo>
                    <a:pt x="285" y="11024"/>
                  </a:lnTo>
                  <a:lnTo>
                    <a:pt x="123" y="11471"/>
                  </a:lnTo>
                  <a:lnTo>
                    <a:pt x="41" y="11919"/>
                  </a:lnTo>
                  <a:lnTo>
                    <a:pt x="1" y="12325"/>
                  </a:lnTo>
                  <a:lnTo>
                    <a:pt x="82" y="12773"/>
                  </a:lnTo>
                  <a:lnTo>
                    <a:pt x="123" y="12976"/>
                  </a:lnTo>
                  <a:lnTo>
                    <a:pt x="204" y="13179"/>
                  </a:lnTo>
                  <a:lnTo>
                    <a:pt x="326" y="13342"/>
                  </a:lnTo>
                  <a:lnTo>
                    <a:pt x="448" y="13505"/>
                  </a:lnTo>
                  <a:lnTo>
                    <a:pt x="611" y="13668"/>
                  </a:lnTo>
                  <a:lnTo>
                    <a:pt x="814" y="13830"/>
                  </a:lnTo>
                  <a:lnTo>
                    <a:pt x="1017" y="13912"/>
                  </a:lnTo>
                  <a:lnTo>
                    <a:pt x="1262" y="13993"/>
                  </a:lnTo>
                  <a:lnTo>
                    <a:pt x="1465" y="14034"/>
                  </a:lnTo>
                  <a:lnTo>
                    <a:pt x="1709" y="14074"/>
                  </a:lnTo>
                  <a:lnTo>
                    <a:pt x="2156" y="14034"/>
                  </a:lnTo>
                  <a:lnTo>
                    <a:pt x="2645" y="13952"/>
                  </a:lnTo>
                  <a:lnTo>
                    <a:pt x="3092" y="13790"/>
                  </a:lnTo>
                  <a:lnTo>
                    <a:pt x="3539" y="13627"/>
                  </a:lnTo>
                  <a:lnTo>
                    <a:pt x="4353" y="13220"/>
                  </a:lnTo>
                  <a:lnTo>
                    <a:pt x="6183" y="12407"/>
                  </a:lnTo>
                  <a:lnTo>
                    <a:pt x="7973" y="11512"/>
                  </a:lnTo>
                  <a:lnTo>
                    <a:pt x="9722" y="10576"/>
                  </a:lnTo>
                  <a:lnTo>
                    <a:pt x="10576" y="10088"/>
                  </a:lnTo>
                  <a:lnTo>
                    <a:pt x="11431" y="9559"/>
                  </a:lnTo>
                  <a:lnTo>
                    <a:pt x="12203" y="9031"/>
                  </a:lnTo>
                  <a:lnTo>
                    <a:pt x="12976" y="8461"/>
                  </a:lnTo>
                  <a:lnTo>
                    <a:pt x="13749" y="7851"/>
                  </a:lnTo>
                  <a:lnTo>
                    <a:pt x="14481" y="7241"/>
                  </a:lnTo>
                  <a:lnTo>
                    <a:pt x="15173" y="6549"/>
                  </a:lnTo>
                  <a:lnTo>
                    <a:pt x="15824" y="5858"/>
                  </a:lnTo>
                  <a:lnTo>
                    <a:pt x="16434" y="5126"/>
                  </a:lnTo>
                  <a:lnTo>
                    <a:pt x="17003" y="4353"/>
                  </a:lnTo>
                  <a:lnTo>
                    <a:pt x="17532" y="3539"/>
                  </a:lnTo>
                  <a:lnTo>
                    <a:pt x="17573" y="3458"/>
                  </a:lnTo>
                  <a:lnTo>
                    <a:pt x="17573" y="3417"/>
                  </a:lnTo>
                  <a:lnTo>
                    <a:pt x="17532" y="3336"/>
                  </a:lnTo>
                  <a:lnTo>
                    <a:pt x="17491" y="3295"/>
                  </a:lnTo>
                  <a:lnTo>
                    <a:pt x="17288" y="3295"/>
                  </a:lnTo>
                  <a:lnTo>
                    <a:pt x="17207" y="3377"/>
                  </a:lnTo>
                  <a:lnTo>
                    <a:pt x="16718" y="4149"/>
                  </a:lnTo>
                  <a:lnTo>
                    <a:pt x="16190" y="4882"/>
                  </a:lnTo>
                  <a:lnTo>
                    <a:pt x="15580" y="5573"/>
                  </a:lnTo>
                  <a:lnTo>
                    <a:pt x="14929" y="6265"/>
                  </a:lnTo>
                  <a:lnTo>
                    <a:pt x="14278" y="6915"/>
                  </a:lnTo>
                  <a:lnTo>
                    <a:pt x="13586" y="7525"/>
                  </a:lnTo>
                  <a:lnTo>
                    <a:pt x="12854" y="8095"/>
                  </a:lnTo>
                  <a:lnTo>
                    <a:pt x="12122" y="8624"/>
                  </a:lnTo>
                  <a:lnTo>
                    <a:pt x="11349" y="9153"/>
                  </a:lnTo>
                  <a:lnTo>
                    <a:pt x="10536" y="9641"/>
                  </a:lnTo>
                  <a:lnTo>
                    <a:pt x="9763" y="10129"/>
                  </a:lnTo>
                  <a:lnTo>
                    <a:pt x="8909" y="10617"/>
                  </a:lnTo>
                  <a:lnTo>
                    <a:pt x="7241" y="11471"/>
                  </a:lnTo>
                  <a:lnTo>
                    <a:pt x="5573" y="12285"/>
                  </a:lnTo>
                  <a:lnTo>
                    <a:pt x="3865" y="13057"/>
                  </a:lnTo>
                  <a:lnTo>
                    <a:pt x="2970" y="13464"/>
                  </a:lnTo>
                  <a:lnTo>
                    <a:pt x="2522" y="13586"/>
                  </a:lnTo>
                  <a:lnTo>
                    <a:pt x="2034" y="13668"/>
                  </a:lnTo>
                  <a:lnTo>
                    <a:pt x="1790" y="13708"/>
                  </a:lnTo>
                  <a:lnTo>
                    <a:pt x="1587" y="13668"/>
                  </a:lnTo>
                  <a:lnTo>
                    <a:pt x="1384" y="13627"/>
                  </a:lnTo>
                  <a:lnTo>
                    <a:pt x="1180" y="13546"/>
                  </a:lnTo>
                  <a:lnTo>
                    <a:pt x="977" y="13464"/>
                  </a:lnTo>
                  <a:lnTo>
                    <a:pt x="814" y="13342"/>
                  </a:lnTo>
                  <a:lnTo>
                    <a:pt x="651" y="13179"/>
                  </a:lnTo>
                  <a:lnTo>
                    <a:pt x="529" y="12976"/>
                  </a:lnTo>
                  <a:lnTo>
                    <a:pt x="448" y="12773"/>
                  </a:lnTo>
                  <a:lnTo>
                    <a:pt x="407" y="12529"/>
                  </a:lnTo>
                  <a:lnTo>
                    <a:pt x="367" y="12325"/>
                  </a:lnTo>
                  <a:lnTo>
                    <a:pt x="367" y="12122"/>
                  </a:lnTo>
                  <a:lnTo>
                    <a:pt x="448" y="11674"/>
                  </a:lnTo>
                  <a:lnTo>
                    <a:pt x="570" y="11268"/>
                  </a:lnTo>
                  <a:lnTo>
                    <a:pt x="855" y="10820"/>
                  </a:lnTo>
                  <a:lnTo>
                    <a:pt x="1139" y="10413"/>
                  </a:lnTo>
                  <a:lnTo>
                    <a:pt x="1506" y="10007"/>
                  </a:lnTo>
                  <a:lnTo>
                    <a:pt x="1872" y="9641"/>
                  </a:lnTo>
                  <a:lnTo>
                    <a:pt x="3377" y="8217"/>
                  </a:lnTo>
                  <a:lnTo>
                    <a:pt x="4963" y="6834"/>
                  </a:lnTo>
                  <a:lnTo>
                    <a:pt x="6590" y="5492"/>
                  </a:lnTo>
                  <a:lnTo>
                    <a:pt x="8298" y="4231"/>
                  </a:lnTo>
                  <a:lnTo>
                    <a:pt x="10048" y="3010"/>
                  </a:lnTo>
                  <a:lnTo>
                    <a:pt x="11837" y="1912"/>
                  </a:lnTo>
                  <a:lnTo>
                    <a:pt x="13668" y="855"/>
                  </a:lnTo>
                  <a:lnTo>
                    <a:pt x="14603" y="366"/>
                  </a:lnTo>
                  <a:lnTo>
                    <a:pt x="14644" y="285"/>
                  </a:lnTo>
                  <a:lnTo>
                    <a:pt x="14685" y="244"/>
                  </a:lnTo>
                  <a:lnTo>
                    <a:pt x="14685" y="163"/>
                  </a:lnTo>
                  <a:lnTo>
                    <a:pt x="14644" y="122"/>
                  </a:lnTo>
                  <a:lnTo>
                    <a:pt x="14603" y="41"/>
                  </a:lnTo>
                  <a:lnTo>
                    <a:pt x="14563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 rot="8100000" flipH="1">
              <a:off x="8893413" y="4510443"/>
              <a:ext cx="673778" cy="582858"/>
            </a:xfrm>
            <a:custGeom>
              <a:avLst/>
              <a:gdLst/>
              <a:ahLst/>
              <a:cxnLst/>
              <a:rect l="l" t="t" r="r" b="b"/>
              <a:pathLst>
                <a:path w="7242" h="6265" extrusionOk="0">
                  <a:moveTo>
                    <a:pt x="6224" y="0"/>
                  </a:moveTo>
                  <a:lnTo>
                    <a:pt x="6143" y="41"/>
                  </a:lnTo>
                  <a:lnTo>
                    <a:pt x="3092" y="2319"/>
                  </a:lnTo>
                  <a:lnTo>
                    <a:pt x="1547" y="3498"/>
                  </a:lnTo>
                  <a:lnTo>
                    <a:pt x="896" y="3986"/>
                  </a:lnTo>
                  <a:lnTo>
                    <a:pt x="570" y="4271"/>
                  </a:lnTo>
                  <a:lnTo>
                    <a:pt x="326" y="4556"/>
                  </a:lnTo>
                  <a:lnTo>
                    <a:pt x="164" y="4800"/>
                  </a:lnTo>
                  <a:lnTo>
                    <a:pt x="42" y="5085"/>
                  </a:lnTo>
                  <a:lnTo>
                    <a:pt x="1" y="5410"/>
                  </a:lnTo>
                  <a:lnTo>
                    <a:pt x="82" y="5695"/>
                  </a:lnTo>
                  <a:lnTo>
                    <a:pt x="204" y="5980"/>
                  </a:lnTo>
                  <a:lnTo>
                    <a:pt x="326" y="6061"/>
                  </a:lnTo>
                  <a:lnTo>
                    <a:pt x="448" y="6142"/>
                  </a:lnTo>
                  <a:lnTo>
                    <a:pt x="570" y="6224"/>
                  </a:lnTo>
                  <a:lnTo>
                    <a:pt x="692" y="6264"/>
                  </a:lnTo>
                  <a:lnTo>
                    <a:pt x="977" y="6264"/>
                  </a:lnTo>
                  <a:lnTo>
                    <a:pt x="1181" y="6183"/>
                  </a:lnTo>
                  <a:lnTo>
                    <a:pt x="1343" y="6102"/>
                  </a:lnTo>
                  <a:lnTo>
                    <a:pt x="1709" y="5898"/>
                  </a:lnTo>
                  <a:lnTo>
                    <a:pt x="2482" y="5329"/>
                  </a:lnTo>
                  <a:lnTo>
                    <a:pt x="3987" y="4271"/>
                  </a:lnTo>
                  <a:lnTo>
                    <a:pt x="5614" y="2970"/>
                  </a:lnTo>
                  <a:lnTo>
                    <a:pt x="7160" y="1668"/>
                  </a:lnTo>
                  <a:lnTo>
                    <a:pt x="7241" y="1587"/>
                  </a:lnTo>
                  <a:lnTo>
                    <a:pt x="7241" y="1546"/>
                  </a:lnTo>
                  <a:lnTo>
                    <a:pt x="7201" y="1465"/>
                  </a:lnTo>
                  <a:lnTo>
                    <a:pt x="7160" y="1424"/>
                  </a:lnTo>
                  <a:lnTo>
                    <a:pt x="7038" y="1343"/>
                  </a:lnTo>
                  <a:lnTo>
                    <a:pt x="6997" y="1343"/>
                  </a:lnTo>
                  <a:lnTo>
                    <a:pt x="6916" y="1383"/>
                  </a:lnTo>
                  <a:lnTo>
                    <a:pt x="5655" y="2441"/>
                  </a:lnTo>
                  <a:lnTo>
                    <a:pt x="4394" y="3458"/>
                  </a:lnTo>
                  <a:lnTo>
                    <a:pt x="3092" y="4434"/>
                  </a:lnTo>
                  <a:lnTo>
                    <a:pt x="1750" y="5410"/>
                  </a:lnTo>
                  <a:lnTo>
                    <a:pt x="1465" y="5613"/>
                  </a:lnTo>
                  <a:lnTo>
                    <a:pt x="1140" y="5817"/>
                  </a:lnTo>
                  <a:lnTo>
                    <a:pt x="936" y="5858"/>
                  </a:lnTo>
                  <a:lnTo>
                    <a:pt x="774" y="5898"/>
                  </a:lnTo>
                  <a:lnTo>
                    <a:pt x="611" y="5858"/>
                  </a:lnTo>
                  <a:lnTo>
                    <a:pt x="489" y="5695"/>
                  </a:lnTo>
                  <a:lnTo>
                    <a:pt x="408" y="5573"/>
                  </a:lnTo>
                  <a:lnTo>
                    <a:pt x="367" y="5451"/>
                  </a:lnTo>
                  <a:lnTo>
                    <a:pt x="367" y="5288"/>
                  </a:lnTo>
                  <a:lnTo>
                    <a:pt x="408" y="5166"/>
                  </a:lnTo>
                  <a:lnTo>
                    <a:pt x="530" y="4881"/>
                  </a:lnTo>
                  <a:lnTo>
                    <a:pt x="733" y="4637"/>
                  </a:lnTo>
                  <a:lnTo>
                    <a:pt x="1018" y="4393"/>
                  </a:lnTo>
                  <a:lnTo>
                    <a:pt x="1303" y="4149"/>
                  </a:lnTo>
                  <a:lnTo>
                    <a:pt x="1913" y="3661"/>
                  </a:lnTo>
                  <a:lnTo>
                    <a:pt x="3255" y="2644"/>
                  </a:lnTo>
                  <a:lnTo>
                    <a:pt x="6346" y="366"/>
                  </a:lnTo>
                  <a:lnTo>
                    <a:pt x="6387" y="326"/>
                  </a:lnTo>
                  <a:lnTo>
                    <a:pt x="6428" y="244"/>
                  </a:lnTo>
                  <a:lnTo>
                    <a:pt x="6387" y="122"/>
                  </a:lnTo>
                  <a:lnTo>
                    <a:pt x="6346" y="41"/>
                  </a:lnTo>
                  <a:lnTo>
                    <a:pt x="6265" y="41"/>
                  </a:lnTo>
                  <a:lnTo>
                    <a:pt x="6224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 rot="8100000" flipH="1">
              <a:off x="7985425" y="4705653"/>
              <a:ext cx="688850" cy="510943"/>
            </a:xfrm>
            <a:custGeom>
              <a:avLst/>
              <a:gdLst/>
              <a:ahLst/>
              <a:cxnLst/>
              <a:rect l="l" t="t" r="r" b="b"/>
              <a:pathLst>
                <a:path w="7404" h="5492" extrusionOk="0">
                  <a:moveTo>
                    <a:pt x="6712" y="366"/>
                  </a:moveTo>
                  <a:lnTo>
                    <a:pt x="6875" y="407"/>
                  </a:lnTo>
                  <a:lnTo>
                    <a:pt x="6956" y="488"/>
                  </a:lnTo>
                  <a:lnTo>
                    <a:pt x="6997" y="610"/>
                  </a:lnTo>
                  <a:lnTo>
                    <a:pt x="6997" y="773"/>
                  </a:lnTo>
                  <a:lnTo>
                    <a:pt x="6956" y="895"/>
                  </a:lnTo>
                  <a:lnTo>
                    <a:pt x="6875" y="1058"/>
                  </a:lnTo>
                  <a:lnTo>
                    <a:pt x="6712" y="1302"/>
                  </a:lnTo>
                  <a:lnTo>
                    <a:pt x="6509" y="1505"/>
                  </a:lnTo>
                  <a:lnTo>
                    <a:pt x="6305" y="1668"/>
                  </a:lnTo>
                  <a:lnTo>
                    <a:pt x="5817" y="1953"/>
                  </a:lnTo>
                  <a:lnTo>
                    <a:pt x="4760" y="2685"/>
                  </a:lnTo>
                  <a:lnTo>
                    <a:pt x="3458" y="3580"/>
                  </a:lnTo>
                  <a:lnTo>
                    <a:pt x="2116" y="4475"/>
                  </a:lnTo>
                  <a:lnTo>
                    <a:pt x="1546" y="4800"/>
                  </a:lnTo>
                  <a:lnTo>
                    <a:pt x="1262" y="4963"/>
                  </a:lnTo>
                  <a:lnTo>
                    <a:pt x="936" y="5044"/>
                  </a:lnTo>
                  <a:lnTo>
                    <a:pt x="733" y="5125"/>
                  </a:lnTo>
                  <a:lnTo>
                    <a:pt x="489" y="5125"/>
                  </a:lnTo>
                  <a:lnTo>
                    <a:pt x="407" y="5085"/>
                  </a:lnTo>
                  <a:lnTo>
                    <a:pt x="367" y="5003"/>
                  </a:lnTo>
                  <a:lnTo>
                    <a:pt x="367" y="4881"/>
                  </a:lnTo>
                  <a:lnTo>
                    <a:pt x="407" y="4759"/>
                  </a:lnTo>
                  <a:lnTo>
                    <a:pt x="489" y="4637"/>
                  </a:lnTo>
                  <a:lnTo>
                    <a:pt x="733" y="4434"/>
                  </a:lnTo>
                  <a:lnTo>
                    <a:pt x="1140" y="4027"/>
                  </a:lnTo>
                  <a:lnTo>
                    <a:pt x="1994" y="3254"/>
                  </a:lnTo>
                  <a:lnTo>
                    <a:pt x="2889" y="2482"/>
                  </a:lnTo>
                  <a:lnTo>
                    <a:pt x="3824" y="1790"/>
                  </a:lnTo>
                  <a:lnTo>
                    <a:pt x="4719" y="1180"/>
                  </a:lnTo>
                  <a:lnTo>
                    <a:pt x="5167" y="854"/>
                  </a:lnTo>
                  <a:lnTo>
                    <a:pt x="5655" y="610"/>
                  </a:lnTo>
                  <a:lnTo>
                    <a:pt x="5899" y="488"/>
                  </a:lnTo>
                  <a:lnTo>
                    <a:pt x="6183" y="407"/>
                  </a:lnTo>
                  <a:lnTo>
                    <a:pt x="6427" y="366"/>
                  </a:lnTo>
                  <a:close/>
                  <a:moveTo>
                    <a:pt x="6265" y="0"/>
                  </a:moveTo>
                  <a:lnTo>
                    <a:pt x="5980" y="82"/>
                  </a:lnTo>
                  <a:lnTo>
                    <a:pt x="5533" y="244"/>
                  </a:lnTo>
                  <a:lnTo>
                    <a:pt x="5126" y="488"/>
                  </a:lnTo>
                  <a:lnTo>
                    <a:pt x="4312" y="1017"/>
                  </a:lnTo>
                  <a:lnTo>
                    <a:pt x="3092" y="1871"/>
                  </a:lnTo>
                  <a:lnTo>
                    <a:pt x="1912" y="2807"/>
                  </a:lnTo>
                  <a:lnTo>
                    <a:pt x="814" y="3824"/>
                  </a:lnTo>
                  <a:lnTo>
                    <a:pt x="570" y="4027"/>
                  </a:lnTo>
                  <a:lnTo>
                    <a:pt x="285" y="4312"/>
                  </a:lnTo>
                  <a:lnTo>
                    <a:pt x="82" y="4597"/>
                  </a:lnTo>
                  <a:lnTo>
                    <a:pt x="1" y="4719"/>
                  </a:lnTo>
                  <a:lnTo>
                    <a:pt x="1" y="4881"/>
                  </a:lnTo>
                  <a:lnTo>
                    <a:pt x="1" y="5085"/>
                  </a:lnTo>
                  <a:lnTo>
                    <a:pt x="41" y="5207"/>
                  </a:lnTo>
                  <a:lnTo>
                    <a:pt x="123" y="5329"/>
                  </a:lnTo>
                  <a:lnTo>
                    <a:pt x="204" y="5410"/>
                  </a:lnTo>
                  <a:lnTo>
                    <a:pt x="285" y="5451"/>
                  </a:lnTo>
                  <a:lnTo>
                    <a:pt x="407" y="5492"/>
                  </a:lnTo>
                  <a:lnTo>
                    <a:pt x="692" y="5492"/>
                  </a:lnTo>
                  <a:lnTo>
                    <a:pt x="1018" y="5410"/>
                  </a:lnTo>
                  <a:lnTo>
                    <a:pt x="1302" y="5329"/>
                  </a:lnTo>
                  <a:lnTo>
                    <a:pt x="1790" y="5085"/>
                  </a:lnTo>
                  <a:lnTo>
                    <a:pt x="2523" y="4678"/>
                  </a:lnTo>
                  <a:lnTo>
                    <a:pt x="3214" y="4190"/>
                  </a:lnTo>
                  <a:lnTo>
                    <a:pt x="4597" y="3254"/>
                  </a:lnTo>
                  <a:lnTo>
                    <a:pt x="5858" y="2400"/>
                  </a:lnTo>
                  <a:lnTo>
                    <a:pt x="6387" y="2034"/>
                  </a:lnTo>
                  <a:lnTo>
                    <a:pt x="6672" y="1831"/>
                  </a:lnTo>
                  <a:lnTo>
                    <a:pt x="6916" y="1627"/>
                  </a:lnTo>
                  <a:lnTo>
                    <a:pt x="7038" y="1505"/>
                  </a:lnTo>
                  <a:lnTo>
                    <a:pt x="7160" y="1343"/>
                  </a:lnTo>
                  <a:lnTo>
                    <a:pt x="7282" y="1139"/>
                  </a:lnTo>
                  <a:lnTo>
                    <a:pt x="7363" y="936"/>
                  </a:lnTo>
                  <a:lnTo>
                    <a:pt x="7404" y="732"/>
                  </a:lnTo>
                  <a:lnTo>
                    <a:pt x="7404" y="529"/>
                  </a:lnTo>
                  <a:lnTo>
                    <a:pt x="7322" y="366"/>
                  </a:lnTo>
                  <a:lnTo>
                    <a:pt x="7200" y="204"/>
                  </a:lnTo>
                  <a:lnTo>
                    <a:pt x="7078" y="82"/>
                  </a:lnTo>
                  <a:lnTo>
                    <a:pt x="6956" y="41"/>
                  </a:lnTo>
                  <a:lnTo>
                    <a:pt x="6794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78;p8"/>
          <p:cNvGrpSpPr/>
          <p:nvPr/>
        </p:nvGrpSpPr>
        <p:grpSpPr>
          <a:xfrm>
            <a:off x="1143011" y="3531102"/>
            <a:ext cx="307124" cy="305294"/>
            <a:chOff x="1026043" y="1162815"/>
            <a:chExt cx="307124" cy="305294"/>
          </a:xfrm>
        </p:grpSpPr>
        <p:sp>
          <p:nvSpPr>
            <p:cNvPr id="279" name="Google Shape;279;p8"/>
            <p:cNvSpPr/>
            <p:nvPr/>
          </p:nvSpPr>
          <p:spPr>
            <a:xfrm>
              <a:off x="1026043" y="1162815"/>
              <a:ext cx="307124" cy="305294"/>
            </a:xfrm>
            <a:custGeom>
              <a:avLst/>
              <a:gdLst/>
              <a:ahLst/>
              <a:cxnLst/>
              <a:rect l="l" t="t" r="r" b="b"/>
              <a:pathLst>
                <a:path w="6712" h="6672" extrusionOk="0">
                  <a:moveTo>
                    <a:pt x="2766" y="1"/>
                  </a:moveTo>
                  <a:lnTo>
                    <a:pt x="2644" y="41"/>
                  </a:lnTo>
                  <a:lnTo>
                    <a:pt x="2563" y="82"/>
                  </a:lnTo>
                  <a:lnTo>
                    <a:pt x="2441" y="163"/>
                  </a:lnTo>
                  <a:lnTo>
                    <a:pt x="2359" y="245"/>
                  </a:lnTo>
                  <a:lnTo>
                    <a:pt x="2319" y="367"/>
                  </a:lnTo>
                  <a:lnTo>
                    <a:pt x="2237" y="651"/>
                  </a:lnTo>
                  <a:lnTo>
                    <a:pt x="2197" y="936"/>
                  </a:lnTo>
                  <a:lnTo>
                    <a:pt x="2197" y="1221"/>
                  </a:lnTo>
                  <a:lnTo>
                    <a:pt x="2237" y="1506"/>
                  </a:lnTo>
                  <a:lnTo>
                    <a:pt x="2075" y="1343"/>
                  </a:lnTo>
                  <a:lnTo>
                    <a:pt x="1871" y="1221"/>
                  </a:lnTo>
                  <a:lnTo>
                    <a:pt x="1546" y="1139"/>
                  </a:lnTo>
                  <a:lnTo>
                    <a:pt x="1424" y="1099"/>
                  </a:lnTo>
                  <a:lnTo>
                    <a:pt x="1261" y="1139"/>
                  </a:lnTo>
                  <a:lnTo>
                    <a:pt x="1139" y="1180"/>
                  </a:lnTo>
                  <a:lnTo>
                    <a:pt x="1017" y="1262"/>
                  </a:lnTo>
                  <a:lnTo>
                    <a:pt x="895" y="1343"/>
                  </a:lnTo>
                  <a:lnTo>
                    <a:pt x="814" y="1506"/>
                  </a:lnTo>
                  <a:lnTo>
                    <a:pt x="773" y="1790"/>
                  </a:lnTo>
                  <a:lnTo>
                    <a:pt x="773" y="2075"/>
                  </a:lnTo>
                  <a:lnTo>
                    <a:pt x="854" y="2360"/>
                  </a:lnTo>
                  <a:lnTo>
                    <a:pt x="1017" y="2604"/>
                  </a:lnTo>
                  <a:lnTo>
                    <a:pt x="1180" y="2807"/>
                  </a:lnTo>
                  <a:lnTo>
                    <a:pt x="1383" y="3011"/>
                  </a:lnTo>
                  <a:lnTo>
                    <a:pt x="1017" y="2970"/>
                  </a:lnTo>
                  <a:lnTo>
                    <a:pt x="814" y="3011"/>
                  </a:lnTo>
                  <a:lnTo>
                    <a:pt x="651" y="3051"/>
                  </a:lnTo>
                  <a:lnTo>
                    <a:pt x="407" y="3214"/>
                  </a:lnTo>
                  <a:lnTo>
                    <a:pt x="204" y="3377"/>
                  </a:lnTo>
                  <a:lnTo>
                    <a:pt x="82" y="3621"/>
                  </a:lnTo>
                  <a:lnTo>
                    <a:pt x="0" y="3865"/>
                  </a:lnTo>
                  <a:lnTo>
                    <a:pt x="0" y="4109"/>
                  </a:lnTo>
                  <a:lnTo>
                    <a:pt x="82" y="4353"/>
                  </a:lnTo>
                  <a:lnTo>
                    <a:pt x="244" y="4516"/>
                  </a:lnTo>
                  <a:lnTo>
                    <a:pt x="488" y="4678"/>
                  </a:lnTo>
                  <a:lnTo>
                    <a:pt x="692" y="4719"/>
                  </a:lnTo>
                  <a:lnTo>
                    <a:pt x="936" y="4760"/>
                  </a:lnTo>
                  <a:lnTo>
                    <a:pt x="1424" y="4719"/>
                  </a:lnTo>
                  <a:lnTo>
                    <a:pt x="1180" y="5004"/>
                  </a:lnTo>
                  <a:lnTo>
                    <a:pt x="1098" y="5166"/>
                  </a:lnTo>
                  <a:lnTo>
                    <a:pt x="1058" y="5370"/>
                  </a:lnTo>
                  <a:lnTo>
                    <a:pt x="1017" y="5655"/>
                  </a:lnTo>
                  <a:lnTo>
                    <a:pt x="1098" y="5939"/>
                  </a:lnTo>
                  <a:lnTo>
                    <a:pt x="1139" y="6061"/>
                  </a:lnTo>
                  <a:lnTo>
                    <a:pt x="1220" y="6143"/>
                  </a:lnTo>
                  <a:lnTo>
                    <a:pt x="1342" y="6265"/>
                  </a:lnTo>
                  <a:lnTo>
                    <a:pt x="1464" y="6305"/>
                  </a:lnTo>
                  <a:lnTo>
                    <a:pt x="1709" y="6387"/>
                  </a:lnTo>
                  <a:lnTo>
                    <a:pt x="1993" y="6387"/>
                  </a:lnTo>
                  <a:lnTo>
                    <a:pt x="2237" y="6346"/>
                  </a:lnTo>
                  <a:lnTo>
                    <a:pt x="2481" y="6224"/>
                  </a:lnTo>
                  <a:lnTo>
                    <a:pt x="2685" y="6021"/>
                  </a:lnTo>
                  <a:lnTo>
                    <a:pt x="2888" y="5777"/>
                  </a:lnTo>
                  <a:lnTo>
                    <a:pt x="3010" y="6102"/>
                  </a:lnTo>
                  <a:lnTo>
                    <a:pt x="3092" y="6265"/>
                  </a:lnTo>
                  <a:lnTo>
                    <a:pt x="3173" y="6387"/>
                  </a:lnTo>
                  <a:lnTo>
                    <a:pt x="3295" y="6509"/>
                  </a:lnTo>
                  <a:lnTo>
                    <a:pt x="3417" y="6590"/>
                  </a:lnTo>
                  <a:lnTo>
                    <a:pt x="3580" y="6671"/>
                  </a:lnTo>
                  <a:lnTo>
                    <a:pt x="3905" y="6671"/>
                  </a:lnTo>
                  <a:lnTo>
                    <a:pt x="4108" y="6590"/>
                  </a:lnTo>
                  <a:lnTo>
                    <a:pt x="4312" y="6468"/>
                  </a:lnTo>
                  <a:lnTo>
                    <a:pt x="4475" y="6305"/>
                  </a:lnTo>
                  <a:lnTo>
                    <a:pt x="4597" y="6102"/>
                  </a:lnTo>
                  <a:lnTo>
                    <a:pt x="4678" y="5777"/>
                  </a:lnTo>
                  <a:lnTo>
                    <a:pt x="4678" y="5451"/>
                  </a:lnTo>
                  <a:lnTo>
                    <a:pt x="4841" y="5533"/>
                  </a:lnTo>
                  <a:lnTo>
                    <a:pt x="5003" y="5573"/>
                  </a:lnTo>
                  <a:lnTo>
                    <a:pt x="5166" y="5614"/>
                  </a:lnTo>
                  <a:lnTo>
                    <a:pt x="5329" y="5573"/>
                  </a:lnTo>
                  <a:lnTo>
                    <a:pt x="5491" y="5533"/>
                  </a:lnTo>
                  <a:lnTo>
                    <a:pt x="5654" y="5492"/>
                  </a:lnTo>
                  <a:lnTo>
                    <a:pt x="5817" y="5370"/>
                  </a:lnTo>
                  <a:lnTo>
                    <a:pt x="5939" y="5248"/>
                  </a:lnTo>
                  <a:lnTo>
                    <a:pt x="6061" y="5085"/>
                  </a:lnTo>
                  <a:lnTo>
                    <a:pt x="6142" y="4922"/>
                  </a:lnTo>
                  <a:lnTo>
                    <a:pt x="6183" y="4760"/>
                  </a:lnTo>
                  <a:lnTo>
                    <a:pt x="6224" y="4597"/>
                  </a:lnTo>
                  <a:lnTo>
                    <a:pt x="6224" y="4434"/>
                  </a:lnTo>
                  <a:lnTo>
                    <a:pt x="6183" y="4231"/>
                  </a:lnTo>
                  <a:lnTo>
                    <a:pt x="6102" y="4068"/>
                  </a:lnTo>
                  <a:lnTo>
                    <a:pt x="6020" y="3946"/>
                  </a:lnTo>
                  <a:lnTo>
                    <a:pt x="6183" y="3865"/>
                  </a:lnTo>
                  <a:lnTo>
                    <a:pt x="6346" y="3783"/>
                  </a:lnTo>
                  <a:lnTo>
                    <a:pt x="6468" y="3702"/>
                  </a:lnTo>
                  <a:lnTo>
                    <a:pt x="6549" y="3539"/>
                  </a:lnTo>
                  <a:lnTo>
                    <a:pt x="6630" y="3417"/>
                  </a:lnTo>
                  <a:lnTo>
                    <a:pt x="6712" y="3255"/>
                  </a:lnTo>
                  <a:lnTo>
                    <a:pt x="6712" y="3051"/>
                  </a:lnTo>
                  <a:lnTo>
                    <a:pt x="6712" y="2889"/>
                  </a:lnTo>
                  <a:lnTo>
                    <a:pt x="6671" y="2685"/>
                  </a:lnTo>
                  <a:lnTo>
                    <a:pt x="6590" y="2522"/>
                  </a:lnTo>
                  <a:lnTo>
                    <a:pt x="6468" y="2360"/>
                  </a:lnTo>
                  <a:lnTo>
                    <a:pt x="6346" y="2238"/>
                  </a:lnTo>
                  <a:lnTo>
                    <a:pt x="6183" y="2156"/>
                  </a:lnTo>
                  <a:lnTo>
                    <a:pt x="6020" y="2116"/>
                  </a:lnTo>
                  <a:lnTo>
                    <a:pt x="5858" y="2075"/>
                  </a:lnTo>
                  <a:lnTo>
                    <a:pt x="5654" y="2075"/>
                  </a:lnTo>
                  <a:lnTo>
                    <a:pt x="5776" y="1750"/>
                  </a:lnTo>
                  <a:lnTo>
                    <a:pt x="5817" y="1546"/>
                  </a:lnTo>
                  <a:lnTo>
                    <a:pt x="5817" y="1384"/>
                  </a:lnTo>
                  <a:lnTo>
                    <a:pt x="5776" y="1099"/>
                  </a:lnTo>
                  <a:lnTo>
                    <a:pt x="5654" y="855"/>
                  </a:lnTo>
                  <a:lnTo>
                    <a:pt x="5491" y="651"/>
                  </a:lnTo>
                  <a:lnTo>
                    <a:pt x="5369" y="570"/>
                  </a:lnTo>
                  <a:lnTo>
                    <a:pt x="5247" y="489"/>
                  </a:lnTo>
                  <a:lnTo>
                    <a:pt x="4963" y="448"/>
                  </a:lnTo>
                  <a:lnTo>
                    <a:pt x="4678" y="489"/>
                  </a:lnTo>
                  <a:lnTo>
                    <a:pt x="4434" y="570"/>
                  </a:lnTo>
                  <a:lnTo>
                    <a:pt x="4190" y="733"/>
                  </a:lnTo>
                  <a:lnTo>
                    <a:pt x="3946" y="977"/>
                  </a:lnTo>
                  <a:lnTo>
                    <a:pt x="3783" y="1262"/>
                  </a:lnTo>
                  <a:lnTo>
                    <a:pt x="3661" y="895"/>
                  </a:lnTo>
                  <a:lnTo>
                    <a:pt x="3458" y="448"/>
                  </a:lnTo>
                  <a:lnTo>
                    <a:pt x="3336" y="245"/>
                  </a:lnTo>
                  <a:lnTo>
                    <a:pt x="3132" y="82"/>
                  </a:lnTo>
                  <a:lnTo>
                    <a:pt x="3010" y="41"/>
                  </a:lnTo>
                  <a:lnTo>
                    <a:pt x="28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1109780" y="1246551"/>
              <a:ext cx="169440" cy="158275"/>
            </a:xfrm>
            <a:custGeom>
              <a:avLst/>
              <a:gdLst/>
              <a:ahLst/>
              <a:cxnLst/>
              <a:rect l="l" t="t" r="r" b="b"/>
              <a:pathLst>
                <a:path w="3703" h="3459" extrusionOk="0">
                  <a:moveTo>
                    <a:pt x="1668" y="1"/>
                  </a:moveTo>
                  <a:lnTo>
                    <a:pt x="1424" y="82"/>
                  </a:lnTo>
                  <a:lnTo>
                    <a:pt x="1140" y="164"/>
                  </a:lnTo>
                  <a:lnTo>
                    <a:pt x="936" y="286"/>
                  </a:lnTo>
                  <a:lnTo>
                    <a:pt x="692" y="448"/>
                  </a:lnTo>
                  <a:lnTo>
                    <a:pt x="489" y="652"/>
                  </a:lnTo>
                  <a:lnTo>
                    <a:pt x="285" y="896"/>
                  </a:lnTo>
                  <a:lnTo>
                    <a:pt x="163" y="1140"/>
                  </a:lnTo>
                  <a:lnTo>
                    <a:pt x="41" y="1425"/>
                  </a:lnTo>
                  <a:lnTo>
                    <a:pt x="1" y="1709"/>
                  </a:lnTo>
                  <a:lnTo>
                    <a:pt x="1" y="1994"/>
                  </a:lnTo>
                  <a:lnTo>
                    <a:pt x="82" y="2320"/>
                  </a:lnTo>
                  <a:lnTo>
                    <a:pt x="204" y="2604"/>
                  </a:lnTo>
                  <a:lnTo>
                    <a:pt x="367" y="2848"/>
                  </a:lnTo>
                  <a:lnTo>
                    <a:pt x="570" y="3052"/>
                  </a:lnTo>
                  <a:lnTo>
                    <a:pt x="814" y="3214"/>
                  </a:lnTo>
                  <a:lnTo>
                    <a:pt x="1058" y="3336"/>
                  </a:lnTo>
                  <a:lnTo>
                    <a:pt x="1302" y="3418"/>
                  </a:lnTo>
                  <a:lnTo>
                    <a:pt x="1587" y="3458"/>
                  </a:lnTo>
                  <a:lnTo>
                    <a:pt x="1912" y="3458"/>
                  </a:lnTo>
                  <a:lnTo>
                    <a:pt x="2197" y="3377"/>
                  </a:lnTo>
                  <a:lnTo>
                    <a:pt x="2441" y="3255"/>
                  </a:lnTo>
                  <a:lnTo>
                    <a:pt x="2726" y="3092"/>
                  </a:lnTo>
                  <a:lnTo>
                    <a:pt x="2970" y="2889"/>
                  </a:lnTo>
                  <a:lnTo>
                    <a:pt x="3173" y="2686"/>
                  </a:lnTo>
                  <a:lnTo>
                    <a:pt x="3377" y="2401"/>
                  </a:lnTo>
                  <a:lnTo>
                    <a:pt x="3539" y="2157"/>
                  </a:lnTo>
                  <a:lnTo>
                    <a:pt x="3621" y="1831"/>
                  </a:lnTo>
                  <a:lnTo>
                    <a:pt x="3702" y="1547"/>
                  </a:lnTo>
                  <a:lnTo>
                    <a:pt x="3702" y="1303"/>
                  </a:lnTo>
                  <a:lnTo>
                    <a:pt x="3661" y="1059"/>
                  </a:lnTo>
                  <a:lnTo>
                    <a:pt x="3580" y="815"/>
                  </a:lnTo>
                  <a:lnTo>
                    <a:pt x="3458" y="611"/>
                  </a:lnTo>
                  <a:lnTo>
                    <a:pt x="3336" y="448"/>
                  </a:lnTo>
                  <a:lnTo>
                    <a:pt x="3173" y="286"/>
                  </a:lnTo>
                  <a:lnTo>
                    <a:pt x="2929" y="164"/>
                  </a:lnTo>
                  <a:lnTo>
                    <a:pt x="2726" y="82"/>
                  </a:lnTo>
                  <a:lnTo>
                    <a:pt x="24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1200974" y="1274509"/>
              <a:ext cx="18669" cy="18623"/>
            </a:xfrm>
            <a:custGeom>
              <a:avLst/>
              <a:gdLst/>
              <a:ahLst/>
              <a:cxnLst/>
              <a:rect l="l" t="t" r="r" b="b"/>
              <a:pathLst>
                <a:path w="408" h="407" extrusionOk="0">
                  <a:moveTo>
                    <a:pt x="204" y="0"/>
                  </a:moveTo>
                  <a:lnTo>
                    <a:pt x="123" y="41"/>
                  </a:lnTo>
                  <a:lnTo>
                    <a:pt x="82" y="81"/>
                  </a:lnTo>
                  <a:lnTo>
                    <a:pt x="41" y="122"/>
                  </a:lnTo>
                  <a:lnTo>
                    <a:pt x="1" y="204"/>
                  </a:lnTo>
                  <a:lnTo>
                    <a:pt x="41" y="285"/>
                  </a:lnTo>
                  <a:lnTo>
                    <a:pt x="82" y="326"/>
                  </a:lnTo>
                  <a:lnTo>
                    <a:pt x="123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67" y="326"/>
                  </a:lnTo>
                  <a:lnTo>
                    <a:pt x="407" y="285"/>
                  </a:lnTo>
                  <a:lnTo>
                    <a:pt x="407" y="204"/>
                  </a:lnTo>
                  <a:lnTo>
                    <a:pt x="407" y="122"/>
                  </a:lnTo>
                  <a:lnTo>
                    <a:pt x="367" y="81"/>
                  </a:lnTo>
                  <a:lnTo>
                    <a:pt x="285" y="41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1158191" y="1281922"/>
              <a:ext cx="18623" cy="16793"/>
            </a:xfrm>
            <a:custGeom>
              <a:avLst/>
              <a:gdLst/>
              <a:ahLst/>
              <a:cxnLst/>
              <a:rect l="l" t="t" r="r" b="b"/>
              <a:pathLst>
                <a:path w="407" h="367" extrusionOk="0">
                  <a:moveTo>
                    <a:pt x="122" y="1"/>
                  </a:moveTo>
                  <a:lnTo>
                    <a:pt x="41" y="42"/>
                  </a:lnTo>
                  <a:lnTo>
                    <a:pt x="0" y="123"/>
                  </a:lnTo>
                  <a:lnTo>
                    <a:pt x="0" y="164"/>
                  </a:lnTo>
                  <a:lnTo>
                    <a:pt x="0" y="245"/>
                  </a:lnTo>
                  <a:lnTo>
                    <a:pt x="41" y="326"/>
                  </a:lnTo>
                  <a:lnTo>
                    <a:pt x="82" y="367"/>
                  </a:lnTo>
                  <a:lnTo>
                    <a:pt x="285" y="367"/>
                  </a:lnTo>
                  <a:lnTo>
                    <a:pt x="366" y="326"/>
                  </a:lnTo>
                  <a:lnTo>
                    <a:pt x="407" y="245"/>
                  </a:lnTo>
                  <a:lnTo>
                    <a:pt x="407" y="164"/>
                  </a:lnTo>
                  <a:lnTo>
                    <a:pt x="407" y="123"/>
                  </a:lnTo>
                  <a:lnTo>
                    <a:pt x="366" y="42"/>
                  </a:lnTo>
                  <a:lnTo>
                    <a:pt x="3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1143274" y="1328457"/>
              <a:ext cx="16793" cy="18669"/>
            </a:xfrm>
            <a:custGeom>
              <a:avLst/>
              <a:gdLst/>
              <a:ahLst/>
              <a:cxnLst/>
              <a:rect l="l" t="t" r="r" b="b"/>
              <a:pathLst>
                <a:path w="367" h="408" extrusionOk="0">
                  <a:moveTo>
                    <a:pt x="123" y="1"/>
                  </a:moveTo>
                  <a:lnTo>
                    <a:pt x="41" y="82"/>
                  </a:lnTo>
                  <a:lnTo>
                    <a:pt x="1" y="123"/>
                  </a:lnTo>
                  <a:lnTo>
                    <a:pt x="1" y="204"/>
                  </a:lnTo>
                  <a:lnTo>
                    <a:pt x="1" y="285"/>
                  </a:lnTo>
                  <a:lnTo>
                    <a:pt x="41" y="326"/>
                  </a:lnTo>
                  <a:lnTo>
                    <a:pt x="123" y="367"/>
                  </a:lnTo>
                  <a:lnTo>
                    <a:pt x="204" y="407"/>
                  </a:lnTo>
                  <a:lnTo>
                    <a:pt x="285" y="367"/>
                  </a:lnTo>
                  <a:lnTo>
                    <a:pt x="326" y="326"/>
                  </a:lnTo>
                  <a:lnTo>
                    <a:pt x="367" y="285"/>
                  </a:lnTo>
                  <a:lnTo>
                    <a:pt x="367" y="204"/>
                  </a:lnTo>
                  <a:lnTo>
                    <a:pt x="367" y="123"/>
                  </a:lnTo>
                  <a:lnTo>
                    <a:pt x="326" y="8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1182351" y="1356369"/>
              <a:ext cx="16839" cy="18669"/>
            </a:xfrm>
            <a:custGeom>
              <a:avLst/>
              <a:gdLst/>
              <a:ahLst/>
              <a:cxnLst/>
              <a:rect l="l" t="t" r="r" b="b"/>
              <a:pathLst>
                <a:path w="368" h="408" extrusionOk="0">
                  <a:moveTo>
                    <a:pt x="123" y="1"/>
                  </a:moveTo>
                  <a:lnTo>
                    <a:pt x="42" y="42"/>
                  </a:lnTo>
                  <a:lnTo>
                    <a:pt x="1" y="123"/>
                  </a:lnTo>
                  <a:lnTo>
                    <a:pt x="1" y="204"/>
                  </a:lnTo>
                  <a:lnTo>
                    <a:pt x="1" y="286"/>
                  </a:lnTo>
                  <a:lnTo>
                    <a:pt x="42" y="326"/>
                  </a:lnTo>
                  <a:lnTo>
                    <a:pt x="123" y="367"/>
                  </a:lnTo>
                  <a:lnTo>
                    <a:pt x="204" y="408"/>
                  </a:lnTo>
                  <a:lnTo>
                    <a:pt x="286" y="367"/>
                  </a:lnTo>
                  <a:lnTo>
                    <a:pt x="326" y="326"/>
                  </a:lnTo>
                  <a:lnTo>
                    <a:pt x="367" y="286"/>
                  </a:lnTo>
                  <a:lnTo>
                    <a:pt x="367" y="204"/>
                  </a:lnTo>
                  <a:lnTo>
                    <a:pt x="367" y="123"/>
                  </a:lnTo>
                  <a:lnTo>
                    <a:pt x="326" y="4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1225180" y="1319168"/>
              <a:ext cx="18669" cy="18669"/>
            </a:xfrm>
            <a:custGeom>
              <a:avLst/>
              <a:gdLst/>
              <a:ahLst/>
              <a:cxnLst/>
              <a:rect l="l" t="t" r="r" b="b"/>
              <a:pathLst>
                <a:path w="408" h="408" extrusionOk="0">
                  <a:moveTo>
                    <a:pt x="123" y="0"/>
                  </a:moveTo>
                  <a:lnTo>
                    <a:pt x="82" y="41"/>
                  </a:lnTo>
                  <a:lnTo>
                    <a:pt x="41" y="122"/>
                  </a:lnTo>
                  <a:lnTo>
                    <a:pt x="1" y="204"/>
                  </a:lnTo>
                  <a:lnTo>
                    <a:pt x="41" y="244"/>
                  </a:lnTo>
                  <a:lnTo>
                    <a:pt x="82" y="326"/>
                  </a:lnTo>
                  <a:lnTo>
                    <a:pt x="123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67" y="326"/>
                  </a:lnTo>
                  <a:lnTo>
                    <a:pt x="407" y="244"/>
                  </a:lnTo>
                  <a:lnTo>
                    <a:pt x="407" y="204"/>
                  </a:lnTo>
                  <a:lnTo>
                    <a:pt x="407" y="122"/>
                  </a:lnTo>
                  <a:lnTo>
                    <a:pt x="367" y="41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1186103" y="1309834"/>
              <a:ext cx="18669" cy="18669"/>
            </a:xfrm>
            <a:custGeom>
              <a:avLst/>
              <a:gdLst/>
              <a:ahLst/>
              <a:cxnLst/>
              <a:rect l="l" t="t" r="r" b="b"/>
              <a:pathLst>
                <a:path w="408" h="408" extrusionOk="0">
                  <a:moveTo>
                    <a:pt x="204" y="1"/>
                  </a:moveTo>
                  <a:lnTo>
                    <a:pt x="122" y="42"/>
                  </a:lnTo>
                  <a:lnTo>
                    <a:pt x="82" y="82"/>
                  </a:lnTo>
                  <a:lnTo>
                    <a:pt x="41" y="123"/>
                  </a:lnTo>
                  <a:lnTo>
                    <a:pt x="0" y="204"/>
                  </a:lnTo>
                  <a:lnTo>
                    <a:pt x="41" y="286"/>
                  </a:lnTo>
                  <a:lnTo>
                    <a:pt x="82" y="367"/>
                  </a:lnTo>
                  <a:lnTo>
                    <a:pt x="122" y="408"/>
                  </a:lnTo>
                  <a:lnTo>
                    <a:pt x="285" y="408"/>
                  </a:lnTo>
                  <a:lnTo>
                    <a:pt x="366" y="367"/>
                  </a:lnTo>
                  <a:lnTo>
                    <a:pt x="407" y="286"/>
                  </a:lnTo>
                  <a:lnTo>
                    <a:pt x="407" y="204"/>
                  </a:lnTo>
                  <a:lnTo>
                    <a:pt x="407" y="123"/>
                  </a:lnTo>
                  <a:lnTo>
                    <a:pt x="366" y="82"/>
                  </a:lnTo>
                  <a:lnTo>
                    <a:pt x="285" y="42"/>
                  </a:lnTo>
                  <a:lnTo>
                    <a:pt x="2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" name="Google Shape;287;p8"/>
          <p:cNvGrpSpPr/>
          <p:nvPr/>
        </p:nvGrpSpPr>
        <p:grpSpPr>
          <a:xfrm>
            <a:off x="7573991" y="2828100"/>
            <a:ext cx="309000" cy="305294"/>
            <a:chOff x="8360310" y="1124637"/>
            <a:chExt cx="309000" cy="305294"/>
          </a:xfrm>
        </p:grpSpPr>
        <p:sp>
          <p:nvSpPr>
            <p:cNvPr id="288" name="Google Shape;288;p8"/>
            <p:cNvSpPr/>
            <p:nvPr/>
          </p:nvSpPr>
          <p:spPr>
            <a:xfrm>
              <a:off x="8360310" y="1124637"/>
              <a:ext cx="309000" cy="305294"/>
            </a:xfrm>
            <a:custGeom>
              <a:avLst/>
              <a:gdLst/>
              <a:ahLst/>
              <a:cxnLst/>
              <a:rect l="l" t="t" r="r" b="b"/>
              <a:pathLst>
                <a:path w="6753" h="6672" extrusionOk="0">
                  <a:moveTo>
                    <a:pt x="2767" y="1"/>
                  </a:moveTo>
                  <a:lnTo>
                    <a:pt x="2645" y="42"/>
                  </a:lnTo>
                  <a:lnTo>
                    <a:pt x="2563" y="82"/>
                  </a:lnTo>
                  <a:lnTo>
                    <a:pt x="2441" y="164"/>
                  </a:lnTo>
                  <a:lnTo>
                    <a:pt x="2360" y="245"/>
                  </a:lnTo>
                  <a:lnTo>
                    <a:pt x="2319" y="367"/>
                  </a:lnTo>
                  <a:lnTo>
                    <a:pt x="2238" y="652"/>
                  </a:lnTo>
                  <a:lnTo>
                    <a:pt x="2197" y="937"/>
                  </a:lnTo>
                  <a:lnTo>
                    <a:pt x="2197" y="1221"/>
                  </a:lnTo>
                  <a:lnTo>
                    <a:pt x="2238" y="1506"/>
                  </a:lnTo>
                  <a:lnTo>
                    <a:pt x="2075" y="1343"/>
                  </a:lnTo>
                  <a:lnTo>
                    <a:pt x="1872" y="1221"/>
                  </a:lnTo>
                  <a:lnTo>
                    <a:pt x="1546" y="1099"/>
                  </a:lnTo>
                  <a:lnTo>
                    <a:pt x="1262" y="1099"/>
                  </a:lnTo>
                  <a:lnTo>
                    <a:pt x="1140" y="1140"/>
                  </a:lnTo>
                  <a:lnTo>
                    <a:pt x="1018" y="1221"/>
                  </a:lnTo>
                  <a:lnTo>
                    <a:pt x="895" y="1343"/>
                  </a:lnTo>
                  <a:lnTo>
                    <a:pt x="855" y="1506"/>
                  </a:lnTo>
                  <a:lnTo>
                    <a:pt x="773" y="1791"/>
                  </a:lnTo>
                  <a:lnTo>
                    <a:pt x="814" y="2075"/>
                  </a:lnTo>
                  <a:lnTo>
                    <a:pt x="855" y="2360"/>
                  </a:lnTo>
                  <a:lnTo>
                    <a:pt x="1018" y="2604"/>
                  </a:lnTo>
                  <a:lnTo>
                    <a:pt x="1180" y="2808"/>
                  </a:lnTo>
                  <a:lnTo>
                    <a:pt x="1384" y="2970"/>
                  </a:lnTo>
                  <a:lnTo>
                    <a:pt x="1018" y="2970"/>
                  </a:lnTo>
                  <a:lnTo>
                    <a:pt x="814" y="3011"/>
                  </a:lnTo>
                  <a:lnTo>
                    <a:pt x="651" y="3052"/>
                  </a:lnTo>
                  <a:lnTo>
                    <a:pt x="407" y="3174"/>
                  </a:lnTo>
                  <a:lnTo>
                    <a:pt x="204" y="3377"/>
                  </a:lnTo>
                  <a:lnTo>
                    <a:pt x="82" y="3621"/>
                  </a:lnTo>
                  <a:lnTo>
                    <a:pt x="1" y="3865"/>
                  </a:lnTo>
                  <a:lnTo>
                    <a:pt x="1" y="4109"/>
                  </a:lnTo>
                  <a:lnTo>
                    <a:pt x="82" y="4353"/>
                  </a:lnTo>
                  <a:lnTo>
                    <a:pt x="245" y="4516"/>
                  </a:lnTo>
                  <a:lnTo>
                    <a:pt x="489" y="4638"/>
                  </a:lnTo>
                  <a:lnTo>
                    <a:pt x="692" y="4719"/>
                  </a:lnTo>
                  <a:lnTo>
                    <a:pt x="936" y="4719"/>
                  </a:lnTo>
                  <a:lnTo>
                    <a:pt x="1424" y="4679"/>
                  </a:lnTo>
                  <a:lnTo>
                    <a:pt x="1424" y="4679"/>
                  </a:lnTo>
                  <a:lnTo>
                    <a:pt x="1180" y="5004"/>
                  </a:lnTo>
                  <a:lnTo>
                    <a:pt x="1099" y="5167"/>
                  </a:lnTo>
                  <a:lnTo>
                    <a:pt x="1058" y="5370"/>
                  </a:lnTo>
                  <a:lnTo>
                    <a:pt x="1018" y="5655"/>
                  </a:lnTo>
                  <a:lnTo>
                    <a:pt x="1099" y="5899"/>
                  </a:lnTo>
                  <a:lnTo>
                    <a:pt x="1140" y="6021"/>
                  </a:lnTo>
                  <a:lnTo>
                    <a:pt x="1221" y="6143"/>
                  </a:lnTo>
                  <a:lnTo>
                    <a:pt x="1343" y="6224"/>
                  </a:lnTo>
                  <a:lnTo>
                    <a:pt x="1465" y="6306"/>
                  </a:lnTo>
                  <a:lnTo>
                    <a:pt x="1709" y="6387"/>
                  </a:lnTo>
                  <a:lnTo>
                    <a:pt x="1994" y="6387"/>
                  </a:lnTo>
                  <a:lnTo>
                    <a:pt x="2238" y="6346"/>
                  </a:lnTo>
                  <a:lnTo>
                    <a:pt x="2482" y="6224"/>
                  </a:lnTo>
                  <a:lnTo>
                    <a:pt x="2726" y="6021"/>
                  </a:lnTo>
                  <a:lnTo>
                    <a:pt x="2889" y="5777"/>
                  </a:lnTo>
                  <a:lnTo>
                    <a:pt x="3011" y="6102"/>
                  </a:lnTo>
                  <a:lnTo>
                    <a:pt x="3092" y="6265"/>
                  </a:lnTo>
                  <a:lnTo>
                    <a:pt x="3173" y="6387"/>
                  </a:lnTo>
                  <a:lnTo>
                    <a:pt x="3295" y="6509"/>
                  </a:lnTo>
                  <a:lnTo>
                    <a:pt x="3417" y="6590"/>
                  </a:lnTo>
                  <a:lnTo>
                    <a:pt x="3580" y="6631"/>
                  </a:lnTo>
                  <a:lnTo>
                    <a:pt x="3743" y="6672"/>
                  </a:lnTo>
                  <a:lnTo>
                    <a:pt x="3906" y="6672"/>
                  </a:lnTo>
                  <a:lnTo>
                    <a:pt x="4109" y="6590"/>
                  </a:lnTo>
                  <a:lnTo>
                    <a:pt x="4312" y="6468"/>
                  </a:lnTo>
                  <a:lnTo>
                    <a:pt x="4475" y="6306"/>
                  </a:lnTo>
                  <a:lnTo>
                    <a:pt x="4597" y="6102"/>
                  </a:lnTo>
                  <a:lnTo>
                    <a:pt x="4678" y="5777"/>
                  </a:lnTo>
                  <a:lnTo>
                    <a:pt x="4678" y="5452"/>
                  </a:lnTo>
                  <a:lnTo>
                    <a:pt x="4841" y="5533"/>
                  </a:lnTo>
                  <a:lnTo>
                    <a:pt x="5004" y="5574"/>
                  </a:lnTo>
                  <a:lnTo>
                    <a:pt x="5329" y="5574"/>
                  </a:lnTo>
                  <a:lnTo>
                    <a:pt x="5492" y="5533"/>
                  </a:lnTo>
                  <a:lnTo>
                    <a:pt x="5655" y="5492"/>
                  </a:lnTo>
                  <a:lnTo>
                    <a:pt x="5817" y="5370"/>
                  </a:lnTo>
                  <a:lnTo>
                    <a:pt x="5939" y="5248"/>
                  </a:lnTo>
                  <a:lnTo>
                    <a:pt x="6061" y="5085"/>
                  </a:lnTo>
                  <a:lnTo>
                    <a:pt x="6143" y="4923"/>
                  </a:lnTo>
                  <a:lnTo>
                    <a:pt x="6183" y="4760"/>
                  </a:lnTo>
                  <a:lnTo>
                    <a:pt x="6224" y="4597"/>
                  </a:lnTo>
                  <a:lnTo>
                    <a:pt x="6224" y="4394"/>
                  </a:lnTo>
                  <a:lnTo>
                    <a:pt x="6183" y="4231"/>
                  </a:lnTo>
                  <a:lnTo>
                    <a:pt x="6102" y="4069"/>
                  </a:lnTo>
                  <a:lnTo>
                    <a:pt x="6021" y="3947"/>
                  </a:lnTo>
                  <a:lnTo>
                    <a:pt x="6183" y="3865"/>
                  </a:lnTo>
                  <a:lnTo>
                    <a:pt x="6346" y="3784"/>
                  </a:lnTo>
                  <a:lnTo>
                    <a:pt x="6468" y="3662"/>
                  </a:lnTo>
                  <a:lnTo>
                    <a:pt x="6590" y="3540"/>
                  </a:lnTo>
                  <a:lnTo>
                    <a:pt x="6672" y="3418"/>
                  </a:lnTo>
                  <a:lnTo>
                    <a:pt x="6712" y="3255"/>
                  </a:lnTo>
                  <a:lnTo>
                    <a:pt x="6753" y="3052"/>
                  </a:lnTo>
                  <a:lnTo>
                    <a:pt x="6712" y="2848"/>
                  </a:lnTo>
                  <a:lnTo>
                    <a:pt x="6672" y="2686"/>
                  </a:lnTo>
                  <a:lnTo>
                    <a:pt x="6590" y="2523"/>
                  </a:lnTo>
                  <a:lnTo>
                    <a:pt x="6468" y="2360"/>
                  </a:lnTo>
                  <a:lnTo>
                    <a:pt x="6346" y="2238"/>
                  </a:lnTo>
                  <a:lnTo>
                    <a:pt x="6183" y="2157"/>
                  </a:lnTo>
                  <a:lnTo>
                    <a:pt x="6021" y="2116"/>
                  </a:lnTo>
                  <a:lnTo>
                    <a:pt x="5858" y="2075"/>
                  </a:lnTo>
                  <a:lnTo>
                    <a:pt x="5695" y="2075"/>
                  </a:lnTo>
                  <a:lnTo>
                    <a:pt x="5817" y="1750"/>
                  </a:lnTo>
                  <a:lnTo>
                    <a:pt x="5817" y="1547"/>
                  </a:lnTo>
                  <a:lnTo>
                    <a:pt x="5817" y="1384"/>
                  </a:lnTo>
                  <a:lnTo>
                    <a:pt x="5777" y="1099"/>
                  </a:lnTo>
                  <a:lnTo>
                    <a:pt x="5655" y="855"/>
                  </a:lnTo>
                  <a:lnTo>
                    <a:pt x="5492" y="652"/>
                  </a:lnTo>
                  <a:lnTo>
                    <a:pt x="5370" y="570"/>
                  </a:lnTo>
                  <a:lnTo>
                    <a:pt x="5248" y="489"/>
                  </a:lnTo>
                  <a:lnTo>
                    <a:pt x="4963" y="448"/>
                  </a:lnTo>
                  <a:lnTo>
                    <a:pt x="4678" y="489"/>
                  </a:lnTo>
                  <a:lnTo>
                    <a:pt x="4434" y="570"/>
                  </a:lnTo>
                  <a:lnTo>
                    <a:pt x="4190" y="733"/>
                  </a:lnTo>
                  <a:lnTo>
                    <a:pt x="3946" y="977"/>
                  </a:lnTo>
                  <a:lnTo>
                    <a:pt x="3784" y="1262"/>
                  </a:lnTo>
                  <a:lnTo>
                    <a:pt x="3661" y="896"/>
                  </a:lnTo>
                  <a:lnTo>
                    <a:pt x="3458" y="448"/>
                  </a:lnTo>
                  <a:lnTo>
                    <a:pt x="3336" y="245"/>
                  </a:lnTo>
                  <a:lnTo>
                    <a:pt x="3133" y="82"/>
                  </a:lnTo>
                  <a:lnTo>
                    <a:pt x="3011" y="42"/>
                  </a:lnTo>
                  <a:lnTo>
                    <a:pt x="28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8444093" y="1206543"/>
              <a:ext cx="169394" cy="160105"/>
            </a:xfrm>
            <a:custGeom>
              <a:avLst/>
              <a:gdLst/>
              <a:ahLst/>
              <a:cxnLst/>
              <a:rect l="l" t="t" r="r" b="b"/>
              <a:pathLst>
                <a:path w="3702" h="3499" extrusionOk="0">
                  <a:moveTo>
                    <a:pt x="2197" y="1"/>
                  </a:moveTo>
                  <a:lnTo>
                    <a:pt x="1912" y="41"/>
                  </a:lnTo>
                  <a:lnTo>
                    <a:pt x="1668" y="41"/>
                  </a:lnTo>
                  <a:lnTo>
                    <a:pt x="1424" y="123"/>
                  </a:lnTo>
                  <a:lnTo>
                    <a:pt x="1180" y="204"/>
                  </a:lnTo>
                  <a:lnTo>
                    <a:pt x="936" y="326"/>
                  </a:lnTo>
                  <a:lnTo>
                    <a:pt x="692" y="489"/>
                  </a:lnTo>
                  <a:lnTo>
                    <a:pt x="488" y="692"/>
                  </a:lnTo>
                  <a:lnTo>
                    <a:pt x="285" y="936"/>
                  </a:lnTo>
                  <a:lnTo>
                    <a:pt x="163" y="1180"/>
                  </a:lnTo>
                  <a:lnTo>
                    <a:pt x="41" y="1465"/>
                  </a:lnTo>
                  <a:lnTo>
                    <a:pt x="0" y="1750"/>
                  </a:lnTo>
                  <a:lnTo>
                    <a:pt x="41" y="2035"/>
                  </a:lnTo>
                  <a:lnTo>
                    <a:pt x="81" y="2360"/>
                  </a:lnTo>
                  <a:lnTo>
                    <a:pt x="203" y="2645"/>
                  </a:lnTo>
                  <a:lnTo>
                    <a:pt x="366" y="2889"/>
                  </a:lnTo>
                  <a:lnTo>
                    <a:pt x="570" y="3092"/>
                  </a:lnTo>
                  <a:lnTo>
                    <a:pt x="814" y="3255"/>
                  </a:lnTo>
                  <a:lnTo>
                    <a:pt x="1058" y="3377"/>
                  </a:lnTo>
                  <a:lnTo>
                    <a:pt x="1342" y="3458"/>
                  </a:lnTo>
                  <a:lnTo>
                    <a:pt x="1627" y="3499"/>
                  </a:lnTo>
                  <a:lnTo>
                    <a:pt x="1912" y="3499"/>
                  </a:lnTo>
                  <a:lnTo>
                    <a:pt x="2197" y="3417"/>
                  </a:lnTo>
                  <a:lnTo>
                    <a:pt x="2481" y="3295"/>
                  </a:lnTo>
                  <a:lnTo>
                    <a:pt x="2725" y="3133"/>
                  </a:lnTo>
                  <a:lnTo>
                    <a:pt x="2969" y="2929"/>
                  </a:lnTo>
                  <a:lnTo>
                    <a:pt x="3173" y="2726"/>
                  </a:lnTo>
                  <a:lnTo>
                    <a:pt x="3376" y="2441"/>
                  </a:lnTo>
                  <a:lnTo>
                    <a:pt x="3539" y="2157"/>
                  </a:lnTo>
                  <a:lnTo>
                    <a:pt x="3620" y="1872"/>
                  </a:lnTo>
                  <a:lnTo>
                    <a:pt x="3702" y="1587"/>
                  </a:lnTo>
                  <a:lnTo>
                    <a:pt x="3702" y="1343"/>
                  </a:lnTo>
                  <a:lnTo>
                    <a:pt x="3661" y="1099"/>
                  </a:lnTo>
                  <a:lnTo>
                    <a:pt x="3580" y="855"/>
                  </a:lnTo>
                  <a:lnTo>
                    <a:pt x="3498" y="652"/>
                  </a:lnTo>
                  <a:lnTo>
                    <a:pt x="3335" y="489"/>
                  </a:lnTo>
                  <a:lnTo>
                    <a:pt x="3173" y="326"/>
                  </a:lnTo>
                  <a:lnTo>
                    <a:pt x="2969" y="204"/>
                  </a:lnTo>
                  <a:lnTo>
                    <a:pt x="2725" y="123"/>
                  </a:lnTo>
                  <a:lnTo>
                    <a:pt x="2441" y="41"/>
                  </a:lnTo>
                  <a:lnTo>
                    <a:pt x="21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8535287" y="1236332"/>
              <a:ext cx="18623" cy="18669"/>
            </a:xfrm>
            <a:custGeom>
              <a:avLst/>
              <a:gdLst/>
              <a:ahLst/>
              <a:cxnLst/>
              <a:rect l="l" t="t" r="r" b="b"/>
              <a:pathLst>
                <a:path w="407" h="408" extrusionOk="0">
                  <a:moveTo>
                    <a:pt x="122" y="1"/>
                  </a:moveTo>
                  <a:lnTo>
                    <a:pt x="82" y="41"/>
                  </a:lnTo>
                  <a:lnTo>
                    <a:pt x="41" y="123"/>
                  </a:lnTo>
                  <a:lnTo>
                    <a:pt x="0" y="204"/>
                  </a:lnTo>
                  <a:lnTo>
                    <a:pt x="41" y="285"/>
                  </a:lnTo>
                  <a:lnTo>
                    <a:pt x="82" y="326"/>
                  </a:lnTo>
                  <a:lnTo>
                    <a:pt x="122" y="367"/>
                  </a:lnTo>
                  <a:lnTo>
                    <a:pt x="204" y="407"/>
                  </a:lnTo>
                  <a:lnTo>
                    <a:pt x="285" y="367"/>
                  </a:lnTo>
                  <a:lnTo>
                    <a:pt x="366" y="326"/>
                  </a:lnTo>
                  <a:lnTo>
                    <a:pt x="407" y="285"/>
                  </a:lnTo>
                  <a:lnTo>
                    <a:pt x="407" y="204"/>
                  </a:lnTo>
                  <a:lnTo>
                    <a:pt x="407" y="123"/>
                  </a:lnTo>
                  <a:lnTo>
                    <a:pt x="366" y="41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8492458" y="1241914"/>
              <a:ext cx="18669" cy="18669"/>
            </a:xfrm>
            <a:custGeom>
              <a:avLst/>
              <a:gdLst/>
              <a:ahLst/>
              <a:cxnLst/>
              <a:rect l="l" t="t" r="r" b="b"/>
              <a:pathLst>
                <a:path w="408" h="408" extrusionOk="0">
                  <a:moveTo>
                    <a:pt x="204" y="1"/>
                  </a:moveTo>
                  <a:lnTo>
                    <a:pt x="123" y="41"/>
                  </a:lnTo>
                  <a:lnTo>
                    <a:pt x="41" y="82"/>
                  </a:lnTo>
                  <a:lnTo>
                    <a:pt x="1" y="123"/>
                  </a:lnTo>
                  <a:lnTo>
                    <a:pt x="1" y="204"/>
                  </a:lnTo>
                  <a:lnTo>
                    <a:pt x="1" y="285"/>
                  </a:lnTo>
                  <a:lnTo>
                    <a:pt x="41" y="367"/>
                  </a:lnTo>
                  <a:lnTo>
                    <a:pt x="82" y="407"/>
                  </a:lnTo>
                  <a:lnTo>
                    <a:pt x="285" y="407"/>
                  </a:lnTo>
                  <a:lnTo>
                    <a:pt x="367" y="367"/>
                  </a:lnTo>
                  <a:lnTo>
                    <a:pt x="407" y="285"/>
                  </a:lnTo>
                  <a:lnTo>
                    <a:pt x="407" y="204"/>
                  </a:lnTo>
                  <a:lnTo>
                    <a:pt x="407" y="163"/>
                  </a:lnTo>
                  <a:lnTo>
                    <a:pt x="367" y="82"/>
                  </a:lnTo>
                  <a:lnTo>
                    <a:pt x="326" y="41"/>
                  </a:lnTo>
                  <a:lnTo>
                    <a:pt x="2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8477587" y="1290326"/>
              <a:ext cx="16793" cy="18623"/>
            </a:xfrm>
            <a:custGeom>
              <a:avLst/>
              <a:gdLst/>
              <a:ahLst/>
              <a:cxnLst/>
              <a:rect l="l" t="t" r="r" b="b"/>
              <a:pathLst>
                <a:path w="367" h="407" extrusionOk="0">
                  <a:moveTo>
                    <a:pt x="122" y="0"/>
                  </a:moveTo>
                  <a:lnTo>
                    <a:pt x="41" y="41"/>
                  </a:lnTo>
                  <a:lnTo>
                    <a:pt x="0" y="122"/>
                  </a:lnTo>
                  <a:lnTo>
                    <a:pt x="0" y="204"/>
                  </a:lnTo>
                  <a:lnTo>
                    <a:pt x="0" y="285"/>
                  </a:lnTo>
                  <a:lnTo>
                    <a:pt x="41" y="326"/>
                  </a:lnTo>
                  <a:lnTo>
                    <a:pt x="122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26" y="326"/>
                  </a:lnTo>
                  <a:lnTo>
                    <a:pt x="366" y="285"/>
                  </a:lnTo>
                  <a:lnTo>
                    <a:pt x="366" y="204"/>
                  </a:lnTo>
                  <a:lnTo>
                    <a:pt x="366" y="122"/>
                  </a:lnTo>
                  <a:lnTo>
                    <a:pt x="326" y="41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8516664" y="1318238"/>
              <a:ext cx="16793" cy="18669"/>
            </a:xfrm>
            <a:custGeom>
              <a:avLst/>
              <a:gdLst/>
              <a:ahLst/>
              <a:cxnLst/>
              <a:rect l="l" t="t" r="r" b="b"/>
              <a:pathLst>
                <a:path w="367" h="408" extrusionOk="0">
                  <a:moveTo>
                    <a:pt x="122" y="0"/>
                  </a:moveTo>
                  <a:lnTo>
                    <a:pt x="41" y="41"/>
                  </a:lnTo>
                  <a:lnTo>
                    <a:pt x="0" y="122"/>
                  </a:lnTo>
                  <a:lnTo>
                    <a:pt x="0" y="204"/>
                  </a:lnTo>
                  <a:lnTo>
                    <a:pt x="0" y="244"/>
                  </a:lnTo>
                  <a:lnTo>
                    <a:pt x="41" y="326"/>
                  </a:lnTo>
                  <a:lnTo>
                    <a:pt x="122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26" y="326"/>
                  </a:lnTo>
                  <a:lnTo>
                    <a:pt x="367" y="244"/>
                  </a:lnTo>
                  <a:lnTo>
                    <a:pt x="367" y="204"/>
                  </a:lnTo>
                  <a:lnTo>
                    <a:pt x="367" y="122"/>
                  </a:lnTo>
                  <a:lnTo>
                    <a:pt x="326" y="41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8561324" y="1280991"/>
              <a:ext cx="16793" cy="16793"/>
            </a:xfrm>
            <a:custGeom>
              <a:avLst/>
              <a:gdLst/>
              <a:ahLst/>
              <a:cxnLst/>
              <a:rect l="l" t="t" r="r" b="b"/>
              <a:pathLst>
                <a:path w="367" h="367" extrusionOk="0">
                  <a:moveTo>
                    <a:pt x="82" y="1"/>
                  </a:moveTo>
                  <a:lnTo>
                    <a:pt x="41" y="41"/>
                  </a:lnTo>
                  <a:lnTo>
                    <a:pt x="1" y="123"/>
                  </a:lnTo>
                  <a:lnTo>
                    <a:pt x="1" y="163"/>
                  </a:lnTo>
                  <a:lnTo>
                    <a:pt x="1" y="245"/>
                  </a:lnTo>
                  <a:lnTo>
                    <a:pt x="41" y="326"/>
                  </a:lnTo>
                  <a:lnTo>
                    <a:pt x="82" y="367"/>
                  </a:lnTo>
                  <a:lnTo>
                    <a:pt x="245" y="367"/>
                  </a:lnTo>
                  <a:lnTo>
                    <a:pt x="326" y="326"/>
                  </a:lnTo>
                  <a:lnTo>
                    <a:pt x="367" y="245"/>
                  </a:lnTo>
                  <a:lnTo>
                    <a:pt x="367" y="163"/>
                  </a:lnTo>
                  <a:lnTo>
                    <a:pt x="367" y="123"/>
                  </a:lnTo>
                  <a:lnTo>
                    <a:pt x="326" y="41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8522247" y="1271702"/>
              <a:ext cx="16793" cy="18669"/>
            </a:xfrm>
            <a:custGeom>
              <a:avLst/>
              <a:gdLst/>
              <a:ahLst/>
              <a:cxnLst/>
              <a:rect l="l" t="t" r="r" b="b"/>
              <a:pathLst>
                <a:path w="367" h="408" extrusionOk="0">
                  <a:moveTo>
                    <a:pt x="163" y="0"/>
                  </a:moveTo>
                  <a:lnTo>
                    <a:pt x="82" y="41"/>
                  </a:lnTo>
                  <a:lnTo>
                    <a:pt x="41" y="82"/>
                  </a:lnTo>
                  <a:lnTo>
                    <a:pt x="0" y="122"/>
                  </a:lnTo>
                  <a:lnTo>
                    <a:pt x="0" y="204"/>
                  </a:lnTo>
                  <a:lnTo>
                    <a:pt x="0" y="285"/>
                  </a:lnTo>
                  <a:lnTo>
                    <a:pt x="41" y="326"/>
                  </a:lnTo>
                  <a:lnTo>
                    <a:pt x="82" y="407"/>
                  </a:lnTo>
                  <a:lnTo>
                    <a:pt x="245" y="407"/>
                  </a:lnTo>
                  <a:lnTo>
                    <a:pt x="326" y="326"/>
                  </a:lnTo>
                  <a:lnTo>
                    <a:pt x="367" y="285"/>
                  </a:lnTo>
                  <a:lnTo>
                    <a:pt x="367" y="204"/>
                  </a:lnTo>
                  <a:lnTo>
                    <a:pt x="367" y="122"/>
                  </a:lnTo>
                  <a:lnTo>
                    <a:pt x="326" y="82"/>
                  </a:lnTo>
                  <a:lnTo>
                    <a:pt x="245" y="41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6" name="Google Shape;296;p8"/>
          <p:cNvSpPr/>
          <p:nvPr/>
        </p:nvSpPr>
        <p:spPr>
          <a:xfrm>
            <a:off x="3880866" y="477360"/>
            <a:ext cx="303418" cy="305294"/>
          </a:xfrm>
          <a:custGeom>
            <a:avLst/>
            <a:gdLst/>
            <a:ahLst/>
            <a:cxnLst/>
            <a:rect l="l" t="t" r="r" b="b"/>
            <a:pathLst>
              <a:path w="6631" h="6672" extrusionOk="0">
                <a:moveTo>
                  <a:pt x="3742" y="0"/>
                </a:moveTo>
                <a:lnTo>
                  <a:pt x="2766" y="41"/>
                </a:lnTo>
                <a:lnTo>
                  <a:pt x="2685" y="41"/>
                </a:lnTo>
                <a:lnTo>
                  <a:pt x="2603" y="82"/>
                </a:lnTo>
                <a:lnTo>
                  <a:pt x="2563" y="163"/>
                </a:lnTo>
                <a:lnTo>
                  <a:pt x="2563" y="244"/>
                </a:lnTo>
                <a:lnTo>
                  <a:pt x="2603" y="2644"/>
                </a:lnTo>
                <a:lnTo>
                  <a:pt x="203" y="2685"/>
                </a:lnTo>
                <a:lnTo>
                  <a:pt x="122" y="2685"/>
                </a:lnTo>
                <a:lnTo>
                  <a:pt x="41" y="2726"/>
                </a:lnTo>
                <a:lnTo>
                  <a:pt x="0" y="2807"/>
                </a:lnTo>
                <a:lnTo>
                  <a:pt x="0" y="2848"/>
                </a:lnTo>
                <a:lnTo>
                  <a:pt x="0" y="3905"/>
                </a:lnTo>
                <a:lnTo>
                  <a:pt x="41" y="3987"/>
                </a:lnTo>
                <a:lnTo>
                  <a:pt x="81" y="4068"/>
                </a:lnTo>
                <a:lnTo>
                  <a:pt x="325" y="4068"/>
                </a:lnTo>
                <a:lnTo>
                  <a:pt x="366" y="4027"/>
                </a:lnTo>
                <a:lnTo>
                  <a:pt x="529" y="4027"/>
                </a:lnTo>
                <a:lnTo>
                  <a:pt x="1139" y="3987"/>
                </a:lnTo>
                <a:lnTo>
                  <a:pt x="2603" y="3987"/>
                </a:lnTo>
                <a:lnTo>
                  <a:pt x="2644" y="6468"/>
                </a:lnTo>
                <a:lnTo>
                  <a:pt x="2644" y="6549"/>
                </a:lnTo>
                <a:lnTo>
                  <a:pt x="2685" y="6590"/>
                </a:lnTo>
                <a:lnTo>
                  <a:pt x="2766" y="6630"/>
                </a:lnTo>
                <a:lnTo>
                  <a:pt x="2847" y="6671"/>
                </a:lnTo>
                <a:lnTo>
                  <a:pt x="3864" y="6671"/>
                </a:lnTo>
                <a:lnTo>
                  <a:pt x="3946" y="6630"/>
                </a:lnTo>
                <a:lnTo>
                  <a:pt x="3986" y="6590"/>
                </a:lnTo>
                <a:lnTo>
                  <a:pt x="4068" y="6508"/>
                </a:lnTo>
                <a:lnTo>
                  <a:pt x="4027" y="6346"/>
                </a:lnTo>
                <a:lnTo>
                  <a:pt x="3986" y="6305"/>
                </a:lnTo>
                <a:lnTo>
                  <a:pt x="3905" y="6264"/>
                </a:lnTo>
                <a:lnTo>
                  <a:pt x="4027" y="6305"/>
                </a:lnTo>
                <a:lnTo>
                  <a:pt x="4027" y="6264"/>
                </a:lnTo>
                <a:lnTo>
                  <a:pt x="3986" y="6102"/>
                </a:lnTo>
                <a:lnTo>
                  <a:pt x="3986" y="5492"/>
                </a:lnTo>
                <a:lnTo>
                  <a:pt x="3946" y="3987"/>
                </a:lnTo>
                <a:lnTo>
                  <a:pt x="6508" y="3987"/>
                </a:lnTo>
                <a:lnTo>
                  <a:pt x="6549" y="3946"/>
                </a:lnTo>
                <a:lnTo>
                  <a:pt x="6630" y="3864"/>
                </a:lnTo>
                <a:lnTo>
                  <a:pt x="6630" y="3783"/>
                </a:lnTo>
                <a:lnTo>
                  <a:pt x="6630" y="2766"/>
                </a:lnTo>
                <a:lnTo>
                  <a:pt x="6590" y="2726"/>
                </a:lnTo>
                <a:lnTo>
                  <a:pt x="6549" y="2644"/>
                </a:lnTo>
                <a:lnTo>
                  <a:pt x="6508" y="2604"/>
                </a:lnTo>
                <a:lnTo>
                  <a:pt x="3946" y="2604"/>
                </a:lnTo>
                <a:lnTo>
                  <a:pt x="3946" y="204"/>
                </a:lnTo>
                <a:lnTo>
                  <a:pt x="3946" y="122"/>
                </a:lnTo>
                <a:lnTo>
                  <a:pt x="3905" y="82"/>
                </a:lnTo>
                <a:lnTo>
                  <a:pt x="3824" y="41"/>
                </a:lnTo>
                <a:lnTo>
                  <a:pt x="374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8"/>
          <p:cNvSpPr/>
          <p:nvPr/>
        </p:nvSpPr>
        <p:spPr>
          <a:xfrm>
            <a:off x="5521740" y="4132834"/>
            <a:ext cx="303418" cy="303418"/>
          </a:xfrm>
          <a:custGeom>
            <a:avLst/>
            <a:gdLst/>
            <a:ahLst/>
            <a:cxnLst/>
            <a:rect l="l" t="t" r="r" b="b"/>
            <a:pathLst>
              <a:path w="6631" h="6631" extrusionOk="0">
                <a:moveTo>
                  <a:pt x="2685" y="1"/>
                </a:moveTo>
                <a:lnTo>
                  <a:pt x="2604" y="41"/>
                </a:lnTo>
                <a:lnTo>
                  <a:pt x="2563" y="123"/>
                </a:lnTo>
                <a:lnTo>
                  <a:pt x="2563" y="204"/>
                </a:lnTo>
                <a:lnTo>
                  <a:pt x="2604" y="2604"/>
                </a:lnTo>
                <a:lnTo>
                  <a:pt x="204" y="2645"/>
                </a:lnTo>
                <a:lnTo>
                  <a:pt x="123" y="2645"/>
                </a:lnTo>
                <a:lnTo>
                  <a:pt x="41" y="2685"/>
                </a:lnTo>
                <a:lnTo>
                  <a:pt x="1" y="2767"/>
                </a:lnTo>
                <a:lnTo>
                  <a:pt x="1" y="2807"/>
                </a:lnTo>
                <a:lnTo>
                  <a:pt x="1" y="3865"/>
                </a:lnTo>
                <a:lnTo>
                  <a:pt x="1" y="3946"/>
                </a:lnTo>
                <a:lnTo>
                  <a:pt x="82" y="4028"/>
                </a:lnTo>
                <a:lnTo>
                  <a:pt x="285" y="4028"/>
                </a:lnTo>
                <a:lnTo>
                  <a:pt x="367" y="3987"/>
                </a:lnTo>
                <a:lnTo>
                  <a:pt x="529" y="3987"/>
                </a:lnTo>
                <a:lnTo>
                  <a:pt x="1099" y="3946"/>
                </a:lnTo>
                <a:lnTo>
                  <a:pt x="2604" y="3946"/>
                </a:lnTo>
                <a:lnTo>
                  <a:pt x="2645" y="6427"/>
                </a:lnTo>
                <a:lnTo>
                  <a:pt x="2645" y="6509"/>
                </a:lnTo>
                <a:lnTo>
                  <a:pt x="2685" y="6549"/>
                </a:lnTo>
                <a:lnTo>
                  <a:pt x="2767" y="6590"/>
                </a:lnTo>
                <a:lnTo>
                  <a:pt x="2848" y="6631"/>
                </a:lnTo>
                <a:lnTo>
                  <a:pt x="3865" y="6631"/>
                </a:lnTo>
                <a:lnTo>
                  <a:pt x="3946" y="6590"/>
                </a:lnTo>
                <a:lnTo>
                  <a:pt x="3987" y="6590"/>
                </a:lnTo>
                <a:lnTo>
                  <a:pt x="4068" y="6468"/>
                </a:lnTo>
                <a:lnTo>
                  <a:pt x="4028" y="6305"/>
                </a:lnTo>
                <a:lnTo>
                  <a:pt x="4028" y="6224"/>
                </a:lnTo>
                <a:lnTo>
                  <a:pt x="3987" y="6061"/>
                </a:lnTo>
                <a:lnTo>
                  <a:pt x="3987" y="5451"/>
                </a:lnTo>
                <a:lnTo>
                  <a:pt x="3946" y="3946"/>
                </a:lnTo>
                <a:lnTo>
                  <a:pt x="6509" y="3946"/>
                </a:lnTo>
                <a:lnTo>
                  <a:pt x="6550" y="3906"/>
                </a:lnTo>
                <a:lnTo>
                  <a:pt x="6590" y="3824"/>
                </a:lnTo>
                <a:lnTo>
                  <a:pt x="6631" y="3743"/>
                </a:lnTo>
                <a:lnTo>
                  <a:pt x="6631" y="2767"/>
                </a:lnTo>
                <a:lnTo>
                  <a:pt x="6590" y="2685"/>
                </a:lnTo>
                <a:lnTo>
                  <a:pt x="6550" y="2604"/>
                </a:lnTo>
                <a:lnTo>
                  <a:pt x="6509" y="2563"/>
                </a:lnTo>
                <a:lnTo>
                  <a:pt x="3946" y="2563"/>
                </a:lnTo>
                <a:lnTo>
                  <a:pt x="3946" y="163"/>
                </a:lnTo>
                <a:lnTo>
                  <a:pt x="3946" y="123"/>
                </a:lnTo>
                <a:lnTo>
                  <a:pt x="3906" y="41"/>
                </a:lnTo>
                <a:lnTo>
                  <a:pt x="382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8"/>
          <p:cNvSpPr/>
          <p:nvPr/>
        </p:nvSpPr>
        <p:spPr>
          <a:xfrm>
            <a:off x="215042" y="2282543"/>
            <a:ext cx="85658" cy="85658"/>
          </a:xfrm>
          <a:custGeom>
            <a:avLst/>
            <a:gdLst/>
            <a:ahLst/>
            <a:cxnLst/>
            <a:rect l="l" t="t" r="r" b="b"/>
            <a:pathLst>
              <a:path w="1872" h="1872" extrusionOk="0">
                <a:moveTo>
                  <a:pt x="733" y="1"/>
                </a:moveTo>
                <a:lnTo>
                  <a:pt x="489" y="82"/>
                </a:lnTo>
                <a:lnTo>
                  <a:pt x="286" y="245"/>
                </a:lnTo>
                <a:lnTo>
                  <a:pt x="123" y="448"/>
                </a:lnTo>
                <a:lnTo>
                  <a:pt x="1" y="692"/>
                </a:lnTo>
                <a:lnTo>
                  <a:pt x="1" y="936"/>
                </a:lnTo>
                <a:lnTo>
                  <a:pt x="41" y="1221"/>
                </a:lnTo>
                <a:lnTo>
                  <a:pt x="164" y="1424"/>
                </a:lnTo>
                <a:lnTo>
                  <a:pt x="245" y="1587"/>
                </a:lnTo>
                <a:lnTo>
                  <a:pt x="367" y="1668"/>
                </a:lnTo>
                <a:lnTo>
                  <a:pt x="489" y="1750"/>
                </a:lnTo>
                <a:lnTo>
                  <a:pt x="652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0"/>
                </a:lnTo>
                <a:lnTo>
                  <a:pt x="154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3"/>
                </a:lnTo>
                <a:lnTo>
                  <a:pt x="1831" y="651"/>
                </a:lnTo>
                <a:lnTo>
                  <a:pt x="1750" y="489"/>
                </a:lnTo>
                <a:lnTo>
                  <a:pt x="1669" y="367"/>
                </a:lnTo>
                <a:lnTo>
                  <a:pt x="1546" y="245"/>
                </a:lnTo>
                <a:lnTo>
                  <a:pt x="1302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8"/>
          <p:cNvSpPr/>
          <p:nvPr/>
        </p:nvSpPr>
        <p:spPr>
          <a:xfrm>
            <a:off x="6247071" y="784497"/>
            <a:ext cx="85704" cy="85658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221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1"/>
                </a:lnTo>
                <a:lnTo>
                  <a:pt x="150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4"/>
                </a:lnTo>
                <a:lnTo>
                  <a:pt x="1791" y="652"/>
                </a:lnTo>
                <a:lnTo>
                  <a:pt x="1750" y="489"/>
                </a:lnTo>
                <a:lnTo>
                  <a:pt x="1669" y="367"/>
                </a:lnTo>
                <a:lnTo>
                  <a:pt x="1547" y="245"/>
                </a:lnTo>
                <a:lnTo>
                  <a:pt x="1303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 flipH="1">
            <a:off x="4980018" y="1257073"/>
            <a:ext cx="6248884" cy="3591762"/>
          </a:xfrm>
          <a:custGeom>
            <a:avLst/>
            <a:gdLst/>
            <a:ahLst/>
            <a:cxnLst/>
            <a:rect l="l" t="t" r="r" b="b"/>
            <a:pathLst>
              <a:path w="34820" h="20014" extrusionOk="0">
                <a:moveTo>
                  <a:pt x="27294" y="1"/>
                </a:moveTo>
                <a:lnTo>
                  <a:pt x="26765" y="41"/>
                </a:lnTo>
                <a:lnTo>
                  <a:pt x="25626" y="123"/>
                </a:lnTo>
                <a:lnTo>
                  <a:pt x="24487" y="326"/>
                </a:lnTo>
                <a:lnTo>
                  <a:pt x="23348" y="529"/>
                </a:lnTo>
                <a:lnTo>
                  <a:pt x="22210" y="814"/>
                </a:lnTo>
                <a:lnTo>
                  <a:pt x="17044" y="1953"/>
                </a:lnTo>
                <a:lnTo>
                  <a:pt x="11878" y="3133"/>
                </a:lnTo>
                <a:lnTo>
                  <a:pt x="10698" y="3377"/>
                </a:lnTo>
                <a:lnTo>
                  <a:pt x="9559" y="3662"/>
                </a:lnTo>
                <a:lnTo>
                  <a:pt x="8380" y="3987"/>
                </a:lnTo>
                <a:lnTo>
                  <a:pt x="7281" y="4394"/>
                </a:lnTo>
                <a:lnTo>
                  <a:pt x="6264" y="4760"/>
                </a:lnTo>
                <a:lnTo>
                  <a:pt x="5288" y="5248"/>
                </a:lnTo>
                <a:lnTo>
                  <a:pt x="4353" y="5777"/>
                </a:lnTo>
                <a:lnTo>
                  <a:pt x="3905" y="6061"/>
                </a:lnTo>
                <a:lnTo>
                  <a:pt x="3458" y="6387"/>
                </a:lnTo>
                <a:lnTo>
                  <a:pt x="2766" y="6997"/>
                </a:lnTo>
                <a:lnTo>
                  <a:pt x="2156" y="7648"/>
                </a:lnTo>
                <a:lnTo>
                  <a:pt x="1587" y="8339"/>
                </a:lnTo>
                <a:lnTo>
                  <a:pt x="1099" y="9112"/>
                </a:lnTo>
                <a:lnTo>
                  <a:pt x="692" y="9885"/>
                </a:lnTo>
                <a:lnTo>
                  <a:pt x="366" y="10699"/>
                </a:lnTo>
                <a:lnTo>
                  <a:pt x="244" y="11146"/>
                </a:lnTo>
                <a:lnTo>
                  <a:pt x="122" y="11553"/>
                </a:lnTo>
                <a:lnTo>
                  <a:pt x="82" y="11959"/>
                </a:lnTo>
                <a:lnTo>
                  <a:pt x="0" y="12407"/>
                </a:lnTo>
                <a:lnTo>
                  <a:pt x="0" y="12854"/>
                </a:lnTo>
                <a:lnTo>
                  <a:pt x="0" y="13261"/>
                </a:lnTo>
                <a:lnTo>
                  <a:pt x="41" y="13709"/>
                </a:lnTo>
                <a:lnTo>
                  <a:pt x="122" y="14115"/>
                </a:lnTo>
                <a:lnTo>
                  <a:pt x="244" y="14522"/>
                </a:lnTo>
                <a:lnTo>
                  <a:pt x="366" y="14929"/>
                </a:lnTo>
                <a:lnTo>
                  <a:pt x="529" y="15336"/>
                </a:lnTo>
                <a:lnTo>
                  <a:pt x="732" y="15742"/>
                </a:lnTo>
                <a:lnTo>
                  <a:pt x="1017" y="16190"/>
                </a:lnTo>
                <a:lnTo>
                  <a:pt x="1302" y="16597"/>
                </a:lnTo>
                <a:lnTo>
                  <a:pt x="1668" y="17003"/>
                </a:lnTo>
                <a:lnTo>
                  <a:pt x="1993" y="17369"/>
                </a:lnTo>
                <a:lnTo>
                  <a:pt x="2400" y="17695"/>
                </a:lnTo>
                <a:lnTo>
                  <a:pt x="2807" y="17980"/>
                </a:lnTo>
                <a:lnTo>
                  <a:pt x="3214" y="18264"/>
                </a:lnTo>
                <a:lnTo>
                  <a:pt x="3661" y="18549"/>
                </a:lnTo>
                <a:lnTo>
                  <a:pt x="4109" y="18793"/>
                </a:lnTo>
                <a:lnTo>
                  <a:pt x="4597" y="18996"/>
                </a:lnTo>
                <a:lnTo>
                  <a:pt x="5532" y="19363"/>
                </a:lnTo>
                <a:lnTo>
                  <a:pt x="6549" y="19607"/>
                </a:lnTo>
                <a:lnTo>
                  <a:pt x="7525" y="19810"/>
                </a:lnTo>
                <a:lnTo>
                  <a:pt x="8136" y="19891"/>
                </a:lnTo>
                <a:lnTo>
                  <a:pt x="8746" y="19932"/>
                </a:lnTo>
                <a:lnTo>
                  <a:pt x="10007" y="20013"/>
                </a:lnTo>
                <a:lnTo>
                  <a:pt x="11227" y="19973"/>
                </a:lnTo>
                <a:lnTo>
                  <a:pt x="12447" y="19891"/>
                </a:lnTo>
                <a:lnTo>
                  <a:pt x="14928" y="19688"/>
                </a:lnTo>
                <a:lnTo>
                  <a:pt x="16149" y="19566"/>
                </a:lnTo>
                <a:lnTo>
                  <a:pt x="17369" y="19485"/>
                </a:lnTo>
                <a:lnTo>
                  <a:pt x="18711" y="19444"/>
                </a:lnTo>
                <a:lnTo>
                  <a:pt x="20013" y="19485"/>
                </a:lnTo>
                <a:lnTo>
                  <a:pt x="22657" y="19566"/>
                </a:lnTo>
                <a:lnTo>
                  <a:pt x="23837" y="19647"/>
                </a:lnTo>
                <a:lnTo>
                  <a:pt x="25626" y="19647"/>
                </a:lnTo>
                <a:lnTo>
                  <a:pt x="26196" y="19607"/>
                </a:lnTo>
                <a:lnTo>
                  <a:pt x="26806" y="19525"/>
                </a:lnTo>
                <a:lnTo>
                  <a:pt x="27375" y="19403"/>
                </a:lnTo>
                <a:lnTo>
                  <a:pt x="27823" y="19281"/>
                </a:lnTo>
                <a:lnTo>
                  <a:pt x="28311" y="19118"/>
                </a:lnTo>
                <a:lnTo>
                  <a:pt x="28758" y="18915"/>
                </a:lnTo>
                <a:lnTo>
                  <a:pt x="29206" y="18712"/>
                </a:lnTo>
                <a:lnTo>
                  <a:pt x="29613" y="18508"/>
                </a:lnTo>
                <a:lnTo>
                  <a:pt x="30060" y="18264"/>
                </a:lnTo>
                <a:lnTo>
                  <a:pt x="30833" y="17695"/>
                </a:lnTo>
                <a:lnTo>
                  <a:pt x="31565" y="17044"/>
                </a:lnTo>
                <a:lnTo>
                  <a:pt x="32257" y="16352"/>
                </a:lnTo>
                <a:lnTo>
                  <a:pt x="32867" y="15580"/>
                </a:lnTo>
                <a:lnTo>
                  <a:pt x="33395" y="14766"/>
                </a:lnTo>
                <a:lnTo>
                  <a:pt x="33680" y="14278"/>
                </a:lnTo>
                <a:lnTo>
                  <a:pt x="33884" y="13749"/>
                </a:lnTo>
                <a:lnTo>
                  <a:pt x="34128" y="13261"/>
                </a:lnTo>
                <a:lnTo>
                  <a:pt x="34290" y="12732"/>
                </a:lnTo>
                <a:lnTo>
                  <a:pt x="34453" y="12204"/>
                </a:lnTo>
                <a:lnTo>
                  <a:pt x="34575" y="11634"/>
                </a:lnTo>
                <a:lnTo>
                  <a:pt x="34697" y="11105"/>
                </a:lnTo>
                <a:lnTo>
                  <a:pt x="34778" y="10536"/>
                </a:lnTo>
                <a:lnTo>
                  <a:pt x="34819" y="9966"/>
                </a:lnTo>
                <a:lnTo>
                  <a:pt x="34819" y="9438"/>
                </a:lnTo>
                <a:lnTo>
                  <a:pt x="34819" y="8868"/>
                </a:lnTo>
                <a:lnTo>
                  <a:pt x="34819" y="8299"/>
                </a:lnTo>
                <a:lnTo>
                  <a:pt x="34738" y="7729"/>
                </a:lnTo>
                <a:lnTo>
                  <a:pt x="34656" y="7200"/>
                </a:lnTo>
                <a:lnTo>
                  <a:pt x="34575" y="6631"/>
                </a:lnTo>
                <a:lnTo>
                  <a:pt x="34412" y="6102"/>
                </a:lnTo>
                <a:lnTo>
                  <a:pt x="34290" y="5533"/>
                </a:lnTo>
                <a:lnTo>
                  <a:pt x="34087" y="5004"/>
                </a:lnTo>
                <a:lnTo>
                  <a:pt x="33884" y="4475"/>
                </a:lnTo>
                <a:lnTo>
                  <a:pt x="33640" y="3946"/>
                </a:lnTo>
                <a:lnTo>
                  <a:pt x="33395" y="3499"/>
                </a:lnTo>
                <a:lnTo>
                  <a:pt x="33111" y="3051"/>
                </a:lnTo>
                <a:lnTo>
                  <a:pt x="32826" y="2604"/>
                </a:lnTo>
                <a:lnTo>
                  <a:pt x="32501" y="2238"/>
                </a:lnTo>
                <a:lnTo>
                  <a:pt x="32134" y="1831"/>
                </a:lnTo>
                <a:lnTo>
                  <a:pt x="31768" y="1465"/>
                </a:lnTo>
                <a:lnTo>
                  <a:pt x="31362" y="1180"/>
                </a:lnTo>
                <a:lnTo>
                  <a:pt x="30914" y="896"/>
                </a:lnTo>
                <a:lnTo>
                  <a:pt x="30426" y="611"/>
                </a:lnTo>
                <a:lnTo>
                  <a:pt x="29938" y="407"/>
                </a:lnTo>
                <a:lnTo>
                  <a:pt x="29450" y="285"/>
                </a:lnTo>
                <a:lnTo>
                  <a:pt x="28921" y="163"/>
                </a:lnTo>
                <a:lnTo>
                  <a:pt x="28392" y="82"/>
                </a:lnTo>
                <a:lnTo>
                  <a:pt x="27823" y="41"/>
                </a:lnTo>
                <a:lnTo>
                  <a:pt x="2729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9"/>
          <p:cNvSpPr txBox="1">
            <a:spLocks noGrp="1"/>
          </p:cNvSpPr>
          <p:nvPr>
            <p:ph type="subTitle" idx="1"/>
          </p:nvPr>
        </p:nvSpPr>
        <p:spPr>
          <a:xfrm>
            <a:off x="4353425" y="2391750"/>
            <a:ext cx="4070700" cy="13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303" name="Google Shape;303;p9"/>
          <p:cNvSpPr txBox="1">
            <a:spLocks noGrp="1"/>
          </p:cNvSpPr>
          <p:nvPr>
            <p:ph type="title"/>
          </p:nvPr>
        </p:nvSpPr>
        <p:spPr>
          <a:xfrm>
            <a:off x="4353450" y="1629175"/>
            <a:ext cx="4070700" cy="62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304" name="Google Shape;304;p9"/>
          <p:cNvSpPr/>
          <p:nvPr/>
        </p:nvSpPr>
        <p:spPr>
          <a:xfrm flipH="1">
            <a:off x="-1801179" y="3473499"/>
            <a:ext cx="5171118" cy="2972279"/>
          </a:xfrm>
          <a:custGeom>
            <a:avLst/>
            <a:gdLst/>
            <a:ahLst/>
            <a:cxnLst/>
            <a:rect l="l" t="t" r="r" b="b"/>
            <a:pathLst>
              <a:path w="34820" h="20014" extrusionOk="0">
                <a:moveTo>
                  <a:pt x="27294" y="1"/>
                </a:moveTo>
                <a:lnTo>
                  <a:pt x="26765" y="41"/>
                </a:lnTo>
                <a:lnTo>
                  <a:pt x="25626" y="123"/>
                </a:lnTo>
                <a:lnTo>
                  <a:pt x="24487" y="326"/>
                </a:lnTo>
                <a:lnTo>
                  <a:pt x="23348" y="529"/>
                </a:lnTo>
                <a:lnTo>
                  <a:pt x="22210" y="814"/>
                </a:lnTo>
                <a:lnTo>
                  <a:pt x="17044" y="1953"/>
                </a:lnTo>
                <a:lnTo>
                  <a:pt x="11878" y="3133"/>
                </a:lnTo>
                <a:lnTo>
                  <a:pt x="10698" y="3377"/>
                </a:lnTo>
                <a:lnTo>
                  <a:pt x="9559" y="3662"/>
                </a:lnTo>
                <a:lnTo>
                  <a:pt x="8380" y="3987"/>
                </a:lnTo>
                <a:lnTo>
                  <a:pt x="7281" y="4394"/>
                </a:lnTo>
                <a:lnTo>
                  <a:pt x="6264" y="4760"/>
                </a:lnTo>
                <a:lnTo>
                  <a:pt x="5288" y="5248"/>
                </a:lnTo>
                <a:lnTo>
                  <a:pt x="4353" y="5777"/>
                </a:lnTo>
                <a:lnTo>
                  <a:pt x="3905" y="6061"/>
                </a:lnTo>
                <a:lnTo>
                  <a:pt x="3458" y="6387"/>
                </a:lnTo>
                <a:lnTo>
                  <a:pt x="2766" y="6997"/>
                </a:lnTo>
                <a:lnTo>
                  <a:pt x="2156" y="7648"/>
                </a:lnTo>
                <a:lnTo>
                  <a:pt x="1587" y="8339"/>
                </a:lnTo>
                <a:lnTo>
                  <a:pt x="1099" y="9112"/>
                </a:lnTo>
                <a:lnTo>
                  <a:pt x="692" y="9885"/>
                </a:lnTo>
                <a:lnTo>
                  <a:pt x="366" y="10699"/>
                </a:lnTo>
                <a:lnTo>
                  <a:pt x="244" y="11146"/>
                </a:lnTo>
                <a:lnTo>
                  <a:pt x="122" y="11553"/>
                </a:lnTo>
                <a:lnTo>
                  <a:pt x="82" y="11959"/>
                </a:lnTo>
                <a:lnTo>
                  <a:pt x="0" y="12407"/>
                </a:lnTo>
                <a:lnTo>
                  <a:pt x="0" y="12854"/>
                </a:lnTo>
                <a:lnTo>
                  <a:pt x="0" y="13261"/>
                </a:lnTo>
                <a:lnTo>
                  <a:pt x="41" y="13709"/>
                </a:lnTo>
                <a:lnTo>
                  <a:pt x="122" y="14115"/>
                </a:lnTo>
                <a:lnTo>
                  <a:pt x="244" y="14522"/>
                </a:lnTo>
                <a:lnTo>
                  <a:pt x="366" y="14929"/>
                </a:lnTo>
                <a:lnTo>
                  <a:pt x="529" y="15336"/>
                </a:lnTo>
                <a:lnTo>
                  <a:pt x="732" y="15742"/>
                </a:lnTo>
                <a:lnTo>
                  <a:pt x="1017" y="16190"/>
                </a:lnTo>
                <a:lnTo>
                  <a:pt x="1302" y="16597"/>
                </a:lnTo>
                <a:lnTo>
                  <a:pt x="1668" y="17003"/>
                </a:lnTo>
                <a:lnTo>
                  <a:pt x="1993" y="17369"/>
                </a:lnTo>
                <a:lnTo>
                  <a:pt x="2400" y="17695"/>
                </a:lnTo>
                <a:lnTo>
                  <a:pt x="2807" y="17980"/>
                </a:lnTo>
                <a:lnTo>
                  <a:pt x="3214" y="18264"/>
                </a:lnTo>
                <a:lnTo>
                  <a:pt x="3661" y="18549"/>
                </a:lnTo>
                <a:lnTo>
                  <a:pt x="4109" y="18793"/>
                </a:lnTo>
                <a:lnTo>
                  <a:pt x="4597" y="18996"/>
                </a:lnTo>
                <a:lnTo>
                  <a:pt x="5532" y="19363"/>
                </a:lnTo>
                <a:lnTo>
                  <a:pt x="6549" y="19607"/>
                </a:lnTo>
                <a:lnTo>
                  <a:pt x="7525" y="19810"/>
                </a:lnTo>
                <a:lnTo>
                  <a:pt x="8136" y="19891"/>
                </a:lnTo>
                <a:lnTo>
                  <a:pt x="8746" y="19932"/>
                </a:lnTo>
                <a:lnTo>
                  <a:pt x="10007" y="20013"/>
                </a:lnTo>
                <a:lnTo>
                  <a:pt x="11227" y="19973"/>
                </a:lnTo>
                <a:lnTo>
                  <a:pt x="12447" y="19891"/>
                </a:lnTo>
                <a:lnTo>
                  <a:pt x="14928" y="19688"/>
                </a:lnTo>
                <a:lnTo>
                  <a:pt x="16149" y="19566"/>
                </a:lnTo>
                <a:lnTo>
                  <a:pt x="17369" y="19485"/>
                </a:lnTo>
                <a:lnTo>
                  <a:pt x="18711" y="19444"/>
                </a:lnTo>
                <a:lnTo>
                  <a:pt x="20013" y="19485"/>
                </a:lnTo>
                <a:lnTo>
                  <a:pt x="22657" y="19566"/>
                </a:lnTo>
                <a:lnTo>
                  <a:pt x="23837" y="19647"/>
                </a:lnTo>
                <a:lnTo>
                  <a:pt x="25626" y="19647"/>
                </a:lnTo>
                <a:lnTo>
                  <a:pt x="26196" y="19607"/>
                </a:lnTo>
                <a:lnTo>
                  <a:pt x="26806" y="19525"/>
                </a:lnTo>
                <a:lnTo>
                  <a:pt x="27375" y="19403"/>
                </a:lnTo>
                <a:lnTo>
                  <a:pt x="27823" y="19281"/>
                </a:lnTo>
                <a:lnTo>
                  <a:pt x="28311" y="19118"/>
                </a:lnTo>
                <a:lnTo>
                  <a:pt x="28758" y="18915"/>
                </a:lnTo>
                <a:lnTo>
                  <a:pt x="29206" y="18712"/>
                </a:lnTo>
                <a:lnTo>
                  <a:pt x="29613" y="18508"/>
                </a:lnTo>
                <a:lnTo>
                  <a:pt x="30060" y="18264"/>
                </a:lnTo>
                <a:lnTo>
                  <a:pt x="30833" y="17695"/>
                </a:lnTo>
                <a:lnTo>
                  <a:pt x="31565" y="17044"/>
                </a:lnTo>
                <a:lnTo>
                  <a:pt x="32257" y="16352"/>
                </a:lnTo>
                <a:lnTo>
                  <a:pt x="32867" y="15580"/>
                </a:lnTo>
                <a:lnTo>
                  <a:pt x="33395" y="14766"/>
                </a:lnTo>
                <a:lnTo>
                  <a:pt x="33680" y="14278"/>
                </a:lnTo>
                <a:lnTo>
                  <a:pt x="33884" y="13749"/>
                </a:lnTo>
                <a:lnTo>
                  <a:pt x="34128" y="13261"/>
                </a:lnTo>
                <a:lnTo>
                  <a:pt x="34290" y="12732"/>
                </a:lnTo>
                <a:lnTo>
                  <a:pt x="34453" y="12204"/>
                </a:lnTo>
                <a:lnTo>
                  <a:pt x="34575" y="11634"/>
                </a:lnTo>
                <a:lnTo>
                  <a:pt x="34697" y="11105"/>
                </a:lnTo>
                <a:lnTo>
                  <a:pt x="34778" y="10536"/>
                </a:lnTo>
                <a:lnTo>
                  <a:pt x="34819" y="9966"/>
                </a:lnTo>
                <a:lnTo>
                  <a:pt x="34819" y="9438"/>
                </a:lnTo>
                <a:lnTo>
                  <a:pt x="34819" y="8868"/>
                </a:lnTo>
                <a:lnTo>
                  <a:pt x="34819" y="8299"/>
                </a:lnTo>
                <a:lnTo>
                  <a:pt x="34738" y="7729"/>
                </a:lnTo>
                <a:lnTo>
                  <a:pt x="34656" y="7200"/>
                </a:lnTo>
                <a:lnTo>
                  <a:pt x="34575" y="6631"/>
                </a:lnTo>
                <a:lnTo>
                  <a:pt x="34412" y="6102"/>
                </a:lnTo>
                <a:lnTo>
                  <a:pt x="34290" y="5533"/>
                </a:lnTo>
                <a:lnTo>
                  <a:pt x="34087" y="5004"/>
                </a:lnTo>
                <a:lnTo>
                  <a:pt x="33884" y="4475"/>
                </a:lnTo>
                <a:lnTo>
                  <a:pt x="33640" y="3946"/>
                </a:lnTo>
                <a:lnTo>
                  <a:pt x="33395" y="3499"/>
                </a:lnTo>
                <a:lnTo>
                  <a:pt x="33111" y="3051"/>
                </a:lnTo>
                <a:lnTo>
                  <a:pt x="32826" y="2604"/>
                </a:lnTo>
                <a:lnTo>
                  <a:pt x="32501" y="2238"/>
                </a:lnTo>
                <a:lnTo>
                  <a:pt x="32134" y="1831"/>
                </a:lnTo>
                <a:lnTo>
                  <a:pt x="31768" y="1465"/>
                </a:lnTo>
                <a:lnTo>
                  <a:pt x="31362" y="1180"/>
                </a:lnTo>
                <a:lnTo>
                  <a:pt x="30914" y="896"/>
                </a:lnTo>
                <a:lnTo>
                  <a:pt x="30426" y="611"/>
                </a:lnTo>
                <a:lnTo>
                  <a:pt x="29938" y="407"/>
                </a:lnTo>
                <a:lnTo>
                  <a:pt x="29450" y="285"/>
                </a:lnTo>
                <a:lnTo>
                  <a:pt x="28921" y="163"/>
                </a:lnTo>
                <a:lnTo>
                  <a:pt x="28392" y="82"/>
                </a:lnTo>
                <a:lnTo>
                  <a:pt x="27823" y="41"/>
                </a:lnTo>
                <a:lnTo>
                  <a:pt x="2729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9"/>
          <p:cNvSpPr/>
          <p:nvPr/>
        </p:nvSpPr>
        <p:spPr>
          <a:xfrm flipH="1">
            <a:off x="3543498" y="552738"/>
            <a:ext cx="152693" cy="154523"/>
          </a:xfrm>
          <a:custGeom>
            <a:avLst/>
            <a:gdLst/>
            <a:ahLst/>
            <a:cxnLst/>
            <a:rect l="l" t="t" r="r" b="b"/>
            <a:pathLst>
              <a:path w="3337" h="3377" extrusionOk="0">
                <a:moveTo>
                  <a:pt x="1506" y="0"/>
                </a:moveTo>
                <a:lnTo>
                  <a:pt x="1262" y="41"/>
                </a:lnTo>
                <a:lnTo>
                  <a:pt x="1018" y="122"/>
                </a:lnTo>
                <a:lnTo>
                  <a:pt x="774" y="204"/>
                </a:lnTo>
                <a:lnTo>
                  <a:pt x="570" y="366"/>
                </a:lnTo>
                <a:lnTo>
                  <a:pt x="408" y="529"/>
                </a:lnTo>
                <a:lnTo>
                  <a:pt x="245" y="692"/>
                </a:lnTo>
                <a:lnTo>
                  <a:pt x="164" y="895"/>
                </a:lnTo>
                <a:lnTo>
                  <a:pt x="82" y="1098"/>
                </a:lnTo>
                <a:lnTo>
                  <a:pt x="1" y="1342"/>
                </a:lnTo>
                <a:lnTo>
                  <a:pt x="1" y="1546"/>
                </a:lnTo>
                <a:lnTo>
                  <a:pt x="1" y="1790"/>
                </a:lnTo>
                <a:lnTo>
                  <a:pt x="1" y="1993"/>
                </a:lnTo>
                <a:lnTo>
                  <a:pt x="123" y="2319"/>
                </a:lnTo>
                <a:lnTo>
                  <a:pt x="245" y="2563"/>
                </a:lnTo>
                <a:lnTo>
                  <a:pt x="448" y="2807"/>
                </a:lnTo>
                <a:lnTo>
                  <a:pt x="692" y="3010"/>
                </a:lnTo>
                <a:lnTo>
                  <a:pt x="936" y="3173"/>
                </a:lnTo>
                <a:lnTo>
                  <a:pt x="1221" y="3295"/>
                </a:lnTo>
                <a:lnTo>
                  <a:pt x="1506" y="3376"/>
                </a:lnTo>
                <a:lnTo>
                  <a:pt x="1831" y="3376"/>
                </a:lnTo>
                <a:lnTo>
                  <a:pt x="2075" y="3336"/>
                </a:lnTo>
                <a:lnTo>
                  <a:pt x="2319" y="3254"/>
                </a:lnTo>
                <a:lnTo>
                  <a:pt x="2564" y="3173"/>
                </a:lnTo>
                <a:lnTo>
                  <a:pt x="2767" y="3010"/>
                </a:lnTo>
                <a:lnTo>
                  <a:pt x="2930" y="2847"/>
                </a:lnTo>
                <a:lnTo>
                  <a:pt x="3092" y="2685"/>
                </a:lnTo>
                <a:lnTo>
                  <a:pt x="3214" y="2441"/>
                </a:lnTo>
                <a:lnTo>
                  <a:pt x="3296" y="2197"/>
                </a:lnTo>
                <a:lnTo>
                  <a:pt x="3336" y="1912"/>
                </a:lnTo>
                <a:lnTo>
                  <a:pt x="3336" y="1627"/>
                </a:lnTo>
                <a:lnTo>
                  <a:pt x="3296" y="1342"/>
                </a:lnTo>
                <a:lnTo>
                  <a:pt x="3214" y="1098"/>
                </a:lnTo>
                <a:lnTo>
                  <a:pt x="3092" y="854"/>
                </a:lnTo>
                <a:lnTo>
                  <a:pt x="2930" y="610"/>
                </a:lnTo>
                <a:lnTo>
                  <a:pt x="2726" y="407"/>
                </a:lnTo>
                <a:lnTo>
                  <a:pt x="2482" y="244"/>
                </a:lnTo>
                <a:lnTo>
                  <a:pt x="2238" y="122"/>
                </a:lnTo>
                <a:lnTo>
                  <a:pt x="1994" y="41"/>
                </a:lnTo>
                <a:lnTo>
                  <a:pt x="17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6" name="Google Shape;306;p9"/>
          <p:cNvGrpSpPr/>
          <p:nvPr/>
        </p:nvGrpSpPr>
        <p:grpSpPr>
          <a:xfrm flipH="1">
            <a:off x="4505376" y="672834"/>
            <a:ext cx="474643" cy="301588"/>
            <a:chOff x="7593894" y="395296"/>
            <a:chExt cx="474643" cy="301588"/>
          </a:xfrm>
        </p:grpSpPr>
        <p:sp>
          <p:nvSpPr>
            <p:cNvPr id="307" name="Google Shape;307;p9"/>
            <p:cNvSpPr/>
            <p:nvPr/>
          </p:nvSpPr>
          <p:spPr>
            <a:xfrm>
              <a:off x="7603183" y="404585"/>
              <a:ext cx="456065" cy="282964"/>
            </a:xfrm>
            <a:custGeom>
              <a:avLst/>
              <a:gdLst/>
              <a:ahLst/>
              <a:cxnLst/>
              <a:rect l="l" t="t" r="r" b="b"/>
              <a:pathLst>
                <a:path w="9967" h="6184" extrusionOk="0">
                  <a:moveTo>
                    <a:pt x="4678" y="1"/>
                  </a:moveTo>
                  <a:lnTo>
                    <a:pt x="4394" y="42"/>
                  </a:lnTo>
                  <a:lnTo>
                    <a:pt x="4109" y="164"/>
                  </a:lnTo>
                  <a:lnTo>
                    <a:pt x="3824" y="286"/>
                  </a:lnTo>
                  <a:lnTo>
                    <a:pt x="3540" y="448"/>
                  </a:lnTo>
                  <a:lnTo>
                    <a:pt x="3336" y="692"/>
                  </a:lnTo>
                  <a:lnTo>
                    <a:pt x="3133" y="936"/>
                  </a:lnTo>
                  <a:lnTo>
                    <a:pt x="2970" y="1181"/>
                  </a:lnTo>
                  <a:lnTo>
                    <a:pt x="2848" y="1465"/>
                  </a:lnTo>
                  <a:lnTo>
                    <a:pt x="2767" y="1750"/>
                  </a:lnTo>
                  <a:lnTo>
                    <a:pt x="2685" y="2075"/>
                  </a:lnTo>
                  <a:lnTo>
                    <a:pt x="2645" y="2360"/>
                  </a:lnTo>
                  <a:lnTo>
                    <a:pt x="2645" y="2686"/>
                  </a:lnTo>
                  <a:lnTo>
                    <a:pt x="2685" y="3011"/>
                  </a:lnTo>
                  <a:lnTo>
                    <a:pt x="2441" y="2848"/>
                  </a:lnTo>
                  <a:lnTo>
                    <a:pt x="2197" y="2767"/>
                  </a:lnTo>
                  <a:lnTo>
                    <a:pt x="1953" y="2686"/>
                  </a:lnTo>
                  <a:lnTo>
                    <a:pt x="1424" y="2686"/>
                  </a:lnTo>
                  <a:lnTo>
                    <a:pt x="1180" y="2767"/>
                  </a:lnTo>
                  <a:lnTo>
                    <a:pt x="936" y="2848"/>
                  </a:lnTo>
                  <a:lnTo>
                    <a:pt x="692" y="2970"/>
                  </a:lnTo>
                  <a:lnTo>
                    <a:pt x="570" y="3092"/>
                  </a:lnTo>
                  <a:lnTo>
                    <a:pt x="407" y="3214"/>
                  </a:lnTo>
                  <a:lnTo>
                    <a:pt x="204" y="3540"/>
                  </a:lnTo>
                  <a:lnTo>
                    <a:pt x="41" y="3906"/>
                  </a:lnTo>
                  <a:lnTo>
                    <a:pt x="1" y="4272"/>
                  </a:lnTo>
                  <a:lnTo>
                    <a:pt x="1" y="4679"/>
                  </a:lnTo>
                  <a:lnTo>
                    <a:pt x="82" y="5045"/>
                  </a:lnTo>
                  <a:lnTo>
                    <a:pt x="285" y="5370"/>
                  </a:lnTo>
                  <a:lnTo>
                    <a:pt x="407" y="5533"/>
                  </a:lnTo>
                  <a:lnTo>
                    <a:pt x="529" y="5655"/>
                  </a:lnTo>
                  <a:lnTo>
                    <a:pt x="814" y="5858"/>
                  </a:lnTo>
                  <a:lnTo>
                    <a:pt x="1180" y="6021"/>
                  </a:lnTo>
                  <a:lnTo>
                    <a:pt x="1587" y="6102"/>
                  </a:lnTo>
                  <a:lnTo>
                    <a:pt x="1994" y="6143"/>
                  </a:lnTo>
                  <a:lnTo>
                    <a:pt x="2848" y="6184"/>
                  </a:lnTo>
                  <a:lnTo>
                    <a:pt x="3580" y="6143"/>
                  </a:lnTo>
                  <a:lnTo>
                    <a:pt x="4678" y="6143"/>
                  </a:lnTo>
                  <a:lnTo>
                    <a:pt x="5736" y="6102"/>
                  </a:lnTo>
                  <a:lnTo>
                    <a:pt x="6834" y="6021"/>
                  </a:lnTo>
                  <a:lnTo>
                    <a:pt x="7892" y="5899"/>
                  </a:lnTo>
                  <a:lnTo>
                    <a:pt x="8543" y="5818"/>
                  </a:lnTo>
                  <a:lnTo>
                    <a:pt x="8868" y="5736"/>
                  </a:lnTo>
                  <a:lnTo>
                    <a:pt x="9153" y="5614"/>
                  </a:lnTo>
                  <a:lnTo>
                    <a:pt x="9438" y="5452"/>
                  </a:lnTo>
                  <a:lnTo>
                    <a:pt x="9682" y="5248"/>
                  </a:lnTo>
                  <a:lnTo>
                    <a:pt x="9844" y="5045"/>
                  </a:lnTo>
                  <a:lnTo>
                    <a:pt x="9926" y="4760"/>
                  </a:lnTo>
                  <a:lnTo>
                    <a:pt x="9966" y="4557"/>
                  </a:lnTo>
                  <a:lnTo>
                    <a:pt x="9966" y="4353"/>
                  </a:lnTo>
                  <a:lnTo>
                    <a:pt x="9885" y="4150"/>
                  </a:lnTo>
                  <a:lnTo>
                    <a:pt x="9804" y="3946"/>
                  </a:lnTo>
                  <a:lnTo>
                    <a:pt x="9682" y="3784"/>
                  </a:lnTo>
                  <a:lnTo>
                    <a:pt x="9560" y="3662"/>
                  </a:lnTo>
                  <a:lnTo>
                    <a:pt x="9397" y="3499"/>
                  </a:lnTo>
                  <a:lnTo>
                    <a:pt x="9234" y="3418"/>
                  </a:lnTo>
                  <a:lnTo>
                    <a:pt x="9031" y="3336"/>
                  </a:lnTo>
                  <a:lnTo>
                    <a:pt x="8827" y="3296"/>
                  </a:lnTo>
                  <a:lnTo>
                    <a:pt x="8421" y="3296"/>
                  </a:lnTo>
                  <a:lnTo>
                    <a:pt x="8014" y="3418"/>
                  </a:lnTo>
                  <a:lnTo>
                    <a:pt x="7648" y="3580"/>
                  </a:lnTo>
                  <a:lnTo>
                    <a:pt x="7729" y="3458"/>
                  </a:lnTo>
                  <a:lnTo>
                    <a:pt x="7770" y="3296"/>
                  </a:lnTo>
                  <a:lnTo>
                    <a:pt x="7811" y="3011"/>
                  </a:lnTo>
                  <a:lnTo>
                    <a:pt x="7729" y="2726"/>
                  </a:lnTo>
                  <a:lnTo>
                    <a:pt x="7648" y="2564"/>
                  </a:lnTo>
                  <a:lnTo>
                    <a:pt x="7566" y="2441"/>
                  </a:lnTo>
                  <a:lnTo>
                    <a:pt x="7444" y="2360"/>
                  </a:lnTo>
                  <a:lnTo>
                    <a:pt x="7322" y="2279"/>
                  </a:lnTo>
                  <a:lnTo>
                    <a:pt x="7038" y="2157"/>
                  </a:lnTo>
                  <a:lnTo>
                    <a:pt x="6590" y="2157"/>
                  </a:lnTo>
                  <a:lnTo>
                    <a:pt x="6428" y="2197"/>
                  </a:lnTo>
                  <a:lnTo>
                    <a:pt x="6550" y="1913"/>
                  </a:lnTo>
                  <a:lnTo>
                    <a:pt x="6550" y="1628"/>
                  </a:lnTo>
                  <a:lnTo>
                    <a:pt x="6550" y="1303"/>
                  </a:lnTo>
                  <a:lnTo>
                    <a:pt x="6428" y="1018"/>
                  </a:lnTo>
                  <a:lnTo>
                    <a:pt x="6306" y="733"/>
                  </a:lnTo>
                  <a:lnTo>
                    <a:pt x="6102" y="489"/>
                  </a:lnTo>
                  <a:lnTo>
                    <a:pt x="5858" y="286"/>
                  </a:lnTo>
                  <a:lnTo>
                    <a:pt x="5614" y="164"/>
                  </a:lnTo>
                  <a:lnTo>
                    <a:pt x="5289" y="42"/>
                  </a:lnTo>
                  <a:lnTo>
                    <a:pt x="50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9"/>
            <p:cNvSpPr/>
            <p:nvPr/>
          </p:nvSpPr>
          <p:spPr>
            <a:xfrm>
              <a:off x="7593894" y="395296"/>
              <a:ext cx="474643" cy="301588"/>
            </a:xfrm>
            <a:custGeom>
              <a:avLst/>
              <a:gdLst/>
              <a:ahLst/>
              <a:cxnLst/>
              <a:rect l="l" t="t" r="r" b="b"/>
              <a:pathLst>
                <a:path w="10373" h="6591" extrusionOk="0">
                  <a:moveTo>
                    <a:pt x="5329" y="407"/>
                  </a:moveTo>
                  <a:lnTo>
                    <a:pt x="5532" y="448"/>
                  </a:lnTo>
                  <a:lnTo>
                    <a:pt x="5695" y="529"/>
                  </a:lnTo>
                  <a:lnTo>
                    <a:pt x="5858" y="611"/>
                  </a:lnTo>
                  <a:lnTo>
                    <a:pt x="6020" y="733"/>
                  </a:lnTo>
                  <a:lnTo>
                    <a:pt x="6183" y="855"/>
                  </a:lnTo>
                  <a:lnTo>
                    <a:pt x="6305" y="1017"/>
                  </a:lnTo>
                  <a:lnTo>
                    <a:pt x="6386" y="1180"/>
                  </a:lnTo>
                  <a:lnTo>
                    <a:pt x="6468" y="1384"/>
                  </a:lnTo>
                  <a:lnTo>
                    <a:pt x="6549" y="1546"/>
                  </a:lnTo>
                  <a:lnTo>
                    <a:pt x="6549" y="1750"/>
                  </a:lnTo>
                  <a:lnTo>
                    <a:pt x="6549" y="1953"/>
                  </a:lnTo>
                  <a:lnTo>
                    <a:pt x="6549" y="2116"/>
                  </a:lnTo>
                  <a:lnTo>
                    <a:pt x="6468" y="2319"/>
                  </a:lnTo>
                  <a:lnTo>
                    <a:pt x="6468" y="2441"/>
                  </a:lnTo>
                  <a:lnTo>
                    <a:pt x="6509" y="2522"/>
                  </a:lnTo>
                  <a:lnTo>
                    <a:pt x="6590" y="2604"/>
                  </a:lnTo>
                  <a:lnTo>
                    <a:pt x="6712" y="2604"/>
                  </a:lnTo>
                  <a:lnTo>
                    <a:pt x="6956" y="2563"/>
                  </a:lnTo>
                  <a:lnTo>
                    <a:pt x="7200" y="2563"/>
                  </a:lnTo>
                  <a:lnTo>
                    <a:pt x="7403" y="2644"/>
                  </a:lnTo>
                  <a:lnTo>
                    <a:pt x="7607" y="2807"/>
                  </a:lnTo>
                  <a:lnTo>
                    <a:pt x="7729" y="2970"/>
                  </a:lnTo>
                  <a:lnTo>
                    <a:pt x="7810" y="3214"/>
                  </a:lnTo>
                  <a:lnTo>
                    <a:pt x="7769" y="3458"/>
                  </a:lnTo>
                  <a:lnTo>
                    <a:pt x="7688" y="3702"/>
                  </a:lnTo>
                  <a:lnTo>
                    <a:pt x="7647" y="3783"/>
                  </a:lnTo>
                  <a:lnTo>
                    <a:pt x="7647" y="3824"/>
                  </a:lnTo>
                  <a:lnTo>
                    <a:pt x="7729" y="3946"/>
                  </a:lnTo>
                  <a:lnTo>
                    <a:pt x="7851" y="3987"/>
                  </a:lnTo>
                  <a:lnTo>
                    <a:pt x="7973" y="3987"/>
                  </a:lnTo>
                  <a:lnTo>
                    <a:pt x="8298" y="3824"/>
                  </a:lnTo>
                  <a:lnTo>
                    <a:pt x="8624" y="3702"/>
                  </a:lnTo>
                  <a:lnTo>
                    <a:pt x="8990" y="3702"/>
                  </a:lnTo>
                  <a:lnTo>
                    <a:pt x="9152" y="3743"/>
                  </a:lnTo>
                  <a:lnTo>
                    <a:pt x="9356" y="3824"/>
                  </a:lnTo>
                  <a:lnTo>
                    <a:pt x="9478" y="3865"/>
                  </a:lnTo>
                  <a:lnTo>
                    <a:pt x="9641" y="3987"/>
                  </a:lnTo>
                  <a:lnTo>
                    <a:pt x="9722" y="4109"/>
                  </a:lnTo>
                  <a:lnTo>
                    <a:pt x="9844" y="4231"/>
                  </a:lnTo>
                  <a:lnTo>
                    <a:pt x="9925" y="4394"/>
                  </a:lnTo>
                  <a:lnTo>
                    <a:pt x="9966" y="4556"/>
                  </a:lnTo>
                  <a:lnTo>
                    <a:pt x="9966" y="4719"/>
                  </a:lnTo>
                  <a:lnTo>
                    <a:pt x="9966" y="4882"/>
                  </a:lnTo>
                  <a:lnTo>
                    <a:pt x="9844" y="5166"/>
                  </a:lnTo>
                  <a:lnTo>
                    <a:pt x="9681" y="5370"/>
                  </a:lnTo>
                  <a:lnTo>
                    <a:pt x="9478" y="5532"/>
                  </a:lnTo>
                  <a:lnTo>
                    <a:pt x="9193" y="5655"/>
                  </a:lnTo>
                  <a:lnTo>
                    <a:pt x="8949" y="5777"/>
                  </a:lnTo>
                  <a:lnTo>
                    <a:pt x="8624" y="5858"/>
                  </a:lnTo>
                  <a:lnTo>
                    <a:pt x="8095" y="5939"/>
                  </a:lnTo>
                  <a:lnTo>
                    <a:pt x="8014" y="5939"/>
                  </a:lnTo>
                  <a:lnTo>
                    <a:pt x="8005" y="5947"/>
                  </a:lnTo>
                  <a:lnTo>
                    <a:pt x="8005" y="5947"/>
                  </a:lnTo>
                  <a:lnTo>
                    <a:pt x="6753" y="6061"/>
                  </a:lnTo>
                  <a:lnTo>
                    <a:pt x="5410" y="6143"/>
                  </a:lnTo>
                  <a:lnTo>
                    <a:pt x="4068" y="6183"/>
                  </a:lnTo>
                  <a:lnTo>
                    <a:pt x="2685" y="6183"/>
                  </a:lnTo>
                  <a:lnTo>
                    <a:pt x="2197" y="6143"/>
                  </a:lnTo>
                  <a:lnTo>
                    <a:pt x="1668" y="6102"/>
                  </a:lnTo>
                  <a:lnTo>
                    <a:pt x="1424" y="6021"/>
                  </a:lnTo>
                  <a:lnTo>
                    <a:pt x="1180" y="5939"/>
                  </a:lnTo>
                  <a:lnTo>
                    <a:pt x="977" y="5817"/>
                  </a:lnTo>
                  <a:lnTo>
                    <a:pt x="773" y="5655"/>
                  </a:lnTo>
                  <a:lnTo>
                    <a:pt x="610" y="5451"/>
                  </a:lnTo>
                  <a:lnTo>
                    <a:pt x="529" y="5248"/>
                  </a:lnTo>
                  <a:lnTo>
                    <a:pt x="448" y="5004"/>
                  </a:lnTo>
                  <a:lnTo>
                    <a:pt x="407" y="4800"/>
                  </a:lnTo>
                  <a:lnTo>
                    <a:pt x="407" y="4556"/>
                  </a:lnTo>
                  <a:lnTo>
                    <a:pt x="407" y="4312"/>
                  </a:lnTo>
                  <a:lnTo>
                    <a:pt x="488" y="4068"/>
                  </a:lnTo>
                  <a:lnTo>
                    <a:pt x="570" y="3865"/>
                  </a:lnTo>
                  <a:lnTo>
                    <a:pt x="773" y="3580"/>
                  </a:lnTo>
                  <a:lnTo>
                    <a:pt x="1017" y="3377"/>
                  </a:lnTo>
                  <a:lnTo>
                    <a:pt x="1261" y="3214"/>
                  </a:lnTo>
                  <a:lnTo>
                    <a:pt x="1587" y="3133"/>
                  </a:lnTo>
                  <a:lnTo>
                    <a:pt x="1871" y="3092"/>
                  </a:lnTo>
                  <a:lnTo>
                    <a:pt x="2197" y="3133"/>
                  </a:lnTo>
                  <a:lnTo>
                    <a:pt x="2482" y="3214"/>
                  </a:lnTo>
                  <a:lnTo>
                    <a:pt x="2766" y="3377"/>
                  </a:lnTo>
                  <a:lnTo>
                    <a:pt x="2970" y="3377"/>
                  </a:lnTo>
                  <a:lnTo>
                    <a:pt x="3051" y="3295"/>
                  </a:lnTo>
                  <a:lnTo>
                    <a:pt x="3092" y="3214"/>
                  </a:lnTo>
                  <a:lnTo>
                    <a:pt x="3051" y="2767"/>
                  </a:lnTo>
                  <a:lnTo>
                    <a:pt x="3092" y="2319"/>
                  </a:lnTo>
                  <a:lnTo>
                    <a:pt x="3214" y="1872"/>
                  </a:lnTo>
                  <a:lnTo>
                    <a:pt x="3376" y="1465"/>
                  </a:lnTo>
                  <a:lnTo>
                    <a:pt x="3621" y="1099"/>
                  </a:lnTo>
                  <a:lnTo>
                    <a:pt x="3905" y="814"/>
                  </a:lnTo>
                  <a:lnTo>
                    <a:pt x="4068" y="692"/>
                  </a:lnTo>
                  <a:lnTo>
                    <a:pt x="4271" y="570"/>
                  </a:lnTo>
                  <a:lnTo>
                    <a:pt x="4475" y="489"/>
                  </a:lnTo>
                  <a:lnTo>
                    <a:pt x="4719" y="448"/>
                  </a:lnTo>
                  <a:lnTo>
                    <a:pt x="5126" y="407"/>
                  </a:lnTo>
                  <a:close/>
                  <a:moveTo>
                    <a:pt x="4881" y="1"/>
                  </a:moveTo>
                  <a:lnTo>
                    <a:pt x="4597" y="41"/>
                  </a:lnTo>
                  <a:lnTo>
                    <a:pt x="4312" y="123"/>
                  </a:lnTo>
                  <a:lnTo>
                    <a:pt x="4068" y="245"/>
                  </a:lnTo>
                  <a:lnTo>
                    <a:pt x="3865" y="367"/>
                  </a:lnTo>
                  <a:lnTo>
                    <a:pt x="3621" y="529"/>
                  </a:lnTo>
                  <a:lnTo>
                    <a:pt x="3458" y="692"/>
                  </a:lnTo>
                  <a:lnTo>
                    <a:pt x="3254" y="895"/>
                  </a:lnTo>
                  <a:lnTo>
                    <a:pt x="3132" y="1099"/>
                  </a:lnTo>
                  <a:lnTo>
                    <a:pt x="3010" y="1343"/>
                  </a:lnTo>
                  <a:lnTo>
                    <a:pt x="2888" y="1587"/>
                  </a:lnTo>
                  <a:lnTo>
                    <a:pt x="2726" y="2116"/>
                  </a:lnTo>
                  <a:lnTo>
                    <a:pt x="2644" y="2644"/>
                  </a:lnTo>
                  <a:lnTo>
                    <a:pt x="2661" y="2878"/>
                  </a:lnTo>
                  <a:lnTo>
                    <a:pt x="2661" y="2878"/>
                  </a:lnTo>
                  <a:lnTo>
                    <a:pt x="2400" y="2767"/>
                  </a:lnTo>
                  <a:lnTo>
                    <a:pt x="2115" y="2685"/>
                  </a:lnTo>
                  <a:lnTo>
                    <a:pt x="1790" y="2685"/>
                  </a:lnTo>
                  <a:lnTo>
                    <a:pt x="1465" y="2726"/>
                  </a:lnTo>
                  <a:lnTo>
                    <a:pt x="1180" y="2807"/>
                  </a:lnTo>
                  <a:lnTo>
                    <a:pt x="895" y="2970"/>
                  </a:lnTo>
                  <a:lnTo>
                    <a:pt x="610" y="3133"/>
                  </a:lnTo>
                  <a:lnTo>
                    <a:pt x="448" y="3336"/>
                  </a:lnTo>
                  <a:lnTo>
                    <a:pt x="285" y="3580"/>
                  </a:lnTo>
                  <a:lnTo>
                    <a:pt x="163" y="3824"/>
                  </a:lnTo>
                  <a:lnTo>
                    <a:pt x="82" y="4068"/>
                  </a:lnTo>
                  <a:lnTo>
                    <a:pt x="0" y="4353"/>
                  </a:lnTo>
                  <a:lnTo>
                    <a:pt x="0" y="4597"/>
                  </a:lnTo>
                  <a:lnTo>
                    <a:pt x="0" y="4882"/>
                  </a:lnTo>
                  <a:lnTo>
                    <a:pt x="41" y="5166"/>
                  </a:lnTo>
                  <a:lnTo>
                    <a:pt x="163" y="5451"/>
                  </a:lnTo>
                  <a:lnTo>
                    <a:pt x="326" y="5695"/>
                  </a:lnTo>
                  <a:lnTo>
                    <a:pt x="488" y="5939"/>
                  </a:lnTo>
                  <a:lnTo>
                    <a:pt x="692" y="6102"/>
                  </a:lnTo>
                  <a:lnTo>
                    <a:pt x="936" y="6224"/>
                  </a:lnTo>
                  <a:lnTo>
                    <a:pt x="1180" y="6346"/>
                  </a:lnTo>
                  <a:lnTo>
                    <a:pt x="1465" y="6427"/>
                  </a:lnTo>
                  <a:lnTo>
                    <a:pt x="1749" y="6509"/>
                  </a:lnTo>
                  <a:lnTo>
                    <a:pt x="2360" y="6590"/>
                  </a:lnTo>
                  <a:lnTo>
                    <a:pt x="2970" y="6590"/>
                  </a:lnTo>
                  <a:lnTo>
                    <a:pt x="4149" y="6549"/>
                  </a:lnTo>
                  <a:lnTo>
                    <a:pt x="6102" y="6468"/>
                  </a:lnTo>
                  <a:lnTo>
                    <a:pt x="8095" y="6305"/>
                  </a:lnTo>
                  <a:lnTo>
                    <a:pt x="8176" y="6305"/>
                  </a:lnTo>
                  <a:lnTo>
                    <a:pt x="8186" y="6295"/>
                  </a:lnTo>
                  <a:lnTo>
                    <a:pt x="8186" y="6295"/>
                  </a:lnTo>
                  <a:lnTo>
                    <a:pt x="8461" y="6265"/>
                  </a:lnTo>
                  <a:lnTo>
                    <a:pt x="8827" y="6183"/>
                  </a:lnTo>
                  <a:lnTo>
                    <a:pt x="9234" y="6061"/>
                  </a:lnTo>
                  <a:lnTo>
                    <a:pt x="9559" y="5939"/>
                  </a:lnTo>
                  <a:lnTo>
                    <a:pt x="9885" y="5736"/>
                  </a:lnTo>
                  <a:lnTo>
                    <a:pt x="10007" y="5614"/>
                  </a:lnTo>
                  <a:lnTo>
                    <a:pt x="10129" y="5451"/>
                  </a:lnTo>
                  <a:lnTo>
                    <a:pt x="10251" y="5288"/>
                  </a:lnTo>
                  <a:lnTo>
                    <a:pt x="10291" y="5126"/>
                  </a:lnTo>
                  <a:lnTo>
                    <a:pt x="10373" y="4922"/>
                  </a:lnTo>
                  <a:lnTo>
                    <a:pt x="10373" y="4719"/>
                  </a:lnTo>
                  <a:lnTo>
                    <a:pt x="10373" y="4516"/>
                  </a:lnTo>
                  <a:lnTo>
                    <a:pt x="10291" y="4353"/>
                  </a:lnTo>
                  <a:lnTo>
                    <a:pt x="10251" y="4149"/>
                  </a:lnTo>
                  <a:lnTo>
                    <a:pt x="10129" y="3987"/>
                  </a:lnTo>
                  <a:lnTo>
                    <a:pt x="10007" y="3824"/>
                  </a:lnTo>
                  <a:lnTo>
                    <a:pt x="9844" y="3661"/>
                  </a:lnTo>
                  <a:lnTo>
                    <a:pt x="9681" y="3539"/>
                  </a:lnTo>
                  <a:lnTo>
                    <a:pt x="9519" y="3458"/>
                  </a:lnTo>
                  <a:lnTo>
                    <a:pt x="9315" y="3377"/>
                  </a:lnTo>
                  <a:lnTo>
                    <a:pt x="9071" y="3336"/>
                  </a:lnTo>
                  <a:lnTo>
                    <a:pt x="8868" y="3295"/>
                  </a:lnTo>
                  <a:lnTo>
                    <a:pt x="8624" y="3336"/>
                  </a:lnTo>
                  <a:lnTo>
                    <a:pt x="8380" y="3377"/>
                  </a:lnTo>
                  <a:lnTo>
                    <a:pt x="8176" y="3417"/>
                  </a:lnTo>
                  <a:lnTo>
                    <a:pt x="8176" y="3377"/>
                  </a:lnTo>
                  <a:lnTo>
                    <a:pt x="8176" y="3173"/>
                  </a:lnTo>
                  <a:lnTo>
                    <a:pt x="8176" y="3011"/>
                  </a:lnTo>
                  <a:lnTo>
                    <a:pt x="8095" y="2848"/>
                  </a:lnTo>
                  <a:lnTo>
                    <a:pt x="8014" y="2685"/>
                  </a:lnTo>
                  <a:lnTo>
                    <a:pt x="7891" y="2522"/>
                  </a:lnTo>
                  <a:lnTo>
                    <a:pt x="7769" y="2400"/>
                  </a:lnTo>
                  <a:lnTo>
                    <a:pt x="7647" y="2278"/>
                  </a:lnTo>
                  <a:lnTo>
                    <a:pt x="7485" y="2238"/>
                  </a:lnTo>
                  <a:lnTo>
                    <a:pt x="7281" y="2156"/>
                  </a:lnTo>
                  <a:lnTo>
                    <a:pt x="6940" y="2156"/>
                  </a:lnTo>
                  <a:lnTo>
                    <a:pt x="6956" y="2075"/>
                  </a:lnTo>
                  <a:lnTo>
                    <a:pt x="6956" y="1831"/>
                  </a:lnTo>
                  <a:lnTo>
                    <a:pt x="6956" y="1587"/>
                  </a:lnTo>
                  <a:lnTo>
                    <a:pt x="6915" y="1384"/>
                  </a:lnTo>
                  <a:lnTo>
                    <a:pt x="6834" y="1139"/>
                  </a:lnTo>
                  <a:lnTo>
                    <a:pt x="6712" y="936"/>
                  </a:lnTo>
                  <a:lnTo>
                    <a:pt x="6590" y="733"/>
                  </a:lnTo>
                  <a:lnTo>
                    <a:pt x="6427" y="529"/>
                  </a:lnTo>
                  <a:lnTo>
                    <a:pt x="6224" y="367"/>
                  </a:lnTo>
                  <a:lnTo>
                    <a:pt x="6061" y="245"/>
                  </a:lnTo>
                  <a:lnTo>
                    <a:pt x="5817" y="163"/>
                  </a:lnTo>
                  <a:lnTo>
                    <a:pt x="5614" y="82"/>
                  </a:lnTo>
                  <a:lnTo>
                    <a:pt x="5370" y="41"/>
                  </a:lnTo>
                  <a:lnTo>
                    <a:pt x="51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" name="Google Shape;309;p9"/>
          <p:cNvGrpSpPr/>
          <p:nvPr/>
        </p:nvGrpSpPr>
        <p:grpSpPr>
          <a:xfrm flipH="1">
            <a:off x="4295452" y="4470667"/>
            <a:ext cx="474643" cy="299712"/>
            <a:chOff x="7729218" y="1694205"/>
            <a:chExt cx="474643" cy="299712"/>
          </a:xfrm>
        </p:grpSpPr>
        <p:sp>
          <p:nvSpPr>
            <p:cNvPr id="310" name="Google Shape;310;p9"/>
            <p:cNvSpPr/>
            <p:nvPr/>
          </p:nvSpPr>
          <p:spPr>
            <a:xfrm>
              <a:off x="7738507" y="1703494"/>
              <a:ext cx="456065" cy="281088"/>
            </a:xfrm>
            <a:custGeom>
              <a:avLst/>
              <a:gdLst/>
              <a:ahLst/>
              <a:cxnLst/>
              <a:rect l="l" t="t" r="r" b="b"/>
              <a:pathLst>
                <a:path w="9967" h="6143" extrusionOk="0">
                  <a:moveTo>
                    <a:pt x="4963" y="1"/>
                  </a:moveTo>
                  <a:lnTo>
                    <a:pt x="4638" y="41"/>
                  </a:lnTo>
                  <a:lnTo>
                    <a:pt x="4353" y="123"/>
                  </a:lnTo>
                  <a:lnTo>
                    <a:pt x="4068" y="286"/>
                  </a:lnTo>
                  <a:lnTo>
                    <a:pt x="3865" y="489"/>
                  </a:lnTo>
                  <a:lnTo>
                    <a:pt x="3661" y="733"/>
                  </a:lnTo>
                  <a:lnTo>
                    <a:pt x="3499" y="1018"/>
                  </a:lnTo>
                  <a:lnTo>
                    <a:pt x="3417" y="1302"/>
                  </a:lnTo>
                  <a:lnTo>
                    <a:pt x="3377" y="1587"/>
                  </a:lnTo>
                  <a:lnTo>
                    <a:pt x="3417" y="1913"/>
                  </a:lnTo>
                  <a:lnTo>
                    <a:pt x="3499" y="2197"/>
                  </a:lnTo>
                  <a:lnTo>
                    <a:pt x="3377" y="2157"/>
                  </a:lnTo>
                  <a:lnTo>
                    <a:pt x="3214" y="2116"/>
                  </a:lnTo>
                  <a:lnTo>
                    <a:pt x="2929" y="2157"/>
                  </a:lnTo>
                  <a:lnTo>
                    <a:pt x="2645" y="2238"/>
                  </a:lnTo>
                  <a:lnTo>
                    <a:pt x="2482" y="2319"/>
                  </a:lnTo>
                  <a:lnTo>
                    <a:pt x="2400" y="2441"/>
                  </a:lnTo>
                  <a:lnTo>
                    <a:pt x="2319" y="2563"/>
                  </a:lnTo>
                  <a:lnTo>
                    <a:pt x="2238" y="2685"/>
                  </a:lnTo>
                  <a:lnTo>
                    <a:pt x="2156" y="3011"/>
                  </a:lnTo>
                  <a:lnTo>
                    <a:pt x="2197" y="3296"/>
                  </a:lnTo>
                  <a:lnTo>
                    <a:pt x="2238" y="3458"/>
                  </a:lnTo>
                  <a:lnTo>
                    <a:pt x="2278" y="3580"/>
                  </a:lnTo>
                  <a:lnTo>
                    <a:pt x="1912" y="3377"/>
                  </a:lnTo>
                  <a:lnTo>
                    <a:pt x="1546" y="3296"/>
                  </a:lnTo>
                  <a:lnTo>
                    <a:pt x="1140" y="3296"/>
                  </a:lnTo>
                  <a:lnTo>
                    <a:pt x="936" y="3336"/>
                  </a:lnTo>
                  <a:lnTo>
                    <a:pt x="733" y="3418"/>
                  </a:lnTo>
                  <a:lnTo>
                    <a:pt x="570" y="3499"/>
                  </a:lnTo>
                  <a:lnTo>
                    <a:pt x="407" y="3621"/>
                  </a:lnTo>
                  <a:lnTo>
                    <a:pt x="245" y="3784"/>
                  </a:lnTo>
                  <a:lnTo>
                    <a:pt x="123" y="3946"/>
                  </a:lnTo>
                  <a:lnTo>
                    <a:pt x="41" y="4109"/>
                  </a:lnTo>
                  <a:lnTo>
                    <a:pt x="1" y="4312"/>
                  </a:lnTo>
                  <a:lnTo>
                    <a:pt x="1" y="4516"/>
                  </a:lnTo>
                  <a:lnTo>
                    <a:pt x="1" y="4719"/>
                  </a:lnTo>
                  <a:lnTo>
                    <a:pt x="123" y="5004"/>
                  </a:lnTo>
                  <a:lnTo>
                    <a:pt x="285" y="5248"/>
                  </a:lnTo>
                  <a:lnTo>
                    <a:pt x="529" y="5451"/>
                  </a:lnTo>
                  <a:lnTo>
                    <a:pt x="773" y="5573"/>
                  </a:lnTo>
                  <a:lnTo>
                    <a:pt x="1099" y="5695"/>
                  </a:lnTo>
                  <a:lnTo>
                    <a:pt x="1424" y="5777"/>
                  </a:lnTo>
                  <a:lnTo>
                    <a:pt x="2075" y="5899"/>
                  </a:lnTo>
                  <a:lnTo>
                    <a:pt x="3133" y="5980"/>
                  </a:lnTo>
                  <a:lnTo>
                    <a:pt x="4231" y="6062"/>
                  </a:lnTo>
                  <a:lnTo>
                    <a:pt x="5288" y="6102"/>
                  </a:lnTo>
                  <a:lnTo>
                    <a:pt x="6387" y="6143"/>
                  </a:lnTo>
                  <a:lnTo>
                    <a:pt x="7973" y="6143"/>
                  </a:lnTo>
                  <a:lnTo>
                    <a:pt x="8380" y="6062"/>
                  </a:lnTo>
                  <a:lnTo>
                    <a:pt x="8787" y="5980"/>
                  </a:lnTo>
                  <a:lnTo>
                    <a:pt x="9112" y="5858"/>
                  </a:lnTo>
                  <a:lnTo>
                    <a:pt x="9437" y="5655"/>
                  </a:lnTo>
                  <a:lnTo>
                    <a:pt x="9559" y="5533"/>
                  </a:lnTo>
                  <a:lnTo>
                    <a:pt x="9682" y="5370"/>
                  </a:lnTo>
                  <a:lnTo>
                    <a:pt x="9844" y="5004"/>
                  </a:lnTo>
                  <a:lnTo>
                    <a:pt x="9966" y="4638"/>
                  </a:lnTo>
                  <a:lnTo>
                    <a:pt x="9966" y="4272"/>
                  </a:lnTo>
                  <a:lnTo>
                    <a:pt x="9885" y="3865"/>
                  </a:lnTo>
                  <a:lnTo>
                    <a:pt x="9763" y="3540"/>
                  </a:lnTo>
                  <a:lnTo>
                    <a:pt x="9519" y="3214"/>
                  </a:lnTo>
                  <a:lnTo>
                    <a:pt x="9397" y="3092"/>
                  </a:lnTo>
                  <a:lnTo>
                    <a:pt x="9234" y="2970"/>
                  </a:lnTo>
                  <a:lnTo>
                    <a:pt x="9031" y="2807"/>
                  </a:lnTo>
                  <a:lnTo>
                    <a:pt x="8787" y="2726"/>
                  </a:lnTo>
                  <a:lnTo>
                    <a:pt x="8502" y="2685"/>
                  </a:lnTo>
                  <a:lnTo>
                    <a:pt x="8014" y="2685"/>
                  </a:lnTo>
                  <a:lnTo>
                    <a:pt x="7729" y="2726"/>
                  </a:lnTo>
                  <a:lnTo>
                    <a:pt x="7485" y="2848"/>
                  </a:lnTo>
                  <a:lnTo>
                    <a:pt x="7282" y="2970"/>
                  </a:lnTo>
                  <a:lnTo>
                    <a:pt x="7322" y="2685"/>
                  </a:lnTo>
                  <a:lnTo>
                    <a:pt x="7322" y="2360"/>
                  </a:lnTo>
                  <a:lnTo>
                    <a:pt x="7282" y="2035"/>
                  </a:lnTo>
                  <a:lnTo>
                    <a:pt x="7200" y="1750"/>
                  </a:lnTo>
                  <a:lnTo>
                    <a:pt x="7119" y="1424"/>
                  </a:lnTo>
                  <a:lnTo>
                    <a:pt x="6997" y="1180"/>
                  </a:lnTo>
                  <a:lnTo>
                    <a:pt x="6834" y="896"/>
                  </a:lnTo>
                  <a:lnTo>
                    <a:pt x="6631" y="652"/>
                  </a:lnTo>
                  <a:lnTo>
                    <a:pt x="6387" y="448"/>
                  </a:lnTo>
                  <a:lnTo>
                    <a:pt x="6143" y="286"/>
                  </a:lnTo>
                  <a:lnTo>
                    <a:pt x="5858" y="123"/>
                  </a:lnTo>
                  <a:lnTo>
                    <a:pt x="5573" y="41"/>
                  </a:lnTo>
                  <a:lnTo>
                    <a:pt x="52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9"/>
            <p:cNvSpPr/>
            <p:nvPr/>
          </p:nvSpPr>
          <p:spPr>
            <a:xfrm>
              <a:off x="7729218" y="1694205"/>
              <a:ext cx="474643" cy="299712"/>
            </a:xfrm>
            <a:custGeom>
              <a:avLst/>
              <a:gdLst/>
              <a:ahLst/>
              <a:cxnLst/>
              <a:rect l="l" t="t" r="r" b="b"/>
              <a:pathLst>
                <a:path w="10373" h="6550" extrusionOk="0">
                  <a:moveTo>
                    <a:pt x="5451" y="366"/>
                  </a:moveTo>
                  <a:lnTo>
                    <a:pt x="5654" y="407"/>
                  </a:lnTo>
                  <a:lnTo>
                    <a:pt x="5858" y="489"/>
                  </a:lnTo>
                  <a:lnTo>
                    <a:pt x="6102" y="570"/>
                  </a:lnTo>
                  <a:lnTo>
                    <a:pt x="6264" y="651"/>
                  </a:lnTo>
                  <a:lnTo>
                    <a:pt x="6468" y="814"/>
                  </a:lnTo>
                  <a:lnTo>
                    <a:pt x="6752" y="1099"/>
                  </a:lnTo>
                  <a:lnTo>
                    <a:pt x="6996" y="1465"/>
                  </a:lnTo>
                  <a:lnTo>
                    <a:pt x="7159" y="1871"/>
                  </a:lnTo>
                  <a:lnTo>
                    <a:pt x="7281" y="2278"/>
                  </a:lnTo>
                  <a:lnTo>
                    <a:pt x="7322" y="2726"/>
                  </a:lnTo>
                  <a:lnTo>
                    <a:pt x="7281" y="3173"/>
                  </a:lnTo>
                  <a:lnTo>
                    <a:pt x="7322" y="3295"/>
                  </a:lnTo>
                  <a:lnTo>
                    <a:pt x="7363" y="3336"/>
                  </a:lnTo>
                  <a:lnTo>
                    <a:pt x="7485" y="3377"/>
                  </a:lnTo>
                  <a:lnTo>
                    <a:pt x="7566" y="3336"/>
                  </a:lnTo>
                  <a:lnTo>
                    <a:pt x="7851" y="3214"/>
                  </a:lnTo>
                  <a:lnTo>
                    <a:pt x="8095" y="3132"/>
                  </a:lnTo>
                  <a:lnTo>
                    <a:pt x="8379" y="3092"/>
                  </a:lnTo>
                  <a:lnTo>
                    <a:pt x="8664" y="3092"/>
                  </a:lnTo>
                  <a:lnTo>
                    <a:pt x="8949" y="3132"/>
                  </a:lnTo>
                  <a:lnTo>
                    <a:pt x="9193" y="3254"/>
                  </a:lnTo>
                  <a:lnTo>
                    <a:pt x="9437" y="3417"/>
                  </a:lnTo>
                  <a:lnTo>
                    <a:pt x="9640" y="3621"/>
                  </a:lnTo>
                  <a:lnTo>
                    <a:pt x="9762" y="3824"/>
                  </a:lnTo>
                  <a:lnTo>
                    <a:pt x="9885" y="4027"/>
                  </a:lnTo>
                  <a:lnTo>
                    <a:pt x="9925" y="4271"/>
                  </a:lnTo>
                  <a:lnTo>
                    <a:pt x="9966" y="4515"/>
                  </a:lnTo>
                  <a:lnTo>
                    <a:pt x="9966" y="4759"/>
                  </a:lnTo>
                  <a:lnTo>
                    <a:pt x="9925" y="5004"/>
                  </a:lnTo>
                  <a:lnTo>
                    <a:pt x="9844" y="5207"/>
                  </a:lnTo>
                  <a:lnTo>
                    <a:pt x="9762" y="5410"/>
                  </a:lnTo>
                  <a:lnTo>
                    <a:pt x="9600" y="5614"/>
                  </a:lnTo>
                  <a:lnTo>
                    <a:pt x="9396" y="5776"/>
                  </a:lnTo>
                  <a:lnTo>
                    <a:pt x="9193" y="5898"/>
                  </a:lnTo>
                  <a:lnTo>
                    <a:pt x="8949" y="5980"/>
                  </a:lnTo>
                  <a:lnTo>
                    <a:pt x="8461" y="6102"/>
                  </a:lnTo>
                  <a:lnTo>
                    <a:pt x="7932" y="6142"/>
                  </a:lnTo>
                  <a:lnTo>
                    <a:pt x="5654" y="6142"/>
                  </a:lnTo>
                  <a:lnTo>
                    <a:pt x="3946" y="6061"/>
                  </a:lnTo>
                  <a:lnTo>
                    <a:pt x="2278" y="5898"/>
                  </a:lnTo>
                  <a:lnTo>
                    <a:pt x="1709" y="5817"/>
                  </a:lnTo>
                  <a:lnTo>
                    <a:pt x="1424" y="5736"/>
                  </a:lnTo>
                  <a:lnTo>
                    <a:pt x="1139" y="5654"/>
                  </a:lnTo>
                  <a:lnTo>
                    <a:pt x="895" y="5532"/>
                  </a:lnTo>
                  <a:lnTo>
                    <a:pt x="651" y="5370"/>
                  </a:lnTo>
                  <a:lnTo>
                    <a:pt x="488" y="5126"/>
                  </a:lnTo>
                  <a:lnTo>
                    <a:pt x="407" y="4882"/>
                  </a:lnTo>
                  <a:lnTo>
                    <a:pt x="407" y="4719"/>
                  </a:lnTo>
                  <a:lnTo>
                    <a:pt x="407" y="4556"/>
                  </a:lnTo>
                  <a:lnTo>
                    <a:pt x="448" y="4393"/>
                  </a:lnTo>
                  <a:lnTo>
                    <a:pt x="529" y="4231"/>
                  </a:lnTo>
                  <a:lnTo>
                    <a:pt x="732" y="3987"/>
                  </a:lnTo>
                  <a:lnTo>
                    <a:pt x="976" y="3824"/>
                  </a:lnTo>
                  <a:lnTo>
                    <a:pt x="1139" y="3743"/>
                  </a:lnTo>
                  <a:lnTo>
                    <a:pt x="1343" y="3702"/>
                  </a:lnTo>
                  <a:lnTo>
                    <a:pt x="1709" y="3702"/>
                  </a:lnTo>
                  <a:lnTo>
                    <a:pt x="2075" y="3783"/>
                  </a:lnTo>
                  <a:lnTo>
                    <a:pt x="2400" y="3946"/>
                  </a:lnTo>
                  <a:lnTo>
                    <a:pt x="2481" y="3987"/>
                  </a:lnTo>
                  <a:lnTo>
                    <a:pt x="2522" y="3987"/>
                  </a:lnTo>
                  <a:lnTo>
                    <a:pt x="2644" y="3905"/>
                  </a:lnTo>
                  <a:lnTo>
                    <a:pt x="2685" y="3824"/>
                  </a:lnTo>
                  <a:lnTo>
                    <a:pt x="2685" y="3743"/>
                  </a:lnTo>
                  <a:lnTo>
                    <a:pt x="2685" y="3661"/>
                  </a:lnTo>
                  <a:lnTo>
                    <a:pt x="2563" y="3417"/>
                  </a:lnTo>
                  <a:lnTo>
                    <a:pt x="2563" y="3173"/>
                  </a:lnTo>
                  <a:lnTo>
                    <a:pt x="2644" y="2970"/>
                  </a:lnTo>
                  <a:lnTo>
                    <a:pt x="2766" y="2766"/>
                  </a:lnTo>
                  <a:lnTo>
                    <a:pt x="2929" y="2644"/>
                  </a:lnTo>
                  <a:lnTo>
                    <a:pt x="3173" y="2563"/>
                  </a:lnTo>
                  <a:lnTo>
                    <a:pt x="3417" y="2522"/>
                  </a:lnTo>
                  <a:lnTo>
                    <a:pt x="3661" y="2604"/>
                  </a:lnTo>
                  <a:lnTo>
                    <a:pt x="3783" y="2604"/>
                  </a:lnTo>
                  <a:lnTo>
                    <a:pt x="3864" y="2522"/>
                  </a:lnTo>
                  <a:lnTo>
                    <a:pt x="3905" y="2400"/>
                  </a:lnTo>
                  <a:lnTo>
                    <a:pt x="3864" y="2278"/>
                  </a:lnTo>
                  <a:lnTo>
                    <a:pt x="3824" y="2116"/>
                  </a:lnTo>
                  <a:lnTo>
                    <a:pt x="3783" y="1912"/>
                  </a:lnTo>
                  <a:lnTo>
                    <a:pt x="3783" y="1749"/>
                  </a:lnTo>
                  <a:lnTo>
                    <a:pt x="3824" y="1546"/>
                  </a:lnTo>
                  <a:lnTo>
                    <a:pt x="3864" y="1383"/>
                  </a:lnTo>
                  <a:lnTo>
                    <a:pt x="3946" y="1180"/>
                  </a:lnTo>
                  <a:lnTo>
                    <a:pt x="4149" y="895"/>
                  </a:lnTo>
                  <a:lnTo>
                    <a:pt x="4312" y="733"/>
                  </a:lnTo>
                  <a:lnTo>
                    <a:pt x="4475" y="611"/>
                  </a:lnTo>
                  <a:lnTo>
                    <a:pt x="4637" y="529"/>
                  </a:lnTo>
                  <a:lnTo>
                    <a:pt x="4841" y="448"/>
                  </a:lnTo>
                  <a:lnTo>
                    <a:pt x="5044" y="407"/>
                  </a:lnTo>
                  <a:lnTo>
                    <a:pt x="5247" y="366"/>
                  </a:lnTo>
                  <a:close/>
                  <a:moveTo>
                    <a:pt x="5003" y="0"/>
                  </a:moveTo>
                  <a:lnTo>
                    <a:pt x="4759" y="41"/>
                  </a:lnTo>
                  <a:lnTo>
                    <a:pt x="4515" y="122"/>
                  </a:lnTo>
                  <a:lnTo>
                    <a:pt x="4312" y="244"/>
                  </a:lnTo>
                  <a:lnTo>
                    <a:pt x="4108" y="366"/>
                  </a:lnTo>
                  <a:lnTo>
                    <a:pt x="3946" y="529"/>
                  </a:lnTo>
                  <a:lnTo>
                    <a:pt x="3783" y="692"/>
                  </a:lnTo>
                  <a:lnTo>
                    <a:pt x="3661" y="895"/>
                  </a:lnTo>
                  <a:lnTo>
                    <a:pt x="3539" y="1139"/>
                  </a:lnTo>
                  <a:lnTo>
                    <a:pt x="3458" y="1343"/>
                  </a:lnTo>
                  <a:lnTo>
                    <a:pt x="3417" y="1587"/>
                  </a:lnTo>
                  <a:lnTo>
                    <a:pt x="3417" y="1790"/>
                  </a:lnTo>
                  <a:lnTo>
                    <a:pt x="3417" y="2034"/>
                  </a:lnTo>
                  <a:lnTo>
                    <a:pt x="3431" y="2119"/>
                  </a:lnTo>
                  <a:lnTo>
                    <a:pt x="3431" y="2119"/>
                  </a:lnTo>
                  <a:lnTo>
                    <a:pt x="3417" y="2116"/>
                  </a:lnTo>
                  <a:lnTo>
                    <a:pt x="3254" y="2116"/>
                  </a:lnTo>
                  <a:lnTo>
                    <a:pt x="3051" y="2156"/>
                  </a:lnTo>
                  <a:lnTo>
                    <a:pt x="2888" y="2197"/>
                  </a:lnTo>
                  <a:lnTo>
                    <a:pt x="2725" y="2278"/>
                  </a:lnTo>
                  <a:lnTo>
                    <a:pt x="2603" y="2360"/>
                  </a:lnTo>
                  <a:lnTo>
                    <a:pt x="2441" y="2482"/>
                  </a:lnTo>
                  <a:lnTo>
                    <a:pt x="2359" y="2644"/>
                  </a:lnTo>
                  <a:lnTo>
                    <a:pt x="2237" y="2807"/>
                  </a:lnTo>
                  <a:lnTo>
                    <a:pt x="2197" y="2970"/>
                  </a:lnTo>
                  <a:lnTo>
                    <a:pt x="2156" y="3173"/>
                  </a:lnTo>
                  <a:lnTo>
                    <a:pt x="2156" y="3336"/>
                  </a:lnTo>
                  <a:lnTo>
                    <a:pt x="2170" y="3407"/>
                  </a:lnTo>
                  <a:lnTo>
                    <a:pt x="1993" y="3336"/>
                  </a:lnTo>
                  <a:lnTo>
                    <a:pt x="1749" y="3295"/>
                  </a:lnTo>
                  <a:lnTo>
                    <a:pt x="1302" y="3295"/>
                  </a:lnTo>
                  <a:lnTo>
                    <a:pt x="1098" y="3336"/>
                  </a:lnTo>
                  <a:lnTo>
                    <a:pt x="854" y="3417"/>
                  </a:lnTo>
                  <a:lnTo>
                    <a:pt x="692" y="3499"/>
                  </a:lnTo>
                  <a:lnTo>
                    <a:pt x="529" y="3621"/>
                  </a:lnTo>
                  <a:lnTo>
                    <a:pt x="366" y="3783"/>
                  </a:lnTo>
                  <a:lnTo>
                    <a:pt x="244" y="3946"/>
                  </a:lnTo>
                  <a:lnTo>
                    <a:pt x="122" y="4109"/>
                  </a:lnTo>
                  <a:lnTo>
                    <a:pt x="41" y="4312"/>
                  </a:lnTo>
                  <a:lnTo>
                    <a:pt x="0" y="4515"/>
                  </a:lnTo>
                  <a:lnTo>
                    <a:pt x="0" y="4719"/>
                  </a:lnTo>
                  <a:lnTo>
                    <a:pt x="0" y="4922"/>
                  </a:lnTo>
                  <a:lnTo>
                    <a:pt x="41" y="5126"/>
                  </a:lnTo>
                  <a:lnTo>
                    <a:pt x="122" y="5288"/>
                  </a:lnTo>
                  <a:lnTo>
                    <a:pt x="204" y="5451"/>
                  </a:lnTo>
                  <a:lnTo>
                    <a:pt x="488" y="5695"/>
                  </a:lnTo>
                  <a:lnTo>
                    <a:pt x="773" y="5898"/>
                  </a:lnTo>
                  <a:lnTo>
                    <a:pt x="1139" y="6061"/>
                  </a:lnTo>
                  <a:lnTo>
                    <a:pt x="1505" y="6183"/>
                  </a:lnTo>
                  <a:lnTo>
                    <a:pt x="1912" y="6265"/>
                  </a:lnTo>
                  <a:lnTo>
                    <a:pt x="2278" y="6305"/>
                  </a:lnTo>
                  <a:lnTo>
                    <a:pt x="4027" y="6427"/>
                  </a:lnTo>
                  <a:lnTo>
                    <a:pt x="5776" y="6509"/>
                  </a:lnTo>
                  <a:lnTo>
                    <a:pt x="7119" y="6549"/>
                  </a:lnTo>
                  <a:lnTo>
                    <a:pt x="7769" y="6549"/>
                  </a:lnTo>
                  <a:lnTo>
                    <a:pt x="8420" y="6509"/>
                  </a:lnTo>
                  <a:lnTo>
                    <a:pt x="8990" y="6387"/>
                  </a:lnTo>
                  <a:lnTo>
                    <a:pt x="9234" y="6305"/>
                  </a:lnTo>
                  <a:lnTo>
                    <a:pt x="9478" y="6183"/>
                  </a:lnTo>
                  <a:lnTo>
                    <a:pt x="9722" y="6020"/>
                  </a:lnTo>
                  <a:lnTo>
                    <a:pt x="9925" y="5858"/>
                  </a:lnTo>
                  <a:lnTo>
                    <a:pt x="10088" y="5654"/>
                  </a:lnTo>
                  <a:lnTo>
                    <a:pt x="10210" y="5370"/>
                  </a:lnTo>
                  <a:lnTo>
                    <a:pt x="10291" y="5126"/>
                  </a:lnTo>
                  <a:lnTo>
                    <a:pt x="10373" y="4882"/>
                  </a:lnTo>
                  <a:lnTo>
                    <a:pt x="10373" y="4597"/>
                  </a:lnTo>
                  <a:lnTo>
                    <a:pt x="10332" y="4312"/>
                  </a:lnTo>
                  <a:lnTo>
                    <a:pt x="10291" y="4068"/>
                  </a:lnTo>
                  <a:lnTo>
                    <a:pt x="10210" y="3783"/>
                  </a:lnTo>
                  <a:lnTo>
                    <a:pt x="10088" y="3539"/>
                  </a:lnTo>
                  <a:lnTo>
                    <a:pt x="9925" y="3336"/>
                  </a:lnTo>
                  <a:lnTo>
                    <a:pt x="9681" y="3092"/>
                  </a:lnTo>
                  <a:lnTo>
                    <a:pt x="9396" y="2888"/>
                  </a:lnTo>
                  <a:lnTo>
                    <a:pt x="9071" y="2766"/>
                  </a:lnTo>
                  <a:lnTo>
                    <a:pt x="8705" y="2685"/>
                  </a:lnTo>
                  <a:lnTo>
                    <a:pt x="8379" y="2685"/>
                  </a:lnTo>
                  <a:lnTo>
                    <a:pt x="8013" y="2726"/>
                  </a:lnTo>
                  <a:lnTo>
                    <a:pt x="7688" y="2848"/>
                  </a:lnTo>
                  <a:lnTo>
                    <a:pt x="7688" y="2644"/>
                  </a:lnTo>
                  <a:lnTo>
                    <a:pt x="7647" y="2075"/>
                  </a:lnTo>
                  <a:lnTo>
                    <a:pt x="7485" y="1587"/>
                  </a:lnTo>
                  <a:lnTo>
                    <a:pt x="7363" y="1343"/>
                  </a:lnTo>
                  <a:lnTo>
                    <a:pt x="7241" y="1099"/>
                  </a:lnTo>
                  <a:lnTo>
                    <a:pt x="7078" y="895"/>
                  </a:lnTo>
                  <a:lnTo>
                    <a:pt x="6915" y="692"/>
                  </a:lnTo>
                  <a:lnTo>
                    <a:pt x="6712" y="489"/>
                  </a:lnTo>
                  <a:lnTo>
                    <a:pt x="6508" y="366"/>
                  </a:lnTo>
                  <a:lnTo>
                    <a:pt x="6264" y="204"/>
                  </a:lnTo>
                  <a:lnTo>
                    <a:pt x="6020" y="122"/>
                  </a:lnTo>
                  <a:lnTo>
                    <a:pt x="5776" y="41"/>
                  </a:lnTo>
                  <a:lnTo>
                    <a:pt x="54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2" name="Google Shape;312;p9"/>
          <p:cNvSpPr/>
          <p:nvPr/>
        </p:nvSpPr>
        <p:spPr>
          <a:xfrm flipH="1">
            <a:off x="741543" y="587172"/>
            <a:ext cx="85704" cy="85658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221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1"/>
                </a:lnTo>
                <a:lnTo>
                  <a:pt x="150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4"/>
                </a:lnTo>
                <a:lnTo>
                  <a:pt x="1791" y="652"/>
                </a:lnTo>
                <a:lnTo>
                  <a:pt x="1750" y="489"/>
                </a:lnTo>
                <a:lnTo>
                  <a:pt x="1669" y="367"/>
                </a:lnTo>
                <a:lnTo>
                  <a:pt x="1547" y="245"/>
                </a:lnTo>
                <a:lnTo>
                  <a:pt x="1303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9"/>
          <p:cNvSpPr/>
          <p:nvPr/>
        </p:nvSpPr>
        <p:spPr>
          <a:xfrm flipH="1">
            <a:off x="497936" y="1629163"/>
            <a:ext cx="152693" cy="154523"/>
          </a:xfrm>
          <a:custGeom>
            <a:avLst/>
            <a:gdLst/>
            <a:ahLst/>
            <a:cxnLst/>
            <a:rect l="l" t="t" r="r" b="b"/>
            <a:pathLst>
              <a:path w="3337" h="3377" extrusionOk="0">
                <a:moveTo>
                  <a:pt x="1506" y="0"/>
                </a:moveTo>
                <a:lnTo>
                  <a:pt x="1262" y="41"/>
                </a:lnTo>
                <a:lnTo>
                  <a:pt x="1018" y="122"/>
                </a:lnTo>
                <a:lnTo>
                  <a:pt x="774" y="204"/>
                </a:lnTo>
                <a:lnTo>
                  <a:pt x="570" y="366"/>
                </a:lnTo>
                <a:lnTo>
                  <a:pt x="408" y="529"/>
                </a:lnTo>
                <a:lnTo>
                  <a:pt x="245" y="692"/>
                </a:lnTo>
                <a:lnTo>
                  <a:pt x="164" y="895"/>
                </a:lnTo>
                <a:lnTo>
                  <a:pt x="82" y="1098"/>
                </a:lnTo>
                <a:lnTo>
                  <a:pt x="1" y="1342"/>
                </a:lnTo>
                <a:lnTo>
                  <a:pt x="1" y="1546"/>
                </a:lnTo>
                <a:lnTo>
                  <a:pt x="1" y="1790"/>
                </a:lnTo>
                <a:lnTo>
                  <a:pt x="1" y="1993"/>
                </a:lnTo>
                <a:lnTo>
                  <a:pt x="123" y="2319"/>
                </a:lnTo>
                <a:lnTo>
                  <a:pt x="245" y="2563"/>
                </a:lnTo>
                <a:lnTo>
                  <a:pt x="448" y="2807"/>
                </a:lnTo>
                <a:lnTo>
                  <a:pt x="692" y="3010"/>
                </a:lnTo>
                <a:lnTo>
                  <a:pt x="936" y="3173"/>
                </a:lnTo>
                <a:lnTo>
                  <a:pt x="1221" y="3295"/>
                </a:lnTo>
                <a:lnTo>
                  <a:pt x="1506" y="3376"/>
                </a:lnTo>
                <a:lnTo>
                  <a:pt x="1831" y="3376"/>
                </a:lnTo>
                <a:lnTo>
                  <a:pt x="2075" y="3336"/>
                </a:lnTo>
                <a:lnTo>
                  <a:pt x="2319" y="3254"/>
                </a:lnTo>
                <a:lnTo>
                  <a:pt x="2564" y="3173"/>
                </a:lnTo>
                <a:lnTo>
                  <a:pt x="2767" y="3010"/>
                </a:lnTo>
                <a:lnTo>
                  <a:pt x="2930" y="2847"/>
                </a:lnTo>
                <a:lnTo>
                  <a:pt x="3092" y="2685"/>
                </a:lnTo>
                <a:lnTo>
                  <a:pt x="3214" y="2441"/>
                </a:lnTo>
                <a:lnTo>
                  <a:pt x="3296" y="2197"/>
                </a:lnTo>
                <a:lnTo>
                  <a:pt x="3336" y="1912"/>
                </a:lnTo>
                <a:lnTo>
                  <a:pt x="3336" y="1627"/>
                </a:lnTo>
                <a:lnTo>
                  <a:pt x="3296" y="1342"/>
                </a:lnTo>
                <a:lnTo>
                  <a:pt x="3214" y="1098"/>
                </a:lnTo>
                <a:lnTo>
                  <a:pt x="3092" y="854"/>
                </a:lnTo>
                <a:lnTo>
                  <a:pt x="2930" y="610"/>
                </a:lnTo>
                <a:lnTo>
                  <a:pt x="2726" y="407"/>
                </a:lnTo>
                <a:lnTo>
                  <a:pt x="2482" y="244"/>
                </a:lnTo>
                <a:lnTo>
                  <a:pt x="2238" y="122"/>
                </a:lnTo>
                <a:lnTo>
                  <a:pt x="1994" y="41"/>
                </a:lnTo>
                <a:lnTo>
                  <a:pt x="17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4" name="Google Shape;314;p9"/>
          <p:cNvGrpSpPr/>
          <p:nvPr/>
        </p:nvGrpSpPr>
        <p:grpSpPr>
          <a:xfrm rot="5400000" flipH="1">
            <a:off x="7605726" y="-1041792"/>
            <a:ext cx="1915490" cy="2459786"/>
            <a:chOff x="2659350" y="1746500"/>
            <a:chExt cx="379350" cy="487125"/>
          </a:xfrm>
        </p:grpSpPr>
        <p:sp>
          <p:nvSpPr>
            <p:cNvPr id="315" name="Google Shape;315;p9"/>
            <p:cNvSpPr/>
            <p:nvPr/>
          </p:nvSpPr>
          <p:spPr>
            <a:xfrm>
              <a:off x="2659350" y="1746500"/>
              <a:ext cx="379350" cy="487125"/>
            </a:xfrm>
            <a:custGeom>
              <a:avLst/>
              <a:gdLst/>
              <a:ahLst/>
              <a:cxnLst/>
              <a:rect l="l" t="t" r="r" b="b"/>
              <a:pathLst>
                <a:path w="15174" h="19485" extrusionOk="0">
                  <a:moveTo>
                    <a:pt x="14116" y="1"/>
                  </a:moveTo>
                  <a:lnTo>
                    <a:pt x="14034" y="42"/>
                  </a:lnTo>
                  <a:lnTo>
                    <a:pt x="13261" y="774"/>
                  </a:lnTo>
                  <a:lnTo>
                    <a:pt x="12448" y="1465"/>
                  </a:lnTo>
                  <a:lnTo>
                    <a:pt x="11634" y="2116"/>
                  </a:lnTo>
                  <a:lnTo>
                    <a:pt x="10821" y="2767"/>
                  </a:lnTo>
                  <a:lnTo>
                    <a:pt x="9112" y="4028"/>
                  </a:lnTo>
                  <a:lnTo>
                    <a:pt x="7404" y="5248"/>
                  </a:lnTo>
                  <a:lnTo>
                    <a:pt x="5899" y="6428"/>
                  </a:lnTo>
                  <a:lnTo>
                    <a:pt x="5167" y="7079"/>
                  </a:lnTo>
                  <a:lnTo>
                    <a:pt x="4435" y="7729"/>
                  </a:lnTo>
                  <a:lnTo>
                    <a:pt x="3743" y="8380"/>
                  </a:lnTo>
                  <a:lnTo>
                    <a:pt x="3133" y="9072"/>
                  </a:lnTo>
                  <a:lnTo>
                    <a:pt x="2482" y="9844"/>
                  </a:lnTo>
                  <a:lnTo>
                    <a:pt x="1953" y="10617"/>
                  </a:lnTo>
                  <a:lnTo>
                    <a:pt x="1425" y="11390"/>
                  </a:lnTo>
                  <a:lnTo>
                    <a:pt x="1018" y="12204"/>
                  </a:lnTo>
                  <a:lnTo>
                    <a:pt x="652" y="13058"/>
                  </a:lnTo>
                  <a:lnTo>
                    <a:pt x="326" y="13912"/>
                  </a:lnTo>
                  <a:lnTo>
                    <a:pt x="123" y="14766"/>
                  </a:lnTo>
                  <a:lnTo>
                    <a:pt x="82" y="15173"/>
                  </a:lnTo>
                  <a:lnTo>
                    <a:pt x="42" y="15620"/>
                  </a:lnTo>
                  <a:lnTo>
                    <a:pt x="1" y="16068"/>
                  </a:lnTo>
                  <a:lnTo>
                    <a:pt x="42" y="16475"/>
                  </a:lnTo>
                  <a:lnTo>
                    <a:pt x="82" y="16922"/>
                  </a:lnTo>
                  <a:lnTo>
                    <a:pt x="164" y="17329"/>
                  </a:lnTo>
                  <a:lnTo>
                    <a:pt x="326" y="17736"/>
                  </a:lnTo>
                  <a:lnTo>
                    <a:pt x="489" y="18102"/>
                  </a:lnTo>
                  <a:lnTo>
                    <a:pt x="733" y="18468"/>
                  </a:lnTo>
                  <a:lnTo>
                    <a:pt x="977" y="18753"/>
                  </a:lnTo>
                  <a:lnTo>
                    <a:pt x="1303" y="18997"/>
                  </a:lnTo>
                  <a:lnTo>
                    <a:pt x="1669" y="19200"/>
                  </a:lnTo>
                  <a:lnTo>
                    <a:pt x="2035" y="19363"/>
                  </a:lnTo>
                  <a:lnTo>
                    <a:pt x="2442" y="19444"/>
                  </a:lnTo>
                  <a:lnTo>
                    <a:pt x="2930" y="19485"/>
                  </a:lnTo>
                  <a:lnTo>
                    <a:pt x="3418" y="19485"/>
                  </a:lnTo>
                  <a:lnTo>
                    <a:pt x="3906" y="19444"/>
                  </a:lnTo>
                  <a:lnTo>
                    <a:pt x="4394" y="19363"/>
                  </a:lnTo>
                  <a:lnTo>
                    <a:pt x="5370" y="19159"/>
                  </a:lnTo>
                  <a:lnTo>
                    <a:pt x="6306" y="18915"/>
                  </a:lnTo>
                  <a:lnTo>
                    <a:pt x="7323" y="18631"/>
                  </a:lnTo>
                  <a:lnTo>
                    <a:pt x="8340" y="18305"/>
                  </a:lnTo>
                  <a:lnTo>
                    <a:pt x="9356" y="17980"/>
                  </a:lnTo>
                  <a:lnTo>
                    <a:pt x="10333" y="17614"/>
                  </a:lnTo>
                  <a:lnTo>
                    <a:pt x="11309" y="17166"/>
                  </a:lnTo>
                  <a:lnTo>
                    <a:pt x="12285" y="16719"/>
                  </a:lnTo>
                  <a:lnTo>
                    <a:pt x="13221" y="16271"/>
                  </a:lnTo>
                  <a:lnTo>
                    <a:pt x="14156" y="15743"/>
                  </a:lnTo>
                  <a:lnTo>
                    <a:pt x="15051" y="15214"/>
                  </a:lnTo>
                  <a:lnTo>
                    <a:pt x="15132" y="15173"/>
                  </a:lnTo>
                  <a:lnTo>
                    <a:pt x="15173" y="15092"/>
                  </a:lnTo>
                  <a:lnTo>
                    <a:pt x="15173" y="15051"/>
                  </a:lnTo>
                  <a:lnTo>
                    <a:pt x="15132" y="14970"/>
                  </a:lnTo>
                  <a:lnTo>
                    <a:pt x="15092" y="14929"/>
                  </a:lnTo>
                  <a:lnTo>
                    <a:pt x="15010" y="14888"/>
                  </a:lnTo>
                  <a:lnTo>
                    <a:pt x="14888" y="14888"/>
                  </a:lnTo>
                  <a:lnTo>
                    <a:pt x="13994" y="15417"/>
                  </a:lnTo>
                  <a:lnTo>
                    <a:pt x="13099" y="15905"/>
                  </a:lnTo>
                  <a:lnTo>
                    <a:pt x="12163" y="16393"/>
                  </a:lnTo>
                  <a:lnTo>
                    <a:pt x="11228" y="16800"/>
                  </a:lnTo>
                  <a:lnTo>
                    <a:pt x="10292" y="17207"/>
                  </a:lnTo>
                  <a:lnTo>
                    <a:pt x="9316" y="17573"/>
                  </a:lnTo>
                  <a:lnTo>
                    <a:pt x="8340" y="17939"/>
                  </a:lnTo>
                  <a:lnTo>
                    <a:pt x="7363" y="18224"/>
                  </a:lnTo>
                  <a:lnTo>
                    <a:pt x="6387" y="18508"/>
                  </a:lnTo>
                  <a:lnTo>
                    <a:pt x="5452" y="18753"/>
                  </a:lnTo>
                  <a:lnTo>
                    <a:pt x="4475" y="18956"/>
                  </a:lnTo>
                  <a:lnTo>
                    <a:pt x="3987" y="19037"/>
                  </a:lnTo>
                  <a:lnTo>
                    <a:pt x="3499" y="19119"/>
                  </a:lnTo>
                  <a:lnTo>
                    <a:pt x="3052" y="19119"/>
                  </a:lnTo>
                  <a:lnTo>
                    <a:pt x="2604" y="19078"/>
                  </a:lnTo>
                  <a:lnTo>
                    <a:pt x="2157" y="18997"/>
                  </a:lnTo>
                  <a:lnTo>
                    <a:pt x="1750" y="18834"/>
                  </a:lnTo>
                  <a:lnTo>
                    <a:pt x="1425" y="18631"/>
                  </a:lnTo>
                  <a:lnTo>
                    <a:pt x="1140" y="18386"/>
                  </a:lnTo>
                  <a:lnTo>
                    <a:pt x="896" y="18061"/>
                  </a:lnTo>
                  <a:lnTo>
                    <a:pt x="692" y="17695"/>
                  </a:lnTo>
                  <a:lnTo>
                    <a:pt x="530" y="17329"/>
                  </a:lnTo>
                  <a:lnTo>
                    <a:pt x="448" y="16922"/>
                  </a:lnTo>
                  <a:lnTo>
                    <a:pt x="408" y="16475"/>
                  </a:lnTo>
                  <a:lnTo>
                    <a:pt x="367" y="16068"/>
                  </a:lnTo>
                  <a:lnTo>
                    <a:pt x="408" y="15661"/>
                  </a:lnTo>
                  <a:lnTo>
                    <a:pt x="448" y="15214"/>
                  </a:lnTo>
                  <a:lnTo>
                    <a:pt x="611" y="14400"/>
                  </a:lnTo>
                  <a:lnTo>
                    <a:pt x="855" y="13546"/>
                  </a:lnTo>
                  <a:lnTo>
                    <a:pt x="1181" y="12732"/>
                  </a:lnTo>
                  <a:lnTo>
                    <a:pt x="1587" y="11919"/>
                  </a:lnTo>
                  <a:lnTo>
                    <a:pt x="2035" y="11146"/>
                  </a:lnTo>
                  <a:lnTo>
                    <a:pt x="2564" y="10373"/>
                  </a:lnTo>
                  <a:lnTo>
                    <a:pt x="3133" y="9641"/>
                  </a:lnTo>
                  <a:lnTo>
                    <a:pt x="3743" y="8950"/>
                  </a:lnTo>
                  <a:lnTo>
                    <a:pt x="4394" y="8299"/>
                  </a:lnTo>
                  <a:lnTo>
                    <a:pt x="5045" y="7648"/>
                  </a:lnTo>
                  <a:lnTo>
                    <a:pt x="5736" y="7038"/>
                  </a:lnTo>
                  <a:lnTo>
                    <a:pt x="6468" y="6428"/>
                  </a:lnTo>
                  <a:lnTo>
                    <a:pt x="7201" y="5858"/>
                  </a:lnTo>
                  <a:lnTo>
                    <a:pt x="9031" y="4557"/>
                  </a:lnTo>
                  <a:lnTo>
                    <a:pt x="10821" y="3214"/>
                  </a:lnTo>
                  <a:lnTo>
                    <a:pt x="11756" y="2523"/>
                  </a:lnTo>
                  <a:lnTo>
                    <a:pt x="12611" y="1831"/>
                  </a:lnTo>
                  <a:lnTo>
                    <a:pt x="13465" y="1058"/>
                  </a:lnTo>
                  <a:lnTo>
                    <a:pt x="14278" y="286"/>
                  </a:lnTo>
                  <a:lnTo>
                    <a:pt x="14319" y="245"/>
                  </a:lnTo>
                  <a:lnTo>
                    <a:pt x="14360" y="164"/>
                  </a:lnTo>
                  <a:lnTo>
                    <a:pt x="14319" y="82"/>
                  </a:lnTo>
                  <a:lnTo>
                    <a:pt x="14278" y="42"/>
                  </a:lnTo>
                  <a:lnTo>
                    <a:pt x="142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9"/>
            <p:cNvSpPr/>
            <p:nvPr/>
          </p:nvSpPr>
          <p:spPr>
            <a:xfrm>
              <a:off x="2701050" y="1843125"/>
              <a:ext cx="309175" cy="322375"/>
            </a:xfrm>
            <a:custGeom>
              <a:avLst/>
              <a:gdLst/>
              <a:ahLst/>
              <a:cxnLst/>
              <a:rect l="l" t="t" r="r" b="b"/>
              <a:pathLst>
                <a:path w="12367" h="12895" extrusionOk="0">
                  <a:moveTo>
                    <a:pt x="12163" y="0"/>
                  </a:moveTo>
                  <a:lnTo>
                    <a:pt x="12081" y="41"/>
                  </a:lnTo>
                  <a:lnTo>
                    <a:pt x="9600" y="1831"/>
                  </a:lnTo>
                  <a:lnTo>
                    <a:pt x="7160" y="3702"/>
                  </a:lnTo>
                  <a:lnTo>
                    <a:pt x="5939" y="4637"/>
                  </a:lnTo>
                  <a:lnTo>
                    <a:pt x="4760" y="5613"/>
                  </a:lnTo>
                  <a:lnTo>
                    <a:pt x="3580" y="6630"/>
                  </a:lnTo>
                  <a:lnTo>
                    <a:pt x="2441" y="7647"/>
                  </a:lnTo>
                  <a:lnTo>
                    <a:pt x="1872" y="8135"/>
                  </a:lnTo>
                  <a:lnTo>
                    <a:pt x="1343" y="8664"/>
                  </a:lnTo>
                  <a:lnTo>
                    <a:pt x="855" y="9193"/>
                  </a:lnTo>
                  <a:lnTo>
                    <a:pt x="611" y="9478"/>
                  </a:lnTo>
                  <a:lnTo>
                    <a:pt x="407" y="9762"/>
                  </a:lnTo>
                  <a:lnTo>
                    <a:pt x="285" y="10047"/>
                  </a:lnTo>
                  <a:lnTo>
                    <a:pt x="163" y="10332"/>
                  </a:lnTo>
                  <a:lnTo>
                    <a:pt x="82" y="10617"/>
                  </a:lnTo>
                  <a:lnTo>
                    <a:pt x="1" y="10901"/>
                  </a:lnTo>
                  <a:lnTo>
                    <a:pt x="1" y="11227"/>
                  </a:lnTo>
                  <a:lnTo>
                    <a:pt x="41" y="11511"/>
                  </a:lnTo>
                  <a:lnTo>
                    <a:pt x="123" y="11796"/>
                  </a:lnTo>
                  <a:lnTo>
                    <a:pt x="285" y="12081"/>
                  </a:lnTo>
                  <a:lnTo>
                    <a:pt x="448" y="12284"/>
                  </a:lnTo>
                  <a:lnTo>
                    <a:pt x="651" y="12488"/>
                  </a:lnTo>
                  <a:lnTo>
                    <a:pt x="896" y="12610"/>
                  </a:lnTo>
                  <a:lnTo>
                    <a:pt x="1140" y="12732"/>
                  </a:lnTo>
                  <a:lnTo>
                    <a:pt x="1384" y="12813"/>
                  </a:lnTo>
                  <a:lnTo>
                    <a:pt x="1668" y="12854"/>
                  </a:lnTo>
                  <a:lnTo>
                    <a:pt x="2238" y="12894"/>
                  </a:lnTo>
                  <a:lnTo>
                    <a:pt x="2929" y="12813"/>
                  </a:lnTo>
                  <a:lnTo>
                    <a:pt x="3621" y="12691"/>
                  </a:lnTo>
                  <a:lnTo>
                    <a:pt x="5004" y="12366"/>
                  </a:lnTo>
                  <a:lnTo>
                    <a:pt x="6712" y="11918"/>
                  </a:lnTo>
                  <a:lnTo>
                    <a:pt x="8380" y="11389"/>
                  </a:lnTo>
                  <a:lnTo>
                    <a:pt x="10048" y="10820"/>
                  </a:lnTo>
                  <a:lnTo>
                    <a:pt x="11715" y="10210"/>
                  </a:lnTo>
                  <a:lnTo>
                    <a:pt x="11756" y="10128"/>
                  </a:lnTo>
                  <a:lnTo>
                    <a:pt x="11797" y="10088"/>
                  </a:lnTo>
                  <a:lnTo>
                    <a:pt x="11837" y="9966"/>
                  </a:lnTo>
                  <a:lnTo>
                    <a:pt x="11797" y="9884"/>
                  </a:lnTo>
                  <a:lnTo>
                    <a:pt x="11756" y="9844"/>
                  </a:lnTo>
                  <a:lnTo>
                    <a:pt x="11675" y="9803"/>
                  </a:lnTo>
                  <a:lnTo>
                    <a:pt x="11593" y="9844"/>
                  </a:lnTo>
                  <a:lnTo>
                    <a:pt x="10210" y="10373"/>
                  </a:lnTo>
                  <a:lnTo>
                    <a:pt x="8827" y="10861"/>
                  </a:lnTo>
                  <a:lnTo>
                    <a:pt x="7444" y="11308"/>
                  </a:lnTo>
                  <a:lnTo>
                    <a:pt x="6021" y="11715"/>
                  </a:lnTo>
                  <a:lnTo>
                    <a:pt x="4597" y="12081"/>
                  </a:lnTo>
                  <a:lnTo>
                    <a:pt x="3173" y="12366"/>
                  </a:lnTo>
                  <a:lnTo>
                    <a:pt x="2604" y="12488"/>
                  </a:lnTo>
                  <a:lnTo>
                    <a:pt x="2034" y="12528"/>
                  </a:lnTo>
                  <a:lnTo>
                    <a:pt x="1709" y="12488"/>
                  </a:lnTo>
                  <a:lnTo>
                    <a:pt x="1424" y="12447"/>
                  </a:lnTo>
                  <a:lnTo>
                    <a:pt x="1180" y="12366"/>
                  </a:lnTo>
                  <a:lnTo>
                    <a:pt x="936" y="12244"/>
                  </a:lnTo>
                  <a:lnTo>
                    <a:pt x="692" y="12040"/>
                  </a:lnTo>
                  <a:lnTo>
                    <a:pt x="529" y="11796"/>
                  </a:lnTo>
                  <a:lnTo>
                    <a:pt x="448" y="11511"/>
                  </a:lnTo>
                  <a:lnTo>
                    <a:pt x="407" y="11227"/>
                  </a:lnTo>
                  <a:lnTo>
                    <a:pt x="407" y="10942"/>
                  </a:lnTo>
                  <a:lnTo>
                    <a:pt x="448" y="10657"/>
                  </a:lnTo>
                  <a:lnTo>
                    <a:pt x="529" y="10373"/>
                  </a:lnTo>
                  <a:lnTo>
                    <a:pt x="651" y="10088"/>
                  </a:lnTo>
                  <a:lnTo>
                    <a:pt x="855" y="9803"/>
                  </a:lnTo>
                  <a:lnTo>
                    <a:pt x="1058" y="9518"/>
                  </a:lnTo>
                  <a:lnTo>
                    <a:pt x="1546" y="8990"/>
                  </a:lnTo>
                  <a:lnTo>
                    <a:pt x="2034" y="8501"/>
                  </a:lnTo>
                  <a:lnTo>
                    <a:pt x="2563" y="8013"/>
                  </a:lnTo>
                  <a:lnTo>
                    <a:pt x="3621" y="7037"/>
                  </a:lnTo>
                  <a:lnTo>
                    <a:pt x="4719" y="6102"/>
                  </a:lnTo>
                  <a:lnTo>
                    <a:pt x="5858" y="5207"/>
                  </a:lnTo>
                  <a:lnTo>
                    <a:pt x="6956" y="4271"/>
                  </a:lnTo>
                  <a:lnTo>
                    <a:pt x="8299" y="3295"/>
                  </a:lnTo>
                  <a:lnTo>
                    <a:pt x="9600" y="2278"/>
                  </a:lnTo>
                  <a:lnTo>
                    <a:pt x="12285" y="366"/>
                  </a:lnTo>
                  <a:lnTo>
                    <a:pt x="12326" y="285"/>
                  </a:lnTo>
                  <a:lnTo>
                    <a:pt x="12366" y="203"/>
                  </a:lnTo>
                  <a:lnTo>
                    <a:pt x="12326" y="81"/>
                  </a:lnTo>
                  <a:lnTo>
                    <a:pt x="12285" y="41"/>
                  </a:lnTo>
                  <a:lnTo>
                    <a:pt x="122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2756975" y="1978375"/>
              <a:ext cx="183075" cy="133225"/>
            </a:xfrm>
            <a:custGeom>
              <a:avLst/>
              <a:gdLst/>
              <a:ahLst/>
              <a:cxnLst/>
              <a:rect l="l" t="t" r="r" b="b"/>
              <a:pathLst>
                <a:path w="7323" h="5329" extrusionOk="0">
                  <a:moveTo>
                    <a:pt x="5980" y="366"/>
                  </a:moveTo>
                  <a:lnTo>
                    <a:pt x="6306" y="407"/>
                  </a:lnTo>
                  <a:lnTo>
                    <a:pt x="6428" y="407"/>
                  </a:lnTo>
                  <a:lnTo>
                    <a:pt x="6550" y="488"/>
                  </a:lnTo>
                  <a:lnTo>
                    <a:pt x="6672" y="569"/>
                  </a:lnTo>
                  <a:lnTo>
                    <a:pt x="6753" y="651"/>
                  </a:lnTo>
                  <a:lnTo>
                    <a:pt x="6834" y="814"/>
                  </a:lnTo>
                  <a:lnTo>
                    <a:pt x="6875" y="936"/>
                  </a:lnTo>
                  <a:lnTo>
                    <a:pt x="6956" y="1302"/>
                  </a:lnTo>
                  <a:lnTo>
                    <a:pt x="6916" y="1586"/>
                  </a:lnTo>
                  <a:lnTo>
                    <a:pt x="6834" y="1912"/>
                  </a:lnTo>
                  <a:lnTo>
                    <a:pt x="6672" y="2197"/>
                  </a:lnTo>
                  <a:lnTo>
                    <a:pt x="6468" y="2522"/>
                  </a:lnTo>
                  <a:lnTo>
                    <a:pt x="6184" y="2766"/>
                  </a:lnTo>
                  <a:lnTo>
                    <a:pt x="5858" y="3010"/>
                  </a:lnTo>
                  <a:lnTo>
                    <a:pt x="5533" y="3213"/>
                  </a:lnTo>
                  <a:lnTo>
                    <a:pt x="4841" y="3580"/>
                  </a:lnTo>
                  <a:lnTo>
                    <a:pt x="4109" y="3864"/>
                  </a:lnTo>
                  <a:lnTo>
                    <a:pt x="3092" y="4271"/>
                  </a:lnTo>
                  <a:lnTo>
                    <a:pt x="2075" y="4637"/>
                  </a:lnTo>
                  <a:lnTo>
                    <a:pt x="1709" y="4800"/>
                  </a:lnTo>
                  <a:lnTo>
                    <a:pt x="1180" y="4963"/>
                  </a:lnTo>
                  <a:lnTo>
                    <a:pt x="692" y="4963"/>
                  </a:lnTo>
                  <a:lnTo>
                    <a:pt x="530" y="4881"/>
                  </a:lnTo>
                  <a:lnTo>
                    <a:pt x="448" y="4840"/>
                  </a:lnTo>
                  <a:lnTo>
                    <a:pt x="408" y="4759"/>
                  </a:lnTo>
                  <a:lnTo>
                    <a:pt x="367" y="4637"/>
                  </a:lnTo>
                  <a:lnTo>
                    <a:pt x="367" y="4515"/>
                  </a:lnTo>
                  <a:lnTo>
                    <a:pt x="448" y="4312"/>
                  </a:lnTo>
                  <a:lnTo>
                    <a:pt x="570" y="4108"/>
                  </a:lnTo>
                  <a:lnTo>
                    <a:pt x="733" y="3946"/>
                  </a:lnTo>
                  <a:lnTo>
                    <a:pt x="1384" y="3335"/>
                  </a:lnTo>
                  <a:lnTo>
                    <a:pt x="2075" y="2685"/>
                  </a:lnTo>
                  <a:lnTo>
                    <a:pt x="2848" y="2034"/>
                  </a:lnTo>
                  <a:lnTo>
                    <a:pt x="3621" y="1424"/>
                  </a:lnTo>
                  <a:lnTo>
                    <a:pt x="4068" y="1180"/>
                  </a:lnTo>
                  <a:lnTo>
                    <a:pt x="4475" y="936"/>
                  </a:lnTo>
                  <a:lnTo>
                    <a:pt x="4841" y="732"/>
                  </a:lnTo>
                  <a:lnTo>
                    <a:pt x="5207" y="569"/>
                  </a:lnTo>
                  <a:lnTo>
                    <a:pt x="5614" y="447"/>
                  </a:lnTo>
                  <a:lnTo>
                    <a:pt x="5980" y="366"/>
                  </a:lnTo>
                  <a:close/>
                  <a:moveTo>
                    <a:pt x="6021" y="0"/>
                  </a:moveTo>
                  <a:lnTo>
                    <a:pt x="5614" y="81"/>
                  </a:lnTo>
                  <a:lnTo>
                    <a:pt x="5207" y="203"/>
                  </a:lnTo>
                  <a:lnTo>
                    <a:pt x="4841" y="366"/>
                  </a:lnTo>
                  <a:lnTo>
                    <a:pt x="4353" y="569"/>
                  </a:lnTo>
                  <a:lnTo>
                    <a:pt x="3865" y="854"/>
                  </a:lnTo>
                  <a:lnTo>
                    <a:pt x="3377" y="1180"/>
                  </a:lnTo>
                  <a:lnTo>
                    <a:pt x="2930" y="1505"/>
                  </a:lnTo>
                  <a:lnTo>
                    <a:pt x="2035" y="2237"/>
                  </a:lnTo>
                  <a:lnTo>
                    <a:pt x="1180" y="2969"/>
                  </a:lnTo>
                  <a:lnTo>
                    <a:pt x="814" y="3295"/>
                  </a:lnTo>
                  <a:lnTo>
                    <a:pt x="448" y="3702"/>
                  </a:lnTo>
                  <a:lnTo>
                    <a:pt x="245" y="3905"/>
                  </a:lnTo>
                  <a:lnTo>
                    <a:pt x="123" y="4108"/>
                  </a:lnTo>
                  <a:lnTo>
                    <a:pt x="42" y="4352"/>
                  </a:lnTo>
                  <a:lnTo>
                    <a:pt x="1" y="4596"/>
                  </a:lnTo>
                  <a:lnTo>
                    <a:pt x="42" y="4840"/>
                  </a:lnTo>
                  <a:lnTo>
                    <a:pt x="164" y="5044"/>
                  </a:lnTo>
                  <a:lnTo>
                    <a:pt x="326" y="5207"/>
                  </a:lnTo>
                  <a:lnTo>
                    <a:pt x="530" y="5288"/>
                  </a:lnTo>
                  <a:lnTo>
                    <a:pt x="774" y="5329"/>
                  </a:lnTo>
                  <a:lnTo>
                    <a:pt x="1018" y="5329"/>
                  </a:lnTo>
                  <a:lnTo>
                    <a:pt x="1262" y="5288"/>
                  </a:lnTo>
                  <a:lnTo>
                    <a:pt x="1465" y="5247"/>
                  </a:lnTo>
                  <a:lnTo>
                    <a:pt x="2157" y="5003"/>
                  </a:lnTo>
                  <a:lnTo>
                    <a:pt x="2848" y="4759"/>
                  </a:lnTo>
                  <a:lnTo>
                    <a:pt x="4139" y="4266"/>
                  </a:lnTo>
                  <a:lnTo>
                    <a:pt x="4139" y="4266"/>
                  </a:lnTo>
                  <a:lnTo>
                    <a:pt x="4150" y="4271"/>
                  </a:lnTo>
                  <a:lnTo>
                    <a:pt x="4231" y="4230"/>
                  </a:lnTo>
                  <a:lnTo>
                    <a:pt x="4963" y="3905"/>
                  </a:lnTo>
                  <a:lnTo>
                    <a:pt x="5696" y="3539"/>
                  </a:lnTo>
                  <a:lnTo>
                    <a:pt x="6021" y="3335"/>
                  </a:lnTo>
                  <a:lnTo>
                    <a:pt x="6346" y="3091"/>
                  </a:lnTo>
                  <a:lnTo>
                    <a:pt x="6672" y="2847"/>
                  </a:lnTo>
                  <a:lnTo>
                    <a:pt x="6916" y="2522"/>
                  </a:lnTo>
                  <a:lnTo>
                    <a:pt x="7119" y="2197"/>
                  </a:lnTo>
                  <a:lnTo>
                    <a:pt x="7241" y="1871"/>
                  </a:lnTo>
                  <a:lnTo>
                    <a:pt x="7323" y="1505"/>
                  </a:lnTo>
                  <a:lnTo>
                    <a:pt x="7323" y="1098"/>
                  </a:lnTo>
                  <a:lnTo>
                    <a:pt x="7201" y="732"/>
                  </a:lnTo>
                  <a:lnTo>
                    <a:pt x="7119" y="569"/>
                  </a:lnTo>
                  <a:lnTo>
                    <a:pt x="7038" y="407"/>
                  </a:lnTo>
                  <a:lnTo>
                    <a:pt x="6916" y="285"/>
                  </a:lnTo>
                  <a:lnTo>
                    <a:pt x="6794" y="163"/>
                  </a:lnTo>
                  <a:lnTo>
                    <a:pt x="6631" y="81"/>
                  </a:lnTo>
                  <a:lnTo>
                    <a:pt x="6428" y="41"/>
                  </a:lnTo>
                  <a:lnTo>
                    <a:pt x="62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8" name="Google Shape;318;p9"/>
          <p:cNvSpPr/>
          <p:nvPr/>
        </p:nvSpPr>
        <p:spPr>
          <a:xfrm flipH="1">
            <a:off x="8231373" y="1783663"/>
            <a:ext cx="152693" cy="154523"/>
          </a:xfrm>
          <a:custGeom>
            <a:avLst/>
            <a:gdLst/>
            <a:ahLst/>
            <a:cxnLst/>
            <a:rect l="l" t="t" r="r" b="b"/>
            <a:pathLst>
              <a:path w="3337" h="3377" extrusionOk="0">
                <a:moveTo>
                  <a:pt x="1506" y="0"/>
                </a:moveTo>
                <a:lnTo>
                  <a:pt x="1262" y="41"/>
                </a:lnTo>
                <a:lnTo>
                  <a:pt x="1018" y="122"/>
                </a:lnTo>
                <a:lnTo>
                  <a:pt x="774" y="204"/>
                </a:lnTo>
                <a:lnTo>
                  <a:pt x="570" y="366"/>
                </a:lnTo>
                <a:lnTo>
                  <a:pt x="408" y="529"/>
                </a:lnTo>
                <a:lnTo>
                  <a:pt x="245" y="692"/>
                </a:lnTo>
                <a:lnTo>
                  <a:pt x="164" y="895"/>
                </a:lnTo>
                <a:lnTo>
                  <a:pt x="82" y="1098"/>
                </a:lnTo>
                <a:lnTo>
                  <a:pt x="1" y="1342"/>
                </a:lnTo>
                <a:lnTo>
                  <a:pt x="1" y="1546"/>
                </a:lnTo>
                <a:lnTo>
                  <a:pt x="1" y="1790"/>
                </a:lnTo>
                <a:lnTo>
                  <a:pt x="1" y="1993"/>
                </a:lnTo>
                <a:lnTo>
                  <a:pt x="123" y="2319"/>
                </a:lnTo>
                <a:lnTo>
                  <a:pt x="245" y="2563"/>
                </a:lnTo>
                <a:lnTo>
                  <a:pt x="448" y="2807"/>
                </a:lnTo>
                <a:lnTo>
                  <a:pt x="692" y="3010"/>
                </a:lnTo>
                <a:lnTo>
                  <a:pt x="936" y="3173"/>
                </a:lnTo>
                <a:lnTo>
                  <a:pt x="1221" y="3295"/>
                </a:lnTo>
                <a:lnTo>
                  <a:pt x="1506" y="3376"/>
                </a:lnTo>
                <a:lnTo>
                  <a:pt x="1831" y="3376"/>
                </a:lnTo>
                <a:lnTo>
                  <a:pt x="2075" y="3336"/>
                </a:lnTo>
                <a:lnTo>
                  <a:pt x="2319" y="3254"/>
                </a:lnTo>
                <a:lnTo>
                  <a:pt x="2564" y="3173"/>
                </a:lnTo>
                <a:lnTo>
                  <a:pt x="2767" y="3010"/>
                </a:lnTo>
                <a:lnTo>
                  <a:pt x="2930" y="2847"/>
                </a:lnTo>
                <a:lnTo>
                  <a:pt x="3092" y="2685"/>
                </a:lnTo>
                <a:lnTo>
                  <a:pt x="3214" y="2441"/>
                </a:lnTo>
                <a:lnTo>
                  <a:pt x="3296" y="2197"/>
                </a:lnTo>
                <a:lnTo>
                  <a:pt x="3336" y="1912"/>
                </a:lnTo>
                <a:lnTo>
                  <a:pt x="3336" y="1627"/>
                </a:lnTo>
                <a:lnTo>
                  <a:pt x="3296" y="1342"/>
                </a:lnTo>
                <a:lnTo>
                  <a:pt x="3214" y="1098"/>
                </a:lnTo>
                <a:lnTo>
                  <a:pt x="3092" y="854"/>
                </a:lnTo>
                <a:lnTo>
                  <a:pt x="2930" y="610"/>
                </a:lnTo>
                <a:lnTo>
                  <a:pt x="2726" y="407"/>
                </a:lnTo>
                <a:lnTo>
                  <a:pt x="2482" y="244"/>
                </a:lnTo>
                <a:lnTo>
                  <a:pt x="2238" y="122"/>
                </a:lnTo>
                <a:lnTo>
                  <a:pt x="1994" y="41"/>
                </a:lnTo>
                <a:lnTo>
                  <a:pt x="17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9" name="Google Shape;319;p9"/>
          <p:cNvGrpSpPr/>
          <p:nvPr/>
        </p:nvGrpSpPr>
        <p:grpSpPr>
          <a:xfrm flipH="1">
            <a:off x="-1340959" y="3558109"/>
            <a:ext cx="2408503" cy="2408503"/>
            <a:chOff x="7349044" y="3624409"/>
            <a:chExt cx="2408503" cy="2408503"/>
          </a:xfrm>
        </p:grpSpPr>
        <p:sp>
          <p:nvSpPr>
            <p:cNvPr id="320" name="Google Shape;320;p9"/>
            <p:cNvSpPr/>
            <p:nvPr/>
          </p:nvSpPr>
          <p:spPr>
            <a:xfrm rot="8100000" flipH="1">
              <a:off x="7661995" y="4016892"/>
              <a:ext cx="1782600" cy="1623537"/>
            </a:xfrm>
            <a:custGeom>
              <a:avLst/>
              <a:gdLst/>
              <a:ahLst/>
              <a:cxnLst/>
              <a:rect l="l" t="t" r="r" b="b"/>
              <a:pathLst>
                <a:path w="19160" h="17451" extrusionOk="0">
                  <a:moveTo>
                    <a:pt x="9682" y="0"/>
                  </a:moveTo>
                  <a:lnTo>
                    <a:pt x="9600" y="41"/>
                  </a:lnTo>
                  <a:lnTo>
                    <a:pt x="9560" y="82"/>
                  </a:lnTo>
                  <a:lnTo>
                    <a:pt x="7892" y="1668"/>
                  </a:lnTo>
                  <a:lnTo>
                    <a:pt x="6306" y="3295"/>
                  </a:lnTo>
                  <a:lnTo>
                    <a:pt x="5533" y="4109"/>
                  </a:lnTo>
                  <a:lnTo>
                    <a:pt x="4760" y="4963"/>
                  </a:lnTo>
                  <a:lnTo>
                    <a:pt x="4028" y="5858"/>
                  </a:lnTo>
                  <a:lnTo>
                    <a:pt x="3336" y="6753"/>
                  </a:lnTo>
                  <a:lnTo>
                    <a:pt x="2686" y="7688"/>
                  </a:lnTo>
                  <a:lnTo>
                    <a:pt x="2075" y="8624"/>
                  </a:lnTo>
                  <a:lnTo>
                    <a:pt x="1506" y="9600"/>
                  </a:lnTo>
                  <a:lnTo>
                    <a:pt x="1018" y="10617"/>
                  </a:lnTo>
                  <a:lnTo>
                    <a:pt x="611" y="11552"/>
                  </a:lnTo>
                  <a:lnTo>
                    <a:pt x="448" y="12000"/>
                  </a:lnTo>
                  <a:lnTo>
                    <a:pt x="286" y="12488"/>
                  </a:lnTo>
                  <a:lnTo>
                    <a:pt x="164" y="12976"/>
                  </a:lnTo>
                  <a:lnTo>
                    <a:pt x="42" y="13464"/>
                  </a:lnTo>
                  <a:lnTo>
                    <a:pt x="1" y="13993"/>
                  </a:lnTo>
                  <a:lnTo>
                    <a:pt x="1" y="14481"/>
                  </a:lnTo>
                  <a:lnTo>
                    <a:pt x="42" y="14969"/>
                  </a:lnTo>
                  <a:lnTo>
                    <a:pt x="123" y="15417"/>
                  </a:lnTo>
                  <a:lnTo>
                    <a:pt x="286" y="15823"/>
                  </a:lnTo>
                  <a:lnTo>
                    <a:pt x="489" y="16230"/>
                  </a:lnTo>
                  <a:lnTo>
                    <a:pt x="733" y="16556"/>
                  </a:lnTo>
                  <a:lnTo>
                    <a:pt x="1059" y="16881"/>
                  </a:lnTo>
                  <a:lnTo>
                    <a:pt x="1465" y="17125"/>
                  </a:lnTo>
                  <a:lnTo>
                    <a:pt x="1913" y="17288"/>
                  </a:lnTo>
                  <a:lnTo>
                    <a:pt x="2441" y="17410"/>
                  </a:lnTo>
                  <a:lnTo>
                    <a:pt x="2930" y="17450"/>
                  </a:lnTo>
                  <a:lnTo>
                    <a:pt x="3458" y="17369"/>
                  </a:lnTo>
                  <a:lnTo>
                    <a:pt x="3987" y="17288"/>
                  </a:lnTo>
                  <a:lnTo>
                    <a:pt x="4516" y="17125"/>
                  </a:lnTo>
                  <a:lnTo>
                    <a:pt x="5004" y="16922"/>
                  </a:lnTo>
                  <a:lnTo>
                    <a:pt x="5492" y="16678"/>
                  </a:lnTo>
                  <a:lnTo>
                    <a:pt x="5940" y="16434"/>
                  </a:lnTo>
                  <a:lnTo>
                    <a:pt x="7038" y="15783"/>
                  </a:lnTo>
                  <a:lnTo>
                    <a:pt x="7567" y="15498"/>
                  </a:lnTo>
                  <a:lnTo>
                    <a:pt x="8136" y="15213"/>
                  </a:lnTo>
                  <a:lnTo>
                    <a:pt x="8665" y="15051"/>
                  </a:lnTo>
                  <a:lnTo>
                    <a:pt x="9194" y="14888"/>
                  </a:lnTo>
                  <a:lnTo>
                    <a:pt x="10251" y="14644"/>
                  </a:lnTo>
                  <a:lnTo>
                    <a:pt x="11350" y="14481"/>
                  </a:lnTo>
                  <a:lnTo>
                    <a:pt x="12448" y="14278"/>
                  </a:lnTo>
                  <a:lnTo>
                    <a:pt x="13017" y="14156"/>
                  </a:lnTo>
                  <a:lnTo>
                    <a:pt x="13546" y="13993"/>
                  </a:lnTo>
                  <a:lnTo>
                    <a:pt x="14075" y="13830"/>
                  </a:lnTo>
                  <a:lnTo>
                    <a:pt x="14563" y="13627"/>
                  </a:lnTo>
                  <a:lnTo>
                    <a:pt x="15092" y="13342"/>
                  </a:lnTo>
                  <a:lnTo>
                    <a:pt x="15580" y="13017"/>
                  </a:lnTo>
                  <a:lnTo>
                    <a:pt x="16027" y="12651"/>
                  </a:lnTo>
                  <a:lnTo>
                    <a:pt x="16434" y="12244"/>
                  </a:lnTo>
                  <a:lnTo>
                    <a:pt x="16800" y="11837"/>
                  </a:lnTo>
                  <a:lnTo>
                    <a:pt x="17126" y="11390"/>
                  </a:lnTo>
                  <a:lnTo>
                    <a:pt x="17410" y="10902"/>
                  </a:lnTo>
                  <a:lnTo>
                    <a:pt x="17695" y="10413"/>
                  </a:lnTo>
                  <a:lnTo>
                    <a:pt x="17939" y="9885"/>
                  </a:lnTo>
                  <a:lnTo>
                    <a:pt x="18142" y="9356"/>
                  </a:lnTo>
                  <a:lnTo>
                    <a:pt x="18305" y="8786"/>
                  </a:lnTo>
                  <a:lnTo>
                    <a:pt x="18509" y="8258"/>
                  </a:lnTo>
                  <a:lnTo>
                    <a:pt x="18753" y="7119"/>
                  </a:lnTo>
                  <a:lnTo>
                    <a:pt x="18956" y="6020"/>
                  </a:lnTo>
                  <a:lnTo>
                    <a:pt x="19159" y="4759"/>
                  </a:lnTo>
                  <a:lnTo>
                    <a:pt x="19159" y="4678"/>
                  </a:lnTo>
                  <a:lnTo>
                    <a:pt x="19119" y="4637"/>
                  </a:lnTo>
                  <a:lnTo>
                    <a:pt x="18997" y="4556"/>
                  </a:lnTo>
                  <a:lnTo>
                    <a:pt x="18875" y="4556"/>
                  </a:lnTo>
                  <a:lnTo>
                    <a:pt x="18834" y="4597"/>
                  </a:lnTo>
                  <a:lnTo>
                    <a:pt x="18793" y="4678"/>
                  </a:lnTo>
                  <a:lnTo>
                    <a:pt x="18631" y="5776"/>
                  </a:lnTo>
                  <a:lnTo>
                    <a:pt x="18427" y="6915"/>
                  </a:lnTo>
                  <a:lnTo>
                    <a:pt x="18183" y="8014"/>
                  </a:lnTo>
                  <a:lnTo>
                    <a:pt x="18020" y="8583"/>
                  </a:lnTo>
                  <a:lnTo>
                    <a:pt x="17858" y="9112"/>
                  </a:lnTo>
                  <a:lnTo>
                    <a:pt x="17654" y="9641"/>
                  </a:lnTo>
                  <a:lnTo>
                    <a:pt x="17410" y="10129"/>
                  </a:lnTo>
                  <a:lnTo>
                    <a:pt x="17166" y="10658"/>
                  </a:lnTo>
                  <a:lnTo>
                    <a:pt x="16882" y="11105"/>
                  </a:lnTo>
                  <a:lnTo>
                    <a:pt x="16556" y="11552"/>
                  </a:lnTo>
                  <a:lnTo>
                    <a:pt x="16190" y="12000"/>
                  </a:lnTo>
                  <a:lnTo>
                    <a:pt x="15743" y="12407"/>
                  </a:lnTo>
                  <a:lnTo>
                    <a:pt x="15295" y="12732"/>
                  </a:lnTo>
                  <a:lnTo>
                    <a:pt x="14848" y="13057"/>
                  </a:lnTo>
                  <a:lnTo>
                    <a:pt x="14400" y="13301"/>
                  </a:lnTo>
                  <a:lnTo>
                    <a:pt x="13912" y="13505"/>
                  </a:lnTo>
                  <a:lnTo>
                    <a:pt x="13383" y="13668"/>
                  </a:lnTo>
                  <a:lnTo>
                    <a:pt x="12895" y="13790"/>
                  </a:lnTo>
                  <a:lnTo>
                    <a:pt x="12366" y="13912"/>
                  </a:lnTo>
                  <a:lnTo>
                    <a:pt x="11309" y="14115"/>
                  </a:lnTo>
                  <a:lnTo>
                    <a:pt x="10251" y="14278"/>
                  </a:lnTo>
                  <a:lnTo>
                    <a:pt x="9194" y="14522"/>
                  </a:lnTo>
                  <a:lnTo>
                    <a:pt x="8665" y="14644"/>
                  </a:lnTo>
                  <a:lnTo>
                    <a:pt x="8177" y="14847"/>
                  </a:lnTo>
                  <a:lnTo>
                    <a:pt x="7689" y="15051"/>
                  </a:lnTo>
                  <a:lnTo>
                    <a:pt x="7201" y="15254"/>
                  </a:lnTo>
                  <a:lnTo>
                    <a:pt x="6224" y="15823"/>
                  </a:lnTo>
                  <a:lnTo>
                    <a:pt x="5248" y="16393"/>
                  </a:lnTo>
                  <a:lnTo>
                    <a:pt x="4760" y="16637"/>
                  </a:lnTo>
                  <a:lnTo>
                    <a:pt x="4231" y="16840"/>
                  </a:lnTo>
                  <a:lnTo>
                    <a:pt x="3702" y="16962"/>
                  </a:lnTo>
                  <a:lnTo>
                    <a:pt x="3133" y="17044"/>
                  </a:lnTo>
                  <a:lnTo>
                    <a:pt x="2645" y="17044"/>
                  </a:lnTo>
                  <a:lnTo>
                    <a:pt x="2157" y="16962"/>
                  </a:lnTo>
                  <a:lnTo>
                    <a:pt x="1913" y="16922"/>
                  </a:lnTo>
                  <a:lnTo>
                    <a:pt x="1709" y="16800"/>
                  </a:lnTo>
                  <a:lnTo>
                    <a:pt x="1465" y="16718"/>
                  </a:lnTo>
                  <a:lnTo>
                    <a:pt x="1262" y="16556"/>
                  </a:lnTo>
                  <a:lnTo>
                    <a:pt x="977" y="16271"/>
                  </a:lnTo>
                  <a:lnTo>
                    <a:pt x="692" y="15905"/>
                  </a:lnTo>
                  <a:lnTo>
                    <a:pt x="530" y="15498"/>
                  </a:lnTo>
                  <a:lnTo>
                    <a:pt x="408" y="15051"/>
                  </a:lnTo>
                  <a:lnTo>
                    <a:pt x="367" y="14603"/>
                  </a:lnTo>
                  <a:lnTo>
                    <a:pt x="367" y="14115"/>
                  </a:lnTo>
                  <a:lnTo>
                    <a:pt x="408" y="13668"/>
                  </a:lnTo>
                  <a:lnTo>
                    <a:pt x="489" y="13179"/>
                  </a:lnTo>
                  <a:lnTo>
                    <a:pt x="611" y="12732"/>
                  </a:lnTo>
                  <a:lnTo>
                    <a:pt x="733" y="12285"/>
                  </a:lnTo>
                  <a:lnTo>
                    <a:pt x="1059" y="11390"/>
                  </a:lnTo>
                  <a:lnTo>
                    <a:pt x="1506" y="10413"/>
                  </a:lnTo>
                  <a:lnTo>
                    <a:pt x="2035" y="9437"/>
                  </a:lnTo>
                  <a:lnTo>
                    <a:pt x="2604" y="8502"/>
                  </a:lnTo>
                  <a:lnTo>
                    <a:pt x="3174" y="7607"/>
                  </a:lnTo>
                  <a:lnTo>
                    <a:pt x="3824" y="6712"/>
                  </a:lnTo>
                  <a:lnTo>
                    <a:pt x="4516" y="5858"/>
                  </a:lnTo>
                  <a:lnTo>
                    <a:pt x="5207" y="5004"/>
                  </a:lnTo>
                  <a:lnTo>
                    <a:pt x="5940" y="4190"/>
                  </a:lnTo>
                  <a:lnTo>
                    <a:pt x="7485" y="2604"/>
                  </a:lnTo>
                  <a:lnTo>
                    <a:pt x="9031" y="1099"/>
                  </a:lnTo>
                  <a:lnTo>
                    <a:pt x="9804" y="326"/>
                  </a:lnTo>
                  <a:lnTo>
                    <a:pt x="9845" y="244"/>
                  </a:lnTo>
                  <a:lnTo>
                    <a:pt x="9845" y="204"/>
                  </a:lnTo>
                  <a:lnTo>
                    <a:pt x="9845" y="122"/>
                  </a:lnTo>
                  <a:lnTo>
                    <a:pt x="9804" y="82"/>
                  </a:lnTo>
                  <a:lnTo>
                    <a:pt x="9763" y="41"/>
                  </a:lnTo>
                  <a:lnTo>
                    <a:pt x="9682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9"/>
            <p:cNvSpPr/>
            <p:nvPr/>
          </p:nvSpPr>
          <p:spPr>
            <a:xfrm rot="8100000" flipH="1">
              <a:off x="7872293" y="4243499"/>
              <a:ext cx="1634949" cy="1309454"/>
            </a:xfrm>
            <a:custGeom>
              <a:avLst/>
              <a:gdLst/>
              <a:ahLst/>
              <a:cxnLst/>
              <a:rect l="l" t="t" r="r" b="b"/>
              <a:pathLst>
                <a:path w="17573" h="14075" extrusionOk="0">
                  <a:moveTo>
                    <a:pt x="14481" y="0"/>
                  </a:moveTo>
                  <a:lnTo>
                    <a:pt x="14400" y="41"/>
                  </a:lnTo>
                  <a:lnTo>
                    <a:pt x="12447" y="1099"/>
                  </a:lnTo>
                  <a:lnTo>
                    <a:pt x="10576" y="2238"/>
                  </a:lnTo>
                  <a:lnTo>
                    <a:pt x="8705" y="3458"/>
                  </a:lnTo>
                  <a:lnTo>
                    <a:pt x="6916" y="4760"/>
                  </a:lnTo>
                  <a:lnTo>
                    <a:pt x="5207" y="6142"/>
                  </a:lnTo>
                  <a:lnTo>
                    <a:pt x="3539" y="7566"/>
                  </a:lnTo>
                  <a:lnTo>
                    <a:pt x="1872" y="9112"/>
                  </a:lnTo>
                  <a:lnTo>
                    <a:pt x="1139" y="9844"/>
                  </a:lnTo>
                  <a:lnTo>
                    <a:pt x="814" y="10251"/>
                  </a:lnTo>
                  <a:lnTo>
                    <a:pt x="489" y="10658"/>
                  </a:lnTo>
                  <a:lnTo>
                    <a:pt x="285" y="11024"/>
                  </a:lnTo>
                  <a:lnTo>
                    <a:pt x="123" y="11471"/>
                  </a:lnTo>
                  <a:lnTo>
                    <a:pt x="41" y="11919"/>
                  </a:lnTo>
                  <a:lnTo>
                    <a:pt x="1" y="12325"/>
                  </a:lnTo>
                  <a:lnTo>
                    <a:pt x="82" y="12773"/>
                  </a:lnTo>
                  <a:lnTo>
                    <a:pt x="123" y="12976"/>
                  </a:lnTo>
                  <a:lnTo>
                    <a:pt x="204" y="13179"/>
                  </a:lnTo>
                  <a:lnTo>
                    <a:pt x="326" y="13342"/>
                  </a:lnTo>
                  <a:lnTo>
                    <a:pt x="448" y="13505"/>
                  </a:lnTo>
                  <a:lnTo>
                    <a:pt x="611" y="13668"/>
                  </a:lnTo>
                  <a:lnTo>
                    <a:pt x="814" y="13830"/>
                  </a:lnTo>
                  <a:lnTo>
                    <a:pt x="1017" y="13912"/>
                  </a:lnTo>
                  <a:lnTo>
                    <a:pt x="1262" y="13993"/>
                  </a:lnTo>
                  <a:lnTo>
                    <a:pt x="1465" y="14034"/>
                  </a:lnTo>
                  <a:lnTo>
                    <a:pt x="1709" y="14074"/>
                  </a:lnTo>
                  <a:lnTo>
                    <a:pt x="2156" y="14034"/>
                  </a:lnTo>
                  <a:lnTo>
                    <a:pt x="2645" y="13952"/>
                  </a:lnTo>
                  <a:lnTo>
                    <a:pt x="3092" y="13790"/>
                  </a:lnTo>
                  <a:lnTo>
                    <a:pt x="3539" y="13627"/>
                  </a:lnTo>
                  <a:lnTo>
                    <a:pt x="4353" y="13220"/>
                  </a:lnTo>
                  <a:lnTo>
                    <a:pt x="6183" y="12407"/>
                  </a:lnTo>
                  <a:lnTo>
                    <a:pt x="7973" y="11512"/>
                  </a:lnTo>
                  <a:lnTo>
                    <a:pt x="9722" y="10576"/>
                  </a:lnTo>
                  <a:lnTo>
                    <a:pt x="10576" y="10088"/>
                  </a:lnTo>
                  <a:lnTo>
                    <a:pt x="11431" y="9559"/>
                  </a:lnTo>
                  <a:lnTo>
                    <a:pt x="12203" y="9031"/>
                  </a:lnTo>
                  <a:lnTo>
                    <a:pt x="12976" y="8461"/>
                  </a:lnTo>
                  <a:lnTo>
                    <a:pt x="13749" y="7851"/>
                  </a:lnTo>
                  <a:lnTo>
                    <a:pt x="14481" y="7241"/>
                  </a:lnTo>
                  <a:lnTo>
                    <a:pt x="15173" y="6549"/>
                  </a:lnTo>
                  <a:lnTo>
                    <a:pt x="15824" y="5858"/>
                  </a:lnTo>
                  <a:lnTo>
                    <a:pt x="16434" y="5126"/>
                  </a:lnTo>
                  <a:lnTo>
                    <a:pt x="17003" y="4353"/>
                  </a:lnTo>
                  <a:lnTo>
                    <a:pt x="17532" y="3539"/>
                  </a:lnTo>
                  <a:lnTo>
                    <a:pt x="17573" y="3458"/>
                  </a:lnTo>
                  <a:lnTo>
                    <a:pt x="17573" y="3417"/>
                  </a:lnTo>
                  <a:lnTo>
                    <a:pt x="17532" y="3336"/>
                  </a:lnTo>
                  <a:lnTo>
                    <a:pt x="17491" y="3295"/>
                  </a:lnTo>
                  <a:lnTo>
                    <a:pt x="17288" y="3295"/>
                  </a:lnTo>
                  <a:lnTo>
                    <a:pt x="17207" y="3377"/>
                  </a:lnTo>
                  <a:lnTo>
                    <a:pt x="16718" y="4149"/>
                  </a:lnTo>
                  <a:lnTo>
                    <a:pt x="16190" y="4882"/>
                  </a:lnTo>
                  <a:lnTo>
                    <a:pt x="15580" y="5573"/>
                  </a:lnTo>
                  <a:lnTo>
                    <a:pt x="14929" y="6265"/>
                  </a:lnTo>
                  <a:lnTo>
                    <a:pt x="14278" y="6915"/>
                  </a:lnTo>
                  <a:lnTo>
                    <a:pt x="13586" y="7525"/>
                  </a:lnTo>
                  <a:lnTo>
                    <a:pt x="12854" y="8095"/>
                  </a:lnTo>
                  <a:lnTo>
                    <a:pt x="12122" y="8624"/>
                  </a:lnTo>
                  <a:lnTo>
                    <a:pt x="11349" y="9153"/>
                  </a:lnTo>
                  <a:lnTo>
                    <a:pt x="10536" y="9641"/>
                  </a:lnTo>
                  <a:lnTo>
                    <a:pt x="9763" y="10129"/>
                  </a:lnTo>
                  <a:lnTo>
                    <a:pt x="8909" y="10617"/>
                  </a:lnTo>
                  <a:lnTo>
                    <a:pt x="7241" y="11471"/>
                  </a:lnTo>
                  <a:lnTo>
                    <a:pt x="5573" y="12285"/>
                  </a:lnTo>
                  <a:lnTo>
                    <a:pt x="3865" y="13057"/>
                  </a:lnTo>
                  <a:lnTo>
                    <a:pt x="2970" y="13464"/>
                  </a:lnTo>
                  <a:lnTo>
                    <a:pt x="2522" y="13586"/>
                  </a:lnTo>
                  <a:lnTo>
                    <a:pt x="2034" y="13668"/>
                  </a:lnTo>
                  <a:lnTo>
                    <a:pt x="1790" y="13708"/>
                  </a:lnTo>
                  <a:lnTo>
                    <a:pt x="1587" y="13668"/>
                  </a:lnTo>
                  <a:lnTo>
                    <a:pt x="1384" y="13627"/>
                  </a:lnTo>
                  <a:lnTo>
                    <a:pt x="1180" y="13546"/>
                  </a:lnTo>
                  <a:lnTo>
                    <a:pt x="977" y="13464"/>
                  </a:lnTo>
                  <a:lnTo>
                    <a:pt x="814" y="13342"/>
                  </a:lnTo>
                  <a:lnTo>
                    <a:pt x="651" y="13179"/>
                  </a:lnTo>
                  <a:lnTo>
                    <a:pt x="529" y="12976"/>
                  </a:lnTo>
                  <a:lnTo>
                    <a:pt x="448" y="12773"/>
                  </a:lnTo>
                  <a:lnTo>
                    <a:pt x="407" y="12529"/>
                  </a:lnTo>
                  <a:lnTo>
                    <a:pt x="367" y="12325"/>
                  </a:lnTo>
                  <a:lnTo>
                    <a:pt x="367" y="12122"/>
                  </a:lnTo>
                  <a:lnTo>
                    <a:pt x="448" y="11674"/>
                  </a:lnTo>
                  <a:lnTo>
                    <a:pt x="570" y="11268"/>
                  </a:lnTo>
                  <a:lnTo>
                    <a:pt x="855" y="10820"/>
                  </a:lnTo>
                  <a:lnTo>
                    <a:pt x="1139" y="10413"/>
                  </a:lnTo>
                  <a:lnTo>
                    <a:pt x="1506" y="10007"/>
                  </a:lnTo>
                  <a:lnTo>
                    <a:pt x="1872" y="9641"/>
                  </a:lnTo>
                  <a:lnTo>
                    <a:pt x="3377" y="8217"/>
                  </a:lnTo>
                  <a:lnTo>
                    <a:pt x="4963" y="6834"/>
                  </a:lnTo>
                  <a:lnTo>
                    <a:pt x="6590" y="5492"/>
                  </a:lnTo>
                  <a:lnTo>
                    <a:pt x="8298" y="4231"/>
                  </a:lnTo>
                  <a:lnTo>
                    <a:pt x="10048" y="3010"/>
                  </a:lnTo>
                  <a:lnTo>
                    <a:pt x="11837" y="1912"/>
                  </a:lnTo>
                  <a:lnTo>
                    <a:pt x="13668" y="855"/>
                  </a:lnTo>
                  <a:lnTo>
                    <a:pt x="14603" y="366"/>
                  </a:lnTo>
                  <a:lnTo>
                    <a:pt x="14644" y="285"/>
                  </a:lnTo>
                  <a:lnTo>
                    <a:pt x="14685" y="244"/>
                  </a:lnTo>
                  <a:lnTo>
                    <a:pt x="14685" y="163"/>
                  </a:lnTo>
                  <a:lnTo>
                    <a:pt x="14644" y="122"/>
                  </a:lnTo>
                  <a:lnTo>
                    <a:pt x="14603" y="41"/>
                  </a:lnTo>
                  <a:lnTo>
                    <a:pt x="14563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9"/>
            <p:cNvSpPr/>
            <p:nvPr/>
          </p:nvSpPr>
          <p:spPr>
            <a:xfrm rot="8100000" flipH="1">
              <a:off x="8893413" y="4510443"/>
              <a:ext cx="673778" cy="582858"/>
            </a:xfrm>
            <a:custGeom>
              <a:avLst/>
              <a:gdLst/>
              <a:ahLst/>
              <a:cxnLst/>
              <a:rect l="l" t="t" r="r" b="b"/>
              <a:pathLst>
                <a:path w="7242" h="6265" extrusionOk="0">
                  <a:moveTo>
                    <a:pt x="6224" y="0"/>
                  </a:moveTo>
                  <a:lnTo>
                    <a:pt x="6143" y="41"/>
                  </a:lnTo>
                  <a:lnTo>
                    <a:pt x="3092" y="2319"/>
                  </a:lnTo>
                  <a:lnTo>
                    <a:pt x="1547" y="3498"/>
                  </a:lnTo>
                  <a:lnTo>
                    <a:pt x="896" y="3986"/>
                  </a:lnTo>
                  <a:lnTo>
                    <a:pt x="570" y="4271"/>
                  </a:lnTo>
                  <a:lnTo>
                    <a:pt x="326" y="4556"/>
                  </a:lnTo>
                  <a:lnTo>
                    <a:pt x="164" y="4800"/>
                  </a:lnTo>
                  <a:lnTo>
                    <a:pt x="42" y="5085"/>
                  </a:lnTo>
                  <a:lnTo>
                    <a:pt x="1" y="5410"/>
                  </a:lnTo>
                  <a:lnTo>
                    <a:pt x="82" y="5695"/>
                  </a:lnTo>
                  <a:lnTo>
                    <a:pt x="204" y="5980"/>
                  </a:lnTo>
                  <a:lnTo>
                    <a:pt x="326" y="6061"/>
                  </a:lnTo>
                  <a:lnTo>
                    <a:pt x="448" y="6142"/>
                  </a:lnTo>
                  <a:lnTo>
                    <a:pt x="570" y="6224"/>
                  </a:lnTo>
                  <a:lnTo>
                    <a:pt x="692" y="6264"/>
                  </a:lnTo>
                  <a:lnTo>
                    <a:pt x="977" y="6264"/>
                  </a:lnTo>
                  <a:lnTo>
                    <a:pt x="1181" y="6183"/>
                  </a:lnTo>
                  <a:lnTo>
                    <a:pt x="1343" y="6102"/>
                  </a:lnTo>
                  <a:lnTo>
                    <a:pt x="1709" y="5898"/>
                  </a:lnTo>
                  <a:lnTo>
                    <a:pt x="2482" y="5329"/>
                  </a:lnTo>
                  <a:lnTo>
                    <a:pt x="3987" y="4271"/>
                  </a:lnTo>
                  <a:lnTo>
                    <a:pt x="5614" y="2970"/>
                  </a:lnTo>
                  <a:lnTo>
                    <a:pt x="7160" y="1668"/>
                  </a:lnTo>
                  <a:lnTo>
                    <a:pt x="7241" y="1587"/>
                  </a:lnTo>
                  <a:lnTo>
                    <a:pt x="7241" y="1546"/>
                  </a:lnTo>
                  <a:lnTo>
                    <a:pt x="7201" y="1465"/>
                  </a:lnTo>
                  <a:lnTo>
                    <a:pt x="7160" y="1424"/>
                  </a:lnTo>
                  <a:lnTo>
                    <a:pt x="7038" y="1343"/>
                  </a:lnTo>
                  <a:lnTo>
                    <a:pt x="6997" y="1343"/>
                  </a:lnTo>
                  <a:lnTo>
                    <a:pt x="6916" y="1383"/>
                  </a:lnTo>
                  <a:lnTo>
                    <a:pt x="5655" y="2441"/>
                  </a:lnTo>
                  <a:lnTo>
                    <a:pt x="4394" y="3458"/>
                  </a:lnTo>
                  <a:lnTo>
                    <a:pt x="3092" y="4434"/>
                  </a:lnTo>
                  <a:lnTo>
                    <a:pt x="1750" y="5410"/>
                  </a:lnTo>
                  <a:lnTo>
                    <a:pt x="1465" y="5613"/>
                  </a:lnTo>
                  <a:lnTo>
                    <a:pt x="1140" y="5817"/>
                  </a:lnTo>
                  <a:lnTo>
                    <a:pt x="936" y="5858"/>
                  </a:lnTo>
                  <a:lnTo>
                    <a:pt x="774" y="5898"/>
                  </a:lnTo>
                  <a:lnTo>
                    <a:pt x="611" y="5858"/>
                  </a:lnTo>
                  <a:lnTo>
                    <a:pt x="489" y="5695"/>
                  </a:lnTo>
                  <a:lnTo>
                    <a:pt x="408" y="5573"/>
                  </a:lnTo>
                  <a:lnTo>
                    <a:pt x="367" y="5451"/>
                  </a:lnTo>
                  <a:lnTo>
                    <a:pt x="367" y="5288"/>
                  </a:lnTo>
                  <a:lnTo>
                    <a:pt x="408" y="5166"/>
                  </a:lnTo>
                  <a:lnTo>
                    <a:pt x="530" y="4881"/>
                  </a:lnTo>
                  <a:lnTo>
                    <a:pt x="733" y="4637"/>
                  </a:lnTo>
                  <a:lnTo>
                    <a:pt x="1018" y="4393"/>
                  </a:lnTo>
                  <a:lnTo>
                    <a:pt x="1303" y="4149"/>
                  </a:lnTo>
                  <a:lnTo>
                    <a:pt x="1913" y="3661"/>
                  </a:lnTo>
                  <a:lnTo>
                    <a:pt x="3255" y="2644"/>
                  </a:lnTo>
                  <a:lnTo>
                    <a:pt x="6346" y="366"/>
                  </a:lnTo>
                  <a:lnTo>
                    <a:pt x="6387" y="326"/>
                  </a:lnTo>
                  <a:lnTo>
                    <a:pt x="6428" y="244"/>
                  </a:lnTo>
                  <a:lnTo>
                    <a:pt x="6387" y="122"/>
                  </a:lnTo>
                  <a:lnTo>
                    <a:pt x="6346" y="41"/>
                  </a:lnTo>
                  <a:lnTo>
                    <a:pt x="6265" y="41"/>
                  </a:lnTo>
                  <a:lnTo>
                    <a:pt x="6224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9"/>
            <p:cNvSpPr/>
            <p:nvPr/>
          </p:nvSpPr>
          <p:spPr>
            <a:xfrm rot="8100000" flipH="1">
              <a:off x="7985425" y="4705653"/>
              <a:ext cx="688850" cy="510943"/>
            </a:xfrm>
            <a:custGeom>
              <a:avLst/>
              <a:gdLst/>
              <a:ahLst/>
              <a:cxnLst/>
              <a:rect l="l" t="t" r="r" b="b"/>
              <a:pathLst>
                <a:path w="7404" h="5492" extrusionOk="0">
                  <a:moveTo>
                    <a:pt x="6712" y="366"/>
                  </a:moveTo>
                  <a:lnTo>
                    <a:pt x="6875" y="407"/>
                  </a:lnTo>
                  <a:lnTo>
                    <a:pt x="6956" y="488"/>
                  </a:lnTo>
                  <a:lnTo>
                    <a:pt x="6997" y="610"/>
                  </a:lnTo>
                  <a:lnTo>
                    <a:pt x="6997" y="773"/>
                  </a:lnTo>
                  <a:lnTo>
                    <a:pt x="6956" y="895"/>
                  </a:lnTo>
                  <a:lnTo>
                    <a:pt x="6875" y="1058"/>
                  </a:lnTo>
                  <a:lnTo>
                    <a:pt x="6712" y="1302"/>
                  </a:lnTo>
                  <a:lnTo>
                    <a:pt x="6509" y="1505"/>
                  </a:lnTo>
                  <a:lnTo>
                    <a:pt x="6305" y="1668"/>
                  </a:lnTo>
                  <a:lnTo>
                    <a:pt x="5817" y="1953"/>
                  </a:lnTo>
                  <a:lnTo>
                    <a:pt x="4760" y="2685"/>
                  </a:lnTo>
                  <a:lnTo>
                    <a:pt x="3458" y="3580"/>
                  </a:lnTo>
                  <a:lnTo>
                    <a:pt x="2116" y="4475"/>
                  </a:lnTo>
                  <a:lnTo>
                    <a:pt x="1546" y="4800"/>
                  </a:lnTo>
                  <a:lnTo>
                    <a:pt x="1262" y="4963"/>
                  </a:lnTo>
                  <a:lnTo>
                    <a:pt x="936" y="5044"/>
                  </a:lnTo>
                  <a:lnTo>
                    <a:pt x="733" y="5125"/>
                  </a:lnTo>
                  <a:lnTo>
                    <a:pt x="489" y="5125"/>
                  </a:lnTo>
                  <a:lnTo>
                    <a:pt x="407" y="5085"/>
                  </a:lnTo>
                  <a:lnTo>
                    <a:pt x="367" y="5003"/>
                  </a:lnTo>
                  <a:lnTo>
                    <a:pt x="367" y="4881"/>
                  </a:lnTo>
                  <a:lnTo>
                    <a:pt x="407" y="4759"/>
                  </a:lnTo>
                  <a:lnTo>
                    <a:pt x="489" y="4637"/>
                  </a:lnTo>
                  <a:lnTo>
                    <a:pt x="733" y="4434"/>
                  </a:lnTo>
                  <a:lnTo>
                    <a:pt x="1140" y="4027"/>
                  </a:lnTo>
                  <a:lnTo>
                    <a:pt x="1994" y="3254"/>
                  </a:lnTo>
                  <a:lnTo>
                    <a:pt x="2889" y="2482"/>
                  </a:lnTo>
                  <a:lnTo>
                    <a:pt x="3824" y="1790"/>
                  </a:lnTo>
                  <a:lnTo>
                    <a:pt x="4719" y="1180"/>
                  </a:lnTo>
                  <a:lnTo>
                    <a:pt x="5167" y="854"/>
                  </a:lnTo>
                  <a:lnTo>
                    <a:pt x="5655" y="610"/>
                  </a:lnTo>
                  <a:lnTo>
                    <a:pt x="5899" y="488"/>
                  </a:lnTo>
                  <a:lnTo>
                    <a:pt x="6183" y="407"/>
                  </a:lnTo>
                  <a:lnTo>
                    <a:pt x="6427" y="366"/>
                  </a:lnTo>
                  <a:close/>
                  <a:moveTo>
                    <a:pt x="6265" y="0"/>
                  </a:moveTo>
                  <a:lnTo>
                    <a:pt x="5980" y="82"/>
                  </a:lnTo>
                  <a:lnTo>
                    <a:pt x="5533" y="244"/>
                  </a:lnTo>
                  <a:lnTo>
                    <a:pt x="5126" y="488"/>
                  </a:lnTo>
                  <a:lnTo>
                    <a:pt x="4312" y="1017"/>
                  </a:lnTo>
                  <a:lnTo>
                    <a:pt x="3092" y="1871"/>
                  </a:lnTo>
                  <a:lnTo>
                    <a:pt x="1912" y="2807"/>
                  </a:lnTo>
                  <a:lnTo>
                    <a:pt x="814" y="3824"/>
                  </a:lnTo>
                  <a:lnTo>
                    <a:pt x="570" y="4027"/>
                  </a:lnTo>
                  <a:lnTo>
                    <a:pt x="285" y="4312"/>
                  </a:lnTo>
                  <a:lnTo>
                    <a:pt x="82" y="4597"/>
                  </a:lnTo>
                  <a:lnTo>
                    <a:pt x="1" y="4719"/>
                  </a:lnTo>
                  <a:lnTo>
                    <a:pt x="1" y="4881"/>
                  </a:lnTo>
                  <a:lnTo>
                    <a:pt x="1" y="5085"/>
                  </a:lnTo>
                  <a:lnTo>
                    <a:pt x="41" y="5207"/>
                  </a:lnTo>
                  <a:lnTo>
                    <a:pt x="123" y="5329"/>
                  </a:lnTo>
                  <a:lnTo>
                    <a:pt x="204" y="5410"/>
                  </a:lnTo>
                  <a:lnTo>
                    <a:pt x="285" y="5451"/>
                  </a:lnTo>
                  <a:lnTo>
                    <a:pt x="407" y="5492"/>
                  </a:lnTo>
                  <a:lnTo>
                    <a:pt x="692" y="5492"/>
                  </a:lnTo>
                  <a:lnTo>
                    <a:pt x="1018" y="5410"/>
                  </a:lnTo>
                  <a:lnTo>
                    <a:pt x="1302" y="5329"/>
                  </a:lnTo>
                  <a:lnTo>
                    <a:pt x="1790" y="5085"/>
                  </a:lnTo>
                  <a:lnTo>
                    <a:pt x="2523" y="4678"/>
                  </a:lnTo>
                  <a:lnTo>
                    <a:pt x="3214" y="4190"/>
                  </a:lnTo>
                  <a:lnTo>
                    <a:pt x="4597" y="3254"/>
                  </a:lnTo>
                  <a:lnTo>
                    <a:pt x="5858" y="2400"/>
                  </a:lnTo>
                  <a:lnTo>
                    <a:pt x="6387" y="2034"/>
                  </a:lnTo>
                  <a:lnTo>
                    <a:pt x="6672" y="1831"/>
                  </a:lnTo>
                  <a:lnTo>
                    <a:pt x="6916" y="1627"/>
                  </a:lnTo>
                  <a:lnTo>
                    <a:pt x="7038" y="1505"/>
                  </a:lnTo>
                  <a:lnTo>
                    <a:pt x="7160" y="1343"/>
                  </a:lnTo>
                  <a:lnTo>
                    <a:pt x="7282" y="1139"/>
                  </a:lnTo>
                  <a:lnTo>
                    <a:pt x="7363" y="936"/>
                  </a:lnTo>
                  <a:lnTo>
                    <a:pt x="7404" y="732"/>
                  </a:lnTo>
                  <a:lnTo>
                    <a:pt x="7404" y="529"/>
                  </a:lnTo>
                  <a:lnTo>
                    <a:pt x="7322" y="366"/>
                  </a:lnTo>
                  <a:lnTo>
                    <a:pt x="7200" y="204"/>
                  </a:lnTo>
                  <a:lnTo>
                    <a:pt x="7078" y="82"/>
                  </a:lnTo>
                  <a:lnTo>
                    <a:pt x="6956" y="41"/>
                  </a:lnTo>
                  <a:lnTo>
                    <a:pt x="6794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4" name="Google Shape;324;p9"/>
          <p:cNvSpPr/>
          <p:nvPr/>
        </p:nvSpPr>
        <p:spPr>
          <a:xfrm>
            <a:off x="2548754" y="356767"/>
            <a:ext cx="85704" cy="85658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180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21" y="1831"/>
                </a:lnTo>
                <a:lnTo>
                  <a:pt x="1384" y="1750"/>
                </a:lnTo>
                <a:lnTo>
                  <a:pt x="1506" y="1668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36"/>
                </a:lnTo>
                <a:lnTo>
                  <a:pt x="1831" y="774"/>
                </a:lnTo>
                <a:lnTo>
                  <a:pt x="1791" y="611"/>
                </a:lnTo>
                <a:lnTo>
                  <a:pt x="1750" y="489"/>
                </a:lnTo>
                <a:lnTo>
                  <a:pt x="1628" y="367"/>
                </a:lnTo>
                <a:lnTo>
                  <a:pt x="1547" y="245"/>
                </a:lnTo>
                <a:lnTo>
                  <a:pt x="1262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9"/>
          <p:cNvSpPr/>
          <p:nvPr/>
        </p:nvSpPr>
        <p:spPr>
          <a:xfrm>
            <a:off x="6077516" y="4470667"/>
            <a:ext cx="85704" cy="85658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180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21" y="1831"/>
                </a:lnTo>
                <a:lnTo>
                  <a:pt x="1384" y="1750"/>
                </a:lnTo>
                <a:lnTo>
                  <a:pt x="1506" y="1668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36"/>
                </a:lnTo>
                <a:lnTo>
                  <a:pt x="1831" y="774"/>
                </a:lnTo>
                <a:lnTo>
                  <a:pt x="1791" y="611"/>
                </a:lnTo>
                <a:lnTo>
                  <a:pt x="1750" y="489"/>
                </a:lnTo>
                <a:lnTo>
                  <a:pt x="1628" y="367"/>
                </a:lnTo>
                <a:lnTo>
                  <a:pt x="1547" y="245"/>
                </a:lnTo>
                <a:lnTo>
                  <a:pt x="1262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6" name="Google Shape;326;p9"/>
          <p:cNvGrpSpPr/>
          <p:nvPr/>
        </p:nvGrpSpPr>
        <p:grpSpPr>
          <a:xfrm>
            <a:off x="6412456" y="442427"/>
            <a:ext cx="307124" cy="305294"/>
            <a:chOff x="1026043" y="1162815"/>
            <a:chExt cx="307124" cy="305294"/>
          </a:xfrm>
        </p:grpSpPr>
        <p:sp>
          <p:nvSpPr>
            <p:cNvPr id="327" name="Google Shape;327;p9"/>
            <p:cNvSpPr/>
            <p:nvPr/>
          </p:nvSpPr>
          <p:spPr>
            <a:xfrm>
              <a:off x="1026043" y="1162815"/>
              <a:ext cx="307124" cy="305294"/>
            </a:xfrm>
            <a:custGeom>
              <a:avLst/>
              <a:gdLst/>
              <a:ahLst/>
              <a:cxnLst/>
              <a:rect l="l" t="t" r="r" b="b"/>
              <a:pathLst>
                <a:path w="6712" h="6672" extrusionOk="0">
                  <a:moveTo>
                    <a:pt x="2766" y="1"/>
                  </a:moveTo>
                  <a:lnTo>
                    <a:pt x="2644" y="41"/>
                  </a:lnTo>
                  <a:lnTo>
                    <a:pt x="2563" y="82"/>
                  </a:lnTo>
                  <a:lnTo>
                    <a:pt x="2441" y="163"/>
                  </a:lnTo>
                  <a:lnTo>
                    <a:pt x="2359" y="245"/>
                  </a:lnTo>
                  <a:lnTo>
                    <a:pt x="2319" y="367"/>
                  </a:lnTo>
                  <a:lnTo>
                    <a:pt x="2237" y="651"/>
                  </a:lnTo>
                  <a:lnTo>
                    <a:pt x="2197" y="936"/>
                  </a:lnTo>
                  <a:lnTo>
                    <a:pt x="2197" y="1221"/>
                  </a:lnTo>
                  <a:lnTo>
                    <a:pt x="2237" y="1506"/>
                  </a:lnTo>
                  <a:lnTo>
                    <a:pt x="2075" y="1343"/>
                  </a:lnTo>
                  <a:lnTo>
                    <a:pt x="1871" y="1221"/>
                  </a:lnTo>
                  <a:lnTo>
                    <a:pt x="1546" y="1139"/>
                  </a:lnTo>
                  <a:lnTo>
                    <a:pt x="1424" y="1099"/>
                  </a:lnTo>
                  <a:lnTo>
                    <a:pt x="1261" y="1139"/>
                  </a:lnTo>
                  <a:lnTo>
                    <a:pt x="1139" y="1180"/>
                  </a:lnTo>
                  <a:lnTo>
                    <a:pt x="1017" y="1262"/>
                  </a:lnTo>
                  <a:lnTo>
                    <a:pt x="895" y="1343"/>
                  </a:lnTo>
                  <a:lnTo>
                    <a:pt x="814" y="1506"/>
                  </a:lnTo>
                  <a:lnTo>
                    <a:pt x="773" y="1790"/>
                  </a:lnTo>
                  <a:lnTo>
                    <a:pt x="773" y="2075"/>
                  </a:lnTo>
                  <a:lnTo>
                    <a:pt x="854" y="2360"/>
                  </a:lnTo>
                  <a:lnTo>
                    <a:pt x="1017" y="2604"/>
                  </a:lnTo>
                  <a:lnTo>
                    <a:pt x="1180" y="2807"/>
                  </a:lnTo>
                  <a:lnTo>
                    <a:pt x="1383" y="3011"/>
                  </a:lnTo>
                  <a:lnTo>
                    <a:pt x="1017" y="2970"/>
                  </a:lnTo>
                  <a:lnTo>
                    <a:pt x="814" y="3011"/>
                  </a:lnTo>
                  <a:lnTo>
                    <a:pt x="651" y="3051"/>
                  </a:lnTo>
                  <a:lnTo>
                    <a:pt x="407" y="3214"/>
                  </a:lnTo>
                  <a:lnTo>
                    <a:pt x="204" y="3377"/>
                  </a:lnTo>
                  <a:lnTo>
                    <a:pt x="82" y="3621"/>
                  </a:lnTo>
                  <a:lnTo>
                    <a:pt x="0" y="3865"/>
                  </a:lnTo>
                  <a:lnTo>
                    <a:pt x="0" y="4109"/>
                  </a:lnTo>
                  <a:lnTo>
                    <a:pt x="82" y="4353"/>
                  </a:lnTo>
                  <a:lnTo>
                    <a:pt x="244" y="4516"/>
                  </a:lnTo>
                  <a:lnTo>
                    <a:pt x="488" y="4678"/>
                  </a:lnTo>
                  <a:lnTo>
                    <a:pt x="692" y="4719"/>
                  </a:lnTo>
                  <a:lnTo>
                    <a:pt x="936" y="4760"/>
                  </a:lnTo>
                  <a:lnTo>
                    <a:pt x="1424" y="4719"/>
                  </a:lnTo>
                  <a:lnTo>
                    <a:pt x="1180" y="5004"/>
                  </a:lnTo>
                  <a:lnTo>
                    <a:pt x="1098" y="5166"/>
                  </a:lnTo>
                  <a:lnTo>
                    <a:pt x="1058" y="5370"/>
                  </a:lnTo>
                  <a:lnTo>
                    <a:pt x="1017" y="5655"/>
                  </a:lnTo>
                  <a:lnTo>
                    <a:pt x="1098" y="5939"/>
                  </a:lnTo>
                  <a:lnTo>
                    <a:pt x="1139" y="6061"/>
                  </a:lnTo>
                  <a:lnTo>
                    <a:pt x="1220" y="6143"/>
                  </a:lnTo>
                  <a:lnTo>
                    <a:pt x="1342" y="6265"/>
                  </a:lnTo>
                  <a:lnTo>
                    <a:pt x="1464" y="6305"/>
                  </a:lnTo>
                  <a:lnTo>
                    <a:pt x="1709" y="6387"/>
                  </a:lnTo>
                  <a:lnTo>
                    <a:pt x="1993" y="6387"/>
                  </a:lnTo>
                  <a:lnTo>
                    <a:pt x="2237" y="6346"/>
                  </a:lnTo>
                  <a:lnTo>
                    <a:pt x="2481" y="6224"/>
                  </a:lnTo>
                  <a:lnTo>
                    <a:pt x="2685" y="6021"/>
                  </a:lnTo>
                  <a:lnTo>
                    <a:pt x="2888" y="5777"/>
                  </a:lnTo>
                  <a:lnTo>
                    <a:pt x="3010" y="6102"/>
                  </a:lnTo>
                  <a:lnTo>
                    <a:pt x="3092" y="6265"/>
                  </a:lnTo>
                  <a:lnTo>
                    <a:pt x="3173" y="6387"/>
                  </a:lnTo>
                  <a:lnTo>
                    <a:pt x="3295" y="6509"/>
                  </a:lnTo>
                  <a:lnTo>
                    <a:pt x="3417" y="6590"/>
                  </a:lnTo>
                  <a:lnTo>
                    <a:pt x="3580" y="6671"/>
                  </a:lnTo>
                  <a:lnTo>
                    <a:pt x="3905" y="6671"/>
                  </a:lnTo>
                  <a:lnTo>
                    <a:pt x="4108" y="6590"/>
                  </a:lnTo>
                  <a:lnTo>
                    <a:pt x="4312" y="6468"/>
                  </a:lnTo>
                  <a:lnTo>
                    <a:pt x="4475" y="6305"/>
                  </a:lnTo>
                  <a:lnTo>
                    <a:pt x="4597" y="6102"/>
                  </a:lnTo>
                  <a:lnTo>
                    <a:pt x="4678" y="5777"/>
                  </a:lnTo>
                  <a:lnTo>
                    <a:pt x="4678" y="5451"/>
                  </a:lnTo>
                  <a:lnTo>
                    <a:pt x="4841" y="5533"/>
                  </a:lnTo>
                  <a:lnTo>
                    <a:pt x="5003" y="5573"/>
                  </a:lnTo>
                  <a:lnTo>
                    <a:pt x="5166" y="5614"/>
                  </a:lnTo>
                  <a:lnTo>
                    <a:pt x="5329" y="5573"/>
                  </a:lnTo>
                  <a:lnTo>
                    <a:pt x="5491" y="5533"/>
                  </a:lnTo>
                  <a:lnTo>
                    <a:pt x="5654" y="5492"/>
                  </a:lnTo>
                  <a:lnTo>
                    <a:pt x="5817" y="5370"/>
                  </a:lnTo>
                  <a:lnTo>
                    <a:pt x="5939" y="5248"/>
                  </a:lnTo>
                  <a:lnTo>
                    <a:pt x="6061" y="5085"/>
                  </a:lnTo>
                  <a:lnTo>
                    <a:pt x="6142" y="4922"/>
                  </a:lnTo>
                  <a:lnTo>
                    <a:pt x="6183" y="4760"/>
                  </a:lnTo>
                  <a:lnTo>
                    <a:pt x="6224" y="4597"/>
                  </a:lnTo>
                  <a:lnTo>
                    <a:pt x="6224" y="4434"/>
                  </a:lnTo>
                  <a:lnTo>
                    <a:pt x="6183" y="4231"/>
                  </a:lnTo>
                  <a:lnTo>
                    <a:pt x="6102" y="4068"/>
                  </a:lnTo>
                  <a:lnTo>
                    <a:pt x="6020" y="3946"/>
                  </a:lnTo>
                  <a:lnTo>
                    <a:pt x="6183" y="3865"/>
                  </a:lnTo>
                  <a:lnTo>
                    <a:pt x="6346" y="3783"/>
                  </a:lnTo>
                  <a:lnTo>
                    <a:pt x="6468" y="3702"/>
                  </a:lnTo>
                  <a:lnTo>
                    <a:pt x="6549" y="3539"/>
                  </a:lnTo>
                  <a:lnTo>
                    <a:pt x="6630" y="3417"/>
                  </a:lnTo>
                  <a:lnTo>
                    <a:pt x="6712" y="3255"/>
                  </a:lnTo>
                  <a:lnTo>
                    <a:pt x="6712" y="3051"/>
                  </a:lnTo>
                  <a:lnTo>
                    <a:pt x="6712" y="2889"/>
                  </a:lnTo>
                  <a:lnTo>
                    <a:pt x="6671" y="2685"/>
                  </a:lnTo>
                  <a:lnTo>
                    <a:pt x="6590" y="2522"/>
                  </a:lnTo>
                  <a:lnTo>
                    <a:pt x="6468" y="2360"/>
                  </a:lnTo>
                  <a:lnTo>
                    <a:pt x="6346" y="2238"/>
                  </a:lnTo>
                  <a:lnTo>
                    <a:pt x="6183" y="2156"/>
                  </a:lnTo>
                  <a:lnTo>
                    <a:pt x="6020" y="2116"/>
                  </a:lnTo>
                  <a:lnTo>
                    <a:pt x="5858" y="2075"/>
                  </a:lnTo>
                  <a:lnTo>
                    <a:pt x="5654" y="2075"/>
                  </a:lnTo>
                  <a:lnTo>
                    <a:pt x="5776" y="1750"/>
                  </a:lnTo>
                  <a:lnTo>
                    <a:pt x="5817" y="1546"/>
                  </a:lnTo>
                  <a:lnTo>
                    <a:pt x="5817" y="1384"/>
                  </a:lnTo>
                  <a:lnTo>
                    <a:pt x="5776" y="1099"/>
                  </a:lnTo>
                  <a:lnTo>
                    <a:pt x="5654" y="855"/>
                  </a:lnTo>
                  <a:lnTo>
                    <a:pt x="5491" y="651"/>
                  </a:lnTo>
                  <a:lnTo>
                    <a:pt x="5369" y="570"/>
                  </a:lnTo>
                  <a:lnTo>
                    <a:pt x="5247" y="489"/>
                  </a:lnTo>
                  <a:lnTo>
                    <a:pt x="4963" y="448"/>
                  </a:lnTo>
                  <a:lnTo>
                    <a:pt x="4678" y="489"/>
                  </a:lnTo>
                  <a:lnTo>
                    <a:pt x="4434" y="570"/>
                  </a:lnTo>
                  <a:lnTo>
                    <a:pt x="4190" y="733"/>
                  </a:lnTo>
                  <a:lnTo>
                    <a:pt x="3946" y="977"/>
                  </a:lnTo>
                  <a:lnTo>
                    <a:pt x="3783" y="1262"/>
                  </a:lnTo>
                  <a:lnTo>
                    <a:pt x="3661" y="895"/>
                  </a:lnTo>
                  <a:lnTo>
                    <a:pt x="3458" y="448"/>
                  </a:lnTo>
                  <a:lnTo>
                    <a:pt x="3336" y="245"/>
                  </a:lnTo>
                  <a:lnTo>
                    <a:pt x="3132" y="82"/>
                  </a:lnTo>
                  <a:lnTo>
                    <a:pt x="3010" y="41"/>
                  </a:lnTo>
                  <a:lnTo>
                    <a:pt x="28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1109780" y="1246551"/>
              <a:ext cx="169440" cy="158275"/>
            </a:xfrm>
            <a:custGeom>
              <a:avLst/>
              <a:gdLst/>
              <a:ahLst/>
              <a:cxnLst/>
              <a:rect l="l" t="t" r="r" b="b"/>
              <a:pathLst>
                <a:path w="3703" h="3459" extrusionOk="0">
                  <a:moveTo>
                    <a:pt x="1668" y="1"/>
                  </a:moveTo>
                  <a:lnTo>
                    <a:pt x="1424" y="82"/>
                  </a:lnTo>
                  <a:lnTo>
                    <a:pt x="1140" y="164"/>
                  </a:lnTo>
                  <a:lnTo>
                    <a:pt x="936" y="286"/>
                  </a:lnTo>
                  <a:lnTo>
                    <a:pt x="692" y="448"/>
                  </a:lnTo>
                  <a:lnTo>
                    <a:pt x="489" y="652"/>
                  </a:lnTo>
                  <a:lnTo>
                    <a:pt x="285" y="896"/>
                  </a:lnTo>
                  <a:lnTo>
                    <a:pt x="163" y="1140"/>
                  </a:lnTo>
                  <a:lnTo>
                    <a:pt x="41" y="1425"/>
                  </a:lnTo>
                  <a:lnTo>
                    <a:pt x="1" y="1709"/>
                  </a:lnTo>
                  <a:lnTo>
                    <a:pt x="1" y="1994"/>
                  </a:lnTo>
                  <a:lnTo>
                    <a:pt x="82" y="2320"/>
                  </a:lnTo>
                  <a:lnTo>
                    <a:pt x="204" y="2604"/>
                  </a:lnTo>
                  <a:lnTo>
                    <a:pt x="367" y="2848"/>
                  </a:lnTo>
                  <a:lnTo>
                    <a:pt x="570" y="3052"/>
                  </a:lnTo>
                  <a:lnTo>
                    <a:pt x="814" y="3214"/>
                  </a:lnTo>
                  <a:lnTo>
                    <a:pt x="1058" y="3336"/>
                  </a:lnTo>
                  <a:lnTo>
                    <a:pt x="1302" y="3418"/>
                  </a:lnTo>
                  <a:lnTo>
                    <a:pt x="1587" y="3458"/>
                  </a:lnTo>
                  <a:lnTo>
                    <a:pt x="1912" y="3458"/>
                  </a:lnTo>
                  <a:lnTo>
                    <a:pt x="2197" y="3377"/>
                  </a:lnTo>
                  <a:lnTo>
                    <a:pt x="2441" y="3255"/>
                  </a:lnTo>
                  <a:lnTo>
                    <a:pt x="2726" y="3092"/>
                  </a:lnTo>
                  <a:lnTo>
                    <a:pt x="2970" y="2889"/>
                  </a:lnTo>
                  <a:lnTo>
                    <a:pt x="3173" y="2686"/>
                  </a:lnTo>
                  <a:lnTo>
                    <a:pt x="3377" y="2401"/>
                  </a:lnTo>
                  <a:lnTo>
                    <a:pt x="3539" y="2157"/>
                  </a:lnTo>
                  <a:lnTo>
                    <a:pt x="3621" y="1831"/>
                  </a:lnTo>
                  <a:lnTo>
                    <a:pt x="3702" y="1547"/>
                  </a:lnTo>
                  <a:lnTo>
                    <a:pt x="3702" y="1303"/>
                  </a:lnTo>
                  <a:lnTo>
                    <a:pt x="3661" y="1059"/>
                  </a:lnTo>
                  <a:lnTo>
                    <a:pt x="3580" y="815"/>
                  </a:lnTo>
                  <a:lnTo>
                    <a:pt x="3458" y="611"/>
                  </a:lnTo>
                  <a:lnTo>
                    <a:pt x="3336" y="448"/>
                  </a:lnTo>
                  <a:lnTo>
                    <a:pt x="3173" y="286"/>
                  </a:lnTo>
                  <a:lnTo>
                    <a:pt x="2929" y="164"/>
                  </a:lnTo>
                  <a:lnTo>
                    <a:pt x="2726" y="82"/>
                  </a:lnTo>
                  <a:lnTo>
                    <a:pt x="24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1200974" y="1274509"/>
              <a:ext cx="18669" cy="18623"/>
            </a:xfrm>
            <a:custGeom>
              <a:avLst/>
              <a:gdLst/>
              <a:ahLst/>
              <a:cxnLst/>
              <a:rect l="l" t="t" r="r" b="b"/>
              <a:pathLst>
                <a:path w="408" h="407" extrusionOk="0">
                  <a:moveTo>
                    <a:pt x="204" y="0"/>
                  </a:moveTo>
                  <a:lnTo>
                    <a:pt x="123" y="41"/>
                  </a:lnTo>
                  <a:lnTo>
                    <a:pt x="82" y="81"/>
                  </a:lnTo>
                  <a:lnTo>
                    <a:pt x="41" y="122"/>
                  </a:lnTo>
                  <a:lnTo>
                    <a:pt x="1" y="204"/>
                  </a:lnTo>
                  <a:lnTo>
                    <a:pt x="41" y="285"/>
                  </a:lnTo>
                  <a:lnTo>
                    <a:pt x="82" y="326"/>
                  </a:lnTo>
                  <a:lnTo>
                    <a:pt x="123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67" y="326"/>
                  </a:lnTo>
                  <a:lnTo>
                    <a:pt x="407" y="285"/>
                  </a:lnTo>
                  <a:lnTo>
                    <a:pt x="407" y="204"/>
                  </a:lnTo>
                  <a:lnTo>
                    <a:pt x="407" y="122"/>
                  </a:lnTo>
                  <a:lnTo>
                    <a:pt x="367" y="81"/>
                  </a:lnTo>
                  <a:lnTo>
                    <a:pt x="285" y="41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1158191" y="1281922"/>
              <a:ext cx="18623" cy="16793"/>
            </a:xfrm>
            <a:custGeom>
              <a:avLst/>
              <a:gdLst/>
              <a:ahLst/>
              <a:cxnLst/>
              <a:rect l="l" t="t" r="r" b="b"/>
              <a:pathLst>
                <a:path w="407" h="367" extrusionOk="0">
                  <a:moveTo>
                    <a:pt x="122" y="1"/>
                  </a:moveTo>
                  <a:lnTo>
                    <a:pt x="41" y="42"/>
                  </a:lnTo>
                  <a:lnTo>
                    <a:pt x="0" y="123"/>
                  </a:lnTo>
                  <a:lnTo>
                    <a:pt x="0" y="164"/>
                  </a:lnTo>
                  <a:lnTo>
                    <a:pt x="0" y="245"/>
                  </a:lnTo>
                  <a:lnTo>
                    <a:pt x="41" y="326"/>
                  </a:lnTo>
                  <a:lnTo>
                    <a:pt x="82" y="367"/>
                  </a:lnTo>
                  <a:lnTo>
                    <a:pt x="285" y="367"/>
                  </a:lnTo>
                  <a:lnTo>
                    <a:pt x="366" y="326"/>
                  </a:lnTo>
                  <a:lnTo>
                    <a:pt x="407" y="245"/>
                  </a:lnTo>
                  <a:lnTo>
                    <a:pt x="407" y="164"/>
                  </a:lnTo>
                  <a:lnTo>
                    <a:pt x="407" y="123"/>
                  </a:lnTo>
                  <a:lnTo>
                    <a:pt x="366" y="42"/>
                  </a:lnTo>
                  <a:lnTo>
                    <a:pt x="3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1143274" y="1328457"/>
              <a:ext cx="16793" cy="18669"/>
            </a:xfrm>
            <a:custGeom>
              <a:avLst/>
              <a:gdLst/>
              <a:ahLst/>
              <a:cxnLst/>
              <a:rect l="l" t="t" r="r" b="b"/>
              <a:pathLst>
                <a:path w="367" h="408" extrusionOk="0">
                  <a:moveTo>
                    <a:pt x="123" y="1"/>
                  </a:moveTo>
                  <a:lnTo>
                    <a:pt x="41" y="82"/>
                  </a:lnTo>
                  <a:lnTo>
                    <a:pt x="1" y="123"/>
                  </a:lnTo>
                  <a:lnTo>
                    <a:pt x="1" y="204"/>
                  </a:lnTo>
                  <a:lnTo>
                    <a:pt x="1" y="285"/>
                  </a:lnTo>
                  <a:lnTo>
                    <a:pt x="41" y="326"/>
                  </a:lnTo>
                  <a:lnTo>
                    <a:pt x="123" y="367"/>
                  </a:lnTo>
                  <a:lnTo>
                    <a:pt x="204" y="407"/>
                  </a:lnTo>
                  <a:lnTo>
                    <a:pt x="285" y="367"/>
                  </a:lnTo>
                  <a:lnTo>
                    <a:pt x="326" y="326"/>
                  </a:lnTo>
                  <a:lnTo>
                    <a:pt x="367" y="285"/>
                  </a:lnTo>
                  <a:lnTo>
                    <a:pt x="367" y="204"/>
                  </a:lnTo>
                  <a:lnTo>
                    <a:pt x="367" y="123"/>
                  </a:lnTo>
                  <a:lnTo>
                    <a:pt x="326" y="8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1182351" y="1356369"/>
              <a:ext cx="16839" cy="18669"/>
            </a:xfrm>
            <a:custGeom>
              <a:avLst/>
              <a:gdLst/>
              <a:ahLst/>
              <a:cxnLst/>
              <a:rect l="l" t="t" r="r" b="b"/>
              <a:pathLst>
                <a:path w="368" h="408" extrusionOk="0">
                  <a:moveTo>
                    <a:pt x="123" y="1"/>
                  </a:moveTo>
                  <a:lnTo>
                    <a:pt x="42" y="42"/>
                  </a:lnTo>
                  <a:lnTo>
                    <a:pt x="1" y="123"/>
                  </a:lnTo>
                  <a:lnTo>
                    <a:pt x="1" y="204"/>
                  </a:lnTo>
                  <a:lnTo>
                    <a:pt x="1" y="286"/>
                  </a:lnTo>
                  <a:lnTo>
                    <a:pt x="42" y="326"/>
                  </a:lnTo>
                  <a:lnTo>
                    <a:pt x="123" y="367"/>
                  </a:lnTo>
                  <a:lnTo>
                    <a:pt x="204" y="408"/>
                  </a:lnTo>
                  <a:lnTo>
                    <a:pt x="286" y="367"/>
                  </a:lnTo>
                  <a:lnTo>
                    <a:pt x="326" y="326"/>
                  </a:lnTo>
                  <a:lnTo>
                    <a:pt x="367" y="286"/>
                  </a:lnTo>
                  <a:lnTo>
                    <a:pt x="367" y="204"/>
                  </a:lnTo>
                  <a:lnTo>
                    <a:pt x="367" y="123"/>
                  </a:lnTo>
                  <a:lnTo>
                    <a:pt x="326" y="4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1225180" y="1319168"/>
              <a:ext cx="18669" cy="18669"/>
            </a:xfrm>
            <a:custGeom>
              <a:avLst/>
              <a:gdLst/>
              <a:ahLst/>
              <a:cxnLst/>
              <a:rect l="l" t="t" r="r" b="b"/>
              <a:pathLst>
                <a:path w="408" h="408" extrusionOk="0">
                  <a:moveTo>
                    <a:pt x="123" y="0"/>
                  </a:moveTo>
                  <a:lnTo>
                    <a:pt x="82" y="41"/>
                  </a:lnTo>
                  <a:lnTo>
                    <a:pt x="41" y="122"/>
                  </a:lnTo>
                  <a:lnTo>
                    <a:pt x="1" y="204"/>
                  </a:lnTo>
                  <a:lnTo>
                    <a:pt x="41" y="244"/>
                  </a:lnTo>
                  <a:lnTo>
                    <a:pt x="82" y="326"/>
                  </a:lnTo>
                  <a:lnTo>
                    <a:pt x="123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67" y="326"/>
                  </a:lnTo>
                  <a:lnTo>
                    <a:pt x="407" y="244"/>
                  </a:lnTo>
                  <a:lnTo>
                    <a:pt x="407" y="204"/>
                  </a:lnTo>
                  <a:lnTo>
                    <a:pt x="407" y="122"/>
                  </a:lnTo>
                  <a:lnTo>
                    <a:pt x="367" y="41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1186103" y="1309834"/>
              <a:ext cx="18669" cy="18669"/>
            </a:xfrm>
            <a:custGeom>
              <a:avLst/>
              <a:gdLst/>
              <a:ahLst/>
              <a:cxnLst/>
              <a:rect l="l" t="t" r="r" b="b"/>
              <a:pathLst>
                <a:path w="408" h="408" extrusionOk="0">
                  <a:moveTo>
                    <a:pt x="204" y="1"/>
                  </a:moveTo>
                  <a:lnTo>
                    <a:pt x="122" y="42"/>
                  </a:lnTo>
                  <a:lnTo>
                    <a:pt x="82" y="82"/>
                  </a:lnTo>
                  <a:lnTo>
                    <a:pt x="41" y="123"/>
                  </a:lnTo>
                  <a:lnTo>
                    <a:pt x="0" y="204"/>
                  </a:lnTo>
                  <a:lnTo>
                    <a:pt x="41" y="286"/>
                  </a:lnTo>
                  <a:lnTo>
                    <a:pt x="82" y="367"/>
                  </a:lnTo>
                  <a:lnTo>
                    <a:pt x="122" y="408"/>
                  </a:lnTo>
                  <a:lnTo>
                    <a:pt x="285" y="408"/>
                  </a:lnTo>
                  <a:lnTo>
                    <a:pt x="366" y="367"/>
                  </a:lnTo>
                  <a:lnTo>
                    <a:pt x="407" y="286"/>
                  </a:lnTo>
                  <a:lnTo>
                    <a:pt x="407" y="204"/>
                  </a:lnTo>
                  <a:lnTo>
                    <a:pt x="407" y="123"/>
                  </a:lnTo>
                  <a:lnTo>
                    <a:pt x="366" y="82"/>
                  </a:lnTo>
                  <a:lnTo>
                    <a:pt x="285" y="42"/>
                  </a:lnTo>
                  <a:lnTo>
                    <a:pt x="2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" name="Google Shape;335;p9"/>
          <p:cNvGrpSpPr/>
          <p:nvPr/>
        </p:nvGrpSpPr>
        <p:grpSpPr>
          <a:xfrm>
            <a:off x="3712948" y="1762875"/>
            <a:ext cx="309000" cy="305294"/>
            <a:chOff x="8360310" y="1124637"/>
            <a:chExt cx="309000" cy="305294"/>
          </a:xfrm>
        </p:grpSpPr>
        <p:sp>
          <p:nvSpPr>
            <p:cNvPr id="336" name="Google Shape;336;p9"/>
            <p:cNvSpPr/>
            <p:nvPr/>
          </p:nvSpPr>
          <p:spPr>
            <a:xfrm>
              <a:off x="8360310" y="1124637"/>
              <a:ext cx="309000" cy="305294"/>
            </a:xfrm>
            <a:custGeom>
              <a:avLst/>
              <a:gdLst/>
              <a:ahLst/>
              <a:cxnLst/>
              <a:rect l="l" t="t" r="r" b="b"/>
              <a:pathLst>
                <a:path w="6753" h="6672" extrusionOk="0">
                  <a:moveTo>
                    <a:pt x="2767" y="1"/>
                  </a:moveTo>
                  <a:lnTo>
                    <a:pt x="2645" y="42"/>
                  </a:lnTo>
                  <a:lnTo>
                    <a:pt x="2563" y="82"/>
                  </a:lnTo>
                  <a:lnTo>
                    <a:pt x="2441" y="164"/>
                  </a:lnTo>
                  <a:lnTo>
                    <a:pt x="2360" y="245"/>
                  </a:lnTo>
                  <a:lnTo>
                    <a:pt x="2319" y="367"/>
                  </a:lnTo>
                  <a:lnTo>
                    <a:pt x="2238" y="652"/>
                  </a:lnTo>
                  <a:lnTo>
                    <a:pt x="2197" y="937"/>
                  </a:lnTo>
                  <a:lnTo>
                    <a:pt x="2197" y="1221"/>
                  </a:lnTo>
                  <a:lnTo>
                    <a:pt x="2238" y="1506"/>
                  </a:lnTo>
                  <a:lnTo>
                    <a:pt x="2075" y="1343"/>
                  </a:lnTo>
                  <a:lnTo>
                    <a:pt x="1872" y="1221"/>
                  </a:lnTo>
                  <a:lnTo>
                    <a:pt x="1546" y="1099"/>
                  </a:lnTo>
                  <a:lnTo>
                    <a:pt x="1262" y="1099"/>
                  </a:lnTo>
                  <a:lnTo>
                    <a:pt x="1140" y="1140"/>
                  </a:lnTo>
                  <a:lnTo>
                    <a:pt x="1018" y="1221"/>
                  </a:lnTo>
                  <a:lnTo>
                    <a:pt x="895" y="1343"/>
                  </a:lnTo>
                  <a:lnTo>
                    <a:pt x="855" y="1506"/>
                  </a:lnTo>
                  <a:lnTo>
                    <a:pt x="773" y="1791"/>
                  </a:lnTo>
                  <a:lnTo>
                    <a:pt x="814" y="2075"/>
                  </a:lnTo>
                  <a:lnTo>
                    <a:pt x="855" y="2360"/>
                  </a:lnTo>
                  <a:lnTo>
                    <a:pt x="1018" y="2604"/>
                  </a:lnTo>
                  <a:lnTo>
                    <a:pt x="1180" y="2808"/>
                  </a:lnTo>
                  <a:lnTo>
                    <a:pt x="1384" y="2970"/>
                  </a:lnTo>
                  <a:lnTo>
                    <a:pt x="1018" y="2970"/>
                  </a:lnTo>
                  <a:lnTo>
                    <a:pt x="814" y="3011"/>
                  </a:lnTo>
                  <a:lnTo>
                    <a:pt x="651" y="3052"/>
                  </a:lnTo>
                  <a:lnTo>
                    <a:pt x="407" y="3174"/>
                  </a:lnTo>
                  <a:lnTo>
                    <a:pt x="204" y="3377"/>
                  </a:lnTo>
                  <a:lnTo>
                    <a:pt x="82" y="3621"/>
                  </a:lnTo>
                  <a:lnTo>
                    <a:pt x="1" y="3865"/>
                  </a:lnTo>
                  <a:lnTo>
                    <a:pt x="1" y="4109"/>
                  </a:lnTo>
                  <a:lnTo>
                    <a:pt x="82" y="4353"/>
                  </a:lnTo>
                  <a:lnTo>
                    <a:pt x="245" y="4516"/>
                  </a:lnTo>
                  <a:lnTo>
                    <a:pt x="489" y="4638"/>
                  </a:lnTo>
                  <a:lnTo>
                    <a:pt x="692" y="4719"/>
                  </a:lnTo>
                  <a:lnTo>
                    <a:pt x="936" y="4719"/>
                  </a:lnTo>
                  <a:lnTo>
                    <a:pt x="1424" y="4679"/>
                  </a:lnTo>
                  <a:lnTo>
                    <a:pt x="1424" y="4679"/>
                  </a:lnTo>
                  <a:lnTo>
                    <a:pt x="1180" y="5004"/>
                  </a:lnTo>
                  <a:lnTo>
                    <a:pt x="1099" y="5167"/>
                  </a:lnTo>
                  <a:lnTo>
                    <a:pt x="1058" y="5370"/>
                  </a:lnTo>
                  <a:lnTo>
                    <a:pt x="1018" y="5655"/>
                  </a:lnTo>
                  <a:lnTo>
                    <a:pt x="1099" y="5899"/>
                  </a:lnTo>
                  <a:lnTo>
                    <a:pt x="1140" y="6021"/>
                  </a:lnTo>
                  <a:lnTo>
                    <a:pt x="1221" y="6143"/>
                  </a:lnTo>
                  <a:lnTo>
                    <a:pt x="1343" y="6224"/>
                  </a:lnTo>
                  <a:lnTo>
                    <a:pt x="1465" y="6306"/>
                  </a:lnTo>
                  <a:lnTo>
                    <a:pt x="1709" y="6387"/>
                  </a:lnTo>
                  <a:lnTo>
                    <a:pt x="1994" y="6387"/>
                  </a:lnTo>
                  <a:lnTo>
                    <a:pt x="2238" y="6346"/>
                  </a:lnTo>
                  <a:lnTo>
                    <a:pt x="2482" y="6224"/>
                  </a:lnTo>
                  <a:lnTo>
                    <a:pt x="2726" y="6021"/>
                  </a:lnTo>
                  <a:lnTo>
                    <a:pt x="2889" y="5777"/>
                  </a:lnTo>
                  <a:lnTo>
                    <a:pt x="3011" y="6102"/>
                  </a:lnTo>
                  <a:lnTo>
                    <a:pt x="3092" y="6265"/>
                  </a:lnTo>
                  <a:lnTo>
                    <a:pt x="3173" y="6387"/>
                  </a:lnTo>
                  <a:lnTo>
                    <a:pt x="3295" y="6509"/>
                  </a:lnTo>
                  <a:lnTo>
                    <a:pt x="3417" y="6590"/>
                  </a:lnTo>
                  <a:lnTo>
                    <a:pt x="3580" y="6631"/>
                  </a:lnTo>
                  <a:lnTo>
                    <a:pt x="3743" y="6672"/>
                  </a:lnTo>
                  <a:lnTo>
                    <a:pt x="3906" y="6672"/>
                  </a:lnTo>
                  <a:lnTo>
                    <a:pt x="4109" y="6590"/>
                  </a:lnTo>
                  <a:lnTo>
                    <a:pt x="4312" y="6468"/>
                  </a:lnTo>
                  <a:lnTo>
                    <a:pt x="4475" y="6306"/>
                  </a:lnTo>
                  <a:lnTo>
                    <a:pt x="4597" y="6102"/>
                  </a:lnTo>
                  <a:lnTo>
                    <a:pt x="4678" y="5777"/>
                  </a:lnTo>
                  <a:lnTo>
                    <a:pt x="4678" y="5452"/>
                  </a:lnTo>
                  <a:lnTo>
                    <a:pt x="4841" y="5533"/>
                  </a:lnTo>
                  <a:lnTo>
                    <a:pt x="5004" y="5574"/>
                  </a:lnTo>
                  <a:lnTo>
                    <a:pt x="5329" y="5574"/>
                  </a:lnTo>
                  <a:lnTo>
                    <a:pt x="5492" y="5533"/>
                  </a:lnTo>
                  <a:lnTo>
                    <a:pt x="5655" y="5492"/>
                  </a:lnTo>
                  <a:lnTo>
                    <a:pt x="5817" y="5370"/>
                  </a:lnTo>
                  <a:lnTo>
                    <a:pt x="5939" y="5248"/>
                  </a:lnTo>
                  <a:lnTo>
                    <a:pt x="6061" y="5085"/>
                  </a:lnTo>
                  <a:lnTo>
                    <a:pt x="6143" y="4923"/>
                  </a:lnTo>
                  <a:lnTo>
                    <a:pt x="6183" y="4760"/>
                  </a:lnTo>
                  <a:lnTo>
                    <a:pt x="6224" y="4597"/>
                  </a:lnTo>
                  <a:lnTo>
                    <a:pt x="6224" y="4394"/>
                  </a:lnTo>
                  <a:lnTo>
                    <a:pt x="6183" y="4231"/>
                  </a:lnTo>
                  <a:lnTo>
                    <a:pt x="6102" y="4069"/>
                  </a:lnTo>
                  <a:lnTo>
                    <a:pt x="6021" y="3947"/>
                  </a:lnTo>
                  <a:lnTo>
                    <a:pt x="6183" y="3865"/>
                  </a:lnTo>
                  <a:lnTo>
                    <a:pt x="6346" y="3784"/>
                  </a:lnTo>
                  <a:lnTo>
                    <a:pt x="6468" y="3662"/>
                  </a:lnTo>
                  <a:lnTo>
                    <a:pt x="6590" y="3540"/>
                  </a:lnTo>
                  <a:lnTo>
                    <a:pt x="6672" y="3418"/>
                  </a:lnTo>
                  <a:lnTo>
                    <a:pt x="6712" y="3255"/>
                  </a:lnTo>
                  <a:lnTo>
                    <a:pt x="6753" y="3052"/>
                  </a:lnTo>
                  <a:lnTo>
                    <a:pt x="6712" y="2848"/>
                  </a:lnTo>
                  <a:lnTo>
                    <a:pt x="6672" y="2686"/>
                  </a:lnTo>
                  <a:lnTo>
                    <a:pt x="6590" y="2523"/>
                  </a:lnTo>
                  <a:lnTo>
                    <a:pt x="6468" y="2360"/>
                  </a:lnTo>
                  <a:lnTo>
                    <a:pt x="6346" y="2238"/>
                  </a:lnTo>
                  <a:lnTo>
                    <a:pt x="6183" y="2157"/>
                  </a:lnTo>
                  <a:lnTo>
                    <a:pt x="6021" y="2116"/>
                  </a:lnTo>
                  <a:lnTo>
                    <a:pt x="5858" y="2075"/>
                  </a:lnTo>
                  <a:lnTo>
                    <a:pt x="5695" y="2075"/>
                  </a:lnTo>
                  <a:lnTo>
                    <a:pt x="5817" y="1750"/>
                  </a:lnTo>
                  <a:lnTo>
                    <a:pt x="5817" y="1547"/>
                  </a:lnTo>
                  <a:lnTo>
                    <a:pt x="5817" y="1384"/>
                  </a:lnTo>
                  <a:lnTo>
                    <a:pt x="5777" y="1099"/>
                  </a:lnTo>
                  <a:lnTo>
                    <a:pt x="5655" y="855"/>
                  </a:lnTo>
                  <a:lnTo>
                    <a:pt x="5492" y="652"/>
                  </a:lnTo>
                  <a:lnTo>
                    <a:pt x="5370" y="570"/>
                  </a:lnTo>
                  <a:lnTo>
                    <a:pt x="5248" y="489"/>
                  </a:lnTo>
                  <a:lnTo>
                    <a:pt x="4963" y="448"/>
                  </a:lnTo>
                  <a:lnTo>
                    <a:pt x="4678" y="489"/>
                  </a:lnTo>
                  <a:lnTo>
                    <a:pt x="4434" y="570"/>
                  </a:lnTo>
                  <a:lnTo>
                    <a:pt x="4190" y="733"/>
                  </a:lnTo>
                  <a:lnTo>
                    <a:pt x="3946" y="977"/>
                  </a:lnTo>
                  <a:lnTo>
                    <a:pt x="3784" y="1262"/>
                  </a:lnTo>
                  <a:lnTo>
                    <a:pt x="3661" y="896"/>
                  </a:lnTo>
                  <a:lnTo>
                    <a:pt x="3458" y="448"/>
                  </a:lnTo>
                  <a:lnTo>
                    <a:pt x="3336" y="245"/>
                  </a:lnTo>
                  <a:lnTo>
                    <a:pt x="3133" y="82"/>
                  </a:lnTo>
                  <a:lnTo>
                    <a:pt x="3011" y="42"/>
                  </a:lnTo>
                  <a:lnTo>
                    <a:pt x="28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8444093" y="1206543"/>
              <a:ext cx="169394" cy="160105"/>
            </a:xfrm>
            <a:custGeom>
              <a:avLst/>
              <a:gdLst/>
              <a:ahLst/>
              <a:cxnLst/>
              <a:rect l="l" t="t" r="r" b="b"/>
              <a:pathLst>
                <a:path w="3702" h="3499" extrusionOk="0">
                  <a:moveTo>
                    <a:pt x="2197" y="1"/>
                  </a:moveTo>
                  <a:lnTo>
                    <a:pt x="1912" y="41"/>
                  </a:lnTo>
                  <a:lnTo>
                    <a:pt x="1668" y="41"/>
                  </a:lnTo>
                  <a:lnTo>
                    <a:pt x="1424" y="123"/>
                  </a:lnTo>
                  <a:lnTo>
                    <a:pt x="1180" y="204"/>
                  </a:lnTo>
                  <a:lnTo>
                    <a:pt x="936" y="326"/>
                  </a:lnTo>
                  <a:lnTo>
                    <a:pt x="692" y="489"/>
                  </a:lnTo>
                  <a:lnTo>
                    <a:pt x="488" y="692"/>
                  </a:lnTo>
                  <a:lnTo>
                    <a:pt x="285" y="936"/>
                  </a:lnTo>
                  <a:lnTo>
                    <a:pt x="163" y="1180"/>
                  </a:lnTo>
                  <a:lnTo>
                    <a:pt x="41" y="1465"/>
                  </a:lnTo>
                  <a:lnTo>
                    <a:pt x="0" y="1750"/>
                  </a:lnTo>
                  <a:lnTo>
                    <a:pt x="41" y="2035"/>
                  </a:lnTo>
                  <a:lnTo>
                    <a:pt x="81" y="2360"/>
                  </a:lnTo>
                  <a:lnTo>
                    <a:pt x="203" y="2645"/>
                  </a:lnTo>
                  <a:lnTo>
                    <a:pt x="366" y="2889"/>
                  </a:lnTo>
                  <a:lnTo>
                    <a:pt x="570" y="3092"/>
                  </a:lnTo>
                  <a:lnTo>
                    <a:pt x="814" y="3255"/>
                  </a:lnTo>
                  <a:lnTo>
                    <a:pt x="1058" y="3377"/>
                  </a:lnTo>
                  <a:lnTo>
                    <a:pt x="1342" y="3458"/>
                  </a:lnTo>
                  <a:lnTo>
                    <a:pt x="1627" y="3499"/>
                  </a:lnTo>
                  <a:lnTo>
                    <a:pt x="1912" y="3499"/>
                  </a:lnTo>
                  <a:lnTo>
                    <a:pt x="2197" y="3417"/>
                  </a:lnTo>
                  <a:lnTo>
                    <a:pt x="2481" y="3295"/>
                  </a:lnTo>
                  <a:lnTo>
                    <a:pt x="2725" y="3133"/>
                  </a:lnTo>
                  <a:lnTo>
                    <a:pt x="2969" y="2929"/>
                  </a:lnTo>
                  <a:lnTo>
                    <a:pt x="3173" y="2726"/>
                  </a:lnTo>
                  <a:lnTo>
                    <a:pt x="3376" y="2441"/>
                  </a:lnTo>
                  <a:lnTo>
                    <a:pt x="3539" y="2157"/>
                  </a:lnTo>
                  <a:lnTo>
                    <a:pt x="3620" y="1872"/>
                  </a:lnTo>
                  <a:lnTo>
                    <a:pt x="3702" y="1587"/>
                  </a:lnTo>
                  <a:lnTo>
                    <a:pt x="3702" y="1343"/>
                  </a:lnTo>
                  <a:lnTo>
                    <a:pt x="3661" y="1099"/>
                  </a:lnTo>
                  <a:lnTo>
                    <a:pt x="3580" y="855"/>
                  </a:lnTo>
                  <a:lnTo>
                    <a:pt x="3498" y="652"/>
                  </a:lnTo>
                  <a:lnTo>
                    <a:pt x="3335" y="489"/>
                  </a:lnTo>
                  <a:lnTo>
                    <a:pt x="3173" y="326"/>
                  </a:lnTo>
                  <a:lnTo>
                    <a:pt x="2969" y="204"/>
                  </a:lnTo>
                  <a:lnTo>
                    <a:pt x="2725" y="123"/>
                  </a:lnTo>
                  <a:lnTo>
                    <a:pt x="2441" y="41"/>
                  </a:lnTo>
                  <a:lnTo>
                    <a:pt x="21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8535287" y="1236332"/>
              <a:ext cx="18623" cy="18669"/>
            </a:xfrm>
            <a:custGeom>
              <a:avLst/>
              <a:gdLst/>
              <a:ahLst/>
              <a:cxnLst/>
              <a:rect l="l" t="t" r="r" b="b"/>
              <a:pathLst>
                <a:path w="407" h="408" extrusionOk="0">
                  <a:moveTo>
                    <a:pt x="122" y="1"/>
                  </a:moveTo>
                  <a:lnTo>
                    <a:pt x="82" y="41"/>
                  </a:lnTo>
                  <a:lnTo>
                    <a:pt x="41" y="123"/>
                  </a:lnTo>
                  <a:lnTo>
                    <a:pt x="0" y="204"/>
                  </a:lnTo>
                  <a:lnTo>
                    <a:pt x="41" y="285"/>
                  </a:lnTo>
                  <a:lnTo>
                    <a:pt x="82" y="326"/>
                  </a:lnTo>
                  <a:lnTo>
                    <a:pt x="122" y="367"/>
                  </a:lnTo>
                  <a:lnTo>
                    <a:pt x="204" y="407"/>
                  </a:lnTo>
                  <a:lnTo>
                    <a:pt x="285" y="367"/>
                  </a:lnTo>
                  <a:lnTo>
                    <a:pt x="366" y="326"/>
                  </a:lnTo>
                  <a:lnTo>
                    <a:pt x="407" y="285"/>
                  </a:lnTo>
                  <a:lnTo>
                    <a:pt x="407" y="204"/>
                  </a:lnTo>
                  <a:lnTo>
                    <a:pt x="407" y="123"/>
                  </a:lnTo>
                  <a:lnTo>
                    <a:pt x="366" y="41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8492458" y="1241914"/>
              <a:ext cx="18669" cy="18669"/>
            </a:xfrm>
            <a:custGeom>
              <a:avLst/>
              <a:gdLst/>
              <a:ahLst/>
              <a:cxnLst/>
              <a:rect l="l" t="t" r="r" b="b"/>
              <a:pathLst>
                <a:path w="408" h="408" extrusionOk="0">
                  <a:moveTo>
                    <a:pt x="204" y="1"/>
                  </a:moveTo>
                  <a:lnTo>
                    <a:pt x="123" y="41"/>
                  </a:lnTo>
                  <a:lnTo>
                    <a:pt x="41" y="82"/>
                  </a:lnTo>
                  <a:lnTo>
                    <a:pt x="1" y="123"/>
                  </a:lnTo>
                  <a:lnTo>
                    <a:pt x="1" y="204"/>
                  </a:lnTo>
                  <a:lnTo>
                    <a:pt x="1" y="285"/>
                  </a:lnTo>
                  <a:lnTo>
                    <a:pt x="41" y="367"/>
                  </a:lnTo>
                  <a:lnTo>
                    <a:pt x="82" y="407"/>
                  </a:lnTo>
                  <a:lnTo>
                    <a:pt x="285" y="407"/>
                  </a:lnTo>
                  <a:lnTo>
                    <a:pt x="367" y="367"/>
                  </a:lnTo>
                  <a:lnTo>
                    <a:pt x="407" y="285"/>
                  </a:lnTo>
                  <a:lnTo>
                    <a:pt x="407" y="204"/>
                  </a:lnTo>
                  <a:lnTo>
                    <a:pt x="407" y="163"/>
                  </a:lnTo>
                  <a:lnTo>
                    <a:pt x="367" y="82"/>
                  </a:lnTo>
                  <a:lnTo>
                    <a:pt x="326" y="41"/>
                  </a:lnTo>
                  <a:lnTo>
                    <a:pt x="2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8477587" y="1290326"/>
              <a:ext cx="16793" cy="18623"/>
            </a:xfrm>
            <a:custGeom>
              <a:avLst/>
              <a:gdLst/>
              <a:ahLst/>
              <a:cxnLst/>
              <a:rect l="l" t="t" r="r" b="b"/>
              <a:pathLst>
                <a:path w="367" h="407" extrusionOk="0">
                  <a:moveTo>
                    <a:pt x="122" y="0"/>
                  </a:moveTo>
                  <a:lnTo>
                    <a:pt x="41" y="41"/>
                  </a:lnTo>
                  <a:lnTo>
                    <a:pt x="0" y="122"/>
                  </a:lnTo>
                  <a:lnTo>
                    <a:pt x="0" y="204"/>
                  </a:lnTo>
                  <a:lnTo>
                    <a:pt x="0" y="285"/>
                  </a:lnTo>
                  <a:lnTo>
                    <a:pt x="41" y="326"/>
                  </a:lnTo>
                  <a:lnTo>
                    <a:pt x="122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26" y="326"/>
                  </a:lnTo>
                  <a:lnTo>
                    <a:pt x="366" y="285"/>
                  </a:lnTo>
                  <a:lnTo>
                    <a:pt x="366" y="204"/>
                  </a:lnTo>
                  <a:lnTo>
                    <a:pt x="366" y="122"/>
                  </a:lnTo>
                  <a:lnTo>
                    <a:pt x="326" y="41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8516664" y="1318238"/>
              <a:ext cx="16793" cy="18669"/>
            </a:xfrm>
            <a:custGeom>
              <a:avLst/>
              <a:gdLst/>
              <a:ahLst/>
              <a:cxnLst/>
              <a:rect l="l" t="t" r="r" b="b"/>
              <a:pathLst>
                <a:path w="367" h="408" extrusionOk="0">
                  <a:moveTo>
                    <a:pt x="122" y="0"/>
                  </a:moveTo>
                  <a:lnTo>
                    <a:pt x="41" y="41"/>
                  </a:lnTo>
                  <a:lnTo>
                    <a:pt x="0" y="122"/>
                  </a:lnTo>
                  <a:lnTo>
                    <a:pt x="0" y="204"/>
                  </a:lnTo>
                  <a:lnTo>
                    <a:pt x="0" y="244"/>
                  </a:lnTo>
                  <a:lnTo>
                    <a:pt x="41" y="326"/>
                  </a:lnTo>
                  <a:lnTo>
                    <a:pt x="122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26" y="326"/>
                  </a:lnTo>
                  <a:lnTo>
                    <a:pt x="367" y="244"/>
                  </a:lnTo>
                  <a:lnTo>
                    <a:pt x="367" y="204"/>
                  </a:lnTo>
                  <a:lnTo>
                    <a:pt x="367" y="122"/>
                  </a:lnTo>
                  <a:lnTo>
                    <a:pt x="326" y="41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8561324" y="1280991"/>
              <a:ext cx="16793" cy="16793"/>
            </a:xfrm>
            <a:custGeom>
              <a:avLst/>
              <a:gdLst/>
              <a:ahLst/>
              <a:cxnLst/>
              <a:rect l="l" t="t" r="r" b="b"/>
              <a:pathLst>
                <a:path w="367" h="367" extrusionOk="0">
                  <a:moveTo>
                    <a:pt x="82" y="1"/>
                  </a:moveTo>
                  <a:lnTo>
                    <a:pt x="41" y="41"/>
                  </a:lnTo>
                  <a:lnTo>
                    <a:pt x="1" y="123"/>
                  </a:lnTo>
                  <a:lnTo>
                    <a:pt x="1" y="163"/>
                  </a:lnTo>
                  <a:lnTo>
                    <a:pt x="1" y="245"/>
                  </a:lnTo>
                  <a:lnTo>
                    <a:pt x="41" y="326"/>
                  </a:lnTo>
                  <a:lnTo>
                    <a:pt x="82" y="367"/>
                  </a:lnTo>
                  <a:lnTo>
                    <a:pt x="245" y="367"/>
                  </a:lnTo>
                  <a:lnTo>
                    <a:pt x="326" y="326"/>
                  </a:lnTo>
                  <a:lnTo>
                    <a:pt x="367" y="245"/>
                  </a:lnTo>
                  <a:lnTo>
                    <a:pt x="367" y="163"/>
                  </a:lnTo>
                  <a:lnTo>
                    <a:pt x="367" y="123"/>
                  </a:lnTo>
                  <a:lnTo>
                    <a:pt x="326" y="41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8522247" y="1271702"/>
              <a:ext cx="16793" cy="18669"/>
            </a:xfrm>
            <a:custGeom>
              <a:avLst/>
              <a:gdLst/>
              <a:ahLst/>
              <a:cxnLst/>
              <a:rect l="l" t="t" r="r" b="b"/>
              <a:pathLst>
                <a:path w="367" h="408" extrusionOk="0">
                  <a:moveTo>
                    <a:pt x="163" y="0"/>
                  </a:moveTo>
                  <a:lnTo>
                    <a:pt x="82" y="41"/>
                  </a:lnTo>
                  <a:lnTo>
                    <a:pt x="41" y="82"/>
                  </a:lnTo>
                  <a:lnTo>
                    <a:pt x="0" y="122"/>
                  </a:lnTo>
                  <a:lnTo>
                    <a:pt x="0" y="204"/>
                  </a:lnTo>
                  <a:lnTo>
                    <a:pt x="0" y="285"/>
                  </a:lnTo>
                  <a:lnTo>
                    <a:pt x="41" y="326"/>
                  </a:lnTo>
                  <a:lnTo>
                    <a:pt x="82" y="407"/>
                  </a:lnTo>
                  <a:lnTo>
                    <a:pt x="245" y="407"/>
                  </a:lnTo>
                  <a:lnTo>
                    <a:pt x="326" y="326"/>
                  </a:lnTo>
                  <a:lnTo>
                    <a:pt x="367" y="285"/>
                  </a:lnTo>
                  <a:lnTo>
                    <a:pt x="367" y="204"/>
                  </a:lnTo>
                  <a:lnTo>
                    <a:pt x="367" y="122"/>
                  </a:lnTo>
                  <a:lnTo>
                    <a:pt x="326" y="82"/>
                  </a:lnTo>
                  <a:lnTo>
                    <a:pt x="245" y="41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4" name="Google Shape;344;p9"/>
          <p:cNvSpPr/>
          <p:nvPr/>
        </p:nvSpPr>
        <p:spPr>
          <a:xfrm>
            <a:off x="8120573" y="4025460"/>
            <a:ext cx="303418" cy="305294"/>
          </a:xfrm>
          <a:custGeom>
            <a:avLst/>
            <a:gdLst/>
            <a:ahLst/>
            <a:cxnLst/>
            <a:rect l="l" t="t" r="r" b="b"/>
            <a:pathLst>
              <a:path w="6631" h="6672" extrusionOk="0">
                <a:moveTo>
                  <a:pt x="3742" y="0"/>
                </a:moveTo>
                <a:lnTo>
                  <a:pt x="2766" y="41"/>
                </a:lnTo>
                <a:lnTo>
                  <a:pt x="2685" y="41"/>
                </a:lnTo>
                <a:lnTo>
                  <a:pt x="2603" y="82"/>
                </a:lnTo>
                <a:lnTo>
                  <a:pt x="2563" y="163"/>
                </a:lnTo>
                <a:lnTo>
                  <a:pt x="2563" y="244"/>
                </a:lnTo>
                <a:lnTo>
                  <a:pt x="2603" y="2644"/>
                </a:lnTo>
                <a:lnTo>
                  <a:pt x="203" y="2685"/>
                </a:lnTo>
                <a:lnTo>
                  <a:pt x="122" y="2685"/>
                </a:lnTo>
                <a:lnTo>
                  <a:pt x="41" y="2726"/>
                </a:lnTo>
                <a:lnTo>
                  <a:pt x="0" y="2807"/>
                </a:lnTo>
                <a:lnTo>
                  <a:pt x="0" y="2848"/>
                </a:lnTo>
                <a:lnTo>
                  <a:pt x="0" y="3905"/>
                </a:lnTo>
                <a:lnTo>
                  <a:pt x="41" y="3987"/>
                </a:lnTo>
                <a:lnTo>
                  <a:pt x="81" y="4068"/>
                </a:lnTo>
                <a:lnTo>
                  <a:pt x="325" y="4068"/>
                </a:lnTo>
                <a:lnTo>
                  <a:pt x="366" y="4027"/>
                </a:lnTo>
                <a:lnTo>
                  <a:pt x="529" y="4027"/>
                </a:lnTo>
                <a:lnTo>
                  <a:pt x="1139" y="3987"/>
                </a:lnTo>
                <a:lnTo>
                  <a:pt x="2603" y="3987"/>
                </a:lnTo>
                <a:lnTo>
                  <a:pt x="2644" y="6468"/>
                </a:lnTo>
                <a:lnTo>
                  <a:pt x="2644" y="6549"/>
                </a:lnTo>
                <a:lnTo>
                  <a:pt x="2685" y="6590"/>
                </a:lnTo>
                <a:lnTo>
                  <a:pt x="2766" y="6630"/>
                </a:lnTo>
                <a:lnTo>
                  <a:pt x="2847" y="6671"/>
                </a:lnTo>
                <a:lnTo>
                  <a:pt x="3864" y="6671"/>
                </a:lnTo>
                <a:lnTo>
                  <a:pt x="3946" y="6630"/>
                </a:lnTo>
                <a:lnTo>
                  <a:pt x="3986" y="6590"/>
                </a:lnTo>
                <a:lnTo>
                  <a:pt x="4068" y="6508"/>
                </a:lnTo>
                <a:lnTo>
                  <a:pt x="4027" y="6346"/>
                </a:lnTo>
                <a:lnTo>
                  <a:pt x="3986" y="6305"/>
                </a:lnTo>
                <a:lnTo>
                  <a:pt x="3905" y="6264"/>
                </a:lnTo>
                <a:lnTo>
                  <a:pt x="4027" y="6305"/>
                </a:lnTo>
                <a:lnTo>
                  <a:pt x="4027" y="6264"/>
                </a:lnTo>
                <a:lnTo>
                  <a:pt x="3986" y="6102"/>
                </a:lnTo>
                <a:lnTo>
                  <a:pt x="3986" y="5492"/>
                </a:lnTo>
                <a:lnTo>
                  <a:pt x="3946" y="3987"/>
                </a:lnTo>
                <a:lnTo>
                  <a:pt x="6508" y="3987"/>
                </a:lnTo>
                <a:lnTo>
                  <a:pt x="6549" y="3946"/>
                </a:lnTo>
                <a:lnTo>
                  <a:pt x="6630" y="3864"/>
                </a:lnTo>
                <a:lnTo>
                  <a:pt x="6630" y="3783"/>
                </a:lnTo>
                <a:lnTo>
                  <a:pt x="6630" y="2766"/>
                </a:lnTo>
                <a:lnTo>
                  <a:pt x="6590" y="2726"/>
                </a:lnTo>
                <a:lnTo>
                  <a:pt x="6549" y="2644"/>
                </a:lnTo>
                <a:lnTo>
                  <a:pt x="6508" y="2604"/>
                </a:lnTo>
                <a:lnTo>
                  <a:pt x="3946" y="2604"/>
                </a:lnTo>
                <a:lnTo>
                  <a:pt x="3946" y="204"/>
                </a:lnTo>
                <a:lnTo>
                  <a:pt x="3946" y="122"/>
                </a:lnTo>
                <a:lnTo>
                  <a:pt x="3905" y="82"/>
                </a:lnTo>
                <a:lnTo>
                  <a:pt x="3824" y="41"/>
                </a:lnTo>
                <a:lnTo>
                  <a:pt x="374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9"/>
          <p:cNvSpPr/>
          <p:nvPr/>
        </p:nvSpPr>
        <p:spPr>
          <a:xfrm>
            <a:off x="318460" y="2731446"/>
            <a:ext cx="303418" cy="303418"/>
          </a:xfrm>
          <a:custGeom>
            <a:avLst/>
            <a:gdLst/>
            <a:ahLst/>
            <a:cxnLst/>
            <a:rect l="l" t="t" r="r" b="b"/>
            <a:pathLst>
              <a:path w="6631" h="6631" extrusionOk="0">
                <a:moveTo>
                  <a:pt x="2685" y="1"/>
                </a:moveTo>
                <a:lnTo>
                  <a:pt x="2604" y="41"/>
                </a:lnTo>
                <a:lnTo>
                  <a:pt x="2563" y="123"/>
                </a:lnTo>
                <a:lnTo>
                  <a:pt x="2563" y="204"/>
                </a:lnTo>
                <a:lnTo>
                  <a:pt x="2604" y="2604"/>
                </a:lnTo>
                <a:lnTo>
                  <a:pt x="204" y="2645"/>
                </a:lnTo>
                <a:lnTo>
                  <a:pt x="123" y="2645"/>
                </a:lnTo>
                <a:lnTo>
                  <a:pt x="41" y="2685"/>
                </a:lnTo>
                <a:lnTo>
                  <a:pt x="1" y="2767"/>
                </a:lnTo>
                <a:lnTo>
                  <a:pt x="1" y="2807"/>
                </a:lnTo>
                <a:lnTo>
                  <a:pt x="1" y="3865"/>
                </a:lnTo>
                <a:lnTo>
                  <a:pt x="1" y="3946"/>
                </a:lnTo>
                <a:lnTo>
                  <a:pt x="82" y="4028"/>
                </a:lnTo>
                <a:lnTo>
                  <a:pt x="285" y="4028"/>
                </a:lnTo>
                <a:lnTo>
                  <a:pt x="367" y="3987"/>
                </a:lnTo>
                <a:lnTo>
                  <a:pt x="529" y="3987"/>
                </a:lnTo>
                <a:lnTo>
                  <a:pt x="1099" y="3946"/>
                </a:lnTo>
                <a:lnTo>
                  <a:pt x="2604" y="3946"/>
                </a:lnTo>
                <a:lnTo>
                  <a:pt x="2645" y="6427"/>
                </a:lnTo>
                <a:lnTo>
                  <a:pt x="2645" y="6509"/>
                </a:lnTo>
                <a:lnTo>
                  <a:pt x="2685" y="6549"/>
                </a:lnTo>
                <a:lnTo>
                  <a:pt x="2767" y="6590"/>
                </a:lnTo>
                <a:lnTo>
                  <a:pt x="2848" y="6631"/>
                </a:lnTo>
                <a:lnTo>
                  <a:pt x="3865" y="6631"/>
                </a:lnTo>
                <a:lnTo>
                  <a:pt x="3946" y="6590"/>
                </a:lnTo>
                <a:lnTo>
                  <a:pt x="3987" y="6590"/>
                </a:lnTo>
                <a:lnTo>
                  <a:pt x="4068" y="6468"/>
                </a:lnTo>
                <a:lnTo>
                  <a:pt x="4028" y="6305"/>
                </a:lnTo>
                <a:lnTo>
                  <a:pt x="4028" y="6224"/>
                </a:lnTo>
                <a:lnTo>
                  <a:pt x="3987" y="6061"/>
                </a:lnTo>
                <a:lnTo>
                  <a:pt x="3987" y="5451"/>
                </a:lnTo>
                <a:lnTo>
                  <a:pt x="3946" y="3946"/>
                </a:lnTo>
                <a:lnTo>
                  <a:pt x="6509" y="3946"/>
                </a:lnTo>
                <a:lnTo>
                  <a:pt x="6550" y="3906"/>
                </a:lnTo>
                <a:lnTo>
                  <a:pt x="6590" y="3824"/>
                </a:lnTo>
                <a:lnTo>
                  <a:pt x="6631" y="3743"/>
                </a:lnTo>
                <a:lnTo>
                  <a:pt x="6631" y="2767"/>
                </a:lnTo>
                <a:lnTo>
                  <a:pt x="6590" y="2685"/>
                </a:lnTo>
                <a:lnTo>
                  <a:pt x="6550" y="2604"/>
                </a:lnTo>
                <a:lnTo>
                  <a:pt x="6509" y="2563"/>
                </a:lnTo>
                <a:lnTo>
                  <a:pt x="3946" y="2563"/>
                </a:lnTo>
                <a:lnTo>
                  <a:pt x="3946" y="163"/>
                </a:lnTo>
                <a:lnTo>
                  <a:pt x="3946" y="123"/>
                </a:lnTo>
                <a:lnTo>
                  <a:pt x="3906" y="41"/>
                </a:lnTo>
                <a:lnTo>
                  <a:pt x="382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3"/>
          <p:cNvSpPr txBox="1">
            <a:spLocks noGrp="1"/>
          </p:cNvSpPr>
          <p:nvPr>
            <p:ph type="title"/>
          </p:nvPr>
        </p:nvSpPr>
        <p:spPr>
          <a:xfrm>
            <a:off x="1927125" y="1442375"/>
            <a:ext cx="2297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90" name="Google Shape;390;p13"/>
          <p:cNvSpPr txBox="1">
            <a:spLocks noGrp="1"/>
          </p:cNvSpPr>
          <p:nvPr>
            <p:ph type="subTitle" idx="1"/>
          </p:nvPr>
        </p:nvSpPr>
        <p:spPr>
          <a:xfrm>
            <a:off x="1927125" y="1970069"/>
            <a:ext cx="22974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2"/>
          </p:nvPr>
        </p:nvSpPr>
        <p:spPr>
          <a:xfrm>
            <a:off x="5780475" y="1442375"/>
            <a:ext cx="2297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92" name="Google Shape;392;p13"/>
          <p:cNvSpPr txBox="1">
            <a:spLocks noGrp="1"/>
          </p:cNvSpPr>
          <p:nvPr>
            <p:ph type="subTitle" idx="3"/>
          </p:nvPr>
        </p:nvSpPr>
        <p:spPr>
          <a:xfrm>
            <a:off x="5780477" y="1970069"/>
            <a:ext cx="22974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4"/>
          </p:nvPr>
        </p:nvSpPr>
        <p:spPr>
          <a:xfrm>
            <a:off x="1927125" y="3074271"/>
            <a:ext cx="2297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94" name="Google Shape;394;p13"/>
          <p:cNvSpPr txBox="1">
            <a:spLocks noGrp="1"/>
          </p:cNvSpPr>
          <p:nvPr>
            <p:ph type="subTitle" idx="5"/>
          </p:nvPr>
        </p:nvSpPr>
        <p:spPr>
          <a:xfrm>
            <a:off x="1927125" y="3601976"/>
            <a:ext cx="22974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13"/>
          <p:cNvSpPr txBox="1">
            <a:spLocks noGrp="1"/>
          </p:cNvSpPr>
          <p:nvPr>
            <p:ph type="title" idx="6"/>
          </p:nvPr>
        </p:nvSpPr>
        <p:spPr>
          <a:xfrm>
            <a:off x="5780475" y="3074271"/>
            <a:ext cx="2297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96" name="Google Shape;396;p13"/>
          <p:cNvSpPr txBox="1">
            <a:spLocks noGrp="1"/>
          </p:cNvSpPr>
          <p:nvPr>
            <p:ph type="subTitle" idx="7"/>
          </p:nvPr>
        </p:nvSpPr>
        <p:spPr>
          <a:xfrm>
            <a:off x="5780477" y="3601976"/>
            <a:ext cx="22974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13"/>
          <p:cNvSpPr txBox="1">
            <a:spLocks noGrp="1"/>
          </p:cNvSpPr>
          <p:nvPr>
            <p:ph type="title" idx="8" hasCustomPrompt="1"/>
          </p:nvPr>
        </p:nvSpPr>
        <p:spPr>
          <a:xfrm>
            <a:off x="878925" y="1521275"/>
            <a:ext cx="1048200" cy="10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98" name="Google Shape;398;p13"/>
          <p:cNvSpPr txBox="1">
            <a:spLocks noGrp="1"/>
          </p:cNvSpPr>
          <p:nvPr>
            <p:ph type="title" idx="9" hasCustomPrompt="1"/>
          </p:nvPr>
        </p:nvSpPr>
        <p:spPr>
          <a:xfrm>
            <a:off x="878925" y="3153175"/>
            <a:ext cx="1048200" cy="10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99" name="Google Shape;399;p13"/>
          <p:cNvSpPr txBox="1">
            <a:spLocks noGrp="1"/>
          </p:cNvSpPr>
          <p:nvPr>
            <p:ph type="title" idx="13" hasCustomPrompt="1"/>
          </p:nvPr>
        </p:nvSpPr>
        <p:spPr>
          <a:xfrm>
            <a:off x="4732275" y="1521275"/>
            <a:ext cx="1048200" cy="10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00" name="Google Shape;400;p13"/>
          <p:cNvSpPr txBox="1">
            <a:spLocks noGrp="1"/>
          </p:cNvSpPr>
          <p:nvPr>
            <p:ph type="title" idx="14" hasCustomPrompt="1"/>
          </p:nvPr>
        </p:nvSpPr>
        <p:spPr>
          <a:xfrm>
            <a:off x="4732275" y="3153175"/>
            <a:ext cx="1048200" cy="10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01" name="Google Shape;401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13"/>
          <p:cNvSpPr/>
          <p:nvPr/>
        </p:nvSpPr>
        <p:spPr>
          <a:xfrm>
            <a:off x="8649796" y="2155763"/>
            <a:ext cx="152693" cy="154523"/>
          </a:xfrm>
          <a:custGeom>
            <a:avLst/>
            <a:gdLst/>
            <a:ahLst/>
            <a:cxnLst/>
            <a:rect l="l" t="t" r="r" b="b"/>
            <a:pathLst>
              <a:path w="3337" h="3377" extrusionOk="0">
                <a:moveTo>
                  <a:pt x="1506" y="0"/>
                </a:moveTo>
                <a:lnTo>
                  <a:pt x="1262" y="41"/>
                </a:lnTo>
                <a:lnTo>
                  <a:pt x="1018" y="122"/>
                </a:lnTo>
                <a:lnTo>
                  <a:pt x="774" y="204"/>
                </a:lnTo>
                <a:lnTo>
                  <a:pt x="570" y="366"/>
                </a:lnTo>
                <a:lnTo>
                  <a:pt x="408" y="529"/>
                </a:lnTo>
                <a:lnTo>
                  <a:pt x="245" y="692"/>
                </a:lnTo>
                <a:lnTo>
                  <a:pt x="164" y="895"/>
                </a:lnTo>
                <a:lnTo>
                  <a:pt x="82" y="1098"/>
                </a:lnTo>
                <a:lnTo>
                  <a:pt x="1" y="1342"/>
                </a:lnTo>
                <a:lnTo>
                  <a:pt x="1" y="1546"/>
                </a:lnTo>
                <a:lnTo>
                  <a:pt x="1" y="1790"/>
                </a:lnTo>
                <a:lnTo>
                  <a:pt x="1" y="1993"/>
                </a:lnTo>
                <a:lnTo>
                  <a:pt x="123" y="2319"/>
                </a:lnTo>
                <a:lnTo>
                  <a:pt x="245" y="2563"/>
                </a:lnTo>
                <a:lnTo>
                  <a:pt x="448" y="2807"/>
                </a:lnTo>
                <a:lnTo>
                  <a:pt x="692" y="3010"/>
                </a:lnTo>
                <a:lnTo>
                  <a:pt x="936" y="3173"/>
                </a:lnTo>
                <a:lnTo>
                  <a:pt x="1221" y="3295"/>
                </a:lnTo>
                <a:lnTo>
                  <a:pt x="1506" y="3376"/>
                </a:lnTo>
                <a:lnTo>
                  <a:pt x="1831" y="3376"/>
                </a:lnTo>
                <a:lnTo>
                  <a:pt x="2075" y="3336"/>
                </a:lnTo>
                <a:lnTo>
                  <a:pt x="2319" y="3254"/>
                </a:lnTo>
                <a:lnTo>
                  <a:pt x="2564" y="3173"/>
                </a:lnTo>
                <a:lnTo>
                  <a:pt x="2767" y="3010"/>
                </a:lnTo>
                <a:lnTo>
                  <a:pt x="2930" y="2847"/>
                </a:lnTo>
                <a:lnTo>
                  <a:pt x="3092" y="2685"/>
                </a:lnTo>
                <a:lnTo>
                  <a:pt x="3214" y="2441"/>
                </a:lnTo>
                <a:lnTo>
                  <a:pt x="3296" y="2197"/>
                </a:lnTo>
                <a:lnTo>
                  <a:pt x="3336" y="1912"/>
                </a:lnTo>
                <a:lnTo>
                  <a:pt x="3336" y="1627"/>
                </a:lnTo>
                <a:lnTo>
                  <a:pt x="3296" y="1342"/>
                </a:lnTo>
                <a:lnTo>
                  <a:pt x="3214" y="1098"/>
                </a:lnTo>
                <a:lnTo>
                  <a:pt x="3092" y="854"/>
                </a:lnTo>
                <a:lnTo>
                  <a:pt x="2930" y="610"/>
                </a:lnTo>
                <a:lnTo>
                  <a:pt x="2726" y="407"/>
                </a:lnTo>
                <a:lnTo>
                  <a:pt x="2482" y="244"/>
                </a:lnTo>
                <a:lnTo>
                  <a:pt x="2238" y="122"/>
                </a:lnTo>
                <a:lnTo>
                  <a:pt x="1994" y="41"/>
                </a:lnTo>
                <a:lnTo>
                  <a:pt x="17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3" name="Google Shape;403;p13"/>
          <p:cNvGrpSpPr/>
          <p:nvPr/>
        </p:nvGrpSpPr>
        <p:grpSpPr>
          <a:xfrm>
            <a:off x="353535" y="4510712"/>
            <a:ext cx="309000" cy="305294"/>
            <a:chOff x="8360310" y="1124637"/>
            <a:chExt cx="309000" cy="305294"/>
          </a:xfrm>
        </p:grpSpPr>
        <p:sp>
          <p:nvSpPr>
            <p:cNvPr id="404" name="Google Shape;404;p13"/>
            <p:cNvSpPr/>
            <p:nvPr/>
          </p:nvSpPr>
          <p:spPr>
            <a:xfrm>
              <a:off x="8360310" y="1124637"/>
              <a:ext cx="309000" cy="305294"/>
            </a:xfrm>
            <a:custGeom>
              <a:avLst/>
              <a:gdLst/>
              <a:ahLst/>
              <a:cxnLst/>
              <a:rect l="l" t="t" r="r" b="b"/>
              <a:pathLst>
                <a:path w="6753" h="6672" extrusionOk="0">
                  <a:moveTo>
                    <a:pt x="2767" y="1"/>
                  </a:moveTo>
                  <a:lnTo>
                    <a:pt x="2645" y="42"/>
                  </a:lnTo>
                  <a:lnTo>
                    <a:pt x="2563" y="82"/>
                  </a:lnTo>
                  <a:lnTo>
                    <a:pt x="2441" y="164"/>
                  </a:lnTo>
                  <a:lnTo>
                    <a:pt x="2360" y="245"/>
                  </a:lnTo>
                  <a:lnTo>
                    <a:pt x="2319" y="367"/>
                  </a:lnTo>
                  <a:lnTo>
                    <a:pt x="2238" y="652"/>
                  </a:lnTo>
                  <a:lnTo>
                    <a:pt x="2197" y="937"/>
                  </a:lnTo>
                  <a:lnTo>
                    <a:pt x="2197" y="1221"/>
                  </a:lnTo>
                  <a:lnTo>
                    <a:pt x="2238" y="1506"/>
                  </a:lnTo>
                  <a:lnTo>
                    <a:pt x="2075" y="1343"/>
                  </a:lnTo>
                  <a:lnTo>
                    <a:pt x="1872" y="1221"/>
                  </a:lnTo>
                  <a:lnTo>
                    <a:pt x="1546" y="1099"/>
                  </a:lnTo>
                  <a:lnTo>
                    <a:pt x="1262" y="1099"/>
                  </a:lnTo>
                  <a:lnTo>
                    <a:pt x="1140" y="1140"/>
                  </a:lnTo>
                  <a:lnTo>
                    <a:pt x="1018" y="1221"/>
                  </a:lnTo>
                  <a:lnTo>
                    <a:pt x="895" y="1343"/>
                  </a:lnTo>
                  <a:lnTo>
                    <a:pt x="855" y="1506"/>
                  </a:lnTo>
                  <a:lnTo>
                    <a:pt x="773" y="1791"/>
                  </a:lnTo>
                  <a:lnTo>
                    <a:pt x="814" y="2075"/>
                  </a:lnTo>
                  <a:lnTo>
                    <a:pt x="855" y="2360"/>
                  </a:lnTo>
                  <a:lnTo>
                    <a:pt x="1018" y="2604"/>
                  </a:lnTo>
                  <a:lnTo>
                    <a:pt x="1180" y="2808"/>
                  </a:lnTo>
                  <a:lnTo>
                    <a:pt x="1384" y="2970"/>
                  </a:lnTo>
                  <a:lnTo>
                    <a:pt x="1018" y="2970"/>
                  </a:lnTo>
                  <a:lnTo>
                    <a:pt x="814" y="3011"/>
                  </a:lnTo>
                  <a:lnTo>
                    <a:pt x="651" y="3052"/>
                  </a:lnTo>
                  <a:lnTo>
                    <a:pt x="407" y="3174"/>
                  </a:lnTo>
                  <a:lnTo>
                    <a:pt x="204" y="3377"/>
                  </a:lnTo>
                  <a:lnTo>
                    <a:pt x="82" y="3621"/>
                  </a:lnTo>
                  <a:lnTo>
                    <a:pt x="1" y="3865"/>
                  </a:lnTo>
                  <a:lnTo>
                    <a:pt x="1" y="4109"/>
                  </a:lnTo>
                  <a:lnTo>
                    <a:pt x="82" y="4353"/>
                  </a:lnTo>
                  <a:lnTo>
                    <a:pt x="245" y="4516"/>
                  </a:lnTo>
                  <a:lnTo>
                    <a:pt x="489" y="4638"/>
                  </a:lnTo>
                  <a:lnTo>
                    <a:pt x="692" y="4719"/>
                  </a:lnTo>
                  <a:lnTo>
                    <a:pt x="936" y="4719"/>
                  </a:lnTo>
                  <a:lnTo>
                    <a:pt x="1424" y="4679"/>
                  </a:lnTo>
                  <a:lnTo>
                    <a:pt x="1424" y="4679"/>
                  </a:lnTo>
                  <a:lnTo>
                    <a:pt x="1180" y="5004"/>
                  </a:lnTo>
                  <a:lnTo>
                    <a:pt x="1099" y="5167"/>
                  </a:lnTo>
                  <a:lnTo>
                    <a:pt x="1058" y="5370"/>
                  </a:lnTo>
                  <a:lnTo>
                    <a:pt x="1018" y="5655"/>
                  </a:lnTo>
                  <a:lnTo>
                    <a:pt x="1099" y="5899"/>
                  </a:lnTo>
                  <a:lnTo>
                    <a:pt x="1140" y="6021"/>
                  </a:lnTo>
                  <a:lnTo>
                    <a:pt x="1221" y="6143"/>
                  </a:lnTo>
                  <a:lnTo>
                    <a:pt x="1343" y="6224"/>
                  </a:lnTo>
                  <a:lnTo>
                    <a:pt x="1465" y="6306"/>
                  </a:lnTo>
                  <a:lnTo>
                    <a:pt x="1709" y="6387"/>
                  </a:lnTo>
                  <a:lnTo>
                    <a:pt x="1994" y="6387"/>
                  </a:lnTo>
                  <a:lnTo>
                    <a:pt x="2238" y="6346"/>
                  </a:lnTo>
                  <a:lnTo>
                    <a:pt x="2482" y="6224"/>
                  </a:lnTo>
                  <a:lnTo>
                    <a:pt x="2726" y="6021"/>
                  </a:lnTo>
                  <a:lnTo>
                    <a:pt x="2889" y="5777"/>
                  </a:lnTo>
                  <a:lnTo>
                    <a:pt x="3011" y="6102"/>
                  </a:lnTo>
                  <a:lnTo>
                    <a:pt x="3092" y="6265"/>
                  </a:lnTo>
                  <a:lnTo>
                    <a:pt x="3173" y="6387"/>
                  </a:lnTo>
                  <a:lnTo>
                    <a:pt x="3295" y="6509"/>
                  </a:lnTo>
                  <a:lnTo>
                    <a:pt x="3417" y="6590"/>
                  </a:lnTo>
                  <a:lnTo>
                    <a:pt x="3580" y="6631"/>
                  </a:lnTo>
                  <a:lnTo>
                    <a:pt x="3743" y="6672"/>
                  </a:lnTo>
                  <a:lnTo>
                    <a:pt x="3906" y="6672"/>
                  </a:lnTo>
                  <a:lnTo>
                    <a:pt x="4109" y="6590"/>
                  </a:lnTo>
                  <a:lnTo>
                    <a:pt x="4312" y="6468"/>
                  </a:lnTo>
                  <a:lnTo>
                    <a:pt x="4475" y="6306"/>
                  </a:lnTo>
                  <a:lnTo>
                    <a:pt x="4597" y="6102"/>
                  </a:lnTo>
                  <a:lnTo>
                    <a:pt x="4678" y="5777"/>
                  </a:lnTo>
                  <a:lnTo>
                    <a:pt x="4678" y="5452"/>
                  </a:lnTo>
                  <a:lnTo>
                    <a:pt x="4841" y="5533"/>
                  </a:lnTo>
                  <a:lnTo>
                    <a:pt x="5004" y="5574"/>
                  </a:lnTo>
                  <a:lnTo>
                    <a:pt x="5329" y="5574"/>
                  </a:lnTo>
                  <a:lnTo>
                    <a:pt x="5492" y="5533"/>
                  </a:lnTo>
                  <a:lnTo>
                    <a:pt x="5655" y="5492"/>
                  </a:lnTo>
                  <a:lnTo>
                    <a:pt x="5817" y="5370"/>
                  </a:lnTo>
                  <a:lnTo>
                    <a:pt x="5939" y="5248"/>
                  </a:lnTo>
                  <a:lnTo>
                    <a:pt x="6061" y="5085"/>
                  </a:lnTo>
                  <a:lnTo>
                    <a:pt x="6143" y="4923"/>
                  </a:lnTo>
                  <a:lnTo>
                    <a:pt x="6183" y="4760"/>
                  </a:lnTo>
                  <a:lnTo>
                    <a:pt x="6224" y="4597"/>
                  </a:lnTo>
                  <a:lnTo>
                    <a:pt x="6224" y="4394"/>
                  </a:lnTo>
                  <a:lnTo>
                    <a:pt x="6183" y="4231"/>
                  </a:lnTo>
                  <a:lnTo>
                    <a:pt x="6102" y="4069"/>
                  </a:lnTo>
                  <a:lnTo>
                    <a:pt x="6021" y="3947"/>
                  </a:lnTo>
                  <a:lnTo>
                    <a:pt x="6183" y="3865"/>
                  </a:lnTo>
                  <a:lnTo>
                    <a:pt x="6346" y="3784"/>
                  </a:lnTo>
                  <a:lnTo>
                    <a:pt x="6468" y="3662"/>
                  </a:lnTo>
                  <a:lnTo>
                    <a:pt x="6590" y="3540"/>
                  </a:lnTo>
                  <a:lnTo>
                    <a:pt x="6672" y="3418"/>
                  </a:lnTo>
                  <a:lnTo>
                    <a:pt x="6712" y="3255"/>
                  </a:lnTo>
                  <a:lnTo>
                    <a:pt x="6753" y="3052"/>
                  </a:lnTo>
                  <a:lnTo>
                    <a:pt x="6712" y="2848"/>
                  </a:lnTo>
                  <a:lnTo>
                    <a:pt x="6672" y="2686"/>
                  </a:lnTo>
                  <a:lnTo>
                    <a:pt x="6590" y="2523"/>
                  </a:lnTo>
                  <a:lnTo>
                    <a:pt x="6468" y="2360"/>
                  </a:lnTo>
                  <a:lnTo>
                    <a:pt x="6346" y="2238"/>
                  </a:lnTo>
                  <a:lnTo>
                    <a:pt x="6183" y="2157"/>
                  </a:lnTo>
                  <a:lnTo>
                    <a:pt x="6021" y="2116"/>
                  </a:lnTo>
                  <a:lnTo>
                    <a:pt x="5858" y="2075"/>
                  </a:lnTo>
                  <a:lnTo>
                    <a:pt x="5695" y="2075"/>
                  </a:lnTo>
                  <a:lnTo>
                    <a:pt x="5817" y="1750"/>
                  </a:lnTo>
                  <a:lnTo>
                    <a:pt x="5817" y="1547"/>
                  </a:lnTo>
                  <a:lnTo>
                    <a:pt x="5817" y="1384"/>
                  </a:lnTo>
                  <a:lnTo>
                    <a:pt x="5777" y="1099"/>
                  </a:lnTo>
                  <a:lnTo>
                    <a:pt x="5655" y="855"/>
                  </a:lnTo>
                  <a:lnTo>
                    <a:pt x="5492" y="652"/>
                  </a:lnTo>
                  <a:lnTo>
                    <a:pt x="5370" y="570"/>
                  </a:lnTo>
                  <a:lnTo>
                    <a:pt x="5248" y="489"/>
                  </a:lnTo>
                  <a:lnTo>
                    <a:pt x="4963" y="448"/>
                  </a:lnTo>
                  <a:lnTo>
                    <a:pt x="4678" y="489"/>
                  </a:lnTo>
                  <a:lnTo>
                    <a:pt x="4434" y="570"/>
                  </a:lnTo>
                  <a:lnTo>
                    <a:pt x="4190" y="733"/>
                  </a:lnTo>
                  <a:lnTo>
                    <a:pt x="3946" y="977"/>
                  </a:lnTo>
                  <a:lnTo>
                    <a:pt x="3784" y="1262"/>
                  </a:lnTo>
                  <a:lnTo>
                    <a:pt x="3661" y="896"/>
                  </a:lnTo>
                  <a:lnTo>
                    <a:pt x="3458" y="448"/>
                  </a:lnTo>
                  <a:lnTo>
                    <a:pt x="3336" y="245"/>
                  </a:lnTo>
                  <a:lnTo>
                    <a:pt x="3133" y="82"/>
                  </a:lnTo>
                  <a:lnTo>
                    <a:pt x="3011" y="42"/>
                  </a:lnTo>
                  <a:lnTo>
                    <a:pt x="28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3"/>
            <p:cNvSpPr/>
            <p:nvPr/>
          </p:nvSpPr>
          <p:spPr>
            <a:xfrm>
              <a:off x="8444093" y="1206543"/>
              <a:ext cx="169394" cy="160105"/>
            </a:xfrm>
            <a:custGeom>
              <a:avLst/>
              <a:gdLst/>
              <a:ahLst/>
              <a:cxnLst/>
              <a:rect l="l" t="t" r="r" b="b"/>
              <a:pathLst>
                <a:path w="3702" h="3499" extrusionOk="0">
                  <a:moveTo>
                    <a:pt x="2197" y="1"/>
                  </a:moveTo>
                  <a:lnTo>
                    <a:pt x="1912" y="41"/>
                  </a:lnTo>
                  <a:lnTo>
                    <a:pt x="1668" y="41"/>
                  </a:lnTo>
                  <a:lnTo>
                    <a:pt x="1424" y="123"/>
                  </a:lnTo>
                  <a:lnTo>
                    <a:pt x="1180" y="204"/>
                  </a:lnTo>
                  <a:lnTo>
                    <a:pt x="936" y="326"/>
                  </a:lnTo>
                  <a:lnTo>
                    <a:pt x="692" y="489"/>
                  </a:lnTo>
                  <a:lnTo>
                    <a:pt x="488" y="692"/>
                  </a:lnTo>
                  <a:lnTo>
                    <a:pt x="285" y="936"/>
                  </a:lnTo>
                  <a:lnTo>
                    <a:pt x="163" y="1180"/>
                  </a:lnTo>
                  <a:lnTo>
                    <a:pt x="41" y="1465"/>
                  </a:lnTo>
                  <a:lnTo>
                    <a:pt x="0" y="1750"/>
                  </a:lnTo>
                  <a:lnTo>
                    <a:pt x="41" y="2035"/>
                  </a:lnTo>
                  <a:lnTo>
                    <a:pt x="81" y="2360"/>
                  </a:lnTo>
                  <a:lnTo>
                    <a:pt x="203" y="2645"/>
                  </a:lnTo>
                  <a:lnTo>
                    <a:pt x="366" y="2889"/>
                  </a:lnTo>
                  <a:lnTo>
                    <a:pt x="570" y="3092"/>
                  </a:lnTo>
                  <a:lnTo>
                    <a:pt x="814" y="3255"/>
                  </a:lnTo>
                  <a:lnTo>
                    <a:pt x="1058" y="3377"/>
                  </a:lnTo>
                  <a:lnTo>
                    <a:pt x="1342" y="3458"/>
                  </a:lnTo>
                  <a:lnTo>
                    <a:pt x="1627" y="3499"/>
                  </a:lnTo>
                  <a:lnTo>
                    <a:pt x="1912" y="3499"/>
                  </a:lnTo>
                  <a:lnTo>
                    <a:pt x="2197" y="3417"/>
                  </a:lnTo>
                  <a:lnTo>
                    <a:pt x="2481" y="3295"/>
                  </a:lnTo>
                  <a:lnTo>
                    <a:pt x="2725" y="3133"/>
                  </a:lnTo>
                  <a:lnTo>
                    <a:pt x="2969" y="2929"/>
                  </a:lnTo>
                  <a:lnTo>
                    <a:pt x="3173" y="2726"/>
                  </a:lnTo>
                  <a:lnTo>
                    <a:pt x="3376" y="2441"/>
                  </a:lnTo>
                  <a:lnTo>
                    <a:pt x="3539" y="2157"/>
                  </a:lnTo>
                  <a:lnTo>
                    <a:pt x="3620" y="1872"/>
                  </a:lnTo>
                  <a:lnTo>
                    <a:pt x="3702" y="1587"/>
                  </a:lnTo>
                  <a:lnTo>
                    <a:pt x="3702" y="1343"/>
                  </a:lnTo>
                  <a:lnTo>
                    <a:pt x="3661" y="1099"/>
                  </a:lnTo>
                  <a:lnTo>
                    <a:pt x="3580" y="855"/>
                  </a:lnTo>
                  <a:lnTo>
                    <a:pt x="3498" y="652"/>
                  </a:lnTo>
                  <a:lnTo>
                    <a:pt x="3335" y="489"/>
                  </a:lnTo>
                  <a:lnTo>
                    <a:pt x="3173" y="326"/>
                  </a:lnTo>
                  <a:lnTo>
                    <a:pt x="2969" y="204"/>
                  </a:lnTo>
                  <a:lnTo>
                    <a:pt x="2725" y="123"/>
                  </a:lnTo>
                  <a:lnTo>
                    <a:pt x="2441" y="41"/>
                  </a:lnTo>
                  <a:lnTo>
                    <a:pt x="21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3"/>
            <p:cNvSpPr/>
            <p:nvPr/>
          </p:nvSpPr>
          <p:spPr>
            <a:xfrm>
              <a:off x="8535287" y="1236332"/>
              <a:ext cx="18623" cy="18669"/>
            </a:xfrm>
            <a:custGeom>
              <a:avLst/>
              <a:gdLst/>
              <a:ahLst/>
              <a:cxnLst/>
              <a:rect l="l" t="t" r="r" b="b"/>
              <a:pathLst>
                <a:path w="407" h="408" extrusionOk="0">
                  <a:moveTo>
                    <a:pt x="122" y="1"/>
                  </a:moveTo>
                  <a:lnTo>
                    <a:pt x="82" y="41"/>
                  </a:lnTo>
                  <a:lnTo>
                    <a:pt x="41" y="123"/>
                  </a:lnTo>
                  <a:lnTo>
                    <a:pt x="0" y="204"/>
                  </a:lnTo>
                  <a:lnTo>
                    <a:pt x="41" y="285"/>
                  </a:lnTo>
                  <a:lnTo>
                    <a:pt x="82" y="326"/>
                  </a:lnTo>
                  <a:lnTo>
                    <a:pt x="122" y="367"/>
                  </a:lnTo>
                  <a:lnTo>
                    <a:pt x="204" y="407"/>
                  </a:lnTo>
                  <a:lnTo>
                    <a:pt x="285" y="367"/>
                  </a:lnTo>
                  <a:lnTo>
                    <a:pt x="366" y="326"/>
                  </a:lnTo>
                  <a:lnTo>
                    <a:pt x="407" y="285"/>
                  </a:lnTo>
                  <a:lnTo>
                    <a:pt x="407" y="204"/>
                  </a:lnTo>
                  <a:lnTo>
                    <a:pt x="407" y="123"/>
                  </a:lnTo>
                  <a:lnTo>
                    <a:pt x="366" y="41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3"/>
            <p:cNvSpPr/>
            <p:nvPr/>
          </p:nvSpPr>
          <p:spPr>
            <a:xfrm>
              <a:off x="8492458" y="1241914"/>
              <a:ext cx="18669" cy="18669"/>
            </a:xfrm>
            <a:custGeom>
              <a:avLst/>
              <a:gdLst/>
              <a:ahLst/>
              <a:cxnLst/>
              <a:rect l="l" t="t" r="r" b="b"/>
              <a:pathLst>
                <a:path w="408" h="408" extrusionOk="0">
                  <a:moveTo>
                    <a:pt x="204" y="1"/>
                  </a:moveTo>
                  <a:lnTo>
                    <a:pt x="123" y="41"/>
                  </a:lnTo>
                  <a:lnTo>
                    <a:pt x="41" y="82"/>
                  </a:lnTo>
                  <a:lnTo>
                    <a:pt x="1" y="123"/>
                  </a:lnTo>
                  <a:lnTo>
                    <a:pt x="1" y="204"/>
                  </a:lnTo>
                  <a:lnTo>
                    <a:pt x="1" y="285"/>
                  </a:lnTo>
                  <a:lnTo>
                    <a:pt x="41" y="367"/>
                  </a:lnTo>
                  <a:lnTo>
                    <a:pt x="82" y="407"/>
                  </a:lnTo>
                  <a:lnTo>
                    <a:pt x="285" y="407"/>
                  </a:lnTo>
                  <a:lnTo>
                    <a:pt x="367" y="367"/>
                  </a:lnTo>
                  <a:lnTo>
                    <a:pt x="407" y="285"/>
                  </a:lnTo>
                  <a:lnTo>
                    <a:pt x="407" y="204"/>
                  </a:lnTo>
                  <a:lnTo>
                    <a:pt x="407" y="163"/>
                  </a:lnTo>
                  <a:lnTo>
                    <a:pt x="367" y="82"/>
                  </a:lnTo>
                  <a:lnTo>
                    <a:pt x="326" y="41"/>
                  </a:lnTo>
                  <a:lnTo>
                    <a:pt x="2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3"/>
            <p:cNvSpPr/>
            <p:nvPr/>
          </p:nvSpPr>
          <p:spPr>
            <a:xfrm>
              <a:off x="8477587" y="1290326"/>
              <a:ext cx="16793" cy="18623"/>
            </a:xfrm>
            <a:custGeom>
              <a:avLst/>
              <a:gdLst/>
              <a:ahLst/>
              <a:cxnLst/>
              <a:rect l="l" t="t" r="r" b="b"/>
              <a:pathLst>
                <a:path w="367" h="407" extrusionOk="0">
                  <a:moveTo>
                    <a:pt x="122" y="0"/>
                  </a:moveTo>
                  <a:lnTo>
                    <a:pt x="41" y="41"/>
                  </a:lnTo>
                  <a:lnTo>
                    <a:pt x="0" y="122"/>
                  </a:lnTo>
                  <a:lnTo>
                    <a:pt x="0" y="204"/>
                  </a:lnTo>
                  <a:lnTo>
                    <a:pt x="0" y="285"/>
                  </a:lnTo>
                  <a:lnTo>
                    <a:pt x="41" y="326"/>
                  </a:lnTo>
                  <a:lnTo>
                    <a:pt x="122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26" y="326"/>
                  </a:lnTo>
                  <a:lnTo>
                    <a:pt x="366" y="285"/>
                  </a:lnTo>
                  <a:lnTo>
                    <a:pt x="366" y="204"/>
                  </a:lnTo>
                  <a:lnTo>
                    <a:pt x="366" y="122"/>
                  </a:lnTo>
                  <a:lnTo>
                    <a:pt x="326" y="41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3"/>
            <p:cNvSpPr/>
            <p:nvPr/>
          </p:nvSpPr>
          <p:spPr>
            <a:xfrm>
              <a:off x="8516664" y="1318238"/>
              <a:ext cx="16793" cy="18669"/>
            </a:xfrm>
            <a:custGeom>
              <a:avLst/>
              <a:gdLst/>
              <a:ahLst/>
              <a:cxnLst/>
              <a:rect l="l" t="t" r="r" b="b"/>
              <a:pathLst>
                <a:path w="367" h="408" extrusionOk="0">
                  <a:moveTo>
                    <a:pt x="122" y="0"/>
                  </a:moveTo>
                  <a:lnTo>
                    <a:pt x="41" y="41"/>
                  </a:lnTo>
                  <a:lnTo>
                    <a:pt x="0" y="122"/>
                  </a:lnTo>
                  <a:lnTo>
                    <a:pt x="0" y="204"/>
                  </a:lnTo>
                  <a:lnTo>
                    <a:pt x="0" y="244"/>
                  </a:lnTo>
                  <a:lnTo>
                    <a:pt x="41" y="326"/>
                  </a:lnTo>
                  <a:lnTo>
                    <a:pt x="122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26" y="326"/>
                  </a:lnTo>
                  <a:lnTo>
                    <a:pt x="367" y="244"/>
                  </a:lnTo>
                  <a:lnTo>
                    <a:pt x="367" y="204"/>
                  </a:lnTo>
                  <a:lnTo>
                    <a:pt x="367" y="122"/>
                  </a:lnTo>
                  <a:lnTo>
                    <a:pt x="326" y="41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3"/>
            <p:cNvSpPr/>
            <p:nvPr/>
          </p:nvSpPr>
          <p:spPr>
            <a:xfrm>
              <a:off x="8561324" y="1280991"/>
              <a:ext cx="16793" cy="16793"/>
            </a:xfrm>
            <a:custGeom>
              <a:avLst/>
              <a:gdLst/>
              <a:ahLst/>
              <a:cxnLst/>
              <a:rect l="l" t="t" r="r" b="b"/>
              <a:pathLst>
                <a:path w="367" h="367" extrusionOk="0">
                  <a:moveTo>
                    <a:pt x="82" y="1"/>
                  </a:moveTo>
                  <a:lnTo>
                    <a:pt x="41" y="41"/>
                  </a:lnTo>
                  <a:lnTo>
                    <a:pt x="1" y="123"/>
                  </a:lnTo>
                  <a:lnTo>
                    <a:pt x="1" y="163"/>
                  </a:lnTo>
                  <a:lnTo>
                    <a:pt x="1" y="245"/>
                  </a:lnTo>
                  <a:lnTo>
                    <a:pt x="41" y="326"/>
                  </a:lnTo>
                  <a:lnTo>
                    <a:pt x="82" y="367"/>
                  </a:lnTo>
                  <a:lnTo>
                    <a:pt x="245" y="367"/>
                  </a:lnTo>
                  <a:lnTo>
                    <a:pt x="326" y="326"/>
                  </a:lnTo>
                  <a:lnTo>
                    <a:pt x="367" y="245"/>
                  </a:lnTo>
                  <a:lnTo>
                    <a:pt x="367" y="163"/>
                  </a:lnTo>
                  <a:lnTo>
                    <a:pt x="367" y="123"/>
                  </a:lnTo>
                  <a:lnTo>
                    <a:pt x="326" y="41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3"/>
            <p:cNvSpPr/>
            <p:nvPr/>
          </p:nvSpPr>
          <p:spPr>
            <a:xfrm>
              <a:off x="8522247" y="1271702"/>
              <a:ext cx="16793" cy="18669"/>
            </a:xfrm>
            <a:custGeom>
              <a:avLst/>
              <a:gdLst/>
              <a:ahLst/>
              <a:cxnLst/>
              <a:rect l="l" t="t" r="r" b="b"/>
              <a:pathLst>
                <a:path w="367" h="408" extrusionOk="0">
                  <a:moveTo>
                    <a:pt x="163" y="0"/>
                  </a:moveTo>
                  <a:lnTo>
                    <a:pt x="82" y="41"/>
                  </a:lnTo>
                  <a:lnTo>
                    <a:pt x="41" y="82"/>
                  </a:lnTo>
                  <a:lnTo>
                    <a:pt x="0" y="122"/>
                  </a:lnTo>
                  <a:lnTo>
                    <a:pt x="0" y="204"/>
                  </a:lnTo>
                  <a:lnTo>
                    <a:pt x="0" y="285"/>
                  </a:lnTo>
                  <a:lnTo>
                    <a:pt x="41" y="326"/>
                  </a:lnTo>
                  <a:lnTo>
                    <a:pt x="82" y="407"/>
                  </a:lnTo>
                  <a:lnTo>
                    <a:pt x="245" y="407"/>
                  </a:lnTo>
                  <a:lnTo>
                    <a:pt x="326" y="326"/>
                  </a:lnTo>
                  <a:lnTo>
                    <a:pt x="367" y="285"/>
                  </a:lnTo>
                  <a:lnTo>
                    <a:pt x="367" y="204"/>
                  </a:lnTo>
                  <a:lnTo>
                    <a:pt x="367" y="122"/>
                  </a:lnTo>
                  <a:lnTo>
                    <a:pt x="326" y="82"/>
                  </a:lnTo>
                  <a:lnTo>
                    <a:pt x="245" y="41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13"/>
          <p:cNvGrpSpPr/>
          <p:nvPr/>
        </p:nvGrpSpPr>
        <p:grpSpPr>
          <a:xfrm>
            <a:off x="1272319" y="559784"/>
            <a:ext cx="474643" cy="301588"/>
            <a:chOff x="7593894" y="395296"/>
            <a:chExt cx="474643" cy="301588"/>
          </a:xfrm>
        </p:grpSpPr>
        <p:sp>
          <p:nvSpPr>
            <p:cNvPr id="413" name="Google Shape;413;p13"/>
            <p:cNvSpPr/>
            <p:nvPr/>
          </p:nvSpPr>
          <p:spPr>
            <a:xfrm>
              <a:off x="7603183" y="404585"/>
              <a:ext cx="456065" cy="282964"/>
            </a:xfrm>
            <a:custGeom>
              <a:avLst/>
              <a:gdLst/>
              <a:ahLst/>
              <a:cxnLst/>
              <a:rect l="l" t="t" r="r" b="b"/>
              <a:pathLst>
                <a:path w="9967" h="6184" extrusionOk="0">
                  <a:moveTo>
                    <a:pt x="4678" y="1"/>
                  </a:moveTo>
                  <a:lnTo>
                    <a:pt x="4394" y="42"/>
                  </a:lnTo>
                  <a:lnTo>
                    <a:pt x="4109" y="164"/>
                  </a:lnTo>
                  <a:lnTo>
                    <a:pt x="3824" y="286"/>
                  </a:lnTo>
                  <a:lnTo>
                    <a:pt x="3540" y="448"/>
                  </a:lnTo>
                  <a:lnTo>
                    <a:pt x="3336" y="692"/>
                  </a:lnTo>
                  <a:lnTo>
                    <a:pt x="3133" y="936"/>
                  </a:lnTo>
                  <a:lnTo>
                    <a:pt x="2970" y="1181"/>
                  </a:lnTo>
                  <a:lnTo>
                    <a:pt x="2848" y="1465"/>
                  </a:lnTo>
                  <a:lnTo>
                    <a:pt x="2767" y="1750"/>
                  </a:lnTo>
                  <a:lnTo>
                    <a:pt x="2685" y="2075"/>
                  </a:lnTo>
                  <a:lnTo>
                    <a:pt x="2645" y="2360"/>
                  </a:lnTo>
                  <a:lnTo>
                    <a:pt x="2645" y="2686"/>
                  </a:lnTo>
                  <a:lnTo>
                    <a:pt x="2685" y="3011"/>
                  </a:lnTo>
                  <a:lnTo>
                    <a:pt x="2441" y="2848"/>
                  </a:lnTo>
                  <a:lnTo>
                    <a:pt x="2197" y="2767"/>
                  </a:lnTo>
                  <a:lnTo>
                    <a:pt x="1953" y="2686"/>
                  </a:lnTo>
                  <a:lnTo>
                    <a:pt x="1424" y="2686"/>
                  </a:lnTo>
                  <a:lnTo>
                    <a:pt x="1180" y="2767"/>
                  </a:lnTo>
                  <a:lnTo>
                    <a:pt x="936" y="2848"/>
                  </a:lnTo>
                  <a:lnTo>
                    <a:pt x="692" y="2970"/>
                  </a:lnTo>
                  <a:lnTo>
                    <a:pt x="570" y="3092"/>
                  </a:lnTo>
                  <a:lnTo>
                    <a:pt x="407" y="3214"/>
                  </a:lnTo>
                  <a:lnTo>
                    <a:pt x="204" y="3540"/>
                  </a:lnTo>
                  <a:lnTo>
                    <a:pt x="41" y="3906"/>
                  </a:lnTo>
                  <a:lnTo>
                    <a:pt x="1" y="4272"/>
                  </a:lnTo>
                  <a:lnTo>
                    <a:pt x="1" y="4679"/>
                  </a:lnTo>
                  <a:lnTo>
                    <a:pt x="82" y="5045"/>
                  </a:lnTo>
                  <a:lnTo>
                    <a:pt x="285" y="5370"/>
                  </a:lnTo>
                  <a:lnTo>
                    <a:pt x="407" y="5533"/>
                  </a:lnTo>
                  <a:lnTo>
                    <a:pt x="529" y="5655"/>
                  </a:lnTo>
                  <a:lnTo>
                    <a:pt x="814" y="5858"/>
                  </a:lnTo>
                  <a:lnTo>
                    <a:pt x="1180" y="6021"/>
                  </a:lnTo>
                  <a:lnTo>
                    <a:pt x="1587" y="6102"/>
                  </a:lnTo>
                  <a:lnTo>
                    <a:pt x="1994" y="6143"/>
                  </a:lnTo>
                  <a:lnTo>
                    <a:pt x="2848" y="6184"/>
                  </a:lnTo>
                  <a:lnTo>
                    <a:pt x="3580" y="6143"/>
                  </a:lnTo>
                  <a:lnTo>
                    <a:pt x="4678" y="6143"/>
                  </a:lnTo>
                  <a:lnTo>
                    <a:pt x="5736" y="6102"/>
                  </a:lnTo>
                  <a:lnTo>
                    <a:pt x="6834" y="6021"/>
                  </a:lnTo>
                  <a:lnTo>
                    <a:pt x="7892" y="5899"/>
                  </a:lnTo>
                  <a:lnTo>
                    <a:pt x="8543" y="5818"/>
                  </a:lnTo>
                  <a:lnTo>
                    <a:pt x="8868" y="5736"/>
                  </a:lnTo>
                  <a:lnTo>
                    <a:pt x="9153" y="5614"/>
                  </a:lnTo>
                  <a:lnTo>
                    <a:pt x="9438" y="5452"/>
                  </a:lnTo>
                  <a:lnTo>
                    <a:pt x="9682" y="5248"/>
                  </a:lnTo>
                  <a:lnTo>
                    <a:pt x="9844" y="5045"/>
                  </a:lnTo>
                  <a:lnTo>
                    <a:pt x="9926" y="4760"/>
                  </a:lnTo>
                  <a:lnTo>
                    <a:pt x="9966" y="4557"/>
                  </a:lnTo>
                  <a:lnTo>
                    <a:pt x="9966" y="4353"/>
                  </a:lnTo>
                  <a:lnTo>
                    <a:pt x="9885" y="4150"/>
                  </a:lnTo>
                  <a:lnTo>
                    <a:pt x="9804" y="3946"/>
                  </a:lnTo>
                  <a:lnTo>
                    <a:pt x="9682" y="3784"/>
                  </a:lnTo>
                  <a:lnTo>
                    <a:pt x="9560" y="3662"/>
                  </a:lnTo>
                  <a:lnTo>
                    <a:pt x="9397" y="3499"/>
                  </a:lnTo>
                  <a:lnTo>
                    <a:pt x="9234" y="3418"/>
                  </a:lnTo>
                  <a:lnTo>
                    <a:pt x="9031" y="3336"/>
                  </a:lnTo>
                  <a:lnTo>
                    <a:pt x="8827" y="3296"/>
                  </a:lnTo>
                  <a:lnTo>
                    <a:pt x="8421" y="3296"/>
                  </a:lnTo>
                  <a:lnTo>
                    <a:pt x="8014" y="3418"/>
                  </a:lnTo>
                  <a:lnTo>
                    <a:pt x="7648" y="3580"/>
                  </a:lnTo>
                  <a:lnTo>
                    <a:pt x="7729" y="3458"/>
                  </a:lnTo>
                  <a:lnTo>
                    <a:pt x="7770" y="3296"/>
                  </a:lnTo>
                  <a:lnTo>
                    <a:pt x="7811" y="3011"/>
                  </a:lnTo>
                  <a:lnTo>
                    <a:pt x="7729" y="2726"/>
                  </a:lnTo>
                  <a:lnTo>
                    <a:pt x="7648" y="2564"/>
                  </a:lnTo>
                  <a:lnTo>
                    <a:pt x="7566" y="2441"/>
                  </a:lnTo>
                  <a:lnTo>
                    <a:pt x="7444" y="2360"/>
                  </a:lnTo>
                  <a:lnTo>
                    <a:pt x="7322" y="2279"/>
                  </a:lnTo>
                  <a:lnTo>
                    <a:pt x="7038" y="2157"/>
                  </a:lnTo>
                  <a:lnTo>
                    <a:pt x="6590" y="2157"/>
                  </a:lnTo>
                  <a:lnTo>
                    <a:pt x="6428" y="2197"/>
                  </a:lnTo>
                  <a:lnTo>
                    <a:pt x="6550" y="1913"/>
                  </a:lnTo>
                  <a:lnTo>
                    <a:pt x="6550" y="1628"/>
                  </a:lnTo>
                  <a:lnTo>
                    <a:pt x="6550" y="1303"/>
                  </a:lnTo>
                  <a:lnTo>
                    <a:pt x="6428" y="1018"/>
                  </a:lnTo>
                  <a:lnTo>
                    <a:pt x="6306" y="733"/>
                  </a:lnTo>
                  <a:lnTo>
                    <a:pt x="6102" y="489"/>
                  </a:lnTo>
                  <a:lnTo>
                    <a:pt x="5858" y="286"/>
                  </a:lnTo>
                  <a:lnTo>
                    <a:pt x="5614" y="164"/>
                  </a:lnTo>
                  <a:lnTo>
                    <a:pt x="5289" y="42"/>
                  </a:lnTo>
                  <a:lnTo>
                    <a:pt x="50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3"/>
            <p:cNvSpPr/>
            <p:nvPr/>
          </p:nvSpPr>
          <p:spPr>
            <a:xfrm>
              <a:off x="7593894" y="395296"/>
              <a:ext cx="474643" cy="301588"/>
            </a:xfrm>
            <a:custGeom>
              <a:avLst/>
              <a:gdLst/>
              <a:ahLst/>
              <a:cxnLst/>
              <a:rect l="l" t="t" r="r" b="b"/>
              <a:pathLst>
                <a:path w="10373" h="6591" extrusionOk="0">
                  <a:moveTo>
                    <a:pt x="5329" y="407"/>
                  </a:moveTo>
                  <a:lnTo>
                    <a:pt x="5532" y="448"/>
                  </a:lnTo>
                  <a:lnTo>
                    <a:pt x="5695" y="529"/>
                  </a:lnTo>
                  <a:lnTo>
                    <a:pt x="5858" y="611"/>
                  </a:lnTo>
                  <a:lnTo>
                    <a:pt x="6020" y="733"/>
                  </a:lnTo>
                  <a:lnTo>
                    <a:pt x="6183" y="855"/>
                  </a:lnTo>
                  <a:lnTo>
                    <a:pt x="6305" y="1017"/>
                  </a:lnTo>
                  <a:lnTo>
                    <a:pt x="6386" y="1180"/>
                  </a:lnTo>
                  <a:lnTo>
                    <a:pt x="6468" y="1384"/>
                  </a:lnTo>
                  <a:lnTo>
                    <a:pt x="6549" y="1546"/>
                  </a:lnTo>
                  <a:lnTo>
                    <a:pt x="6549" y="1750"/>
                  </a:lnTo>
                  <a:lnTo>
                    <a:pt x="6549" y="1953"/>
                  </a:lnTo>
                  <a:lnTo>
                    <a:pt x="6549" y="2116"/>
                  </a:lnTo>
                  <a:lnTo>
                    <a:pt x="6468" y="2319"/>
                  </a:lnTo>
                  <a:lnTo>
                    <a:pt x="6468" y="2441"/>
                  </a:lnTo>
                  <a:lnTo>
                    <a:pt x="6509" y="2522"/>
                  </a:lnTo>
                  <a:lnTo>
                    <a:pt x="6590" y="2604"/>
                  </a:lnTo>
                  <a:lnTo>
                    <a:pt x="6712" y="2604"/>
                  </a:lnTo>
                  <a:lnTo>
                    <a:pt x="6956" y="2563"/>
                  </a:lnTo>
                  <a:lnTo>
                    <a:pt x="7200" y="2563"/>
                  </a:lnTo>
                  <a:lnTo>
                    <a:pt x="7403" y="2644"/>
                  </a:lnTo>
                  <a:lnTo>
                    <a:pt x="7607" y="2807"/>
                  </a:lnTo>
                  <a:lnTo>
                    <a:pt x="7729" y="2970"/>
                  </a:lnTo>
                  <a:lnTo>
                    <a:pt x="7810" y="3214"/>
                  </a:lnTo>
                  <a:lnTo>
                    <a:pt x="7769" y="3458"/>
                  </a:lnTo>
                  <a:lnTo>
                    <a:pt x="7688" y="3702"/>
                  </a:lnTo>
                  <a:lnTo>
                    <a:pt x="7647" y="3783"/>
                  </a:lnTo>
                  <a:lnTo>
                    <a:pt x="7647" y="3824"/>
                  </a:lnTo>
                  <a:lnTo>
                    <a:pt x="7729" y="3946"/>
                  </a:lnTo>
                  <a:lnTo>
                    <a:pt x="7851" y="3987"/>
                  </a:lnTo>
                  <a:lnTo>
                    <a:pt x="7973" y="3987"/>
                  </a:lnTo>
                  <a:lnTo>
                    <a:pt x="8298" y="3824"/>
                  </a:lnTo>
                  <a:lnTo>
                    <a:pt x="8624" y="3702"/>
                  </a:lnTo>
                  <a:lnTo>
                    <a:pt x="8990" y="3702"/>
                  </a:lnTo>
                  <a:lnTo>
                    <a:pt x="9152" y="3743"/>
                  </a:lnTo>
                  <a:lnTo>
                    <a:pt x="9356" y="3824"/>
                  </a:lnTo>
                  <a:lnTo>
                    <a:pt x="9478" y="3865"/>
                  </a:lnTo>
                  <a:lnTo>
                    <a:pt x="9641" y="3987"/>
                  </a:lnTo>
                  <a:lnTo>
                    <a:pt x="9722" y="4109"/>
                  </a:lnTo>
                  <a:lnTo>
                    <a:pt x="9844" y="4231"/>
                  </a:lnTo>
                  <a:lnTo>
                    <a:pt x="9925" y="4394"/>
                  </a:lnTo>
                  <a:lnTo>
                    <a:pt x="9966" y="4556"/>
                  </a:lnTo>
                  <a:lnTo>
                    <a:pt x="9966" y="4719"/>
                  </a:lnTo>
                  <a:lnTo>
                    <a:pt x="9966" y="4882"/>
                  </a:lnTo>
                  <a:lnTo>
                    <a:pt x="9844" y="5166"/>
                  </a:lnTo>
                  <a:lnTo>
                    <a:pt x="9681" y="5370"/>
                  </a:lnTo>
                  <a:lnTo>
                    <a:pt x="9478" y="5532"/>
                  </a:lnTo>
                  <a:lnTo>
                    <a:pt x="9193" y="5655"/>
                  </a:lnTo>
                  <a:lnTo>
                    <a:pt x="8949" y="5777"/>
                  </a:lnTo>
                  <a:lnTo>
                    <a:pt x="8624" y="5858"/>
                  </a:lnTo>
                  <a:lnTo>
                    <a:pt x="8095" y="5939"/>
                  </a:lnTo>
                  <a:lnTo>
                    <a:pt x="8014" y="5939"/>
                  </a:lnTo>
                  <a:lnTo>
                    <a:pt x="8005" y="5947"/>
                  </a:lnTo>
                  <a:lnTo>
                    <a:pt x="8005" y="5947"/>
                  </a:lnTo>
                  <a:lnTo>
                    <a:pt x="6753" y="6061"/>
                  </a:lnTo>
                  <a:lnTo>
                    <a:pt x="5410" y="6143"/>
                  </a:lnTo>
                  <a:lnTo>
                    <a:pt x="4068" y="6183"/>
                  </a:lnTo>
                  <a:lnTo>
                    <a:pt x="2685" y="6183"/>
                  </a:lnTo>
                  <a:lnTo>
                    <a:pt x="2197" y="6143"/>
                  </a:lnTo>
                  <a:lnTo>
                    <a:pt x="1668" y="6102"/>
                  </a:lnTo>
                  <a:lnTo>
                    <a:pt x="1424" y="6021"/>
                  </a:lnTo>
                  <a:lnTo>
                    <a:pt x="1180" y="5939"/>
                  </a:lnTo>
                  <a:lnTo>
                    <a:pt x="977" y="5817"/>
                  </a:lnTo>
                  <a:lnTo>
                    <a:pt x="773" y="5655"/>
                  </a:lnTo>
                  <a:lnTo>
                    <a:pt x="610" y="5451"/>
                  </a:lnTo>
                  <a:lnTo>
                    <a:pt x="529" y="5248"/>
                  </a:lnTo>
                  <a:lnTo>
                    <a:pt x="448" y="5004"/>
                  </a:lnTo>
                  <a:lnTo>
                    <a:pt x="407" y="4800"/>
                  </a:lnTo>
                  <a:lnTo>
                    <a:pt x="407" y="4556"/>
                  </a:lnTo>
                  <a:lnTo>
                    <a:pt x="407" y="4312"/>
                  </a:lnTo>
                  <a:lnTo>
                    <a:pt x="488" y="4068"/>
                  </a:lnTo>
                  <a:lnTo>
                    <a:pt x="570" y="3865"/>
                  </a:lnTo>
                  <a:lnTo>
                    <a:pt x="773" y="3580"/>
                  </a:lnTo>
                  <a:lnTo>
                    <a:pt x="1017" y="3377"/>
                  </a:lnTo>
                  <a:lnTo>
                    <a:pt x="1261" y="3214"/>
                  </a:lnTo>
                  <a:lnTo>
                    <a:pt x="1587" y="3133"/>
                  </a:lnTo>
                  <a:lnTo>
                    <a:pt x="1871" y="3092"/>
                  </a:lnTo>
                  <a:lnTo>
                    <a:pt x="2197" y="3133"/>
                  </a:lnTo>
                  <a:lnTo>
                    <a:pt x="2482" y="3214"/>
                  </a:lnTo>
                  <a:lnTo>
                    <a:pt x="2766" y="3377"/>
                  </a:lnTo>
                  <a:lnTo>
                    <a:pt x="2970" y="3377"/>
                  </a:lnTo>
                  <a:lnTo>
                    <a:pt x="3051" y="3295"/>
                  </a:lnTo>
                  <a:lnTo>
                    <a:pt x="3092" y="3214"/>
                  </a:lnTo>
                  <a:lnTo>
                    <a:pt x="3051" y="2767"/>
                  </a:lnTo>
                  <a:lnTo>
                    <a:pt x="3092" y="2319"/>
                  </a:lnTo>
                  <a:lnTo>
                    <a:pt x="3214" y="1872"/>
                  </a:lnTo>
                  <a:lnTo>
                    <a:pt x="3376" y="1465"/>
                  </a:lnTo>
                  <a:lnTo>
                    <a:pt x="3621" y="1099"/>
                  </a:lnTo>
                  <a:lnTo>
                    <a:pt x="3905" y="814"/>
                  </a:lnTo>
                  <a:lnTo>
                    <a:pt x="4068" y="692"/>
                  </a:lnTo>
                  <a:lnTo>
                    <a:pt x="4271" y="570"/>
                  </a:lnTo>
                  <a:lnTo>
                    <a:pt x="4475" y="489"/>
                  </a:lnTo>
                  <a:lnTo>
                    <a:pt x="4719" y="448"/>
                  </a:lnTo>
                  <a:lnTo>
                    <a:pt x="5126" y="407"/>
                  </a:lnTo>
                  <a:close/>
                  <a:moveTo>
                    <a:pt x="4881" y="1"/>
                  </a:moveTo>
                  <a:lnTo>
                    <a:pt x="4597" y="41"/>
                  </a:lnTo>
                  <a:lnTo>
                    <a:pt x="4312" y="123"/>
                  </a:lnTo>
                  <a:lnTo>
                    <a:pt x="4068" y="245"/>
                  </a:lnTo>
                  <a:lnTo>
                    <a:pt x="3865" y="367"/>
                  </a:lnTo>
                  <a:lnTo>
                    <a:pt x="3621" y="529"/>
                  </a:lnTo>
                  <a:lnTo>
                    <a:pt x="3458" y="692"/>
                  </a:lnTo>
                  <a:lnTo>
                    <a:pt x="3254" y="895"/>
                  </a:lnTo>
                  <a:lnTo>
                    <a:pt x="3132" y="1099"/>
                  </a:lnTo>
                  <a:lnTo>
                    <a:pt x="3010" y="1343"/>
                  </a:lnTo>
                  <a:lnTo>
                    <a:pt x="2888" y="1587"/>
                  </a:lnTo>
                  <a:lnTo>
                    <a:pt x="2726" y="2116"/>
                  </a:lnTo>
                  <a:lnTo>
                    <a:pt x="2644" y="2644"/>
                  </a:lnTo>
                  <a:lnTo>
                    <a:pt x="2661" y="2878"/>
                  </a:lnTo>
                  <a:lnTo>
                    <a:pt x="2661" y="2878"/>
                  </a:lnTo>
                  <a:lnTo>
                    <a:pt x="2400" y="2767"/>
                  </a:lnTo>
                  <a:lnTo>
                    <a:pt x="2115" y="2685"/>
                  </a:lnTo>
                  <a:lnTo>
                    <a:pt x="1790" y="2685"/>
                  </a:lnTo>
                  <a:lnTo>
                    <a:pt x="1465" y="2726"/>
                  </a:lnTo>
                  <a:lnTo>
                    <a:pt x="1180" y="2807"/>
                  </a:lnTo>
                  <a:lnTo>
                    <a:pt x="895" y="2970"/>
                  </a:lnTo>
                  <a:lnTo>
                    <a:pt x="610" y="3133"/>
                  </a:lnTo>
                  <a:lnTo>
                    <a:pt x="448" y="3336"/>
                  </a:lnTo>
                  <a:lnTo>
                    <a:pt x="285" y="3580"/>
                  </a:lnTo>
                  <a:lnTo>
                    <a:pt x="163" y="3824"/>
                  </a:lnTo>
                  <a:lnTo>
                    <a:pt x="82" y="4068"/>
                  </a:lnTo>
                  <a:lnTo>
                    <a:pt x="0" y="4353"/>
                  </a:lnTo>
                  <a:lnTo>
                    <a:pt x="0" y="4597"/>
                  </a:lnTo>
                  <a:lnTo>
                    <a:pt x="0" y="4882"/>
                  </a:lnTo>
                  <a:lnTo>
                    <a:pt x="41" y="5166"/>
                  </a:lnTo>
                  <a:lnTo>
                    <a:pt x="163" y="5451"/>
                  </a:lnTo>
                  <a:lnTo>
                    <a:pt x="326" y="5695"/>
                  </a:lnTo>
                  <a:lnTo>
                    <a:pt x="488" y="5939"/>
                  </a:lnTo>
                  <a:lnTo>
                    <a:pt x="692" y="6102"/>
                  </a:lnTo>
                  <a:lnTo>
                    <a:pt x="936" y="6224"/>
                  </a:lnTo>
                  <a:lnTo>
                    <a:pt x="1180" y="6346"/>
                  </a:lnTo>
                  <a:lnTo>
                    <a:pt x="1465" y="6427"/>
                  </a:lnTo>
                  <a:lnTo>
                    <a:pt x="1749" y="6509"/>
                  </a:lnTo>
                  <a:lnTo>
                    <a:pt x="2360" y="6590"/>
                  </a:lnTo>
                  <a:lnTo>
                    <a:pt x="2970" y="6590"/>
                  </a:lnTo>
                  <a:lnTo>
                    <a:pt x="4149" y="6549"/>
                  </a:lnTo>
                  <a:lnTo>
                    <a:pt x="6102" y="6468"/>
                  </a:lnTo>
                  <a:lnTo>
                    <a:pt x="8095" y="6305"/>
                  </a:lnTo>
                  <a:lnTo>
                    <a:pt x="8176" y="6305"/>
                  </a:lnTo>
                  <a:lnTo>
                    <a:pt x="8186" y="6295"/>
                  </a:lnTo>
                  <a:lnTo>
                    <a:pt x="8186" y="6295"/>
                  </a:lnTo>
                  <a:lnTo>
                    <a:pt x="8461" y="6265"/>
                  </a:lnTo>
                  <a:lnTo>
                    <a:pt x="8827" y="6183"/>
                  </a:lnTo>
                  <a:lnTo>
                    <a:pt x="9234" y="6061"/>
                  </a:lnTo>
                  <a:lnTo>
                    <a:pt x="9559" y="5939"/>
                  </a:lnTo>
                  <a:lnTo>
                    <a:pt x="9885" y="5736"/>
                  </a:lnTo>
                  <a:lnTo>
                    <a:pt x="10007" y="5614"/>
                  </a:lnTo>
                  <a:lnTo>
                    <a:pt x="10129" y="5451"/>
                  </a:lnTo>
                  <a:lnTo>
                    <a:pt x="10251" y="5288"/>
                  </a:lnTo>
                  <a:lnTo>
                    <a:pt x="10291" y="5126"/>
                  </a:lnTo>
                  <a:lnTo>
                    <a:pt x="10373" y="4922"/>
                  </a:lnTo>
                  <a:lnTo>
                    <a:pt x="10373" y="4719"/>
                  </a:lnTo>
                  <a:lnTo>
                    <a:pt x="10373" y="4516"/>
                  </a:lnTo>
                  <a:lnTo>
                    <a:pt x="10291" y="4353"/>
                  </a:lnTo>
                  <a:lnTo>
                    <a:pt x="10251" y="4149"/>
                  </a:lnTo>
                  <a:lnTo>
                    <a:pt x="10129" y="3987"/>
                  </a:lnTo>
                  <a:lnTo>
                    <a:pt x="10007" y="3824"/>
                  </a:lnTo>
                  <a:lnTo>
                    <a:pt x="9844" y="3661"/>
                  </a:lnTo>
                  <a:lnTo>
                    <a:pt x="9681" y="3539"/>
                  </a:lnTo>
                  <a:lnTo>
                    <a:pt x="9519" y="3458"/>
                  </a:lnTo>
                  <a:lnTo>
                    <a:pt x="9315" y="3377"/>
                  </a:lnTo>
                  <a:lnTo>
                    <a:pt x="9071" y="3336"/>
                  </a:lnTo>
                  <a:lnTo>
                    <a:pt x="8868" y="3295"/>
                  </a:lnTo>
                  <a:lnTo>
                    <a:pt x="8624" y="3336"/>
                  </a:lnTo>
                  <a:lnTo>
                    <a:pt x="8380" y="3377"/>
                  </a:lnTo>
                  <a:lnTo>
                    <a:pt x="8176" y="3417"/>
                  </a:lnTo>
                  <a:lnTo>
                    <a:pt x="8176" y="3377"/>
                  </a:lnTo>
                  <a:lnTo>
                    <a:pt x="8176" y="3173"/>
                  </a:lnTo>
                  <a:lnTo>
                    <a:pt x="8176" y="3011"/>
                  </a:lnTo>
                  <a:lnTo>
                    <a:pt x="8095" y="2848"/>
                  </a:lnTo>
                  <a:lnTo>
                    <a:pt x="8014" y="2685"/>
                  </a:lnTo>
                  <a:lnTo>
                    <a:pt x="7891" y="2522"/>
                  </a:lnTo>
                  <a:lnTo>
                    <a:pt x="7769" y="2400"/>
                  </a:lnTo>
                  <a:lnTo>
                    <a:pt x="7647" y="2278"/>
                  </a:lnTo>
                  <a:lnTo>
                    <a:pt x="7485" y="2238"/>
                  </a:lnTo>
                  <a:lnTo>
                    <a:pt x="7281" y="2156"/>
                  </a:lnTo>
                  <a:lnTo>
                    <a:pt x="6940" y="2156"/>
                  </a:lnTo>
                  <a:lnTo>
                    <a:pt x="6956" y="2075"/>
                  </a:lnTo>
                  <a:lnTo>
                    <a:pt x="6956" y="1831"/>
                  </a:lnTo>
                  <a:lnTo>
                    <a:pt x="6956" y="1587"/>
                  </a:lnTo>
                  <a:lnTo>
                    <a:pt x="6915" y="1384"/>
                  </a:lnTo>
                  <a:lnTo>
                    <a:pt x="6834" y="1139"/>
                  </a:lnTo>
                  <a:lnTo>
                    <a:pt x="6712" y="936"/>
                  </a:lnTo>
                  <a:lnTo>
                    <a:pt x="6590" y="733"/>
                  </a:lnTo>
                  <a:lnTo>
                    <a:pt x="6427" y="529"/>
                  </a:lnTo>
                  <a:lnTo>
                    <a:pt x="6224" y="367"/>
                  </a:lnTo>
                  <a:lnTo>
                    <a:pt x="6061" y="245"/>
                  </a:lnTo>
                  <a:lnTo>
                    <a:pt x="5817" y="163"/>
                  </a:lnTo>
                  <a:lnTo>
                    <a:pt x="5614" y="82"/>
                  </a:lnTo>
                  <a:lnTo>
                    <a:pt x="5370" y="41"/>
                  </a:lnTo>
                  <a:lnTo>
                    <a:pt x="51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13"/>
          <p:cNvGrpSpPr/>
          <p:nvPr/>
        </p:nvGrpSpPr>
        <p:grpSpPr>
          <a:xfrm>
            <a:off x="8341181" y="4513505"/>
            <a:ext cx="474643" cy="299712"/>
            <a:chOff x="7729218" y="1694205"/>
            <a:chExt cx="474643" cy="299712"/>
          </a:xfrm>
        </p:grpSpPr>
        <p:sp>
          <p:nvSpPr>
            <p:cNvPr id="416" name="Google Shape;416;p13"/>
            <p:cNvSpPr/>
            <p:nvPr/>
          </p:nvSpPr>
          <p:spPr>
            <a:xfrm>
              <a:off x="7738507" y="1703494"/>
              <a:ext cx="456065" cy="281088"/>
            </a:xfrm>
            <a:custGeom>
              <a:avLst/>
              <a:gdLst/>
              <a:ahLst/>
              <a:cxnLst/>
              <a:rect l="l" t="t" r="r" b="b"/>
              <a:pathLst>
                <a:path w="9967" h="6143" extrusionOk="0">
                  <a:moveTo>
                    <a:pt x="4963" y="1"/>
                  </a:moveTo>
                  <a:lnTo>
                    <a:pt x="4638" y="41"/>
                  </a:lnTo>
                  <a:lnTo>
                    <a:pt x="4353" y="123"/>
                  </a:lnTo>
                  <a:lnTo>
                    <a:pt x="4068" y="286"/>
                  </a:lnTo>
                  <a:lnTo>
                    <a:pt x="3865" y="489"/>
                  </a:lnTo>
                  <a:lnTo>
                    <a:pt x="3661" y="733"/>
                  </a:lnTo>
                  <a:lnTo>
                    <a:pt x="3499" y="1018"/>
                  </a:lnTo>
                  <a:lnTo>
                    <a:pt x="3417" y="1302"/>
                  </a:lnTo>
                  <a:lnTo>
                    <a:pt x="3377" y="1587"/>
                  </a:lnTo>
                  <a:lnTo>
                    <a:pt x="3417" y="1913"/>
                  </a:lnTo>
                  <a:lnTo>
                    <a:pt x="3499" y="2197"/>
                  </a:lnTo>
                  <a:lnTo>
                    <a:pt x="3377" y="2157"/>
                  </a:lnTo>
                  <a:lnTo>
                    <a:pt x="3214" y="2116"/>
                  </a:lnTo>
                  <a:lnTo>
                    <a:pt x="2929" y="2157"/>
                  </a:lnTo>
                  <a:lnTo>
                    <a:pt x="2645" y="2238"/>
                  </a:lnTo>
                  <a:lnTo>
                    <a:pt x="2482" y="2319"/>
                  </a:lnTo>
                  <a:lnTo>
                    <a:pt x="2400" y="2441"/>
                  </a:lnTo>
                  <a:lnTo>
                    <a:pt x="2319" y="2563"/>
                  </a:lnTo>
                  <a:lnTo>
                    <a:pt x="2238" y="2685"/>
                  </a:lnTo>
                  <a:lnTo>
                    <a:pt x="2156" y="3011"/>
                  </a:lnTo>
                  <a:lnTo>
                    <a:pt x="2197" y="3296"/>
                  </a:lnTo>
                  <a:lnTo>
                    <a:pt x="2238" y="3458"/>
                  </a:lnTo>
                  <a:lnTo>
                    <a:pt x="2278" y="3580"/>
                  </a:lnTo>
                  <a:lnTo>
                    <a:pt x="1912" y="3377"/>
                  </a:lnTo>
                  <a:lnTo>
                    <a:pt x="1546" y="3296"/>
                  </a:lnTo>
                  <a:lnTo>
                    <a:pt x="1140" y="3296"/>
                  </a:lnTo>
                  <a:lnTo>
                    <a:pt x="936" y="3336"/>
                  </a:lnTo>
                  <a:lnTo>
                    <a:pt x="733" y="3418"/>
                  </a:lnTo>
                  <a:lnTo>
                    <a:pt x="570" y="3499"/>
                  </a:lnTo>
                  <a:lnTo>
                    <a:pt x="407" y="3621"/>
                  </a:lnTo>
                  <a:lnTo>
                    <a:pt x="245" y="3784"/>
                  </a:lnTo>
                  <a:lnTo>
                    <a:pt x="123" y="3946"/>
                  </a:lnTo>
                  <a:lnTo>
                    <a:pt x="41" y="4109"/>
                  </a:lnTo>
                  <a:lnTo>
                    <a:pt x="1" y="4312"/>
                  </a:lnTo>
                  <a:lnTo>
                    <a:pt x="1" y="4516"/>
                  </a:lnTo>
                  <a:lnTo>
                    <a:pt x="1" y="4719"/>
                  </a:lnTo>
                  <a:lnTo>
                    <a:pt x="123" y="5004"/>
                  </a:lnTo>
                  <a:lnTo>
                    <a:pt x="285" y="5248"/>
                  </a:lnTo>
                  <a:lnTo>
                    <a:pt x="529" y="5451"/>
                  </a:lnTo>
                  <a:lnTo>
                    <a:pt x="773" y="5573"/>
                  </a:lnTo>
                  <a:lnTo>
                    <a:pt x="1099" y="5695"/>
                  </a:lnTo>
                  <a:lnTo>
                    <a:pt x="1424" y="5777"/>
                  </a:lnTo>
                  <a:lnTo>
                    <a:pt x="2075" y="5899"/>
                  </a:lnTo>
                  <a:lnTo>
                    <a:pt x="3133" y="5980"/>
                  </a:lnTo>
                  <a:lnTo>
                    <a:pt x="4231" y="6062"/>
                  </a:lnTo>
                  <a:lnTo>
                    <a:pt x="5288" y="6102"/>
                  </a:lnTo>
                  <a:lnTo>
                    <a:pt x="6387" y="6143"/>
                  </a:lnTo>
                  <a:lnTo>
                    <a:pt x="7973" y="6143"/>
                  </a:lnTo>
                  <a:lnTo>
                    <a:pt x="8380" y="6062"/>
                  </a:lnTo>
                  <a:lnTo>
                    <a:pt x="8787" y="5980"/>
                  </a:lnTo>
                  <a:lnTo>
                    <a:pt x="9112" y="5858"/>
                  </a:lnTo>
                  <a:lnTo>
                    <a:pt x="9437" y="5655"/>
                  </a:lnTo>
                  <a:lnTo>
                    <a:pt x="9559" y="5533"/>
                  </a:lnTo>
                  <a:lnTo>
                    <a:pt x="9682" y="5370"/>
                  </a:lnTo>
                  <a:lnTo>
                    <a:pt x="9844" y="5004"/>
                  </a:lnTo>
                  <a:lnTo>
                    <a:pt x="9966" y="4638"/>
                  </a:lnTo>
                  <a:lnTo>
                    <a:pt x="9966" y="4272"/>
                  </a:lnTo>
                  <a:lnTo>
                    <a:pt x="9885" y="3865"/>
                  </a:lnTo>
                  <a:lnTo>
                    <a:pt x="9763" y="3540"/>
                  </a:lnTo>
                  <a:lnTo>
                    <a:pt x="9519" y="3214"/>
                  </a:lnTo>
                  <a:lnTo>
                    <a:pt x="9397" y="3092"/>
                  </a:lnTo>
                  <a:lnTo>
                    <a:pt x="9234" y="2970"/>
                  </a:lnTo>
                  <a:lnTo>
                    <a:pt x="9031" y="2807"/>
                  </a:lnTo>
                  <a:lnTo>
                    <a:pt x="8787" y="2726"/>
                  </a:lnTo>
                  <a:lnTo>
                    <a:pt x="8502" y="2685"/>
                  </a:lnTo>
                  <a:lnTo>
                    <a:pt x="8014" y="2685"/>
                  </a:lnTo>
                  <a:lnTo>
                    <a:pt x="7729" y="2726"/>
                  </a:lnTo>
                  <a:lnTo>
                    <a:pt x="7485" y="2848"/>
                  </a:lnTo>
                  <a:lnTo>
                    <a:pt x="7282" y="2970"/>
                  </a:lnTo>
                  <a:lnTo>
                    <a:pt x="7322" y="2685"/>
                  </a:lnTo>
                  <a:lnTo>
                    <a:pt x="7322" y="2360"/>
                  </a:lnTo>
                  <a:lnTo>
                    <a:pt x="7282" y="2035"/>
                  </a:lnTo>
                  <a:lnTo>
                    <a:pt x="7200" y="1750"/>
                  </a:lnTo>
                  <a:lnTo>
                    <a:pt x="7119" y="1424"/>
                  </a:lnTo>
                  <a:lnTo>
                    <a:pt x="6997" y="1180"/>
                  </a:lnTo>
                  <a:lnTo>
                    <a:pt x="6834" y="896"/>
                  </a:lnTo>
                  <a:lnTo>
                    <a:pt x="6631" y="652"/>
                  </a:lnTo>
                  <a:lnTo>
                    <a:pt x="6387" y="448"/>
                  </a:lnTo>
                  <a:lnTo>
                    <a:pt x="6143" y="286"/>
                  </a:lnTo>
                  <a:lnTo>
                    <a:pt x="5858" y="123"/>
                  </a:lnTo>
                  <a:lnTo>
                    <a:pt x="5573" y="41"/>
                  </a:lnTo>
                  <a:lnTo>
                    <a:pt x="52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3"/>
            <p:cNvSpPr/>
            <p:nvPr/>
          </p:nvSpPr>
          <p:spPr>
            <a:xfrm>
              <a:off x="7729218" y="1694205"/>
              <a:ext cx="474643" cy="299712"/>
            </a:xfrm>
            <a:custGeom>
              <a:avLst/>
              <a:gdLst/>
              <a:ahLst/>
              <a:cxnLst/>
              <a:rect l="l" t="t" r="r" b="b"/>
              <a:pathLst>
                <a:path w="10373" h="6550" extrusionOk="0">
                  <a:moveTo>
                    <a:pt x="5451" y="366"/>
                  </a:moveTo>
                  <a:lnTo>
                    <a:pt x="5654" y="407"/>
                  </a:lnTo>
                  <a:lnTo>
                    <a:pt x="5858" y="489"/>
                  </a:lnTo>
                  <a:lnTo>
                    <a:pt x="6102" y="570"/>
                  </a:lnTo>
                  <a:lnTo>
                    <a:pt x="6264" y="651"/>
                  </a:lnTo>
                  <a:lnTo>
                    <a:pt x="6468" y="814"/>
                  </a:lnTo>
                  <a:lnTo>
                    <a:pt x="6752" y="1099"/>
                  </a:lnTo>
                  <a:lnTo>
                    <a:pt x="6996" y="1465"/>
                  </a:lnTo>
                  <a:lnTo>
                    <a:pt x="7159" y="1871"/>
                  </a:lnTo>
                  <a:lnTo>
                    <a:pt x="7281" y="2278"/>
                  </a:lnTo>
                  <a:lnTo>
                    <a:pt x="7322" y="2726"/>
                  </a:lnTo>
                  <a:lnTo>
                    <a:pt x="7281" y="3173"/>
                  </a:lnTo>
                  <a:lnTo>
                    <a:pt x="7322" y="3295"/>
                  </a:lnTo>
                  <a:lnTo>
                    <a:pt x="7363" y="3336"/>
                  </a:lnTo>
                  <a:lnTo>
                    <a:pt x="7485" y="3377"/>
                  </a:lnTo>
                  <a:lnTo>
                    <a:pt x="7566" y="3336"/>
                  </a:lnTo>
                  <a:lnTo>
                    <a:pt x="7851" y="3214"/>
                  </a:lnTo>
                  <a:lnTo>
                    <a:pt x="8095" y="3132"/>
                  </a:lnTo>
                  <a:lnTo>
                    <a:pt x="8379" y="3092"/>
                  </a:lnTo>
                  <a:lnTo>
                    <a:pt x="8664" y="3092"/>
                  </a:lnTo>
                  <a:lnTo>
                    <a:pt x="8949" y="3132"/>
                  </a:lnTo>
                  <a:lnTo>
                    <a:pt x="9193" y="3254"/>
                  </a:lnTo>
                  <a:lnTo>
                    <a:pt x="9437" y="3417"/>
                  </a:lnTo>
                  <a:lnTo>
                    <a:pt x="9640" y="3621"/>
                  </a:lnTo>
                  <a:lnTo>
                    <a:pt x="9762" y="3824"/>
                  </a:lnTo>
                  <a:lnTo>
                    <a:pt x="9885" y="4027"/>
                  </a:lnTo>
                  <a:lnTo>
                    <a:pt x="9925" y="4271"/>
                  </a:lnTo>
                  <a:lnTo>
                    <a:pt x="9966" y="4515"/>
                  </a:lnTo>
                  <a:lnTo>
                    <a:pt x="9966" y="4759"/>
                  </a:lnTo>
                  <a:lnTo>
                    <a:pt x="9925" y="5004"/>
                  </a:lnTo>
                  <a:lnTo>
                    <a:pt x="9844" y="5207"/>
                  </a:lnTo>
                  <a:lnTo>
                    <a:pt x="9762" y="5410"/>
                  </a:lnTo>
                  <a:lnTo>
                    <a:pt x="9600" y="5614"/>
                  </a:lnTo>
                  <a:lnTo>
                    <a:pt x="9396" y="5776"/>
                  </a:lnTo>
                  <a:lnTo>
                    <a:pt x="9193" y="5898"/>
                  </a:lnTo>
                  <a:lnTo>
                    <a:pt x="8949" y="5980"/>
                  </a:lnTo>
                  <a:lnTo>
                    <a:pt x="8461" y="6102"/>
                  </a:lnTo>
                  <a:lnTo>
                    <a:pt x="7932" y="6142"/>
                  </a:lnTo>
                  <a:lnTo>
                    <a:pt x="5654" y="6142"/>
                  </a:lnTo>
                  <a:lnTo>
                    <a:pt x="3946" y="6061"/>
                  </a:lnTo>
                  <a:lnTo>
                    <a:pt x="2278" y="5898"/>
                  </a:lnTo>
                  <a:lnTo>
                    <a:pt x="1709" y="5817"/>
                  </a:lnTo>
                  <a:lnTo>
                    <a:pt x="1424" y="5736"/>
                  </a:lnTo>
                  <a:lnTo>
                    <a:pt x="1139" y="5654"/>
                  </a:lnTo>
                  <a:lnTo>
                    <a:pt x="895" y="5532"/>
                  </a:lnTo>
                  <a:lnTo>
                    <a:pt x="651" y="5370"/>
                  </a:lnTo>
                  <a:lnTo>
                    <a:pt x="488" y="5126"/>
                  </a:lnTo>
                  <a:lnTo>
                    <a:pt x="407" y="4882"/>
                  </a:lnTo>
                  <a:lnTo>
                    <a:pt x="407" y="4719"/>
                  </a:lnTo>
                  <a:lnTo>
                    <a:pt x="407" y="4556"/>
                  </a:lnTo>
                  <a:lnTo>
                    <a:pt x="448" y="4393"/>
                  </a:lnTo>
                  <a:lnTo>
                    <a:pt x="529" y="4231"/>
                  </a:lnTo>
                  <a:lnTo>
                    <a:pt x="732" y="3987"/>
                  </a:lnTo>
                  <a:lnTo>
                    <a:pt x="976" y="3824"/>
                  </a:lnTo>
                  <a:lnTo>
                    <a:pt x="1139" y="3743"/>
                  </a:lnTo>
                  <a:lnTo>
                    <a:pt x="1343" y="3702"/>
                  </a:lnTo>
                  <a:lnTo>
                    <a:pt x="1709" y="3702"/>
                  </a:lnTo>
                  <a:lnTo>
                    <a:pt x="2075" y="3783"/>
                  </a:lnTo>
                  <a:lnTo>
                    <a:pt x="2400" y="3946"/>
                  </a:lnTo>
                  <a:lnTo>
                    <a:pt x="2481" y="3987"/>
                  </a:lnTo>
                  <a:lnTo>
                    <a:pt x="2522" y="3987"/>
                  </a:lnTo>
                  <a:lnTo>
                    <a:pt x="2644" y="3905"/>
                  </a:lnTo>
                  <a:lnTo>
                    <a:pt x="2685" y="3824"/>
                  </a:lnTo>
                  <a:lnTo>
                    <a:pt x="2685" y="3743"/>
                  </a:lnTo>
                  <a:lnTo>
                    <a:pt x="2685" y="3661"/>
                  </a:lnTo>
                  <a:lnTo>
                    <a:pt x="2563" y="3417"/>
                  </a:lnTo>
                  <a:lnTo>
                    <a:pt x="2563" y="3173"/>
                  </a:lnTo>
                  <a:lnTo>
                    <a:pt x="2644" y="2970"/>
                  </a:lnTo>
                  <a:lnTo>
                    <a:pt x="2766" y="2766"/>
                  </a:lnTo>
                  <a:lnTo>
                    <a:pt x="2929" y="2644"/>
                  </a:lnTo>
                  <a:lnTo>
                    <a:pt x="3173" y="2563"/>
                  </a:lnTo>
                  <a:lnTo>
                    <a:pt x="3417" y="2522"/>
                  </a:lnTo>
                  <a:lnTo>
                    <a:pt x="3661" y="2604"/>
                  </a:lnTo>
                  <a:lnTo>
                    <a:pt x="3783" y="2604"/>
                  </a:lnTo>
                  <a:lnTo>
                    <a:pt x="3864" y="2522"/>
                  </a:lnTo>
                  <a:lnTo>
                    <a:pt x="3905" y="2400"/>
                  </a:lnTo>
                  <a:lnTo>
                    <a:pt x="3864" y="2278"/>
                  </a:lnTo>
                  <a:lnTo>
                    <a:pt x="3824" y="2116"/>
                  </a:lnTo>
                  <a:lnTo>
                    <a:pt x="3783" y="1912"/>
                  </a:lnTo>
                  <a:lnTo>
                    <a:pt x="3783" y="1749"/>
                  </a:lnTo>
                  <a:lnTo>
                    <a:pt x="3824" y="1546"/>
                  </a:lnTo>
                  <a:lnTo>
                    <a:pt x="3864" y="1383"/>
                  </a:lnTo>
                  <a:lnTo>
                    <a:pt x="3946" y="1180"/>
                  </a:lnTo>
                  <a:lnTo>
                    <a:pt x="4149" y="895"/>
                  </a:lnTo>
                  <a:lnTo>
                    <a:pt x="4312" y="733"/>
                  </a:lnTo>
                  <a:lnTo>
                    <a:pt x="4475" y="611"/>
                  </a:lnTo>
                  <a:lnTo>
                    <a:pt x="4637" y="529"/>
                  </a:lnTo>
                  <a:lnTo>
                    <a:pt x="4841" y="448"/>
                  </a:lnTo>
                  <a:lnTo>
                    <a:pt x="5044" y="407"/>
                  </a:lnTo>
                  <a:lnTo>
                    <a:pt x="5247" y="366"/>
                  </a:lnTo>
                  <a:close/>
                  <a:moveTo>
                    <a:pt x="5003" y="0"/>
                  </a:moveTo>
                  <a:lnTo>
                    <a:pt x="4759" y="41"/>
                  </a:lnTo>
                  <a:lnTo>
                    <a:pt x="4515" y="122"/>
                  </a:lnTo>
                  <a:lnTo>
                    <a:pt x="4312" y="244"/>
                  </a:lnTo>
                  <a:lnTo>
                    <a:pt x="4108" y="366"/>
                  </a:lnTo>
                  <a:lnTo>
                    <a:pt x="3946" y="529"/>
                  </a:lnTo>
                  <a:lnTo>
                    <a:pt x="3783" y="692"/>
                  </a:lnTo>
                  <a:lnTo>
                    <a:pt x="3661" y="895"/>
                  </a:lnTo>
                  <a:lnTo>
                    <a:pt x="3539" y="1139"/>
                  </a:lnTo>
                  <a:lnTo>
                    <a:pt x="3458" y="1343"/>
                  </a:lnTo>
                  <a:lnTo>
                    <a:pt x="3417" y="1587"/>
                  </a:lnTo>
                  <a:lnTo>
                    <a:pt x="3417" y="1790"/>
                  </a:lnTo>
                  <a:lnTo>
                    <a:pt x="3417" y="2034"/>
                  </a:lnTo>
                  <a:lnTo>
                    <a:pt x="3431" y="2119"/>
                  </a:lnTo>
                  <a:lnTo>
                    <a:pt x="3431" y="2119"/>
                  </a:lnTo>
                  <a:lnTo>
                    <a:pt x="3417" y="2116"/>
                  </a:lnTo>
                  <a:lnTo>
                    <a:pt x="3254" y="2116"/>
                  </a:lnTo>
                  <a:lnTo>
                    <a:pt x="3051" y="2156"/>
                  </a:lnTo>
                  <a:lnTo>
                    <a:pt x="2888" y="2197"/>
                  </a:lnTo>
                  <a:lnTo>
                    <a:pt x="2725" y="2278"/>
                  </a:lnTo>
                  <a:lnTo>
                    <a:pt x="2603" y="2360"/>
                  </a:lnTo>
                  <a:lnTo>
                    <a:pt x="2441" y="2482"/>
                  </a:lnTo>
                  <a:lnTo>
                    <a:pt x="2359" y="2644"/>
                  </a:lnTo>
                  <a:lnTo>
                    <a:pt x="2237" y="2807"/>
                  </a:lnTo>
                  <a:lnTo>
                    <a:pt x="2197" y="2970"/>
                  </a:lnTo>
                  <a:lnTo>
                    <a:pt x="2156" y="3173"/>
                  </a:lnTo>
                  <a:lnTo>
                    <a:pt x="2156" y="3336"/>
                  </a:lnTo>
                  <a:lnTo>
                    <a:pt x="2170" y="3407"/>
                  </a:lnTo>
                  <a:lnTo>
                    <a:pt x="1993" y="3336"/>
                  </a:lnTo>
                  <a:lnTo>
                    <a:pt x="1749" y="3295"/>
                  </a:lnTo>
                  <a:lnTo>
                    <a:pt x="1302" y="3295"/>
                  </a:lnTo>
                  <a:lnTo>
                    <a:pt x="1098" y="3336"/>
                  </a:lnTo>
                  <a:lnTo>
                    <a:pt x="854" y="3417"/>
                  </a:lnTo>
                  <a:lnTo>
                    <a:pt x="692" y="3499"/>
                  </a:lnTo>
                  <a:lnTo>
                    <a:pt x="529" y="3621"/>
                  </a:lnTo>
                  <a:lnTo>
                    <a:pt x="366" y="3783"/>
                  </a:lnTo>
                  <a:lnTo>
                    <a:pt x="244" y="3946"/>
                  </a:lnTo>
                  <a:lnTo>
                    <a:pt x="122" y="4109"/>
                  </a:lnTo>
                  <a:lnTo>
                    <a:pt x="41" y="4312"/>
                  </a:lnTo>
                  <a:lnTo>
                    <a:pt x="0" y="4515"/>
                  </a:lnTo>
                  <a:lnTo>
                    <a:pt x="0" y="4719"/>
                  </a:lnTo>
                  <a:lnTo>
                    <a:pt x="0" y="4922"/>
                  </a:lnTo>
                  <a:lnTo>
                    <a:pt x="41" y="5126"/>
                  </a:lnTo>
                  <a:lnTo>
                    <a:pt x="122" y="5288"/>
                  </a:lnTo>
                  <a:lnTo>
                    <a:pt x="204" y="5451"/>
                  </a:lnTo>
                  <a:lnTo>
                    <a:pt x="488" y="5695"/>
                  </a:lnTo>
                  <a:lnTo>
                    <a:pt x="773" y="5898"/>
                  </a:lnTo>
                  <a:lnTo>
                    <a:pt x="1139" y="6061"/>
                  </a:lnTo>
                  <a:lnTo>
                    <a:pt x="1505" y="6183"/>
                  </a:lnTo>
                  <a:lnTo>
                    <a:pt x="1912" y="6265"/>
                  </a:lnTo>
                  <a:lnTo>
                    <a:pt x="2278" y="6305"/>
                  </a:lnTo>
                  <a:lnTo>
                    <a:pt x="4027" y="6427"/>
                  </a:lnTo>
                  <a:lnTo>
                    <a:pt x="5776" y="6509"/>
                  </a:lnTo>
                  <a:lnTo>
                    <a:pt x="7119" y="6549"/>
                  </a:lnTo>
                  <a:lnTo>
                    <a:pt x="7769" y="6549"/>
                  </a:lnTo>
                  <a:lnTo>
                    <a:pt x="8420" y="6509"/>
                  </a:lnTo>
                  <a:lnTo>
                    <a:pt x="8990" y="6387"/>
                  </a:lnTo>
                  <a:lnTo>
                    <a:pt x="9234" y="6305"/>
                  </a:lnTo>
                  <a:lnTo>
                    <a:pt x="9478" y="6183"/>
                  </a:lnTo>
                  <a:lnTo>
                    <a:pt x="9722" y="6020"/>
                  </a:lnTo>
                  <a:lnTo>
                    <a:pt x="9925" y="5858"/>
                  </a:lnTo>
                  <a:lnTo>
                    <a:pt x="10088" y="5654"/>
                  </a:lnTo>
                  <a:lnTo>
                    <a:pt x="10210" y="5370"/>
                  </a:lnTo>
                  <a:lnTo>
                    <a:pt x="10291" y="5126"/>
                  </a:lnTo>
                  <a:lnTo>
                    <a:pt x="10373" y="4882"/>
                  </a:lnTo>
                  <a:lnTo>
                    <a:pt x="10373" y="4597"/>
                  </a:lnTo>
                  <a:lnTo>
                    <a:pt x="10332" y="4312"/>
                  </a:lnTo>
                  <a:lnTo>
                    <a:pt x="10291" y="4068"/>
                  </a:lnTo>
                  <a:lnTo>
                    <a:pt x="10210" y="3783"/>
                  </a:lnTo>
                  <a:lnTo>
                    <a:pt x="10088" y="3539"/>
                  </a:lnTo>
                  <a:lnTo>
                    <a:pt x="9925" y="3336"/>
                  </a:lnTo>
                  <a:lnTo>
                    <a:pt x="9681" y="3092"/>
                  </a:lnTo>
                  <a:lnTo>
                    <a:pt x="9396" y="2888"/>
                  </a:lnTo>
                  <a:lnTo>
                    <a:pt x="9071" y="2766"/>
                  </a:lnTo>
                  <a:lnTo>
                    <a:pt x="8705" y="2685"/>
                  </a:lnTo>
                  <a:lnTo>
                    <a:pt x="8379" y="2685"/>
                  </a:lnTo>
                  <a:lnTo>
                    <a:pt x="8013" y="2726"/>
                  </a:lnTo>
                  <a:lnTo>
                    <a:pt x="7688" y="2848"/>
                  </a:lnTo>
                  <a:lnTo>
                    <a:pt x="7688" y="2644"/>
                  </a:lnTo>
                  <a:lnTo>
                    <a:pt x="7647" y="2075"/>
                  </a:lnTo>
                  <a:lnTo>
                    <a:pt x="7485" y="1587"/>
                  </a:lnTo>
                  <a:lnTo>
                    <a:pt x="7363" y="1343"/>
                  </a:lnTo>
                  <a:lnTo>
                    <a:pt x="7241" y="1099"/>
                  </a:lnTo>
                  <a:lnTo>
                    <a:pt x="7078" y="895"/>
                  </a:lnTo>
                  <a:lnTo>
                    <a:pt x="6915" y="692"/>
                  </a:lnTo>
                  <a:lnTo>
                    <a:pt x="6712" y="489"/>
                  </a:lnTo>
                  <a:lnTo>
                    <a:pt x="6508" y="366"/>
                  </a:lnTo>
                  <a:lnTo>
                    <a:pt x="6264" y="204"/>
                  </a:lnTo>
                  <a:lnTo>
                    <a:pt x="6020" y="122"/>
                  </a:lnTo>
                  <a:lnTo>
                    <a:pt x="5776" y="41"/>
                  </a:lnTo>
                  <a:lnTo>
                    <a:pt x="54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8" name="Google Shape;418;p13"/>
          <p:cNvSpPr/>
          <p:nvPr/>
        </p:nvSpPr>
        <p:spPr>
          <a:xfrm>
            <a:off x="7493953" y="544347"/>
            <a:ext cx="85704" cy="85658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221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1"/>
                </a:lnTo>
                <a:lnTo>
                  <a:pt x="150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4"/>
                </a:lnTo>
                <a:lnTo>
                  <a:pt x="1791" y="652"/>
                </a:lnTo>
                <a:lnTo>
                  <a:pt x="1750" y="489"/>
                </a:lnTo>
                <a:lnTo>
                  <a:pt x="1669" y="367"/>
                </a:lnTo>
                <a:lnTo>
                  <a:pt x="1547" y="245"/>
                </a:lnTo>
                <a:lnTo>
                  <a:pt x="1303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9" name="Google Shape;419;p13"/>
          <p:cNvGrpSpPr/>
          <p:nvPr/>
        </p:nvGrpSpPr>
        <p:grpSpPr>
          <a:xfrm>
            <a:off x="-421852" y="-181433"/>
            <a:ext cx="1985536" cy="1455081"/>
            <a:chOff x="238125" y="896375"/>
            <a:chExt cx="635575" cy="465775"/>
          </a:xfrm>
        </p:grpSpPr>
        <p:sp>
          <p:nvSpPr>
            <p:cNvPr id="420" name="Google Shape;420;p13"/>
            <p:cNvSpPr/>
            <p:nvPr/>
          </p:nvSpPr>
          <p:spPr>
            <a:xfrm>
              <a:off x="258450" y="937050"/>
              <a:ext cx="615250" cy="425100"/>
            </a:xfrm>
            <a:custGeom>
              <a:avLst/>
              <a:gdLst/>
              <a:ahLst/>
              <a:cxnLst/>
              <a:rect l="l" t="t" r="r" b="b"/>
              <a:pathLst>
                <a:path w="24610" h="17004" extrusionOk="0">
                  <a:moveTo>
                    <a:pt x="24366" y="1"/>
                  </a:moveTo>
                  <a:lnTo>
                    <a:pt x="24325" y="41"/>
                  </a:lnTo>
                  <a:lnTo>
                    <a:pt x="19891" y="4394"/>
                  </a:lnTo>
                  <a:lnTo>
                    <a:pt x="15457" y="8705"/>
                  </a:lnTo>
                  <a:lnTo>
                    <a:pt x="14441" y="9682"/>
                  </a:lnTo>
                  <a:lnTo>
                    <a:pt x="13383" y="10658"/>
                  </a:lnTo>
                  <a:lnTo>
                    <a:pt x="12325" y="11593"/>
                  </a:lnTo>
                  <a:lnTo>
                    <a:pt x="11227" y="12488"/>
                  </a:lnTo>
                  <a:lnTo>
                    <a:pt x="10048" y="13342"/>
                  </a:lnTo>
                  <a:lnTo>
                    <a:pt x="8868" y="14115"/>
                  </a:lnTo>
                  <a:lnTo>
                    <a:pt x="8258" y="14481"/>
                  </a:lnTo>
                  <a:lnTo>
                    <a:pt x="7648" y="14807"/>
                  </a:lnTo>
                  <a:lnTo>
                    <a:pt x="6997" y="15132"/>
                  </a:lnTo>
                  <a:lnTo>
                    <a:pt x="6346" y="15417"/>
                  </a:lnTo>
                  <a:lnTo>
                    <a:pt x="5614" y="15702"/>
                  </a:lnTo>
                  <a:lnTo>
                    <a:pt x="4841" y="15986"/>
                  </a:lnTo>
                  <a:lnTo>
                    <a:pt x="4109" y="16190"/>
                  </a:lnTo>
                  <a:lnTo>
                    <a:pt x="3336" y="16352"/>
                  </a:lnTo>
                  <a:lnTo>
                    <a:pt x="2563" y="16515"/>
                  </a:lnTo>
                  <a:lnTo>
                    <a:pt x="1750" y="16597"/>
                  </a:lnTo>
                  <a:lnTo>
                    <a:pt x="977" y="16637"/>
                  </a:lnTo>
                  <a:lnTo>
                    <a:pt x="204" y="16597"/>
                  </a:lnTo>
                  <a:lnTo>
                    <a:pt x="123" y="16637"/>
                  </a:lnTo>
                  <a:lnTo>
                    <a:pt x="41" y="16678"/>
                  </a:lnTo>
                  <a:lnTo>
                    <a:pt x="1" y="16719"/>
                  </a:lnTo>
                  <a:lnTo>
                    <a:pt x="1" y="16800"/>
                  </a:lnTo>
                  <a:lnTo>
                    <a:pt x="1" y="16841"/>
                  </a:lnTo>
                  <a:lnTo>
                    <a:pt x="41" y="16922"/>
                  </a:lnTo>
                  <a:lnTo>
                    <a:pt x="123" y="16963"/>
                  </a:lnTo>
                  <a:lnTo>
                    <a:pt x="204" y="17003"/>
                  </a:lnTo>
                  <a:lnTo>
                    <a:pt x="895" y="17003"/>
                  </a:lnTo>
                  <a:lnTo>
                    <a:pt x="1587" y="16963"/>
                  </a:lnTo>
                  <a:lnTo>
                    <a:pt x="2319" y="16922"/>
                  </a:lnTo>
                  <a:lnTo>
                    <a:pt x="3011" y="16800"/>
                  </a:lnTo>
                  <a:lnTo>
                    <a:pt x="3661" y="16678"/>
                  </a:lnTo>
                  <a:lnTo>
                    <a:pt x="4353" y="16515"/>
                  </a:lnTo>
                  <a:lnTo>
                    <a:pt x="5044" y="16312"/>
                  </a:lnTo>
                  <a:lnTo>
                    <a:pt x="5695" y="16068"/>
                  </a:lnTo>
                  <a:lnTo>
                    <a:pt x="6346" y="15824"/>
                  </a:lnTo>
                  <a:lnTo>
                    <a:pt x="6997" y="15539"/>
                  </a:lnTo>
                  <a:lnTo>
                    <a:pt x="7648" y="15214"/>
                  </a:lnTo>
                  <a:lnTo>
                    <a:pt x="8258" y="14888"/>
                  </a:lnTo>
                  <a:lnTo>
                    <a:pt x="9478" y="14156"/>
                  </a:lnTo>
                  <a:lnTo>
                    <a:pt x="10617" y="13383"/>
                  </a:lnTo>
                  <a:lnTo>
                    <a:pt x="11797" y="12488"/>
                  </a:lnTo>
                  <a:lnTo>
                    <a:pt x="12895" y="11593"/>
                  </a:lnTo>
                  <a:lnTo>
                    <a:pt x="13993" y="10617"/>
                  </a:lnTo>
                  <a:lnTo>
                    <a:pt x="15051" y="9641"/>
                  </a:lnTo>
                  <a:lnTo>
                    <a:pt x="17247" y="7485"/>
                  </a:lnTo>
                  <a:lnTo>
                    <a:pt x="19444" y="5370"/>
                  </a:lnTo>
                  <a:lnTo>
                    <a:pt x="24569" y="326"/>
                  </a:lnTo>
                  <a:lnTo>
                    <a:pt x="24610" y="245"/>
                  </a:lnTo>
                  <a:lnTo>
                    <a:pt x="24610" y="163"/>
                  </a:lnTo>
                  <a:lnTo>
                    <a:pt x="24610" y="123"/>
                  </a:lnTo>
                  <a:lnTo>
                    <a:pt x="24569" y="82"/>
                  </a:lnTo>
                  <a:lnTo>
                    <a:pt x="24528" y="41"/>
                  </a:lnTo>
                  <a:lnTo>
                    <a:pt x="2444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3"/>
            <p:cNvSpPr/>
            <p:nvPr/>
          </p:nvSpPr>
          <p:spPr>
            <a:xfrm>
              <a:off x="238125" y="918750"/>
              <a:ext cx="596925" cy="409850"/>
            </a:xfrm>
            <a:custGeom>
              <a:avLst/>
              <a:gdLst/>
              <a:ahLst/>
              <a:cxnLst/>
              <a:rect l="l" t="t" r="r" b="b"/>
              <a:pathLst>
                <a:path w="23877" h="16394" extrusionOk="0">
                  <a:moveTo>
                    <a:pt x="23714" y="1"/>
                  </a:moveTo>
                  <a:lnTo>
                    <a:pt x="23633" y="41"/>
                  </a:lnTo>
                  <a:lnTo>
                    <a:pt x="23592" y="82"/>
                  </a:lnTo>
                  <a:lnTo>
                    <a:pt x="22697" y="1139"/>
                  </a:lnTo>
                  <a:lnTo>
                    <a:pt x="21762" y="2197"/>
                  </a:lnTo>
                  <a:lnTo>
                    <a:pt x="20786" y="3214"/>
                  </a:lnTo>
                  <a:lnTo>
                    <a:pt x="19809" y="4231"/>
                  </a:lnTo>
                  <a:lnTo>
                    <a:pt x="18792" y="5166"/>
                  </a:lnTo>
                  <a:lnTo>
                    <a:pt x="17775" y="6143"/>
                  </a:lnTo>
                  <a:lnTo>
                    <a:pt x="16718" y="7038"/>
                  </a:lnTo>
                  <a:lnTo>
                    <a:pt x="15620" y="7892"/>
                  </a:lnTo>
                  <a:lnTo>
                    <a:pt x="14481" y="8746"/>
                  </a:lnTo>
                  <a:lnTo>
                    <a:pt x="13342" y="9559"/>
                  </a:lnTo>
                  <a:lnTo>
                    <a:pt x="12162" y="10332"/>
                  </a:lnTo>
                  <a:lnTo>
                    <a:pt x="10983" y="11105"/>
                  </a:lnTo>
                  <a:lnTo>
                    <a:pt x="9762" y="11797"/>
                  </a:lnTo>
                  <a:lnTo>
                    <a:pt x="8542" y="12488"/>
                  </a:lnTo>
                  <a:lnTo>
                    <a:pt x="7322" y="13139"/>
                  </a:lnTo>
                  <a:lnTo>
                    <a:pt x="6061" y="13749"/>
                  </a:lnTo>
                  <a:lnTo>
                    <a:pt x="4596" y="14400"/>
                  </a:lnTo>
                  <a:lnTo>
                    <a:pt x="3132" y="14969"/>
                  </a:lnTo>
                  <a:lnTo>
                    <a:pt x="1627" y="15539"/>
                  </a:lnTo>
                  <a:lnTo>
                    <a:pt x="122" y="16027"/>
                  </a:lnTo>
                  <a:lnTo>
                    <a:pt x="81" y="16068"/>
                  </a:lnTo>
                  <a:lnTo>
                    <a:pt x="0" y="16108"/>
                  </a:lnTo>
                  <a:lnTo>
                    <a:pt x="0" y="16190"/>
                  </a:lnTo>
                  <a:lnTo>
                    <a:pt x="0" y="16271"/>
                  </a:lnTo>
                  <a:lnTo>
                    <a:pt x="41" y="16312"/>
                  </a:lnTo>
                  <a:lnTo>
                    <a:pt x="81" y="16393"/>
                  </a:lnTo>
                  <a:lnTo>
                    <a:pt x="244" y="16393"/>
                  </a:lnTo>
                  <a:lnTo>
                    <a:pt x="1586" y="15946"/>
                  </a:lnTo>
                  <a:lnTo>
                    <a:pt x="2888" y="15457"/>
                  </a:lnTo>
                  <a:lnTo>
                    <a:pt x="4230" y="14929"/>
                  </a:lnTo>
                  <a:lnTo>
                    <a:pt x="5532" y="14400"/>
                  </a:lnTo>
                  <a:lnTo>
                    <a:pt x="6793" y="13790"/>
                  </a:lnTo>
                  <a:lnTo>
                    <a:pt x="8095" y="13180"/>
                  </a:lnTo>
                  <a:lnTo>
                    <a:pt x="9315" y="12488"/>
                  </a:lnTo>
                  <a:lnTo>
                    <a:pt x="10535" y="11797"/>
                  </a:lnTo>
                  <a:lnTo>
                    <a:pt x="11755" y="11064"/>
                  </a:lnTo>
                  <a:lnTo>
                    <a:pt x="12935" y="10292"/>
                  </a:lnTo>
                  <a:lnTo>
                    <a:pt x="14074" y="9478"/>
                  </a:lnTo>
                  <a:lnTo>
                    <a:pt x="15213" y="8665"/>
                  </a:lnTo>
                  <a:lnTo>
                    <a:pt x="16352" y="7810"/>
                  </a:lnTo>
                  <a:lnTo>
                    <a:pt x="17409" y="6915"/>
                  </a:lnTo>
                  <a:lnTo>
                    <a:pt x="18467" y="5980"/>
                  </a:lnTo>
                  <a:lnTo>
                    <a:pt x="19525" y="5044"/>
                  </a:lnTo>
                  <a:lnTo>
                    <a:pt x="20663" y="3905"/>
                  </a:lnTo>
                  <a:lnTo>
                    <a:pt x="21762" y="2767"/>
                  </a:lnTo>
                  <a:lnTo>
                    <a:pt x="22819" y="1546"/>
                  </a:lnTo>
                  <a:lnTo>
                    <a:pt x="23836" y="326"/>
                  </a:lnTo>
                  <a:lnTo>
                    <a:pt x="23877" y="285"/>
                  </a:lnTo>
                  <a:lnTo>
                    <a:pt x="23877" y="204"/>
                  </a:lnTo>
                  <a:lnTo>
                    <a:pt x="23836" y="82"/>
                  </a:lnTo>
                  <a:lnTo>
                    <a:pt x="23755" y="41"/>
                  </a:lnTo>
                  <a:lnTo>
                    <a:pt x="237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3"/>
            <p:cNvSpPr/>
            <p:nvPr/>
          </p:nvSpPr>
          <p:spPr>
            <a:xfrm>
              <a:off x="261500" y="916725"/>
              <a:ext cx="477975" cy="336600"/>
            </a:xfrm>
            <a:custGeom>
              <a:avLst/>
              <a:gdLst/>
              <a:ahLst/>
              <a:cxnLst/>
              <a:rect l="l" t="t" r="r" b="b"/>
              <a:pathLst>
                <a:path w="19119" h="13464" extrusionOk="0">
                  <a:moveTo>
                    <a:pt x="18915" y="0"/>
                  </a:moveTo>
                  <a:lnTo>
                    <a:pt x="18834" y="41"/>
                  </a:lnTo>
                  <a:lnTo>
                    <a:pt x="18793" y="82"/>
                  </a:lnTo>
                  <a:lnTo>
                    <a:pt x="18101" y="1017"/>
                  </a:lnTo>
                  <a:lnTo>
                    <a:pt x="17410" y="1912"/>
                  </a:lnTo>
                  <a:lnTo>
                    <a:pt x="16678" y="2766"/>
                  </a:lnTo>
                  <a:lnTo>
                    <a:pt x="15946" y="3620"/>
                  </a:lnTo>
                  <a:lnTo>
                    <a:pt x="15132" y="4434"/>
                  </a:lnTo>
                  <a:lnTo>
                    <a:pt x="14319" y="5247"/>
                  </a:lnTo>
                  <a:lnTo>
                    <a:pt x="13505" y="5980"/>
                  </a:lnTo>
                  <a:lnTo>
                    <a:pt x="12610" y="6712"/>
                  </a:lnTo>
                  <a:lnTo>
                    <a:pt x="11756" y="7403"/>
                  </a:lnTo>
                  <a:lnTo>
                    <a:pt x="10820" y="8095"/>
                  </a:lnTo>
                  <a:lnTo>
                    <a:pt x="9885" y="8746"/>
                  </a:lnTo>
                  <a:lnTo>
                    <a:pt x="8949" y="9315"/>
                  </a:lnTo>
                  <a:lnTo>
                    <a:pt x="7973" y="9925"/>
                  </a:lnTo>
                  <a:lnTo>
                    <a:pt x="6997" y="10454"/>
                  </a:lnTo>
                  <a:lnTo>
                    <a:pt x="5980" y="10942"/>
                  </a:lnTo>
                  <a:lnTo>
                    <a:pt x="4963" y="11430"/>
                  </a:lnTo>
                  <a:lnTo>
                    <a:pt x="3783" y="11918"/>
                  </a:lnTo>
                  <a:lnTo>
                    <a:pt x="2563" y="12366"/>
                  </a:lnTo>
                  <a:lnTo>
                    <a:pt x="1343" y="12772"/>
                  </a:lnTo>
                  <a:lnTo>
                    <a:pt x="123" y="13098"/>
                  </a:lnTo>
                  <a:lnTo>
                    <a:pt x="41" y="13139"/>
                  </a:lnTo>
                  <a:lnTo>
                    <a:pt x="1" y="13220"/>
                  </a:lnTo>
                  <a:lnTo>
                    <a:pt x="1" y="13261"/>
                  </a:lnTo>
                  <a:lnTo>
                    <a:pt x="1" y="13342"/>
                  </a:lnTo>
                  <a:lnTo>
                    <a:pt x="41" y="13383"/>
                  </a:lnTo>
                  <a:lnTo>
                    <a:pt x="82" y="13464"/>
                  </a:lnTo>
                  <a:lnTo>
                    <a:pt x="245" y="13464"/>
                  </a:lnTo>
                  <a:lnTo>
                    <a:pt x="1343" y="13179"/>
                  </a:lnTo>
                  <a:lnTo>
                    <a:pt x="2400" y="12813"/>
                  </a:lnTo>
                  <a:lnTo>
                    <a:pt x="3499" y="12406"/>
                  </a:lnTo>
                  <a:lnTo>
                    <a:pt x="4556" y="12000"/>
                  </a:lnTo>
                  <a:lnTo>
                    <a:pt x="5614" y="11552"/>
                  </a:lnTo>
                  <a:lnTo>
                    <a:pt x="6631" y="11023"/>
                  </a:lnTo>
                  <a:lnTo>
                    <a:pt x="7648" y="10495"/>
                  </a:lnTo>
                  <a:lnTo>
                    <a:pt x="8665" y="9925"/>
                  </a:lnTo>
                  <a:lnTo>
                    <a:pt x="9641" y="9356"/>
                  </a:lnTo>
                  <a:lnTo>
                    <a:pt x="10576" y="8705"/>
                  </a:lnTo>
                  <a:lnTo>
                    <a:pt x="11512" y="8054"/>
                  </a:lnTo>
                  <a:lnTo>
                    <a:pt x="12447" y="7363"/>
                  </a:lnTo>
                  <a:lnTo>
                    <a:pt x="13342" y="6630"/>
                  </a:lnTo>
                  <a:lnTo>
                    <a:pt x="14197" y="5858"/>
                  </a:lnTo>
                  <a:lnTo>
                    <a:pt x="15010" y="5085"/>
                  </a:lnTo>
                  <a:lnTo>
                    <a:pt x="15824" y="4271"/>
                  </a:lnTo>
                  <a:lnTo>
                    <a:pt x="16718" y="3295"/>
                  </a:lnTo>
                  <a:lnTo>
                    <a:pt x="17532" y="2319"/>
                  </a:lnTo>
                  <a:lnTo>
                    <a:pt x="18345" y="1302"/>
                  </a:lnTo>
                  <a:lnTo>
                    <a:pt x="19078" y="285"/>
                  </a:lnTo>
                  <a:lnTo>
                    <a:pt x="19118" y="204"/>
                  </a:lnTo>
                  <a:lnTo>
                    <a:pt x="19118" y="122"/>
                  </a:lnTo>
                  <a:lnTo>
                    <a:pt x="19078" y="82"/>
                  </a:lnTo>
                  <a:lnTo>
                    <a:pt x="19037" y="41"/>
                  </a:lnTo>
                  <a:lnTo>
                    <a:pt x="189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3"/>
            <p:cNvSpPr/>
            <p:nvPr/>
          </p:nvSpPr>
          <p:spPr>
            <a:xfrm>
              <a:off x="277775" y="921800"/>
              <a:ext cx="404750" cy="281700"/>
            </a:xfrm>
            <a:custGeom>
              <a:avLst/>
              <a:gdLst/>
              <a:ahLst/>
              <a:cxnLst/>
              <a:rect l="l" t="t" r="r" b="b"/>
              <a:pathLst>
                <a:path w="16190" h="11268" extrusionOk="0">
                  <a:moveTo>
                    <a:pt x="15945" y="1"/>
                  </a:moveTo>
                  <a:lnTo>
                    <a:pt x="15864" y="41"/>
                  </a:lnTo>
                  <a:lnTo>
                    <a:pt x="12895" y="2319"/>
                  </a:lnTo>
                  <a:lnTo>
                    <a:pt x="9844" y="4516"/>
                  </a:lnTo>
                  <a:lnTo>
                    <a:pt x="6793" y="6631"/>
                  </a:lnTo>
                  <a:lnTo>
                    <a:pt x="3661" y="8705"/>
                  </a:lnTo>
                  <a:lnTo>
                    <a:pt x="1871" y="9804"/>
                  </a:lnTo>
                  <a:lnTo>
                    <a:pt x="82" y="10942"/>
                  </a:lnTo>
                  <a:lnTo>
                    <a:pt x="41" y="10983"/>
                  </a:lnTo>
                  <a:lnTo>
                    <a:pt x="0" y="11064"/>
                  </a:lnTo>
                  <a:lnTo>
                    <a:pt x="0" y="11105"/>
                  </a:lnTo>
                  <a:lnTo>
                    <a:pt x="41" y="11186"/>
                  </a:lnTo>
                  <a:lnTo>
                    <a:pt x="82" y="11227"/>
                  </a:lnTo>
                  <a:lnTo>
                    <a:pt x="122" y="11268"/>
                  </a:lnTo>
                  <a:lnTo>
                    <a:pt x="285" y="11268"/>
                  </a:lnTo>
                  <a:lnTo>
                    <a:pt x="3458" y="9275"/>
                  </a:lnTo>
                  <a:lnTo>
                    <a:pt x="6631" y="7200"/>
                  </a:lnTo>
                  <a:lnTo>
                    <a:pt x="9722" y="5044"/>
                  </a:lnTo>
                  <a:lnTo>
                    <a:pt x="12773" y="2848"/>
                  </a:lnTo>
                  <a:lnTo>
                    <a:pt x="14440" y="1587"/>
                  </a:lnTo>
                  <a:lnTo>
                    <a:pt x="16108" y="326"/>
                  </a:lnTo>
                  <a:lnTo>
                    <a:pt x="16149" y="245"/>
                  </a:lnTo>
                  <a:lnTo>
                    <a:pt x="16189" y="204"/>
                  </a:lnTo>
                  <a:lnTo>
                    <a:pt x="16149" y="123"/>
                  </a:lnTo>
                  <a:lnTo>
                    <a:pt x="16108" y="82"/>
                  </a:lnTo>
                  <a:lnTo>
                    <a:pt x="159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3"/>
            <p:cNvSpPr/>
            <p:nvPr/>
          </p:nvSpPr>
          <p:spPr>
            <a:xfrm>
              <a:off x="329625" y="896375"/>
              <a:ext cx="264425" cy="187150"/>
            </a:xfrm>
            <a:custGeom>
              <a:avLst/>
              <a:gdLst/>
              <a:ahLst/>
              <a:cxnLst/>
              <a:rect l="l" t="t" r="r" b="b"/>
              <a:pathLst>
                <a:path w="10577" h="7486" extrusionOk="0">
                  <a:moveTo>
                    <a:pt x="7038" y="1"/>
                  </a:moveTo>
                  <a:lnTo>
                    <a:pt x="6956" y="41"/>
                  </a:lnTo>
                  <a:lnTo>
                    <a:pt x="5940" y="651"/>
                  </a:lnTo>
                  <a:lnTo>
                    <a:pt x="4963" y="1262"/>
                  </a:lnTo>
                  <a:lnTo>
                    <a:pt x="4028" y="1953"/>
                  </a:lnTo>
                  <a:lnTo>
                    <a:pt x="3133" y="2645"/>
                  </a:lnTo>
                  <a:lnTo>
                    <a:pt x="2197" y="3417"/>
                  </a:lnTo>
                  <a:lnTo>
                    <a:pt x="1343" y="4231"/>
                  </a:lnTo>
                  <a:lnTo>
                    <a:pt x="936" y="4597"/>
                  </a:lnTo>
                  <a:lnTo>
                    <a:pt x="570" y="5004"/>
                  </a:lnTo>
                  <a:lnTo>
                    <a:pt x="408" y="5207"/>
                  </a:lnTo>
                  <a:lnTo>
                    <a:pt x="286" y="5451"/>
                  </a:lnTo>
                  <a:lnTo>
                    <a:pt x="164" y="5655"/>
                  </a:lnTo>
                  <a:lnTo>
                    <a:pt x="82" y="5899"/>
                  </a:lnTo>
                  <a:lnTo>
                    <a:pt x="42" y="6143"/>
                  </a:lnTo>
                  <a:lnTo>
                    <a:pt x="1" y="6346"/>
                  </a:lnTo>
                  <a:lnTo>
                    <a:pt x="42" y="6550"/>
                  </a:lnTo>
                  <a:lnTo>
                    <a:pt x="82" y="6753"/>
                  </a:lnTo>
                  <a:lnTo>
                    <a:pt x="164" y="6956"/>
                  </a:lnTo>
                  <a:lnTo>
                    <a:pt x="286" y="7119"/>
                  </a:lnTo>
                  <a:lnTo>
                    <a:pt x="448" y="7282"/>
                  </a:lnTo>
                  <a:lnTo>
                    <a:pt x="652" y="7404"/>
                  </a:lnTo>
                  <a:lnTo>
                    <a:pt x="896" y="7485"/>
                  </a:lnTo>
                  <a:lnTo>
                    <a:pt x="1140" y="7485"/>
                  </a:lnTo>
                  <a:lnTo>
                    <a:pt x="1384" y="7444"/>
                  </a:lnTo>
                  <a:lnTo>
                    <a:pt x="1669" y="7404"/>
                  </a:lnTo>
                  <a:lnTo>
                    <a:pt x="2157" y="7160"/>
                  </a:lnTo>
                  <a:lnTo>
                    <a:pt x="2604" y="6916"/>
                  </a:lnTo>
                  <a:lnTo>
                    <a:pt x="3621" y="6346"/>
                  </a:lnTo>
                  <a:lnTo>
                    <a:pt x="4638" y="5777"/>
                  </a:lnTo>
                  <a:lnTo>
                    <a:pt x="5614" y="5126"/>
                  </a:lnTo>
                  <a:lnTo>
                    <a:pt x="6550" y="4475"/>
                  </a:lnTo>
                  <a:lnTo>
                    <a:pt x="7607" y="3662"/>
                  </a:lnTo>
                  <a:lnTo>
                    <a:pt x="8584" y="2848"/>
                  </a:lnTo>
                  <a:lnTo>
                    <a:pt x="9600" y="1953"/>
                  </a:lnTo>
                  <a:lnTo>
                    <a:pt x="10536" y="1058"/>
                  </a:lnTo>
                  <a:lnTo>
                    <a:pt x="10577" y="977"/>
                  </a:lnTo>
                  <a:lnTo>
                    <a:pt x="10577" y="936"/>
                  </a:lnTo>
                  <a:lnTo>
                    <a:pt x="10577" y="855"/>
                  </a:lnTo>
                  <a:lnTo>
                    <a:pt x="10536" y="814"/>
                  </a:lnTo>
                  <a:lnTo>
                    <a:pt x="10455" y="774"/>
                  </a:lnTo>
                  <a:lnTo>
                    <a:pt x="10414" y="733"/>
                  </a:lnTo>
                  <a:lnTo>
                    <a:pt x="10333" y="774"/>
                  </a:lnTo>
                  <a:lnTo>
                    <a:pt x="10251" y="814"/>
                  </a:lnTo>
                  <a:lnTo>
                    <a:pt x="9478" y="1546"/>
                  </a:lnTo>
                  <a:lnTo>
                    <a:pt x="8706" y="2238"/>
                  </a:lnTo>
                  <a:lnTo>
                    <a:pt x="7892" y="2929"/>
                  </a:lnTo>
                  <a:lnTo>
                    <a:pt x="7079" y="3621"/>
                  </a:lnTo>
                  <a:lnTo>
                    <a:pt x="6224" y="4231"/>
                  </a:lnTo>
                  <a:lnTo>
                    <a:pt x="5329" y="4841"/>
                  </a:lnTo>
                  <a:lnTo>
                    <a:pt x="4435" y="5451"/>
                  </a:lnTo>
                  <a:lnTo>
                    <a:pt x="3540" y="5980"/>
                  </a:lnTo>
                  <a:lnTo>
                    <a:pt x="2604" y="6550"/>
                  </a:lnTo>
                  <a:lnTo>
                    <a:pt x="2116" y="6794"/>
                  </a:lnTo>
                  <a:lnTo>
                    <a:pt x="1628" y="6997"/>
                  </a:lnTo>
                  <a:lnTo>
                    <a:pt x="1384" y="7078"/>
                  </a:lnTo>
                  <a:lnTo>
                    <a:pt x="1140" y="7119"/>
                  </a:lnTo>
                  <a:lnTo>
                    <a:pt x="855" y="7078"/>
                  </a:lnTo>
                  <a:lnTo>
                    <a:pt x="733" y="7038"/>
                  </a:lnTo>
                  <a:lnTo>
                    <a:pt x="652" y="6956"/>
                  </a:lnTo>
                  <a:lnTo>
                    <a:pt x="489" y="6794"/>
                  </a:lnTo>
                  <a:lnTo>
                    <a:pt x="408" y="6590"/>
                  </a:lnTo>
                  <a:lnTo>
                    <a:pt x="408" y="6387"/>
                  </a:lnTo>
                  <a:lnTo>
                    <a:pt x="408" y="6183"/>
                  </a:lnTo>
                  <a:lnTo>
                    <a:pt x="448" y="5939"/>
                  </a:lnTo>
                  <a:lnTo>
                    <a:pt x="530" y="5695"/>
                  </a:lnTo>
                  <a:lnTo>
                    <a:pt x="652" y="5492"/>
                  </a:lnTo>
                  <a:lnTo>
                    <a:pt x="814" y="5289"/>
                  </a:lnTo>
                  <a:lnTo>
                    <a:pt x="1180" y="4882"/>
                  </a:lnTo>
                  <a:lnTo>
                    <a:pt x="1547" y="4556"/>
                  </a:lnTo>
                  <a:lnTo>
                    <a:pt x="2319" y="3824"/>
                  </a:lnTo>
                  <a:lnTo>
                    <a:pt x="3133" y="3133"/>
                  </a:lnTo>
                  <a:lnTo>
                    <a:pt x="4068" y="2360"/>
                  </a:lnTo>
                  <a:lnTo>
                    <a:pt x="5085" y="1668"/>
                  </a:lnTo>
                  <a:lnTo>
                    <a:pt x="6102" y="977"/>
                  </a:lnTo>
                  <a:lnTo>
                    <a:pt x="7160" y="367"/>
                  </a:lnTo>
                  <a:lnTo>
                    <a:pt x="7201" y="326"/>
                  </a:lnTo>
                  <a:lnTo>
                    <a:pt x="7241" y="245"/>
                  </a:lnTo>
                  <a:lnTo>
                    <a:pt x="7241" y="163"/>
                  </a:lnTo>
                  <a:lnTo>
                    <a:pt x="7201" y="123"/>
                  </a:lnTo>
                  <a:lnTo>
                    <a:pt x="7160" y="82"/>
                  </a:lnTo>
                  <a:lnTo>
                    <a:pt x="7119" y="41"/>
                  </a:lnTo>
                  <a:lnTo>
                    <a:pt x="70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5" name="Google Shape;425;p13"/>
          <p:cNvGrpSpPr/>
          <p:nvPr/>
        </p:nvGrpSpPr>
        <p:grpSpPr>
          <a:xfrm>
            <a:off x="8151930" y="-741100"/>
            <a:ext cx="1340699" cy="1721646"/>
            <a:chOff x="2659350" y="1746500"/>
            <a:chExt cx="379350" cy="487125"/>
          </a:xfrm>
        </p:grpSpPr>
        <p:sp>
          <p:nvSpPr>
            <p:cNvPr id="426" name="Google Shape;426;p13"/>
            <p:cNvSpPr/>
            <p:nvPr/>
          </p:nvSpPr>
          <p:spPr>
            <a:xfrm>
              <a:off x="2659350" y="1746500"/>
              <a:ext cx="379350" cy="487125"/>
            </a:xfrm>
            <a:custGeom>
              <a:avLst/>
              <a:gdLst/>
              <a:ahLst/>
              <a:cxnLst/>
              <a:rect l="l" t="t" r="r" b="b"/>
              <a:pathLst>
                <a:path w="15174" h="19485" extrusionOk="0">
                  <a:moveTo>
                    <a:pt x="14116" y="1"/>
                  </a:moveTo>
                  <a:lnTo>
                    <a:pt x="14034" y="42"/>
                  </a:lnTo>
                  <a:lnTo>
                    <a:pt x="13261" y="774"/>
                  </a:lnTo>
                  <a:lnTo>
                    <a:pt x="12448" y="1465"/>
                  </a:lnTo>
                  <a:lnTo>
                    <a:pt x="11634" y="2116"/>
                  </a:lnTo>
                  <a:lnTo>
                    <a:pt x="10821" y="2767"/>
                  </a:lnTo>
                  <a:lnTo>
                    <a:pt x="9112" y="4028"/>
                  </a:lnTo>
                  <a:lnTo>
                    <a:pt x="7404" y="5248"/>
                  </a:lnTo>
                  <a:lnTo>
                    <a:pt x="5899" y="6428"/>
                  </a:lnTo>
                  <a:lnTo>
                    <a:pt x="5167" y="7079"/>
                  </a:lnTo>
                  <a:lnTo>
                    <a:pt x="4435" y="7729"/>
                  </a:lnTo>
                  <a:lnTo>
                    <a:pt x="3743" y="8380"/>
                  </a:lnTo>
                  <a:lnTo>
                    <a:pt x="3133" y="9072"/>
                  </a:lnTo>
                  <a:lnTo>
                    <a:pt x="2482" y="9844"/>
                  </a:lnTo>
                  <a:lnTo>
                    <a:pt x="1953" y="10617"/>
                  </a:lnTo>
                  <a:lnTo>
                    <a:pt x="1425" y="11390"/>
                  </a:lnTo>
                  <a:lnTo>
                    <a:pt x="1018" y="12204"/>
                  </a:lnTo>
                  <a:lnTo>
                    <a:pt x="652" y="13058"/>
                  </a:lnTo>
                  <a:lnTo>
                    <a:pt x="326" y="13912"/>
                  </a:lnTo>
                  <a:lnTo>
                    <a:pt x="123" y="14766"/>
                  </a:lnTo>
                  <a:lnTo>
                    <a:pt x="82" y="15173"/>
                  </a:lnTo>
                  <a:lnTo>
                    <a:pt x="42" y="15620"/>
                  </a:lnTo>
                  <a:lnTo>
                    <a:pt x="1" y="16068"/>
                  </a:lnTo>
                  <a:lnTo>
                    <a:pt x="42" y="16475"/>
                  </a:lnTo>
                  <a:lnTo>
                    <a:pt x="82" y="16922"/>
                  </a:lnTo>
                  <a:lnTo>
                    <a:pt x="164" y="17329"/>
                  </a:lnTo>
                  <a:lnTo>
                    <a:pt x="326" y="17736"/>
                  </a:lnTo>
                  <a:lnTo>
                    <a:pt x="489" y="18102"/>
                  </a:lnTo>
                  <a:lnTo>
                    <a:pt x="733" y="18468"/>
                  </a:lnTo>
                  <a:lnTo>
                    <a:pt x="977" y="18753"/>
                  </a:lnTo>
                  <a:lnTo>
                    <a:pt x="1303" y="18997"/>
                  </a:lnTo>
                  <a:lnTo>
                    <a:pt x="1669" y="19200"/>
                  </a:lnTo>
                  <a:lnTo>
                    <a:pt x="2035" y="19363"/>
                  </a:lnTo>
                  <a:lnTo>
                    <a:pt x="2442" y="19444"/>
                  </a:lnTo>
                  <a:lnTo>
                    <a:pt x="2930" y="19485"/>
                  </a:lnTo>
                  <a:lnTo>
                    <a:pt x="3418" y="19485"/>
                  </a:lnTo>
                  <a:lnTo>
                    <a:pt x="3906" y="19444"/>
                  </a:lnTo>
                  <a:lnTo>
                    <a:pt x="4394" y="19363"/>
                  </a:lnTo>
                  <a:lnTo>
                    <a:pt x="5370" y="19159"/>
                  </a:lnTo>
                  <a:lnTo>
                    <a:pt x="6306" y="18915"/>
                  </a:lnTo>
                  <a:lnTo>
                    <a:pt x="7323" y="18631"/>
                  </a:lnTo>
                  <a:lnTo>
                    <a:pt x="8340" y="18305"/>
                  </a:lnTo>
                  <a:lnTo>
                    <a:pt x="9356" y="17980"/>
                  </a:lnTo>
                  <a:lnTo>
                    <a:pt x="10333" y="17614"/>
                  </a:lnTo>
                  <a:lnTo>
                    <a:pt x="11309" y="17166"/>
                  </a:lnTo>
                  <a:lnTo>
                    <a:pt x="12285" y="16719"/>
                  </a:lnTo>
                  <a:lnTo>
                    <a:pt x="13221" y="16271"/>
                  </a:lnTo>
                  <a:lnTo>
                    <a:pt x="14156" y="15743"/>
                  </a:lnTo>
                  <a:lnTo>
                    <a:pt x="15051" y="15214"/>
                  </a:lnTo>
                  <a:lnTo>
                    <a:pt x="15132" y="15173"/>
                  </a:lnTo>
                  <a:lnTo>
                    <a:pt x="15173" y="15092"/>
                  </a:lnTo>
                  <a:lnTo>
                    <a:pt x="15173" y="15051"/>
                  </a:lnTo>
                  <a:lnTo>
                    <a:pt x="15132" y="14970"/>
                  </a:lnTo>
                  <a:lnTo>
                    <a:pt x="15092" y="14929"/>
                  </a:lnTo>
                  <a:lnTo>
                    <a:pt x="15010" y="14888"/>
                  </a:lnTo>
                  <a:lnTo>
                    <a:pt x="14888" y="14888"/>
                  </a:lnTo>
                  <a:lnTo>
                    <a:pt x="13994" y="15417"/>
                  </a:lnTo>
                  <a:lnTo>
                    <a:pt x="13099" y="15905"/>
                  </a:lnTo>
                  <a:lnTo>
                    <a:pt x="12163" y="16393"/>
                  </a:lnTo>
                  <a:lnTo>
                    <a:pt x="11228" y="16800"/>
                  </a:lnTo>
                  <a:lnTo>
                    <a:pt x="10292" y="17207"/>
                  </a:lnTo>
                  <a:lnTo>
                    <a:pt x="9316" y="17573"/>
                  </a:lnTo>
                  <a:lnTo>
                    <a:pt x="8340" y="17939"/>
                  </a:lnTo>
                  <a:lnTo>
                    <a:pt x="7363" y="18224"/>
                  </a:lnTo>
                  <a:lnTo>
                    <a:pt x="6387" y="18508"/>
                  </a:lnTo>
                  <a:lnTo>
                    <a:pt x="5452" y="18753"/>
                  </a:lnTo>
                  <a:lnTo>
                    <a:pt x="4475" y="18956"/>
                  </a:lnTo>
                  <a:lnTo>
                    <a:pt x="3987" y="19037"/>
                  </a:lnTo>
                  <a:lnTo>
                    <a:pt x="3499" y="19119"/>
                  </a:lnTo>
                  <a:lnTo>
                    <a:pt x="3052" y="19119"/>
                  </a:lnTo>
                  <a:lnTo>
                    <a:pt x="2604" y="19078"/>
                  </a:lnTo>
                  <a:lnTo>
                    <a:pt x="2157" y="18997"/>
                  </a:lnTo>
                  <a:lnTo>
                    <a:pt x="1750" y="18834"/>
                  </a:lnTo>
                  <a:lnTo>
                    <a:pt x="1425" y="18631"/>
                  </a:lnTo>
                  <a:lnTo>
                    <a:pt x="1140" y="18386"/>
                  </a:lnTo>
                  <a:lnTo>
                    <a:pt x="896" y="18061"/>
                  </a:lnTo>
                  <a:lnTo>
                    <a:pt x="692" y="17695"/>
                  </a:lnTo>
                  <a:lnTo>
                    <a:pt x="530" y="17329"/>
                  </a:lnTo>
                  <a:lnTo>
                    <a:pt x="448" y="16922"/>
                  </a:lnTo>
                  <a:lnTo>
                    <a:pt x="408" y="16475"/>
                  </a:lnTo>
                  <a:lnTo>
                    <a:pt x="367" y="16068"/>
                  </a:lnTo>
                  <a:lnTo>
                    <a:pt x="408" y="15661"/>
                  </a:lnTo>
                  <a:lnTo>
                    <a:pt x="448" y="15214"/>
                  </a:lnTo>
                  <a:lnTo>
                    <a:pt x="611" y="14400"/>
                  </a:lnTo>
                  <a:lnTo>
                    <a:pt x="855" y="13546"/>
                  </a:lnTo>
                  <a:lnTo>
                    <a:pt x="1181" y="12732"/>
                  </a:lnTo>
                  <a:lnTo>
                    <a:pt x="1587" y="11919"/>
                  </a:lnTo>
                  <a:lnTo>
                    <a:pt x="2035" y="11146"/>
                  </a:lnTo>
                  <a:lnTo>
                    <a:pt x="2564" y="10373"/>
                  </a:lnTo>
                  <a:lnTo>
                    <a:pt x="3133" y="9641"/>
                  </a:lnTo>
                  <a:lnTo>
                    <a:pt x="3743" y="8950"/>
                  </a:lnTo>
                  <a:lnTo>
                    <a:pt x="4394" y="8299"/>
                  </a:lnTo>
                  <a:lnTo>
                    <a:pt x="5045" y="7648"/>
                  </a:lnTo>
                  <a:lnTo>
                    <a:pt x="5736" y="7038"/>
                  </a:lnTo>
                  <a:lnTo>
                    <a:pt x="6468" y="6428"/>
                  </a:lnTo>
                  <a:lnTo>
                    <a:pt x="7201" y="5858"/>
                  </a:lnTo>
                  <a:lnTo>
                    <a:pt x="9031" y="4557"/>
                  </a:lnTo>
                  <a:lnTo>
                    <a:pt x="10821" y="3214"/>
                  </a:lnTo>
                  <a:lnTo>
                    <a:pt x="11756" y="2523"/>
                  </a:lnTo>
                  <a:lnTo>
                    <a:pt x="12611" y="1831"/>
                  </a:lnTo>
                  <a:lnTo>
                    <a:pt x="13465" y="1058"/>
                  </a:lnTo>
                  <a:lnTo>
                    <a:pt x="14278" y="286"/>
                  </a:lnTo>
                  <a:lnTo>
                    <a:pt x="14319" y="245"/>
                  </a:lnTo>
                  <a:lnTo>
                    <a:pt x="14360" y="164"/>
                  </a:lnTo>
                  <a:lnTo>
                    <a:pt x="14319" y="82"/>
                  </a:lnTo>
                  <a:lnTo>
                    <a:pt x="14278" y="42"/>
                  </a:lnTo>
                  <a:lnTo>
                    <a:pt x="142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3"/>
            <p:cNvSpPr/>
            <p:nvPr/>
          </p:nvSpPr>
          <p:spPr>
            <a:xfrm>
              <a:off x="2701050" y="1843125"/>
              <a:ext cx="309175" cy="322375"/>
            </a:xfrm>
            <a:custGeom>
              <a:avLst/>
              <a:gdLst/>
              <a:ahLst/>
              <a:cxnLst/>
              <a:rect l="l" t="t" r="r" b="b"/>
              <a:pathLst>
                <a:path w="12367" h="12895" extrusionOk="0">
                  <a:moveTo>
                    <a:pt x="12163" y="0"/>
                  </a:moveTo>
                  <a:lnTo>
                    <a:pt x="12081" y="41"/>
                  </a:lnTo>
                  <a:lnTo>
                    <a:pt x="9600" y="1831"/>
                  </a:lnTo>
                  <a:lnTo>
                    <a:pt x="7160" y="3702"/>
                  </a:lnTo>
                  <a:lnTo>
                    <a:pt x="5939" y="4637"/>
                  </a:lnTo>
                  <a:lnTo>
                    <a:pt x="4760" y="5613"/>
                  </a:lnTo>
                  <a:lnTo>
                    <a:pt x="3580" y="6630"/>
                  </a:lnTo>
                  <a:lnTo>
                    <a:pt x="2441" y="7647"/>
                  </a:lnTo>
                  <a:lnTo>
                    <a:pt x="1872" y="8135"/>
                  </a:lnTo>
                  <a:lnTo>
                    <a:pt x="1343" y="8664"/>
                  </a:lnTo>
                  <a:lnTo>
                    <a:pt x="855" y="9193"/>
                  </a:lnTo>
                  <a:lnTo>
                    <a:pt x="611" y="9478"/>
                  </a:lnTo>
                  <a:lnTo>
                    <a:pt x="407" y="9762"/>
                  </a:lnTo>
                  <a:lnTo>
                    <a:pt x="285" y="10047"/>
                  </a:lnTo>
                  <a:lnTo>
                    <a:pt x="163" y="10332"/>
                  </a:lnTo>
                  <a:lnTo>
                    <a:pt x="82" y="10617"/>
                  </a:lnTo>
                  <a:lnTo>
                    <a:pt x="1" y="10901"/>
                  </a:lnTo>
                  <a:lnTo>
                    <a:pt x="1" y="11227"/>
                  </a:lnTo>
                  <a:lnTo>
                    <a:pt x="41" y="11511"/>
                  </a:lnTo>
                  <a:lnTo>
                    <a:pt x="123" y="11796"/>
                  </a:lnTo>
                  <a:lnTo>
                    <a:pt x="285" y="12081"/>
                  </a:lnTo>
                  <a:lnTo>
                    <a:pt x="448" y="12284"/>
                  </a:lnTo>
                  <a:lnTo>
                    <a:pt x="651" y="12488"/>
                  </a:lnTo>
                  <a:lnTo>
                    <a:pt x="896" y="12610"/>
                  </a:lnTo>
                  <a:lnTo>
                    <a:pt x="1140" y="12732"/>
                  </a:lnTo>
                  <a:lnTo>
                    <a:pt x="1384" y="12813"/>
                  </a:lnTo>
                  <a:lnTo>
                    <a:pt x="1668" y="12854"/>
                  </a:lnTo>
                  <a:lnTo>
                    <a:pt x="2238" y="12894"/>
                  </a:lnTo>
                  <a:lnTo>
                    <a:pt x="2929" y="12813"/>
                  </a:lnTo>
                  <a:lnTo>
                    <a:pt x="3621" y="12691"/>
                  </a:lnTo>
                  <a:lnTo>
                    <a:pt x="5004" y="12366"/>
                  </a:lnTo>
                  <a:lnTo>
                    <a:pt x="6712" y="11918"/>
                  </a:lnTo>
                  <a:lnTo>
                    <a:pt x="8380" y="11389"/>
                  </a:lnTo>
                  <a:lnTo>
                    <a:pt x="10048" y="10820"/>
                  </a:lnTo>
                  <a:lnTo>
                    <a:pt x="11715" y="10210"/>
                  </a:lnTo>
                  <a:lnTo>
                    <a:pt x="11756" y="10128"/>
                  </a:lnTo>
                  <a:lnTo>
                    <a:pt x="11797" y="10088"/>
                  </a:lnTo>
                  <a:lnTo>
                    <a:pt x="11837" y="9966"/>
                  </a:lnTo>
                  <a:lnTo>
                    <a:pt x="11797" y="9884"/>
                  </a:lnTo>
                  <a:lnTo>
                    <a:pt x="11756" y="9844"/>
                  </a:lnTo>
                  <a:lnTo>
                    <a:pt x="11675" y="9803"/>
                  </a:lnTo>
                  <a:lnTo>
                    <a:pt x="11593" y="9844"/>
                  </a:lnTo>
                  <a:lnTo>
                    <a:pt x="10210" y="10373"/>
                  </a:lnTo>
                  <a:lnTo>
                    <a:pt x="8827" y="10861"/>
                  </a:lnTo>
                  <a:lnTo>
                    <a:pt x="7444" y="11308"/>
                  </a:lnTo>
                  <a:lnTo>
                    <a:pt x="6021" y="11715"/>
                  </a:lnTo>
                  <a:lnTo>
                    <a:pt x="4597" y="12081"/>
                  </a:lnTo>
                  <a:lnTo>
                    <a:pt x="3173" y="12366"/>
                  </a:lnTo>
                  <a:lnTo>
                    <a:pt x="2604" y="12488"/>
                  </a:lnTo>
                  <a:lnTo>
                    <a:pt x="2034" y="12528"/>
                  </a:lnTo>
                  <a:lnTo>
                    <a:pt x="1709" y="12488"/>
                  </a:lnTo>
                  <a:lnTo>
                    <a:pt x="1424" y="12447"/>
                  </a:lnTo>
                  <a:lnTo>
                    <a:pt x="1180" y="12366"/>
                  </a:lnTo>
                  <a:lnTo>
                    <a:pt x="936" y="12244"/>
                  </a:lnTo>
                  <a:lnTo>
                    <a:pt x="692" y="12040"/>
                  </a:lnTo>
                  <a:lnTo>
                    <a:pt x="529" y="11796"/>
                  </a:lnTo>
                  <a:lnTo>
                    <a:pt x="448" y="11511"/>
                  </a:lnTo>
                  <a:lnTo>
                    <a:pt x="407" y="11227"/>
                  </a:lnTo>
                  <a:lnTo>
                    <a:pt x="407" y="10942"/>
                  </a:lnTo>
                  <a:lnTo>
                    <a:pt x="448" y="10657"/>
                  </a:lnTo>
                  <a:lnTo>
                    <a:pt x="529" y="10373"/>
                  </a:lnTo>
                  <a:lnTo>
                    <a:pt x="651" y="10088"/>
                  </a:lnTo>
                  <a:lnTo>
                    <a:pt x="855" y="9803"/>
                  </a:lnTo>
                  <a:lnTo>
                    <a:pt x="1058" y="9518"/>
                  </a:lnTo>
                  <a:lnTo>
                    <a:pt x="1546" y="8990"/>
                  </a:lnTo>
                  <a:lnTo>
                    <a:pt x="2034" y="8501"/>
                  </a:lnTo>
                  <a:lnTo>
                    <a:pt x="2563" y="8013"/>
                  </a:lnTo>
                  <a:lnTo>
                    <a:pt x="3621" y="7037"/>
                  </a:lnTo>
                  <a:lnTo>
                    <a:pt x="4719" y="6102"/>
                  </a:lnTo>
                  <a:lnTo>
                    <a:pt x="5858" y="5207"/>
                  </a:lnTo>
                  <a:lnTo>
                    <a:pt x="6956" y="4271"/>
                  </a:lnTo>
                  <a:lnTo>
                    <a:pt x="8299" y="3295"/>
                  </a:lnTo>
                  <a:lnTo>
                    <a:pt x="9600" y="2278"/>
                  </a:lnTo>
                  <a:lnTo>
                    <a:pt x="12285" y="366"/>
                  </a:lnTo>
                  <a:lnTo>
                    <a:pt x="12326" y="285"/>
                  </a:lnTo>
                  <a:lnTo>
                    <a:pt x="12366" y="203"/>
                  </a:lnTo>
                  <a:lnTo>
                    <a:pt x="12326" y="81"/>
                  </a:lnTo>
                  <a:lnTo>
                    <a:pt x="12285" y="41"/>
                  </a:lnTo>
                  <a:lnTo>
                    <a:pt x="122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3"/>
            <p:cNvSpPr/>
            <p:nvPr/>
          </p:nvSpPr>
          <p:spPr>
            <a:xfrm>
              <a:off x="2756975" y="1978375"/>
              <a:ext cx="183075" cy="133225"/>
            </a:xfrm>
            <a:custGeom>
              <a:avLst/>
              <a:gdLst/>
              <a:ahLst/>
              <a:cxnLst/>
              <a:rect l="l" t="t" r="r" b="b"/>
              <a:pathLst>
                <a:path w="7323" h="5329" extrusionOk="0">
                  <a:moveTo>
                    <a:pt x="5980" y="366"/>
                  </a:moveTo>
                  <a:lnTo>
                    <a:pt x="6306" y="407"/>
                  </a:lnTo>
                  <a:lnTo>
                    <a:pt x="6428" y="407"/>
                  </a:lnTo>
                  <a:lnTo>
                    <a:pt x="6550" y="488"/>
                  </a:lnTo>
                  <a:lnTo>
                    <a:pt x="6672" y="569"/>
                  </a:lnTo>
                  <a:lnTo>
                    <a:pt x="6753" y="651"/>
                  </a:lnTo>
                  <a:lnTo>
                    <a:pt x="6834" y="814"/>
                  </a:lnTo>
                  <a:lnTo>
                    <a:pt x="6875" y="936"/>
                  </a:lnTo>
                  <a:lnTo>
                    <a:pt x="6956" y="1302"/>
                  </a:lnTo>
                  <a:lnTo>
                    <a:pt x="6916" y="1586"/>
                  </a:lnTo>
                  <a:lnTo>
                    <a:pt x="6834" y="1912"/>
                  </a:lnTo>
                  <a:lnTo>
                    <a:pt x="6672" y="2197"/>
                  </a:lnTo>
                  <a:lnTo>
                    <a:pt x="6468" y="2522"/>
                  </a:lnTo>
                  <a:lnTo>
                    <a:pt x="6184" y="2766"/>
                  </a:lnTo>
                  <a:lnTo>
                    <a:pt x="5858" y="3010"/>
                  </a:lnTo>
                  <a:lnTo>
                    <a:pt x="5533" y="3213"/>
                  </a:lnTo>
                  <a:lnTo>
                    <a:pt x="4841" y="3580"/>
                  </a:lnTo>
                  <a:lnTo>
                    <a:pt x="4109" y="3864"/>
                  </a:lnTo>
                  <a:lnTo>
                    <a:pt x="3092" y="4271"/>
                  </a:lnTo>
                  <a:lnTo>
                    <a:pt x="2075" y="4637"/>
                  </a:lnTo>
                  <a:lnTo>
                    <a:pt x="1709" y="4800"/>
                  </a:lnTo>
                  <a:lnTo>
                    <a:pt x="1180" y="4963"/>
                  </a:lnTo>
                  <a:lnTo>
                    <a:pt x="692" y="4963"/>
                  </a:lnTo>
                  <a:lnTo>
                    <a:pt x="530" y="4881"/>
                  </a:lnTo>
                  <a:lnTo>
                    <a:pt x="448" y="4840"/>
                  </a:lnTo>
                  <a:lnTo>
                    <a:pt x="408" y="4759"/>
                  </a:lnTo>
                  <a:lnTo>
                    <a:pt x="367" y="4637"/>
                  </a:lnTo>
                  <a:lnTo>
                    <a:pt x="367" y="4515"/>
                  </a:lnTo>
                  <a:lnTo>
                    <a:pt x="448" y="4312"/>
                  </a:lnTo>
                  <a:lnTo>
                    <a:pt x="570" y="4108"/>
                  </a:lnTo>
                  <a:lnTo>
                    <a:pt x="733" y="3946"/>
                  </a:lnTo>
                  <a:lnTo>
                    <a:pt x="1384" y="3335"/>
                  </a:lnTo>
                  <a:lnTo>
                    <a:pt x="2075" y="2685"/>
                  </a:lnTo>
                  <a:lnTo>
                    <a:pt x="2848" y="2034"/>
                  </a:lnTo>
                  <a:lnTo>
                    <a:pt x="3621" y="1424"/>
                  </a:lnTo>
                  <a:lnTo>
                    <a:pt x="4068" y="1180"/>
                  </a:lnTo>
                  <a:lnTo>
                    <a:pt x="4475" y="936"/>
                  </a:lnTo>
                  <a:lnTo>
                    <a:pt x="4841" y="732"/>
                  </a:lnTo>
                  <a:lnTo>
                    <a:pt x="5207" y="569"/>
                  </a:lnTo>
                  <a:lnTo>
                    <a:pt x="5614" y="447"/>
                  </a:lnTo>
                  <a:lnTo>
                    <a:pt x="5980" y="366"/>
                  </a:lnTo>
                  <a:close/>
                  <a:moveTo>
                    <a:pt x="6021" y="0"/>
                  </a:moveTo>
                  <a:lnTo>
                    <a:pt x="5614" y="81"/>
                  </a:lnTo>
                  <a:lnTo>
                    <a:pt x="5207" y="203"/>
                  </a:lnTo>
                  <a:lnTo>
                    <a:pt x="4841" y="366"/>
                  </a:lnTo>
                  <a:lnTo>
                    <a:pt x="4353" y="569"/>
                  </a:lnTo>
                  <a:lnTo>
                    <a:pt x="3865" y="854"/>
                  </a:lnTo>
                  <a:lnTo>
                    <a:pt x="3377" y="1180"/>
                  </a:lnTo>
                  <a:lnTo>
                    <a:pt x="2930" y="1505"/>
                  </a:lnTo>
                  <a:lnTo>
                    <a:pt x="2035" y="2237"/>
                  </a:lnTo>
                  <a:lnTo>
                    <a:pt x="1180" y="2969"/>
                  </a:lnTo>
                  <a:lnTo>
                    <a:pt x="814" y="3295"/>
                  </a:lnTo>
                  <a:lnTo>
                    <a:pt x="448" y="3702"/>
                  </a:lnTo>
                  <a:lnTo>
                    <a:pt x="245" y="3905"/>
                  </a:lnTo>
                  <a:lnTo>
                    <a:pt x="123" y="4108"/>
                  </a:lnTo>
                  <a:lnTo>
                    <a:pt x="42" y="4352"/>
                  </a:lnTo>
                  <a:lnTo>
                    <a:pt x="1" y="4596"/>
                  </a:lnTo>
                  <a:lnTo>
                    <a:pt x="42" y="4840"/>
                  </a:lnTo>
                  <a:lnTo>
                    <a:pt x="164" y="5044"/>
                  </a:lnTo>
                  <a:lnTo>
                    <a:pt x="326" y="5207"/>
                  </a:lnTo>
                  <a:lnTo>
                    <a:pt x="530" y="5288"/>
                  </a:lnTo>
                  <a:lnTo>
                    <a:pt x="774" y="5329"/>
                  </a:lnTo>
                  <a:lnTo>
                    <a:pt x="1018" y="5329"/>
                  </a:lnTo>
                  <a:lnTo>
                    <a:pt x="1262" y="5288"/>
                  </a:lnTo>
                  <a:lnTo>
                    <a:pt x="1465" y="5247"/>
                  </a:lnTo>
                  <a:lnTo>
                    <a:pt x="2157" y="5003"/>
                  </a:lnTo>
                  <a:lnTo>
                    <a:pt x="2848" y="4759"/>
                  </a:lnTo>
                  <a:lnTo>
                    <a:pt x="4139" y="4266"/>
                  </a:lnTo>
                  <a:lnTo>
                    <a:pt x="4139" y="4266"/>
                  </a:lnTo>
                  <a:lnTo>
                    <a:pt x="4150" y="4271"/>
                  </a:lnTo>
                  <a:lnTo>
                    <a:pt x="4231" y="4230"/>
                  </a:lnTo>
                  <a:lnTo>
                    <a:pt x="4963" y="3905"/>
                  </a:lnTo>
                  <a:lnTo>
                    <a:pt x="5696" y="3539"/>
                  </a:lnTo>
                  <a:lnTo>
                    <a:pt x="6021" y="3335"/>
                  </a:lnTo>
                  <a:lnTo>
                    <a:pt x="6346" y="3091"/>
                  </a:lnTo>
                  <a:lnTo>
                    <a:pt x="6672" y="2847"/>
                  </a:lnTo>
                  <a:lnTo>
                    <a:pt x="6916" y="2522"/>
                  </a:lnTo>
                  <a:lnTo>
                    <a:pt x="7119" y="2197"/>
                  </a:lnTo>
                  <a:lnTo>
                    <a:pt x="7241" y="1871"/>
                  </a:lnTo>
                  <a:lnTo>
                    <a:pt x="7323" y="1505"/>
                  </a:lnTo>
                  <a:lnTo>
                    <a:pt x="7323" y="1098"/>
                  </a:lnTo>
                  <a:lnTo>
                    <a:pt x="7201" y="732"/>
                  </a:lnTo>
                  <a:lnTo>
                    <a:pt x="7119" y="569"/>
                  </a:lnTo>
                  <a:lnTo>
                    <a:pt x="7038" y="407"/>
                  </a:lnTo>
                  <a:lnTo>
                    <a:pt x="6916" y="285"/>
                  </a:lnTo>
                  <a:lnTo>
                    <a:pt x="6794" y="163"/>
                  </a:lnTo>
                  <a:lnTo>
                    <a:pt x="6631" y="81"/>
                  </a:lnTo>
                  <a:lnTo>
                    <a:pt x="6428" y="41"/>
                  </a:lnTo>
                  <a:lnTo>
                    <a:pt x="62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9" name="Google Shape;429;p13"/>
          <p:cNvSpPr/>
          <p:nvPr/>
        </p:nvSpPr>
        <p:spPr>
          <a:xfrm>
            <a:off x="192328" y="1728397"/>
            <a:ext cx="85704" cy="85658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221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1"/>
                </a:lnTo>
                <a:lnTo>
                  <a:pt x="150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4"/>
                </a:lnTo>
                <a:lnTo>
                  <a:pt x="1791" y="652"/>
                </a:lnTo>
                <a:lnTo>
                  <a:pt x="1750" y="489"/>
                </a:lnTo>
                <a:lnTo>
                  <a:pt x="1669" y="367"/>
                </a:lnTo>
                <a:lnTo>
                  <a:pt x="1547" y="245"/>
                </a:lnTo>
                <a:lnTo>
                  <a:pt x="1303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13"/>
          <p:cNvSpPr/>
          <p:nvPr/>
        </p:nvSpPr>
        <p:spPr>
          <a:xfrm>
            <a:off x="8779428" y="3574872"/>
            <a:ext cx="85704" cy="85658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221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1"/>
                </a:lnTo>
                <a:lnTo>
                  <a:pt x="150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4"/>
                </a:lnTo>
                <a:lnTo>
                  <a:pt x="1791" y="652"/>
                </a:lnTo>
                <a:lnTo>
                  <a:pt x="1750" y="489"/>
                </a:lnTo>
                <a:lnTo>
                  <a:pt x="1669" y="367"/>
                </a:lnTo>
                <a:lnTo>
                  <a:pt x="1547" y="245"/>
                </a:lnTo>
                <a:lnTo>
                  <a:pt x="1303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13"/>
          <p:cNvSpPr/>
          <p:nvPr/>
        </p:nvSpPr>
        <p:spPr>
          <a:xfrm>
            <a:off x="353529" y="3868042"/>
            <a:ext cx="85704" cy="85658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180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21" y="1831"/>
                </a:lnTo>
                <a:lnTo>
                  <a:pt x="1384" y="1750"/>
                </a:lnTo>
                <a:lnTo>
                  <a:pt x="1506" y="1668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36"/>
                </a:lnTo>
                <a:lnTo>
                  <a:pt x="1831" y="774"/>
                </a:lnTo>
                <a:lnTo>
                  <a:pt x="1791" y="611"/>
                </a:lnTo>
                <a:lnTo>
                  <a:pt x="1750" y="489"/>
                </a:lnTo>
                <a:lnTo>
                  <a:pt x="1628" y="367"/>
                </a:lnTo>
                <a:lnTo>
                  <a:pt x="1547" y="245"/>
                </a:lnTo>
                <a:lnTo>
                  <a:pt x="1262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13"/>
          <p:cNvSpPr/>
          <p:nvPr/>
        </p:nvSpPr>
        <p:spPr>
          <a:xfrm>
            <a:off x="4349721" y="4617688"/>
            <a:ext cx="152693" cy="154523"/>
          </a:xfrm>
          <a:custGeom>
            <a:avLst/>
            <a:gdLst/>
            <a:ahLst/>
            <a:cxnLst/>
            <a:rect l="l" t="t" r="r" b="b"/>
            <a:pathLst>
              <a:path w="3337" h="3377" extrusionOk="0">
                <a:moveTo>
                  <a:pt x="1506" y="0"/>
                </a:moveTo>
                <a:lnTo>
                  <a:pt x="1262" y="41"/>
                </a:lnTo>
                <a:lnTo>
                  <a:pt x="1018" y="122"/>
                </a:lnTo>
                <a:lnTo>
                  <a:pt x="774" y="204"/>
                </a:lnTo>
                <a:lnTo>
                  <a:pt x="570" y="366"/>
                </a:lnTo>
                <a:lnTo>
                  <a:pt x="408" y="529"/>
                </a:lnTo>
                <a:lnTo>
                  <a:pt x="245" y="692"/>
                </a:lnTo>
                <a:lnTo>
                  <a:pt x="164" y="895"/>
                </a:lnTo>
                <a:lnTo>
                  <a:pt x="82" y="1098"/>
                </a:lnTo>
                <a:lnTo>
                  <a:pt x="1" y="1342"/>
                </a:lnTo>
                <a:lnTo>
                  <a:pt x="1" y="1546"/>
                </a:lnTo>
                <a:lnTo>
                  <a:pt x="1" y="1790"/>
                </a:lnTo>
                <a:lnTo>
                  <a:pt x="1" y="1993"/>
                </a:lnTo>
                <a:lnTo>
                  <a:pt x="123" y="2319"/>
                </a:lnTo>
                <a:lnTo>
                  <a:pt x="245" y="2563"/>
                </a:lnTo>
                <a:lnTo>
                  <a:pt x="448" y="2807"/>
                </a:lnTo>
                <a:lnTo>
                  <a:pt x="692" y="3010"/>
                </a:lnTo>
                <a:lnTo>
                  <a:pt x="936" y="3173"/>
                </a:lnTo>
                <a:lnTo>
                  <a:pt x="1221" y="3295"/>
                </a:lnTo>
                <a:lnTo>
                  <a:pt x="1506" y="3376"/>
                </a:lnTo>
                <a:lnTo>
                  <a:pt x="1831" y="3376"/>
                </a:lnTo>
                <a:lnTo>
                  <a:pt x="2075" y="3336"/>
                </a:lnTo>
                <a:lnTo>
                  <a:pt x="2319" y="3254"/>
                </a:lnTo>
                <a:lnTo>
                  <a:pt x="2564" y="3173"/>
                </a:lnTo>
                <a:lnTo>
                  <a:pt x="2767" y="3010"/>
                </a:lnTo>
                <a:lnTo>
                  <a:pt x="2930" y="2847"/>
                </a:lnTo>
                <a:lnTo>
                  <a:pt x="3092" y="2685"/>
                </a:lnTo>
                <a:lnTo>
                  <a:pt x="3214" y="2441"/>
                </a:lnTo>
                <a:lnTo>
                  <a:pt x="3296" y="2197"/>
                </a:lnTo>
                <a:lnTo>
                  <a:pt x="3336" y="1912"/>
                </a:lnTo>
                <a:lnTo>
                  <a:pt x="3336" y="1627"/>
                </a:lnTo>
                <a:lnTo>
                  <a:pt x="3296" y="1342"/>
                </a:lnTo>
                <a:lnTo>
                  <a:pt x="3214" y="1098"/>
                </a:lnTo>
                <a:lnTo>
                  <a:pt x="3092" y="854"/>
                </a:lnTo>
                <a:lnTo>
                  <a:pt x="2930" y="610"/>
                </a:lnTo>
                <a:lnTo>
                  <a:pt x="2726" y="407"/>
                </a:lnTo>
                <a:lnTo>
                  <a:pt x="2482" y="244"/>
                </a:lnTo>
                <a:lnTo>
                  <a:pt x="2238" y="122"/>
                </a:lnTo>
                <a:lnTo>
                  <a:pt x="1994" y="41"/>
                </a:lnTo>
                <a:lnTo>
                  <a:pt x="17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13"/>
          <p:cNvSpPr/>
          <p:nvPr/>
        </p:nvSpPr>
        <p:spPr>
          <a:xfrm>
            <a:off x="6850353" y="4772197"/>
            <a:ext cx="85704" cy="85658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221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1"/>
                </a:lnTo>
                <a:lnTo>
                  <a:pt x="150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4"/>
                </a:lnTo>
                <a:lnTo>
                  <a:pt x="1791" y="652"/>
                </a:lnTo>
                <a:lnTo>
                  <a:pt x="1750" y="489"/>
                </a:lnTo>
                <a:lnTo>
                  <a:pt x="1669" y="367"/>
                </a:lnTo>
                <a:lnTo>
                  <a:pt x="1547" y="245"/>
                </a:lnTo>
                <a:lnTo>
                  <a:pt x="1303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13"/>
          <p:cNvSpPr/>
          <p:nvPr/>
        </p:nvSpPr>
        <p:spPr>
          <a:xfrm>
            <a:off x="2463266" y="4739422"/>
            <a:ext cx="85704" cy="85658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221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1"/>
                </a:lnTo>
                <a:lnTo>
                  <a:pt x="150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4"/>
                </a:lnTo>
                <a:lnTo>
                  <a:pt x="1791" y="652"/>
                </a:lnTo>
                <a:lnTo>
                  <a:pt x="1750" y="489"/>
                </a:lnTo>
                <a:lnTo>
                  <a:pt x="1669" y="367"/>
                </a:lnTo>
                <a:lnTo>
                  <a:pt x="1547" y="245"/>
                </a:lnTo>
                <a:lnTo>
                  <a:pt x="1303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ONE_COLUMN_TEXT_1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15"/>
          <p:cNvSpPr txBox="1">
            <a:spLocks noGrp="1"/>
          </p:cNvSpPr>
          <p:nvPr>
            <p:ph type="title"/>
          </p:nvPr>
        </p:nvSpPr>
        <p:spPr>
          <a:xfrm>
            <a:off x="1991650" y="1223250"/>
            <a:ext cx="5183700" cy="17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0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15"/>
          <p:cNvSpPr txBox="1">
            <a:spLocks noGrp="1"/>
          </p:cNvSpPr>
          <p:nvPr>
            <p:ph type="subTitle" idx="1"/>
          </p:nvPr>
        </p:nvSpPr>
        <p:spPr>
          <a:xfrm>
            <a:off x="2009650" y="3187900"/>
            <a:ext cx="51477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15"/>
          <p:cNvSpPr/>
          <p:nvPr/>
        </p:nvSpPr>
        <p:spPr>
          <a:xfrm>
            <a:off x="-1108350" y="4178737"/>
            <a:ext cx="3656709" cy="2101870"/>
          </a:xfrm>
          <a:custGeom>
            <a:avLst/>
            <a:gdLst/>
            <a:ahLst/>
            <a:cxnLst/>
            <a:rect l="l" t="t" r="r" b="b"/>
            <a:pathLst>
              <a:path w="34820" h="20014" extrusionOk="0">
                <a:moveTo>
                  <a:pt x="27294" y="1"/>
                </a:moveTo>
                <a:lnTo>
                  <a:pt x="26765" y="41"/>
                </a:lnTo>
                <a:lnTo>
                  <a:pt x="25626" y="123"/>
                </a:lnTo>
                <a:lnTo>
                  <a:pt x="24487" y="326"/>
                </a:lnTo>
                <a:lnTo>
                  <a:pt x="23348" y="529"/>
                </a:lnTo>
                <a:lnTo>
                  <a:pt x="22210" y="814"/>
                </a:lnTo>
                <a:lnTo>
                  <a:pt x="17044" y="1953"/>
                </a:lnTo>
                <a:lnTo>
                  <a:pt x="11878" y="3133"/>
                </a:lnTo>
                <a:lnTo>
                  <a:pt x="10698" y="3377"/>
                </a:lnTo>
                <a:lnTo>
                  <a:pt x="9559" y="3662"/>
                </a:lnTo>
                <a:lnTo>
                  <a:pt x="8380" y="3987"/>
                </a:lnTo>
                <a:lnTo>
                  <a:pt x="7281" y="4394"/>
                </a:lnTo>
                <a:lnTo>
                  <a:pt x="6264" y="4760"/>
                </a:lnTo>
                <a:lnTo>
                  <a:pt x="5288" y="5248"/>
                </a:lnTo>
                <a:lnTo>
                  <a:pt x="4353" y="5777"/>
                </a:lnTo>
                <a:lnTo>
                  <a:pt x="3905" y="6061"/>
                </a:lnTo>
                <a:lnTo>
                  <a:pt x="3458" y="6387"/>
                </a:lnTo>
                <a:lnTo>
                  <a:pt x="2766" y="6997"/>
                </a:lnTo>
                <a:lnTo>
                  <a:pt x="2156" y="7648"/>
                </a:lnTo>
                <a:lnTo>
                  <a:pt x="1587" y="8339"/>
                </a:lnTo>
                <a:lnTo>
                  <a:pt x="1099" y="9112"/>
                </a:lnTo>
                <a:lnTo>
                  <a:pt x="692" y="9885"/>
                </a:lnTo>
                <a:lnTo>
                  <a:pt x="366" y="10699"/>
                </a:lnTo>
                <a:lnTo>
                  <a:pt x="244" y="11146"/>
                </a:lnTo>
                <a:lnTo>
                  <a:pt x="122" y="11553"/>
                </a:lnTo>
                <a:lnTo>
                  <a:pt x="82" y="11959"/>
                </a:lnTo>
                <a:lnTo>
                  <a:pt x="0" y="12407"/>
                </a:lnTo>
                <a:lnTo>
                  <a:pt x="0" y="12854"/>
                </a:lnTo>
                <a:lnTo>
                  <a:pt x="0" y="13261"/>
                </a:lnTo>
                <a:lnTo>
                  <a:pt x="41" y="13709"/>
                </a:lnTo>
                <a:lnTo>
                  <a:pt x="122" y="14115"/>
                </a:lnTo>
                <a:lnTo>
                  <a:pt x="244" y="14522"/>
                </a:lnTo>
                <a:lnTo>
                  <a:pt x="366" y="14929"/>
                </a:lnTo>
                <a:lnTo>
                  <a:pt x="529" y="15336"/>
                </a:lnTo>
                <a:lnTo>
                  <a:pt x="732" y="15742"/>
                </a:lnTo>
                <a:lnTo>
                  <a:pt x="1017" y="16190"/>
                </a:lnTo>
                <a:lnTo>
                  <a:pt x="1302" y="16597"/>
                </a:lnTo>
                <a:lnTo>
                  <a:pt x="1668" y="17003"/>
                </a:lnTo>
                <a:lnTo>
                  <a:pt x="1993" y="17369"/>
                </a:lnTo>
                <a:lnTo>
                  <a:pt x="2400" y="17695"/>
                </a:lnTo>
                <a:lnTo>
                  <a:pt x="2807" y="17980"/>
                </a:lnTo>
                <a:lnTo>
                  <a:pt x="3214" y="18264"/>
                </a:lnTo>
                <a:lnTo>
                  <a:pt x="3661" y="18549"/>
                </a:lnTo>
                <a:lnTo>
                  <a:pt x="4109" y="18793"/>
                </a:lnTo>
                <a:lnTo>
                  <a:pt x="4597" y="18996"/>
                </a:lnTo>
                <a:lnTo>
                  <a:pt x="5532" y="19363"/>
                </a:lnTo>
                <a:lnTo>
                  <a:pt x="6549" y="19607"/>
                </a:lnTo>
                <a:lnTo>
                  <a:pt x="7525" y="19810"/>
                </a:lnTo>
                <a:lnTo>
                  <a:pt x="8136" y="19891"/>
                </a:lnTo>
                <a:lnTo>
                  <a:pt x="8746" y="19932"/>
                </a:lnTo>
                <a:lnTo>
                  <a:pt x="10007" y="20013"/>
                </a:lnTo>
                <a:lnTo>
                  <a:pt x="11227" y="19973"/>
                </a:lnTo>
                <a:lnTo>
                  <a:pt x="12447" y="19891"/>
                </a:lnTo>
                <a:lnTo>
                  <a:pt x="14928" y="19688"/>
                </a:lnTo>
                <a:lnTo>
                  <a:pt x="16149" y="19566"/>
                </a:lnTo>
                <a:lnTo>
                  <a:pt x="17369" y="19485"/>
                </a:lnTo>
                <a:lnTo>
                  <a:pt x="18711" y="19444"/>
                </a:lnTo>
                <a:lnTo>
                  <a:pt x="20013" y="19485"/>
                </a:lnTo>
                <a:lnTo>
                  <a:pt x="22657" y="19566"/>
                </a:lnTo>
                <a:lnTo>
                  <a:pt x="23837" y="19647"/>
                </a:lnTo>
                <a:lnTo>
                  <a:pt x="25626" y="19647"/>
                </a:lnTo>
                <a:lnTo>
                  <a:pt x="26196" y="19607"/>
                </a:lnTo>
                <a:lnTo>
                  <a:pt x="26806" y="19525"/>
                </a:lnTo>
                <a:lnTo>
                  <a:pt x="27375" y="19403"/>
                </a:lnTo>
                <a:lnTo>
                  <a:pt x="27823" y="19281"/>
                </a:lnTo>
                <a:lnTo>
                  <a:pt x="28311" y="19118"/>
                </a:lnTo>
                <a:lnTo>
                  <a:pt x="28758" y="18915"/>
                </a:lnTo>
                <a:lnTo>
                  <a:pt x="29206" y="18712"/>
                </a:lnTo>
                <a:lnTo>
                  <a:pt x="29613" y="18508"/>
                </a:lnTo>
                <a:lnTo>
                  <a:pt x="30060" y="18264"/>
                </a:lnTo>
                <a:lnTo>
                  <a:pt x="30833" y="17695"/>
                </a:lnTo>
                <a:lnTo>
                  <a:pt x="31565" y="17044"/>
                </a:lnTo>
                <a:lnTo>
                  <a:pt x="32257" y="16352"/>
                </a:lnTo>
                <a:lnTo>
                  <a:pt x="32867" y="15580"/>
                </a:lnTo>
                <a:lnTo>
                  <a:pt x="33395" y="14766"/>
                </a:lnTo>
                <a:lnTo>
                  <a:pt x="33680" y="14278"/>
                </a:lnTo>
                <a:lnTo>
                  <a:pt x="33884" y="13749"/>
                </a:lnTo>
                <a:lnTo>
                  <a:pt x="34128" y="13261"/>
                </a:lnTo>
                <a:lnTo>
                  <a:pt x="34290" y="12732"/>
                </a:lnTo>
                <a:lnTo>
                  <a:pt x="34453" y="12204"/>
                </a:lnTo>
                <a:lnTo>
                  <a:pt x="34575" y="11634"/>
                </a:lnTo>
                <a:lnTo>
                  <a:pt x="34697" y="11105"/>
                </a:lnTo>
                <a:lnTo>
                  <a:pt x="34778" y="10536"/>
                </a:lnTo>
                <a:lnTo>
                  <a:pt x="34819" y="9966"/>
                </a:lnTo>
                <a:lnTo>
                  <a:pt x="34819" y="9438"/>
                </a:lnTo>
                <a:lnTo>
                  <a:pt x="34819" y="8868"/>
                </a:lnTo>
                <a:lnTo>
                  <a:pt x="34819" y="8299"/>
                </a:lnTo>
                <a:lnTo>
                  <a:pt x="34738" y="7729"/>
                </a:lnTo>
                <a:lnTo>
                  <a:pt x="34656" y="7200"/>
                </a:lnTo>
                <a:lnTo>
                  <a:pt x="34575" y="6631"/>
                </a:lnTo>
                <a:lnTo>
                  <a:pt x="34412" y="6102"/>
                </a:lnTo>
                <a:lnTo>
                  <a:pt x="34290" y="5533"/>
                </a:lnTo>
                <a:lnTo>
                  <a:pt x="34087" y="5004"/>
                </a:lnTo>
                <a:lnTo>
                  <a:pt x="33884" y="4475"/>
                </a:lnTo>
                <a:lnTo>
                  <a:pt x="33640" y="3946"/>
                </a:lnTo>
                <a:lnTo>
                  <a:pt x="33395" y="3499"/>
                </a:lnTo>
                <a:lnTo>
                  <a:pt x="33111" y="3051"/>
                </a:lnTo>
                <a:lnTo>
                  <a:pt x="32826" y="2604"/>
                </a:lnTo>
                <a:lnTo>
                  <a:pt x="32501" y="2238"/>
                </a:lnTo>
                <a:lnTo>
                  <a:pt x="32134" y="1831"/>
                </a:lnTo>
                <a:lnTo>
                  <a:pt x="31768" y="1465"/>
                </a:lnTo>
                <a:lnTo>
                  <a:pt x="31362" y="1180"/>
                </a:lnTo>
                <a:lnTo>
                  <a:pt x="30914" y="896"/>
                </a:lnTo>
                <a:lnTo>
                  <a:pt x="30426" y="611"/>
                </a:lnTo>
                <a:lnTo>
                  <a:pt x="29938" y="407"/>
                </a:lnTo>
                <a:lnTo>
                  <a:pt x="29450" y="285"/>
                </a:lnTo>
                <a:lnTo>
                  <a:pt x="28921" y="163"/>
                </a:lnTo>
                <a:lnTo>
                  <a:pt x="28392" y="82"/>
                </a:lnTo>
                <a:lnTo>
                  <a:pt x="27823" y="41"/>
                </a:lnTo>
                <a:lnTo>
                  <a:pt x="2729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15"/>
          <p:cNvSpPr/>
          <p:nvPr/>
        </p:nvSpPr>
        <p:spPr>
          <a:xfrm>
            <a:off x="7464025" y="-1156875"/>
            <a:ext cx="3656709" cy="2101870"/>
          </a:xfrm>
          <a:custGeom>
            <a:avLst/>
            <a:gdLst/>
            <a:ahLst/>
            <a:cxnLst/>
            <a:rect l="l" t="t" r="r" b="b"/>
            <a:pathLst>
              <a:path w="34820" h="20014" extrusionOk="0">
                <a:moveTo>
                  <a:pt x="27294" y="1"/>
                </a:moveTo>
                <a:lnTo>
                  <a:pt x="26765" y="41"/>
                </a:lnTo>
                <a:lnTo>
                  <a:pt x="25626" y="123"/>
                </a:lnTo>
                <a:lnTo>
                  <a:pt x="24487" y="326"/>
                </a:lnTo>
                <a:lnTo>
                  <a:pt x="23348" y="529"/>
                </a:lnTo>
                <a:lnTo>
                  <a:pt x="22210" y="814"/>
                </a:lnTo>
                <a:lnTo>
                  <a:pt x="17044" y="1953"/>
                </a:lnTo>
                <a:lnTo>
                  <a:pt x="11878" y="3133"/>
                </a:lnTo>
                <a:lnTo>
                  <a:pt x="10698" y="3377"/>
                </a:lnTo>
                <a:lnTo>
                  <a:pt x="9559" y="3662"/>
                </a:lnTo>
                <a:lnTo>
                  <a:pt x="8380" y="3987"/>
                </a:lnTo>
                <a:lnTo>
                  <a:pt x="7281" y="4394"/>
                </a:lnTo>
                <a:lnTo>
                  <a:pt x="6264" y="4760"/>
                </a:lnTo>
                <a:lnTo>
                  <a:pt x="5288" y="5248"/>
                </a:lnTo>
                <a:lnTo>
                  <a:pt x="4353" y="5777"/>
                </a:lnTo>
                <a:lnTo>
                  <a:pt x="3905" y="6061"/>
                </a:lnTo>
                <a:lnTo>
                  <a:pt x="3458" y="6387"/>
                </a:lnTo>
                <a:lnTo>
                  <a:pt x="2766" y="6997"/>
                </a:lnTo>
                <a:lnTo>
                  <a:pt x="2156" y="7648"/>
                </a:lnTo>
                <a:lnTo>
                  <a:pt x="1587" y="8339"/>
                </a:lnTo>
                <a:lnTo>
                  <a:pt x="1099" y="9112"/>
                </a:lnTo>
                <a:lnTo>
                  <a:pt x="692" y="9885"/>
                </a:lnTo>
                <a:lnTo>
                  <a:pt x="366" y="10699"/>
                </a:lnTo>
                <a:lnTo>
                  <a:pt x="244" y="11146"/>
                </a:lnTo>
                <a:lnTo>
                  <a:pt x="122" y="11553"/>
                </a:lnTo>
                <a:lnTo>
                  <a:pt x="82" y="11959"/>
                </a:lnTo>
                <a:lnTo>
                  <a:pt x="0" y="12407"/>
                </a:lnTo>
                <a:lnTo>
                  <a:pt x="0" y="12854"/>
                </a:lnTo>
                <a:lnTo>
                  <a:pt x="0" y="13261"/>
                </a:lnTo>
                <a:lnTo>
                  <a:pt x="41" y="13709"/>
                </a:lnTo>
                <a:lnTo>
                  <a:pt x="122" y="14115"/>
                </a:lnTo>
                <a:lnTo>
                  <a:pt x="244" y="14522"/>
                </a:lnTo>
                <a:lnTo>
                  <a:pt x="366" y="14929"/>
                </a:lnTo>
                <a:lnTo>
                  <a:pt x="529" y="15336"/>
                </a:lnTo>
                <a:lnTo>
                  <a:pt x="732" y="15742"/>
                </a:lnTo>
                <a:lnTo>
                  <a:pt x="1017" y="16190"/>
                </a:lnTo>
                <a:lnTo>
                  <a:pt x="1302" y="16597"/>
                </a:lnTo>
                <a:lnTo>
                  <a:pt x="1668" y="17003"/>
                </a:lnTo>
                <a:lnTo>
                  <a:pt x="1993" y="17369"/>
                </a:lnTo>
                <a:lnTo>
                  <a:pt x="2400" y="17695"/>
                </a:lnTo>
                <a:lnTo>
                  <a:pt x="2807" y="17980"/>
                </a:lnTo>
                <a:lnTo>
                  <a:pt x="3214" y="18264"/>
                </a:lnTo>
                <a:lnTo>
                  <a:pt x="3661" y="18549"/>
                </a:lnTo>
                <a:lnTo>
                  <a:pt x="4109" y="18793"/>
                </a:lnTo>
                <a:lnTo>
                  <a:pt x="4597" y="18996"/>
                </a:lnTo>
                <a:lnTo>
                  <a:pt x="5532" y="19363"/>
                </a:lnTo>
                <a:lnTo>
                  <a:pt x="6549" y="19607"/>
                </a:lnTo>
                <a:lnTo>
                  <a:pt x="7525" y="19810"/>
                </a:lnTo>
                <a:lnTo>
                  <a:pt x="8136" y="19891"/>
                </a:lnTo>
                <a:lnTo>
                  <a:pt x="8746" y="19932"/>
                </a:lnTo>
                <a:lnTo>
                  <a:pt x="10007" y="20013"/>
                </a:lnTo>
                <a:lnTo>
                  <a:pt x="11227" y="19973"/>
                </a:lnTo>
                <a:lnTo>
                  <a:pt x="12447" y="19891"/>
                </a:lnTo>
                <a:lnTo>
                  <a:pt x="14928" y="19688"/>
                </a:lnTo>
                <a:lnTo>
                  <a:pt x="16149" y="19566"/>
                </a:lnTo>
                <a:lnTo>
                  <a:pt x="17369" y="19485"/>
                </a:lnTo>
                <a:lnTo>
                  <a:pt x="18711" y="19444"/>
                </a:lnTo>
                <a:lnTo>
                  <a:pt x="20013" y="19485"/>
                </a:lnTo>
                <a:lnTo>
                  <a:pt x="22657" y="19566"/>
                </a:lnTo>
                <a:lnTo>
                  <a:pt x="23837" y="19647"/>
                </a:lnTo>
                <a:lnTo>
                  <a:pt x="25626" y="19647"/>
                </a:lnTo>
                <a:lnTo>
                  <a:pt x="26196" y="19607"/>
                </a:lnTo>
                <a:lnTo>
                  <a:pt x="26806" y="19525"/>
                </a:lnTo>
                <a:lnTo>
                  <a:pt x="27375" y="19403"/>
                </a:lnTo>
                <a:lnTo>
                  <a:pt x="27823" y="19281"/>
                </a:lnTo>
                <a:lnTo>
                  <a:pt x="28311" y="19118"/>
                </a:lnTo>
                <a:lnTo>
                  <a:pt x="28758" y="18915"/>
                </a:lnTo>
                <a:lnTo>
                  <a:pt x="29206" y="18712"/>
                </a:lnTo>
                <a:lnTo>
                  <a:pt x="29613" y="18508"/>
                </a:lnTo>
                <a:lnTo>
                  <a:pt x="30060" y="18264"/>
                </a:lnTo>
                <a:lnTo>
                  <a:pt x="30833" y="17695"/>
                </a:lnTo>
                <a:lnTo>
                  <a:pt x="31565" y="17044"/>
                </a:lnTo>
                <a:lnTo>
                  <a:pt x="32257" y="16352"/>
                </a:lnTo>
                <a:lnTo>
                  <a:pt x="32867" y="15580"/>
                </a:lnTo>
                <a:lnTo>
                  <a:pt x="33395" y="14766"/>
                </a:lnTo>
                <a:lnTo>
                  <a:pt x="33680" y="14278"/>
                </a:lnTo>
                <a:lnTo>
                  <a:pt x="33884" y="13749"/>
                </a:lnTo>
                <a:lnTo>
                  <a:pt x="34128" y="13261"/>
                </a:lnTo>
                <a:lnTo>
                  <a:pt x="34290" y="12732"/>
                </a:lnTo>
                <a:lnTo>
                  <a:pt x="34453" y="12204"/>
                </a:lnTo>
                <a:lnTo>
                  <a:pt x="34575" y="11634"/>
                </a:lnTo>
                <a:lnTo>
                  <a:pt x="34697" y="11105"/>
                </a:lnTo>
                <a:lnTo>
                  <a:pt x="34778" y="10536"/>
                </a:lnTo>
                <a:lnTo>
                  <a:pt x="34819" y="9966"/>
                </a:lnTo>
                <a:lnTo>
                  <a:pt x="34819" y="9438"/>
                </a:lnTo>
                <a:lnTo>
                  <a:pt x="34819" y="8868"/>
                </a:lnTo>
                <a:lnTo>
                  <a:pt x="34819" y="8299"/>
                </a:lnTo>
                <a:lnTo>
                  <a:pt x="34738" y="7729"/>
                </a:lnTo>
                <a:lnTo>
                  <a:pt x="34656" y="7200"/>
                </a:lnTo>
                <a:lnTo>
                  <a:pt x="34575" y="6631"/>
                </a:lnTo>
                <a:lnTo>
                  <a:pt x="34412" y="6102"/>
                </a:lnTo>
                <a:lnTo>
                  <a:pt x="34290" y="5533"/>
                </a:lnTo>
                <a:lnTo>
                  <a:pt x="34087" y="5004"/>
                </a:lnTo>
                <a:lnTo>
                  <a:pt x="33884" y="4475"/>
                </a:lnTo>
                <a:lnTo>
                  <a:pt x="33640" y="3946"/>
                </a:lnTo>
                <a:lnTo>
                  <a:pt x="33395" y="3499"/>
                </a:lnTo>
                <a:lnTo>
                  <a:pt x="33111" y="3051"/>
                </a:lnTo>
                <a:lnTo>
                  <a:pt x="32826" y="2604"/>
                </a:lnTo>
                <a:lnTo>
                  <a:pt x="32501" y="2238"/>
                </a:lnTo>
                <a:lnTo>
                  <a:pt x="32134" y="1831"/>
                </a:lnTo>
                <a:lnTo>
                  <a:pt x="31768" y="1465"/>
                </a:lnTo>
                <a:lnTo>
                  <a:pt x="31362" y="1180"/>
                </a:lnTo>
                <a:lnTo>
                  <a:pt x="30914" y="896"/>
                </a:lnTo>
                <a:lnTo>
                  <a:pt x="30426" y="611"/>
                </a:lnTo>
                <a:lnTo>
                  <a:pt x="29938" y="407"/>
                </a:lnTo>
                <a:lnTo>
                  <a:pt x="29450" y="285"/>
                </a:lnTo>
                <a:lnTo>
                  <a:pt x="28921" y="163"/>
                </a:lnTo>
                <a:lnTo>
                  <a:pt x="28392" y="82"/>
                </a:lnTo>
                <a:lnTo>
                  <a:pt x="27823" y="41"/>
                </a:lnTo>
                <a:lnTo>
                  <a:pt x="2729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3" name="Google Shape;483;p15"/>
          <p:cNvGrpSpPr/>
          <p:nvPr/>
        </p:nvGrpSpPr>
        <p:grpSpPr>
          <a:xfrm>
            <a:off x="7371481" y="1494790"/>
            <a:ext cx="307124" cy="305294"/>
            <a:chOff x="1026043" y="1162815"/>
            <a:chExt cx="307124" cy="305294"/>
          </a:xfrm>
        </p:grpSpPr>
        <p:sp>
          <p:nvSpPr>
            <p:cNvPr id="484" name="Google Shape;484;p15"/>
            <p:cNvSpPr/>
            <p:nvPr/>
          </p:nvSpPr>
          <p:spPr>
            <a:xfrm>
              <a:off x="1026043" y="1162815"/>
              <a:ext cx="307124" cy="305294"/>
            </a:xfrm>
            <a:custGeom>
              <a:avLst/>
              <a:gdLst/>
              <a:ahLst/>
              <a:cxnLst/>
              <a:rect l="l" t="t" r="r" b="b"/>
              <a:pathLst>
                <a:path w="6712" h="6672" extrusionOk="0">
                  <a:moveTo>
                    <a:pt x="2766" y="1"/>
                  </a:moveTo>
                  <a:lnTo>
                    <a:pt x="2644" y="41"/>
                  </a:lnTo>
                  <a:lnTo>
                    <a:pt x="2563" y="82"/>
                  </a:lnTo>
                  <a:lnTo>
                    <a:pt x="2441" y="163"/>
                  </a:lnTo>
                  <a:lnTo>
                    <a:pt x="2359" y="245"/>
                  </a:lnTo>
                  <a:lnTo>
                    <a:pt x="2319" y="367"/>
                  </a:lnTo>
                  <a:lnTo>
                    <a:pt x="2237" y="651"/>
                  </a:lnTo>
                  <a:lnTo>
                    <a:pt x="2197" y="936"/>
                  </a:lnTo>
                  <a:lnTo>
                    <a:pt x="2197" y="1221"/>
                  </a:lnTo>
                  <a:lnTo>
                    <a:pt x="2237" y="1506"/>
                  </a:lnTo>
                  <a:lnTo>
                    <a:pt x="2075" y="1343"/>
                  </a:lnTo>
                  <a:lnTo>
                    <a:pt x="1871" y="1221"/>
                  </a:lnTo>
                  <a:lnTo>
                    <a:pt x="1546" y="1139"/>
                  </a:lnTo>
                  <a:lnTo>
                    <a:pt x="1424" y="1099"/>
                  </a:lnTo>
                  <a:lnTo>
                    <a:pt x="1261" y="1139"/>
                  </a:lnTo>
                  <a:lnTo>
                    <a:pt x="1139" y="1180"/>
                  </a:lnTo>
                  <a:lnTo>
                    <a:pt x="1017" y="1262"/>
                  </a:lnTo>
                  <a:lnTo>
                    <a:pt x="895" y="1343"/>
                  </a:lnTo>
                  <a:lnTo>
                    <a:pt x="814" y="1506"/>
                  </a:lnTo>
                  <a:lnTo>
                    <a:pt x="773" y="1790"/>
                  </a:lnTo>
                  <a:lnTo>
                    <a:pt x="773" y="2075"/>
                  </a:lnTo>
                  <a:lnTo>
                    <a:pt x="854" y="2360"/>
                  </a:lnTo>
                  <a:lnTo>
                    <a:pt x="1017" y="2604"/>
                  </a:lnTo>
                  <a:lnTo>
                    <a:pt x="1180" y="2807"/>
                  </a:lnTo>
                  <a:lnTo>
                    <a:pt x="1383" y="3011"/>
                  </a:lnTo>
                  <a:lnTo>
                    <a:pt x="1017" y="2970"/>
                  </a:lnTo>
                  <a:lnTo>
                    <a:pt x="814" y="3011"/>
                  </a:lnTo>
                  <a:lnTo>
                    <a:pt x="651" y="3051"/>
                  </a:lnTo>
                  <a:lnTo>
                    <a:pt x="407" y="3214"/>
                  </a:lnTo>
                  <a:lnTo>
                    <a:pt x="204" y="3377"/>
                  </a:lnTo>
                  <a:lnTo>
                    <a:pt x="82" y="3621"/>
                  </a:lnTo>
                  <a:lnTo>
                    <a:pt x="0" y="3865"/>
                  </a:lnTo>
                  <a:lnTo>
                    <a:pt x="0" y="4109"/>
                  </a:lnTo>
                  <a:lnTo>
                    <a:pt x="82" y="4353"/>
                  </a:lnTo>
                  <a:lnTo>
                    <a:pt x="244" y="4516"/>
                  </a:lnTo>
                  <a:lnTo>
                    <a:pt x="488" y="4678"/>
                  </a:lnTo>
                  <a:lnTo>
                    <a:pt x="692" y="4719"/>
                  </a:lnTo>
                  <a:lnTo>
                    <a:pt x="936" y="4760"/>
                  </a:lnTo>
                  <a:lnTo>
                    <a:pt x="1424" y="4719"/>
                  </a:lnTo>
                  <a:lnTo>
                    <a:pt x="1180" y="5004"/>
                  </a:lnTo>
                  <a:lnTo>
                    <a:pt x="1098" y="5166"/>
                  </a:lnTo>
                  <a:lnTo>
                    <a:pt x="1058" y="5370"/>
                  </a:lnTo>
                  <a:lnTo>
                    <a:pt x="1017" y="5655"/>
                  </a:lnTo>
                  <a:lnTo>
                    <a:pt x="1098" y="5939"/>
                  </a:lnTo>
                  <a:lnTo>
                    <a:pt x="1139" y="6061"/>
                  </a:lnTo>
                  <a:lnTo>
                    <a:pt x="1220" y="6143"/>
                  </a:lnTo>
                  <a:lnTo>
                    <a:pt x="1342" y="6265"/>
                  </a:lnTo>
                  <a:lnTo>
                    <a:pt x="1464" y="6305"/>
                  </a:lnTo>
                  <a:lnTo>
                    <a:pt x="1709" y="6387"/>
                  </a:lnTo>
                  <a:lnTo>
                    <a:pt x="1993" y="6387"/>
                  </a:lnTo>
                  <a:lnTo>
                    <a:pt x="2237" y="6346"/>
                  </a:lnTo>
                  <a:lnTo>
                    <a:pt x="2481" y="6224"/>
                  </a:lnTo>
                  <a:lnTo>
                    <a:pt x="2685" y="6021"/>
                  </a:lnTo>
                  <a:lnTo>
                    <a:pt x="2888" y="5777"/>
                  </a:lnTo>
                  <a:lnTo>
                    <a:pt x="3010" y="6102"/>
                  </a:lnTo>
                  <a:lnTo>
                    <a:pt x="3092" y="6265"/>
                  </a:lnTo>
                  <a:lnTo>
                    <a:pt x="3173" y="6387"/>
                  </a:lnTo>
                  <a:lnTo>
                    <a:pt x="3295" y="6509"/>
                  </a:lnTo>
                  <a:lnTo>
                    <a:pt x="3417" y="6590"/>
                  </a:lnTo>
                  <a:lnTo>
                    <a:pt x="3580" y="6671"/>
                  </a:lnTo>
                  <a:lnTo>
                    <a:pt x="3905" y="6671"/>
                  </a:lnTo>
                  <a:lnTo>
                    <a:pt x="4108" y="6590"/>
                  </a:lnTo>
                  <a:lnTo>
                    <a:pt x="4312" y="6468"/>
                  </a:lnTo>
                  <a:lnTo>
                    <a:pt x="4475" y="6305"/>
                  </a:lnTo>
                  <a:lnTo>
                    <a:pt x="4597" y="6102"/>
                  </a:lnTo>
                  <a:lnTo>
                    <a:pt x="4678" y="5777"/>
                  </a:lnTo>
                  <a:lnTo>
                    <a:pt x="4678" y="5451"/>
                  </a:lnTo>
                  <a:lnTo>
                    <a:pt x="4841" y="5533"/>
                  </a:lnTo>
                  <a:lnTo>
                    <a:pt x="5003" y="5573"/>
                  </a:lnTo>
                  <a:lnTo>
                    <a:pt x="5166" y="5614"/>
                  </a:lnTo>
                  <a:lnTo>
                    <a:pt x="5329" y="5573"/>
                  </a:lnTo>
                  <a:lnTo>
                    <a:pt x="5491" y="5533"/>
                  </a:lnTo>
                  <a:lnTo>
                    <a:pt x="5654" y="5492"/>
                  </a:lnTo>
                  <a:lnTo>
                    <a:pt x="5817" y="5370"/>
                  </a:lnTo>
                  <a:lnTo>
                    <a:pt x="5939" y="5248"/>
                  </a:lnTo>
                  <a:lnTo>
                    <a:pt x="6061" y="5085"/>
                  </a:lnTo>
                  <a:lnTo>
                    <a:pt x="6142" y="4922"/>
                  </a:lnTo>
                  <a:lnTo>
                    <a:pt x="6183" y="4760"/>
                  </a:lnTo>
                  <a:lnTo>
                    <a:pt x="6224" y="4597"/>
                  </a:lnTo>
                  <a:lnTo>
                    <a:pt x="6224" y="4434"/>
                  </a:lnTo>
                  <a:lnTo>
                    <a:pt x="6183" y="4231"/>
                  </a:lnTo>
                  <a:lnTo>
                    <a:pt x="6102" y="4068"/>
                  </a:lnTo>
                  <a:lnTo>
                    <a:pt x="6020" y="3946"/>
                  </a:lnTo>
                  <a:lnTo>
                    <a:pt x="6183" y="3865"/>
                  </a:lnTo>
                  <a:lnTo>
                    <a:pt x="6346" y="3783"/>
                  </a:lnTo>
                  <a:lnTo>
                    <a:pt x="6468" y="3702"/>
                  </a:lnTo>
                  <a:lnTo>
                    <a:pt x="6549" y="3539"/>
                  </a:lnTo>
                  <a:lnTo>
                    <a:pt x="6630" y="3417"/>
                  </a:lnTo>
                  <a:lnTo>
                    <a:pt x="6712" y="3255"/>
                  </a:lnTo>
                  <a:lnTo>
                    <a:pt x="6712" y="3051"/>
                  </a:lnTo>
                  <a:lnTo>
                    <a:pt x="6712" y="2889"/>
                  </a:lnTo>
                  <a:lnTo>
                    <a:pt x="6671" y="2685"/>
                  </a:lnTo>
                  <a:lnTo>
                    <a:pt x="6590" y="2522"/>
                  </a:lnTo>
                  <a:lnTo>
                    <a:pt x="6468" y="2360"/>
                  </a:lnTo>
                  <a:lnTo>
                    <a:pt x="6346" y="2238"/>
                  </a:lnTo>
                  <a:lnTo>
                    <a:pt x="6183" y="2156"/>
                  </a:lnTo>
                  <a:lnTo>
                    <a:pt x="6020" y="2116"/>
                  </a:lnTo>
                  <a:lnTo>
                    <a:pt x="5858" y="2075"/>
                  </a:lnTo>
                  <a:lnTo>
                    <a:pt x="5654" y="2075"/>
                  </a:lnTo>
                  <a:lnTo>
                    <a:pt x="5776" y="1750"/>
                  </a:lnTo>
                  <a:lnTo>
                    <a:pt x="5817" y="1546"/>
                  </a:lnTo>
                  <a:lnTo>
                    <a:pt x="5817" y="1384"/>
                  </a:lnTo>
                  <a:lnTo>
                    <a:pt x="5776" y="1099"/>
                  </a:lnTo>
                  <a:lnTo>
                    <a:pt x="5654" y="855"/>
                  </a:lnTo>
                  <a:lnTo>
                    <a:pt x="5491" y="651"/>
                  </a:lnTo>
                  <a:lnTo>
                    <a:pt x="5369" y="570"/>
                  </a:lnTo>
                  <a:lnTo>
                    <a:pt x="5247" y="489"/>
                  </a:lnTo>
                  <a:lnTo>
                    <a:pt x="4963" y="448"/>
                  </a:lnTo>
                  <a:lnTo>
                    <a:pt x="4678" y="489"/>
                  </a:lnTo>
                  <a:lnTo>
                    <a:pt x="4434" y="570"/>
                  </a:lnTo>
                  <a:lnTo>
                    <a:pt x="4190" y="733"/>
                  </a:lnTo>
                  <a:lnTo>
                    <a:pt x="3946" y="977"/>
                  </a:lnTo>
                  <a:lnTo>
                    <a:pt x="3783" y="1262"/>
                  </a:lnTo>
                  <a:lnTo>
                    <a:pt x="3661" y="895"/>
                  </a:lnTo>
                  <a:lnTo>
                    <a:pt x="3458" y="448"/>
                  </a:lnTo>
                  <a:lnTo>
                    <a:pt x="3336" y="245"/>
                  </a:lnTo>
                  <a:lnTo>
                    <a:pt x="3132" y="82"/>
                  </a:lnTo>
                  <a:lnTo>
                    <a:pt x="3010" y="41"/>
                  </a:lnTo>
                  <a:lnTo>
                    <a:pt x="28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1109780" y="1246551"/>
              <a:ext cx="169440" cy="158275"/>
            </a:xfrm>
            <a:custGeom>
              <a:avLst/>
              <a:gdLst/>
              <a:ahLst/>
              <a:cxnLst/>
              <a:rect l="l" t="t" r="r" b="b"/>
              <a:pathLst>
                <a:path w="3703" h="3459" extrusionOk="0">
                  <a:moveTo>
                    <a:pt x="1668" y="1"/>
                  </a:moveTo>
                  <a:lnTo>
                    <a:pt x="1424" y="82"/>
                  </a:lnTo>
                  <a:lnTo>
                    <a:pt x="1140" y="164"/>
                  </a:lnTo>
                  <a:lnTo>
                    <a:pt x="936" y="286"/>
                  </a:lnTo>
                  <a:lnTo>
                    <a:pt x="692" y="448"/>
                  </a:lnTo>
                  <a:lnTo>
                    <a:pt x="489" y="652"/>
                  </a:lnTo>
                  <a:lnTo>
                    <a:pt x="285" y="896"/>
                  </a:lnTo>
                  <a:lnTo>
                    <a:pt x="163" y="1140"/>
                  </a:lnTo>
                  <a:lnTo>
                    <a:pt x="41" y="1425"/>
                  </a:lnTo>
                  <a:lnTo>
                    <a:pt x="1" y="1709"/>
                  </a:lnTo>
                  <a:lnTo>
                    <a:pt x="1" y="1994"/>
                  </a:lnTo>
                  <a:lnTo>
                    <a:pt x="82" y="2320"/>
                  </a:lnTo>
                  <a:lnTo>
                    <a:pt x="204" y="2604"/>
                  </a:lnTo>
                  <a:lnTo>
                    <a:pt x="367" y="2848"/>
                  </a:lnTo>
                  <a:lnTo>
                    <a:pt x="570" y="3052"/>
                  </a:lnTo>
                  <a:lnTo>
                    <a:pt x="814" y="3214"/>
                  </a:lnTo>
                  <a:lnTo>
                    <a:pt x="1058" y="3336"/>
                  </a:lnTo>
                  <a:lnTo>
                    <a:pt x="1302" y="3418"/>
                  </a:lnTo>
                  <a:lnTo>
                    <a:pt x="1587" y="3458"/>
                  </a:lnTo>
                  <a:lnTo>
                    <a:pt x="1912" y="3458"/>
                  </a:lnTo>
                  <a:lnTo>
                    <a:pt x="2197" y="3377"/>
                  </a:lnTo>
                  <a:lnTo>
                    <a:pt x="2441" y="3255"/>
                  </a:lnTo>
                  <a:lnTo>
                    <a:pt x="2726" y="3092"/>
                  </a:lnTo>
                  <a:lnTo>
                    <a:pt x="2970" y="2889"/>
                  </a:lnTo>
                  <a:lnTo>
                    <a:pt x="3173" y="2686"/>
                  </a:lnTo>
                  <a:lnTo>
                    <a:pt x="3377" y="2401"/>
                  </a:lnTo>
                  <a:lnTo>
                    <a:pt x="3539" y="2157"/>
                  </a:lnTo>
                  <a:lnTo>
                    <a:pt x="3621" y="1831"/>
                  </a:lnTo>
                  <a:lnTo>
                    <a:pt x="3702" y="1547"/>
                  </a:lnTo>
                  <a:lnTo>
                    <a:pt x="3702" y="1303"/>
                  </a:lnTo>
                  <a:lnTo>
                    <a:pt x="3661" y="1059"/>
                  </a:lnTo>
                  <a:lnTo>
                    <a:pt x="3580" y="815"/>
                  </a:lnTo>
                  <a:lnTo>
                    <a:pt x="3458" y="611"/>
                  </a:lnTo>
                  <a:lnTo>
                    <a:pt x="3336" y="448"/>
                  </a:lnTo>
                  <a:lnTo>
                    <a:pt x="3173" y="286"/>
                  </a:lnTo>
                  <a:lnTo>
                    <a:pt x="2929" y="164"/>
                  </a:lnTo>
                  <a:lnTo>
                    <a:pt x="2726" y="82"/>
                  </a:lnTo>
                  <a:lnTo>
                    <a:pt x="24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1200974" y="1274509"/>
              <a:ext cx="18669" cy="18623"/>
            </a:xfrm>
            <a:custGeom>
              <a:avLst/>
              <a:gdLst/>
              <a:ahLst/>
              <a:cxnLst/>
              <a:rect l="l" t="t" r="r" b="b"/>
              <a:pathLst>
                <a:path w="408" h="407" extrusionOk="0">
                  <a:moveTo>
                    <a:pt x="204" y="0"/>
                  </a:moveTo>
                  <a:lnTo>
                    <a:pt x="123" y="41"/>
                  </a:lnTo>
                  <a:lnTo>
                    <a:pt x="82" y="81"/>
                  </a:lnTo>
                  <a:lnTo>
                    <a:pt x="41" y="122"/>
                  </a:lnTo>
                  <a:lnTo>
                    <a:pt x="1" y="204"/>
                  </a:lnTo>
                  <a:lnTo>
                    <a:pt x="41" y="285"/>
                  </a:lnTo>
                  <a:lnTo>
                    <a:pt x="82" y="326"/>
                  </a:lnTo>
                  <a:lnTo>
                    <a:pt x="123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67" y="326"/>
                  </a:lnTo>
                  <a:lnTo>
                    <a:pt x="407" y="285"/>
                  </a:lnTo>
                  <a:lnTo>
                    <a:pt x="407" y="204"/>
                  </a:lnTo>
                  <a:lnTo>
                    <a:pt x="407" y="122"/>
                  </a:lnTo>
                  <a:lnTo>
                    <a:pt x="367" y="81"/>
                  </a:lnTo>
                  <a:lnTo>
                    <a:pt x="285" y="41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1158191" y="1281922"/>
              <a:ext cx="18623" cy="16793"/>
            </a:xfrm>
            <a:custGeom>
              <a:avLst/>
              <a:gdLst/>
              <a:ahLst/>
              <a:cxnLst/>
              <a:rect l="l" t="t" r="r" b="b"/>
              <a:pathLst>
                <a:path w="407" h="367" extrusionOk="0">
                  <a:moveTo>
                    <a:pt x="122" y="1"/>
                  </a:moveTo>
                  <a:lnTo>
                    <a:pt x="41" y="42"/>
                  </a:lnTo>
                  <a:lnTo>
                    <a:pt x="0" y="123"/>
                  </a:lnTo>
                  <a:lnTo>
                    <a:pt x="0" y="164"/>
                  </a:lnTo>
                  <a:lnTo>
                    <a:pt x="0" y="245"/>
                  </a:lnTo>
                  <a:lnTo>
                    <a:pt x="41" y="326"/>
                  </a:lnTo>
                  <a:lnTo>
                    <a:pt x="82" y="367"/>
                  </a:lnTo>
                  <a:lnTo>
                    <a:pt x="285" y="367"/>
                  </a:lnTo>
                  <a:lnTo>
                    <a:pt x="366" y="326"/>
                  </a:lnTo>
                  <a:lnTo>
                    <a:pt x="407" y="245"/>
                  </a:lnTo>
                  <a:lnTo>
                    <a:pt x="407" y="164"/>
                  </a:lnTo>
                  <a:lnTo>
                    <a:pt x="407" y="123"/>
                  </a:lnTo>
                  <a:lnTo>
                    <a:pt x="366" y="42"/>
                  </a:lnTo>
                  <a:lnTo>
                    <a:pt x="3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1143274" y="1328457"/>
              <a:ext cx="16793" cy="18669"/>
            </a:xfrm>
            <a:custGeom>
              <a:avLst/>
              <a:gdLst/>
              <a:ahLst/>
              <a:cxnLst/>
              <a:rect l="l" t="t" r="r" b="b"/>
              <a:pathLst>
                <a:path w="367" h="408" extrusionOk="0">
                  <a:moveTo>
                    <a:pt x="123" y="1"/>
                  </a:moveTo>
                  <a:lnTo>
                    <a:pt x="41" y="82"/>
                  </a:lnTo>
                  <a:lnTo>
                    <a:pt x="1" y="123"/>
                  </a:lnTo>
                  <a:lnTo>
                    <a:pt x="1" y="204"/>
                  </a:lnTo>
                  <a:lnTo>
                    <a:pt x="1" y="285"/>
                  </a:lnTo>
                  <a:lnTo>
                    <a:pt x="41" y="326"/>
                  </a:lnTo>
                  <a:lnTo>
                    <a:pt x="123" y="367"/>
                  </a:lnTo>
                  <a:lnTo>
                    <a:pt x="204" y="407"/>
                  </a:lnTo>
                  <a:lnTo>
                    <a:pt x="285" y="367"/>
                  </a:lnTo>
                  <a:lnTo>
                    <a:pt x="326" y="326"/>
                  </a:lnTo>
                  <a:lnTo>
                    <a:pt x="367" y="285"/>
                  </a:lnTo>
                  <a:lnTo>
                    <a:pt x="367" y="204"/>
                  </a:lnTo>
                  <a:lnTo>
                    <a:pt x="367" y="123"/>
                  </a:lnTo>
                  <a:lnTo>
                    <a:pt x="326" y="8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1182351" y="1356369"/>
              <a:ext cx="16839" cy="18669"/>
            </a:xfrm>
            <a:custGeom>
              <a:avLst/>
              <a:gdLst/>
              <a:ahLst/>
              <a:cxnLst/>
              <a:rect l="l" t="t" r="r" b="b"/>
              <a:pathLst>
                <a:path w="368" h="408" extrusionOk="0">
                  <a:moveTo>
                    <a:pt x="123" y="1"/>
                  </a:moveTo>
                  <a:lnTo>
                    <a:pt x="42" y="42"/>
                  </a:lnTo>
                  <a:lnTo>
                    <a:pt x="1" y="123"/>
                  </a:lnTo>
                  <a:lnTo>
                    <a:pt x="1" y="204"/>
                  </a:lnTo>
                  <a:lnTo>
                    <a:pt x="1" y="286"/>
                  </a:lnTo>
                  <a:lnTo>
                    <a:pt x="42" y="326"/>
                  </a:lnTo>
                  <a:lnTo>
                    <a:pt x="123" y="367"/>
                  </a:lnTo>
                  <a:lnTo>
                    <a:pt x="204" y="408"/>
                  </a:lnTo>
                  <a:lnTo>
                    <a:pt x="286" y="367"/>
                  </a:lnTo>
                  <a:lnTo>
                    <a:pt x="326" y="326"/>
                  </a:lnTo>
                  <a:lnTo>
                    <a:pt x="367" y="286"/>
                  </a:lnTo>
                  <a:lnTo>
                    <a:pt x="367" y="204"/>
                  </a:lnTo>
                  <a:lnTo>
                    <a:pt x="367" y="123"/>
                  </a:lnTo>
                  <a:lnTo>
                    <a:pt x="326" y="4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1225180" y="1319168"/>
              <a:ext cx="18669" cy="18669"/>
            </a:xfrm>
            <a:custGeom>
              <a:avLst/>
              <a:gdLst/>
              <a:ahLst/>
              <a:cxnLst/>
              <a:rect l="l" t="t" r="r" b="b"/>
              <a:pathLst>
                <a:path w="408" h="408" extrusionOk="0">
                  <a:moveTo>
                    <a:pt x="123" y="0"/>
                  </a:moveTo>
                  <a:lnTo>
                    <a:pt x="82" y="41"/>
                  </a:lnTo>
                  <a:lnTo>
                    <a:pt x="41" y="122"/>
                  </a:lnTo>
                  <a:lnTo>
                    <a:pt x="1" y="204"/>
                  </a:lnTo>
                  <a:lnTo>
                    <a:pt x="41" y="244"/>
                  </a:lnTo>
                  <a:lnTo>
                    <a:pt x="82" y="326"/>
                  </a:lnTo>
                  <a:lnTo>
                    <a:pt x="123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67" y="326"/>
                  </a:lnTo>
                  <a:lnTo>
                    <a:pt x="407" y="244"/>
                  </a:lnTo>
                  <a:lnTo>
                    <a:pt x="407" y="204"/>
                  </a:lnTo>
                  <a:lnTo>
                    <a:pt x="407" y="122"/>
                  </a:lnTo>
                  <a:lnTo>
                    <a:pt x="367" y="41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1186103" y="1309834"/>
              <a:ext cx="18669" cy="18669"/>
            </a:xfrm>
            <a:custGeom>
              <a:avLst/>
              <a:gdLst/>
              <a:ahLst/>
              <a:cxnLst/>
              <a:rect l="l" t="t" r="r" b="b"/>
              <a:pathLst>
                <a:path w="408" h="408" extrusionOk="0">
                  <a:moveTo>
                    <a:pt x="204" y="1"/>
                  </a:moveTo>
                  <a:lnTo>
                    <a:pt x="122" y="42"/>
                  </a:lnTo>
                  <a:lnTo>
                    <a:pt x="82" y="82"/>
                  </a:lnTo>
                  <a:lnTo>
                    <a:pt x="41" y="123"/>
                  </a:lnTo>
                  <a:lnTo>
                    <a:pt x="0" y="204"/>
                  </a:lnTo>
                  <a:lnTo>
                    <a:pt x="41" y="286"/>
                  </a:lnTo>
                  <a:lnTo>
                    <a:pt x="82" y="367"/>
                  </a:lnTo>
                  <a:lnTo>
                    <a:pt x="122" y="408"/>
                  </a:lnTo>
                  <a:lnTo>
                    <a:pt x="285" y="408"/>
                  </a:lnTo>
                  <a:lnTo>
                    <a:pt x="366" y="367"/>
                  </a:lnTo>
                  <a:lnTo>
                    <a:pt x="407" y="286"/>
                  </a:lnTo>
                  <a:lnTo>
                    <a:pt x="407" y="204"/>
                  </a:lnTo>
                  <a:lnTo>
                    <a:pt x="407" y="123"/>
                  </a:lnTo>
                  <a:lnTo>
                    <a:pt x="366" y="82"/>
                  </a:lnTo>
                  <a:lnTo>
                    <a:pt x="285" y="42"/>
                  </a:lnTo>
                  <a:lnTo>
                    <a:pt x="2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15"/>
          <p:cNvGrpSpPr/>
          <p:nvPr/>
        </p:nvGrpSpPr>
        <p:grpSpPr>
          <a:xfrm>
            <a:off x="4025218" y="4363642"/>
            <a:ext cx="474643" cy="299712"/>
            <a:chOff x="7729218" y="1694205"/>
            <a:chExt cx="474643" cy="299712"/>
          </a:xfrm>
        </p:grpSpPr>
        <p:sp>
          <p:nvSpPr>
            <p:cNvPr id="493" name="Google Shape;493;p15"/>
            <p:cNvSpPr/>
            <p:nvPr/>
          </p:nvSpPr>
          <p:spPr>
            <a:xfrm>
              <a:off x="7738507" y="1703494"/>
              <a:ext cx="456065" cy="281088"/>
            </a:xfrm>
            <a:custGeom>
              <a:avLst/>
              <a:gdLst/>
              <a:ahLst/>
              <a:cxnLst/>
              <a:rect l="l" t="t" r="r" b="b"/>
              <a:pathLst>
                <a:path w="9967" h="6143" extrusionOk="0">
                  <a:moveTo>
                    <a:pt x="4963" y="1"/>
                  </a:moveTo>
                  <a:lnTo>
                    <a:pt x="4638" y="41"/>
                  </a:lnTo>
                  <a:lnTo>
                    <a:pt x="4353" y="123"/>
                  </a:lnTo>
                  <a:lnTo>
                    <a:pt x="4068" y="286"/>
                  </a:lnTo>
                  <a:lnTo>
                    <a:pt x="3865" y="489"/>
                  </a:lnTo>
                  <a:lnTo>
                    <a:pt x="3661" y="733"/>
                  </a:lnTo>
                  <a:lnTo>
                    <a:pt x="3499" y="1018"/>
                  </a:lnTo>
                  <a:lnTo>
                    <a:pt x="3417" y="1302"/>
                  </a:lnTo>
                  <a:lnTo>
                    <a:pt x="3377" y="1587"/>
                  </a:lnTo>
                  <a:lnTo>
                    <a:pt x="3417" y="1913"/>
                  </a:lnTo>
                  <a:lnTo>
                    <a:pt x="3499" y="2197"/>
                  </a:lnTo>
                  <a:lnTo>
                    <a:pt x="3377" y="2157"/>
                  </a:lnTo>
                  <a:lnTo>
                    <a:pt x="3214" y="2116"/>
                  </a:lnTo>
                  <a:lnTo>
                    <a:pt x="2929" y="2157"/>
                  </a:lnTo>
                  <a:lnTo>
                    <a:pt x="2645" y="2238"/>
                  </a:lnTo>
                  <a:lnTo>
                    <a:pt x="2482" y="2319"/>
                  </a:lnTo>
                  <a:lnTo>
                    <a:pt x="2400" y="2441"/>
                  </a:lnTo>
                  <a:lnTo>
                    <a:pt x="2319" y="2563"/>
                  </a:lnTo>
                  <a:lnTo>
                    <a:pt x="2238" y="2685"/>
                  </a:lnTo>
                  <a:lnTo>
                    <a:pt x="2156" y="3011"/>
                  </a:lnTo>
                  <a:lnTo>
                    <a:pt x="2197" y="3296"/>
                  </a:lnTo>
                  <a:lnTo>
                    <a:pt x="2238" y="3458"/>
                  </a:lnTo>
                  <a:lnTo>
                    <a:pt x="2278" y="3580"/>
                  </a:lnTo>
                  <a:lnTo>
                    <a:pt x="1912" y="3377"/>
                  </a:lnTo>
                  <a:lnTo>
                    <a:pt x="1546" y="3296"/>
                  </a:lnTo>
                  <a:lnTo>
                    <a:pt x="1140" y="3296"/>
                  </a:lnTo>
                  <a:lnTo>
                    <a:pt x="936" y="3336"/>
                  </a:lnTo>
                  <a:lnTo>
                    <a:pt x="733" y="3418"/>
                  </a:lnTo>
                  <a:lnTo>
                    <a:pt x="570" y="3499"/>
                  </a:lnTo>
                  <a:lnTo>
                    <a:pt x="407" y="3621"/>
                  </a:lnTo>
                  <a:lnTo>
                    <a:pt x="245" y="3784"/>
                  </a:lnTo>
                  <a:lnTo>
                    <a:pt x="123" y="3946"/>
                  </a:lnTo>
                  <a:lnTo>
                    <a:pt x="41" y="4109"/>
                  </a:lnTo>
                  <a:lnTo>
                    <a:pt x="1" y="4312"/>
                  </a:lnTo>
                  <a:lnTo>
                    <a:pt x="1" y="4516"/>
                  </a:lnTo>
                  <a:lnTo>
                    <a:pt x="1" y="4719"/>
                  </a:lnTo>
                  <a:lnTo>
                    <a:pt x="123" y="5004"/>
                  </a:lnTo>
                  <a:lnTo>
                    <a:pt x="285" y="5248"/>
                  </a:lnTo>
                  <a:lnTo>
                    <a:pt x="529" y="5451"/>
                  </a:lnTo>
                  <a:lnTo>
                    <a:pt x="773" y="5573"/>
                  </a:lnTo>
                  <a:lnTo>
                    <a:pt x="1099" y="5695"/>
                  </a:lnTo>
                  <a:lnTo>
                    <a:pt x="1424" y="5777"/>
                  </a:lnTo>
                  <a:lnTo>
                    <a:pt x="2075" y="5899"/>
                  </a:lnTo>
                  <a:lnTo>
                    <a:pt x="3133" y="5980"/>
                  </a:lnTo>
                  <a:lnTo>
                    <a:pt x="4231" y="6062"/>
                  </a:lnTo>
                  <a:lnTo>
                    <a:pt x="5288" y="6102"/>
                  </a:lnTo>
                  <a:lnTo>
                    <a:pt x="6387" y="6143"/>
                  </a:lnTo>
                  <a:lnTo>
                    <a:pt x="7973" y="6143"/>
                  </a:lnTo>
                  <a:lnTo>
                    <a:pt x="8380" y="6062"/>
                  </a:lnTo>
                  <a:lnTo>
                    <a:pt x="8787" y="5980"/>
                  </a:lnTo>
                  <a:lnTo>
                    <a:pt x="9112" y="5858"/>
                  </a:lnTo>
                  <a:lnTo>
                    <a:pt x="9437" y="5655"/>
                  </a:lnTo>
                  <a:lnTo>
                    <a:pt x="9559" y="5533"/>
                  </a:lnTo>
                  <a:lnTo>
                    <a:pt x="9682" y="5370"/>
                  </a:lnTo>
                  <a:lnTo>
                    <a:pt x="9844" y="5004"/>
                  </a:lnTo>
                  <a:lnTo>
                    <a:pt x="9966" y="4638"/>
                  </a:lnTo>
                  <a:lnTo>
                    <a:pt x="9966" y="4272"/>
                  </a:lnTo>
                  <a:lnTo>
                    <a:pt x="9885" y="3865"/>
                  </a:lnTo>
                  <a:lnTo>
                    <a:pt x="9763" y="3540"/>
                  </a:lnTo>
                  <a:lnTo>
                    <a:pt x="9519" y="3214"/>
                  </a:lnTo>
                  <a:lnTo>
                    <a:pt x="9397" y="3092"/>
                  </a:lnTo>
                  <a:lnTo>
                    <a:pt x="9234" y="2970"/>
                  </a:lnTo>
                  <a:lnTo>
                    <a:pt x="9031" y="2807"/>
                  </a:lnTo>
                  <a:lnTo>
                    <a:pt x="8787" y="2726"/>
                  </a:lnTo>
                  <a:lnTo>
                    <a:pt x="8502" y="2685"/>
                  </a:lnTo>
                  <a:lnTo>
                    <a:pt x="8014" y="2685"/>
                  </a:lnTo>
                  <a:lnTo>
                    <a:pt x="7729" y="2726"/>
                  </a:lnTo>
                  <a:lnTo>
                    <a:pt x="7485" y="2848"/>
                  </a:lnTo>
                  <a:lnTo>
                    <a:pt x="7282" y="2970"/>
                  </a:lnTo>
                  <a:lnTo>
                    <a:pt x="7322" y="2685"/>
                  </a:lnTo>
                  <a:lnTo>
                    <a:pt x="7322" y="2360"/>
                  </a:lnTo>
                  <a:lnTo>
                    <a:pt x="7282" y="2035"/>
                  </a:lnTo>
                  <a:lnTo>
                    <a:pt x="7200" y="1750"/>
                  </a:lnTo>
                  <a:lnTo>
                    <a:pt x="7119" y="1424"/>
                  </a:lnTo>
                  <a:lnTo>
                    <a:pt x="6997" y="1180"/>
                  </a:lnTo>
                  <a:lnTo>
                    <a:pt x="6834" y="896"/>
                  </a:lnTo>
                  <a:lnTo>
                    <a:pt x="6631" y="652"/>
                  </a:lnTo>
                  <a:lnTo>
                    <a:pt x="6387" y="448"/>
                  </a:lnTo>
                  <a:lnTo>
                    <a:pt x="6143" y="286"/>
                  </a:lnTo>
                  <a:lnTo>
                    <a:pt x="5858" y="123"/>
                  </a:lnTo>
                  <a:lnTo>
                    <a:pt x="5573" y="41"/>
                  </a:lnTo>
                  <a:lnTo>
                    <a:pt x="52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5"/>
            <p:cNvSpPr/>
            <p:nvPr/>
          </p:nvSpPr>
          <p:spPr>
            <a:xfrm>
              <a:off x="7729218" y="1694205"/>
              <a:ext cx="474643" cy="299712"/>
            </a:xfrm>
            <a:custGeom>
              <a:avLst/>
              <a:gdLst/>
              <a:ahLst/>
              <a:cxnLst/>
              <a:rect l="l" t="t" r="r" b="b"/>
              <a:pathLst>
                <a:path w="10373" h="6550" extrusionOk="0">
                  <a:moveTo>
                    <a:pt x="5451" y="366"/>
                  </a:moveTo>
                  <a:lnTo>
                    <a:pt x="5654" y="407"/>
                  </a:lnTo>
                  <a:lnTo>
                    <a:pt x="5858" y="489"/>
                  </a:lnTo>
                  <a:lnTo>
                    <a:pt x="6102" y="570"/>
                  </a:lnTo>
                  <a:lnTo>
                    <a:pt x="6264" y="651"/>
                  </a:lnTo>
                  <a:lnTo>
                    <a:pt x="6468" y="814"/>
                  </a:lnTo>
                  <a:lnTo>
                    <a:pt x="6752" y="1099"/>
                  </a:lnTo>
                  <a:lnTo>
                    <a:pt x="6996" y="1465"/>
                  </a:lnTo>
                  <a:lnTo>
                    <a:pt x="7159" y="1871"/>
                  </a:lnTo>
                  <a:lnTo>
                    <a:pt x="7281" y="2278"/>
                  </a:lnTo>
                  <a:lnTo>
                    <a:pt x="7322" y="2726"/>
                  </a:lnTo>
                  <a:lnTo>
                    <a:pt x="7281" y="3173"/>
                  </a:lnTo>
                  <a:lnTo>
                    <a:pt x="7322" y="3295"/>
                  </a:lnTo>
                  <a:lnTo>
                    <a:pt x="7363" y="3336"/>
                  </a:lnTo>
                  <a:lnTo>
                    <a:pt x="7485" y="3377"/>
                  </a:lnTo>
                  <a:lnTo>
                    <a:pt x="7566" y="3336"/>
                  </a:lnTo>
                  <a:lnTo>
                    <a:pt x="7851" y="3214"/>
                  </a:lnTo>
                  <a:lnTo>
                    <a:pt x="8095" y="3132"/>
                  </a:lnTo>
                  <a:lnTo>
                    <a:pt x="8379" y="3092"/>
                  </a:lnTo>
                  <a:lnTo>
                    <a:pt x="8664" y="3092"/>
                  </a:lnTo>
                  <a:lnTo>
                    <a:pt x="8949" y="3132"/>
                  </a:lnTo>
                  <a:lnTo>
                    <a:pt x="9193" y="3254"/>
                  </a:lnTo>
                  <a:lnTo>
                    <a:pt x="9437" y="3417"/>
                  </a:lnTo>
                  <a:lnTo>
                    <a:pt x="9640" y="3621"/>
                  </a:lnTo>
                  <a:lnTo>
                    <a:pt x="9762" y="3824"/>
                  </a:lnTo>
                  <a:lnTo>
                    <a:pt x="9885" y="4027"/>
                  </a:lnTo>
                  <a:lnTo>
                    <a:pt x="9925" y="4271"/>
                  </a:lnTo>
                  <a:lnTo>
                    <a:pt x="9966" y="4515"/>
                  </a:lnTo>
                  <a:lnTo>
                    <a:pt x="9966" y="4759"/>
                  </a:lnTo>
                  <a:lnTo>
                    <a:pt x="9925" y="5004"/>
                  </a:lnTo>
                  <a:lnTo>
                    <a:pt x="9844" y="5207"/>
                  </a:lnTo>
                  <a:lnTo>
                    <a:pt x="9762" y="5410"/>
                  </a:lnTo>
                  <a:lnTo>
                    <a:pt x="9600" y="5614"/>
                  </a:lnTo>
                  <a:lnTo>
                    <a:pt x="9396" y="5776"/>
                  </a:lnTo>
                  <a:lnTo>
                    <a:pt x="9193" y="5898"/>
                  </a:lnTo>
                  <a:lnTo>
                    <a:pt x="8949" y="5980"/>
                  </a:lnTo>
                  <a:lnTo>
                    <a:pt x="8461" y="6102"/>
                  </a:lnTo>
                  <a:lnTo>
                    <a:pt x="7932" y="6142"/>
                  </a:lnTo>
                  <a:lnTo>
                    <a:pt x="5654" y="6142"/>
                  </a:lnTo>
                  <a:lnTo>
                    <a:pt x="3946" y="6061"/>
                  </a:lnTo>
                  <a:lnTo>
                    <a:pt x="2278" y="5898"/>
                  </a:lnTo>
                  <a:lnTo>
                    <a:pt x="1709" y="5817"/>
                  </a:lnTo>
                  <a:lnTo>
                    <a:pt x="1424" y="5736"/>
                  </a:lnTo>
                  <a:lnTo>
                    <a:pt x="1139" y="5654"/>
                  </a:lnTo>
                  <a:lnTo>
                    <a:pt x="895" y="5532"/>
                  </a:lnTo>
                  <a:lnTo>
                    <a:pt x="651" y="5370"/>
                  </a:lnTo>
                  <a:lnTo>
                    <a:pt x="488" y="5126"/>
                  </a:lnTo>
                  <a:lnTo>
                    <a:pt x="407" y="4882"/>
                  </a:lnTo>
                  <a:lnTo>
                    <a:pt x="407" y="4719"/>
                  </a:lnTo>
                  <a:lnTo>
                    <a:pt x="407" y="4556"/>
                  </a:lnTo>
                  <a:lnTo>
                    <a:pt x="448" y="4393"/>
                  </a:lnTo>
                  <a:lnTo>
                    <a:pt x="529" y="4231"/>
                  </a:lnTo>
                  <a:lnTo>
                    <a:pt x="732" y="3987"/>
                  </a:lnTo>
                  <a:lnTo>
                    <a:pt x="976" y="3824"/>
                  </a:lnTo>
                  <a:lnTo>
                    <a:pt x="1139" y="3743"/>
                  </a:lnTo>
                  <a:lnTo>
                    <a:pt x="1343" y="3702"/>
                  </a:lnTo>
                  <a:lnTo>
                    <a:pt x="1709" y="3702"/>
                  </a:lnTo>
                  <a:lnTo>
                    <a:pt x="2075" y="3783"/>
                  </a:lnTo>
                  <a:lnTo>
                    <a:pt x="2400" y="3946"/>
                  </a:lnTo>
                  <a:lnTo>
                    <a:pt x="2481" y="3987"/>
                  </a:lnTo>
                  <a:lnTo>
                    <a:pt x="2522" y="3987"/>
                  </a:lnTo>
                  <a:lnTo>
                    <a:pt x="2644" y="3905"/>
                  </a:lnTo>
                  <a:lnTo>
                    <a:pt x="2685" y="3824"/>
                  </a:lnTo>
                  <a:lnTo>
                    <a:pt x="2685" y="3743"/>
                  </a:lnTo>
                  <a:lnTo>
                    <a:pt x="2685" y="3661"/>
                  </a:lnTo>
                  <a:lnTo>
                    <a:pt x="2563" y="3417"/>
                  </a:lnTo>
                  <a:lnTo>
                    <a:pt x="2563" y="3173"/>
                  </a:lnTo>
                  <a:lnTo>
                    <a:pt x="2644" y="2970"/>
                  </a:lnTo>
                  <a:lnTo>
                    <a:pt x="2766" y="2766"/>
                  </a:lnTo>
                  <a:lnTo>
                    <a:pt x="2929" y="2644"/>
                  </a:lnTo>
                  <a:lnTo>
                    <a:pt x="3173" y="2563"/>
                  </a:lnTo>
                  <a:lnTo>
                    <a:pt x="3417" y="2522"/>
                  </a:lnTo>
                  <a:lnTo>
                    <a:pt x="3661" y="2604"/>
                  </a:lnTo>
                  <a:lnTo>
                    <a:pt x="3783" y="2604"/>
                  </a:lnTo>
                  <a:lnTo>
                    <a:pt x="3864" y="2522"/>
                  </a:lnTo>
                  <a:lnTo>
                    <a:pt x="3905" y="2400"/>
                  </a:lnTo>
                  <a:lnTo>
                    <a:pt x="3864" y="2278"/>
                  </a:lnTo>
                  <a:lnTo>
                    <a:pt x="3824" y="2116"/>
                  </a:lnTo>
                  <a:lnTo>
                    <a:pt x="3783" y="1912"/>
                  </a:lnTo>
                  <a:lnTo>
                    <a:pt x="3783" y="1749"/>
                  </a:lnTo>
                  <a:lnTo>
                    <a:pt x="3824" y="1546"/>
                  </a:lnTo>
                  <a:lnTo>
                    <a:pt x="3864" y="1383"/>
                  </a:lnTo>
                  <a:lnTo>
                    <a:pt x="3946" y="1180"/>
                  </a:lnTo>
                  <a:lnTo>
                    <a:pt x="4149" y="895"/>
                  </a:lnTo>
                  <a:lnTo>
                    <a:pt x="4312" y="733"/>
                  </a:lnTo>
                  <a:lnTo>
                    <a:pt x="4475" y="611"/>
                  </a:lnTo>
                  <a:lnTo>
                    <a:pt x="4637" y="529"/>
                  </a:lnTo>
                  <a:lnTo>
                    <a:pt x="4841" y="448"/>
                  </a:lnTo>
                  <a:lnTo>
                    <a:pt x="5044" y="407"/>
                  </a:lnTo>
                  <a:lnTo>
                    <a:pt x="5247" y="366"/>
                  </a:lnTo>
                  <a:close/>
                  <a:moveTo>
                    <a:pt x="5003" y="0"/>
                  </a:moveTo>
                  <a:lnTo>
                    <a:pt x="4759" y="41"/>
                  </a:lnTo>
                  <a:lnTo>
                    <a:pt x="4515" y="122"/>
                  </a:lnTo>
                  <a:lnTo>
                    <a:pt x="4312" y="244"/>
                  </a:lnTo>
                  <a:lnTo>
                    <a:pt x="4108" y="366"/>
                  </a:lnTo>
                  <a:lnTo>
                    <a:pt x="3946" y="529"/>
                  </a:lnTo>
                  <a:lnTo>
                    <a:pt x="3783" y="692"/>
                  </a:lnTo>
                  <a:lnTo>
                    <a:pt x="3661" y="895"/>
                  </a:lnTo>
                  <a:lnTo>
                    <a:pt x="3539" y="1139"/>
                  </a:lnTo>
                  <a:lnTo>
                    <a:pt x="3458" y="1343"/>
                  </a:lnTo>
                  <a:lnTo>
                    <a:pt x="3417" y="1587"/>
                  </a:lnTo>
                  <a:lnTo>
                    <a:pt x="3417" y="1790"/>
                  </a:lnTo>
                  <a:lnTo>
                    <a:pt x="3417" y="2034"/>
                  </a:lnTo>
                  <a:lnTo>
                    <a:pt x="3431" y="2119"/>
                  </a:lnTo>
                  <a:lnTo>
                    <a:pt x="3431" y="2119"/>
                  </a:lnTo>
                  <a:lnTo>
                    <a:pt x="3417" y="2116"/>
                  </a:lnTo>
                  <a:lnTo>
                    <a:pt x="3254" y="2116"/>
                  </a:lnTo>
                  <a:lnTo>
                    <a:pt x="3051" y="2156"/>
                  </a:lnTo>
                  <a:lnTo>
                    <a:pt x="2888" y="2197"/>
                  </a:lnTo>
                  <a:lnTo>
                    <a:pt x="2725" y="2278"/>
                  </a:lnTo>
                  <a:lnTo>
                    <a:pt x="2603" y="2360"/>
                  </a:lnTo>
                  <a:lnTo>
                    <a:pt x="2441" y="2482"/>
                  </a:lnTo>
                  <a:lnTo>
                    <a:pt x="2359" y="2644"/>
                  </a:lnTo>
                  <a:lnTo>
                    <a:pt x="2237" y="2807"/>
                  </a:lnTo>
                  <a:lnTo>
                    <a:pt x="2197" y="2970"/>
                  </a:lnTo>
                  <a:lnTo>
                    <a:pt x="2156" y="3173"/>
                  </a:lnTo>
                  <a:lnTo>
                    <a:pt x="2156" y="3336"/>
                  </a:lnTo>
                  <a:lnTo>
                    <a:pt x="2170" y="3407"/>
                  </a:lnTo>
                  <a:lnTo>
                    <a:pt x="1993" y="3336"/>
                  </a:lnTo>
                  <a:lnTo>
                    <a:pt x="1749" y="3295"/>
                  </a:lnTo>
                  <a:lnTo>
                    <a:pt x="1302" y="3295"/>
                  </a:lnTo>
                  <a:lnTo>
                    <a:pt x="1098" y="3336"/>
                  </a:lnTo>
                  <a:lnTo>
                    <a:pt x="854" y="3417"/>
                  </a:lnTo>
                  <a:lnTo>
                    <a:pt x="692" y="3499"/>
                  </a:lnTo>
                  <a:lnTo>
                    <a:pt x="529" y="3621"/>
                  </a:lnTo>
                  <a:lnTo>
                    <a:pt x="366" y="3783"/>
                  </a:lnTo>
                  <a:lnTo>
                    <a:pt x="244" y="3946"/>
                  </a:lnTo>
                  <a:lnTo>
                    <a:pt x="122" y="4109"/>
                  </a:lnTo>
                  <a:lnTo>
                    <a:pt x="41" y="4312"/>
                  </a:lnTo>
                  <a:lnTo>
                    <a:pt x="0" y="4515"/>
                  </a:lnTo>
                  <a:lnTo>
                    <a:pt x="0" y="4719"/>
                  </a:lnTo>
                  <a:lnTo>
                    <a:pt x="0" y="4922"/>
                  </a:lnTo>
                  <a:lnTo>
                    <a:pt x="41" y="5126"/>
                  </a:lnTo>
                  <a:lnTo>
                    <a:pt x="122" y="5288"/>
                  </a:lnTo>
                  <a:lnTo>
                    <a:pt x="204" y="5451"/>
                  </a:lnTo>
                  <a:lnTo>
                    <a:pt x="488" y="5695"/>
                  </a:lnTo>
                  <a:lnTo>
                    <a:pt x="773" y="5898"/>
                  </a:lnTo>
                  <a:lnTo>
                    <a:pt x="1139" y="6061"/>
                  </a:lnTo>
                  <a:lnTo>
                    <a:pt x="1505" y="6183"/>
                  </a:lnTo>
                  <a:lnTo>
                    <a:pt x="1912" y="6265"/>
                  </a:lnTo>
                  <a:lnTo>
                    <a:pt x="2278" y="6305"/>
                  </a:lnTo>
                  <a:lnTo>
                    <a:pt x="4027" y="6427"/>
                  </a:lnTo>
                  <a:lnTo>
                    <a:pt x="5776" y="6509"/>
                  </a:lnTo>
                  <a:lnTo>
                    <a:pt x="7119" y="6549"/>
                  </a:lnTo>
                  <a:lnTo>
                    <a:pt x="7769" y="6549"/>
                  </a:lnTo>
                  <a:lnTo>
                    <a:pt x="8420" y="6509"/>
                  </a:lnTo>
                  <a:lnTo>
                    <a:pt x="8990" y="6387"/>
                  </a:lnTo>
                  <a:lnTo>
                    <a:pt x="9234" y="6305"/>
                  </a:lnTo>
                  <a:lnTo>
                    <a:pt x="9478" y="6183"/>
                  </a:lnTo>
                  <a:lnTo>
                    <a:pt x="9722" y="6020"/>
                  </a:lnTo>
                  <a:lnTo>
                    <a:pt x="9925" y="5858"/>
                  </a:lnTo>
                  <a:lnTo>
                    <a:pt x="10088" y="5654"/>
                  </a:lnTo>
                  <a:lnTo>
                    <a:pt x="10210" y="5370"/>
                  </a:lnTo>
                  <a:lnTo>
                    <a:pt x="10291" y="5126"/>
                  </a:lnTo>
                  <a:lnTo>
                    <a:pt x="10373" y="4882"/>
                  </a:lnTo>
                  <a:lnTo>
                    <a:pt x="10373" y="4597"/>
                  </a:lnTo>
                  <a:lnTo>
                    <a:pt x="10332" y="4312"/>
                  </a:lnTo>
                  <a:lnTo>
                    <a:pt x="10291" y="4068"/>
                  </a:lnTo>
                  <a:lnTo>
                    <a:pt x="10210" y="3783"/>
                  </a:lnTo>
                  <a:lnTo>
                    <a:pt x="10088" y="3539"/>
                  </a:lnTo>
                  <a:lnTo>
                    <a:pt x="9925" y="3336"/>
                  </a:lnTo>
                  <a:lnTo>
                    <a:pt x="9681" y="3092"/>
                  </a:lnTo>
                  <a:lnTo>
                    <a:pt x="9396" y="2888"/>
                  </a:lnTo>
                  <a:lnTo>
                    <a:pt x="9071" y="2766"/>
                  </a:lnTo>
                  <a:lnTo>
                    <a:pt x="8705" y="2685"/>
                  </a:lnTo>
                  <a:lnTo>
                    <a:pt x="8379" y="2685"/>
                  </a:lnTo>
                  <a:lnTo>
                    <a:pt x="8013" y="2726"/>
                  </a:lnTo>
                  <a:lnTo>
                    <a:pt x="7688" y="2848"/>
                  </a:lnTo>
                  <a:lnTo>
                    <a:pt x="7688" y="2644"/>
                  </a:lnTo>
                  <a:lnTo>
                    <a:pt x="7647" y="2075"/>
                  </a:lnTo>
                  <a:lnTo>
                    <a:pt x="7485" y="1587"/>
                  </a:lnTo>
                  <a:lnTo>
                    <a:pt x="7363" y="1343"/>
                  </a:lnTo>
                  <a:lnTo>
                    <a:pt x="7241" y="1099"/>
                  </a:lnTo>
                  <a:lnTo>
                    <a:pt x="7078" y="895"/>
                  </a:lnTo>
                  <a:lnTo>
                    <a:pt x="6915" y="692"/>
                  </a:lnTo>
                  <a:lnTo>
                    <a:pt x="6712" y="489"/>
                  </a:lnTo>
                  <a:lnTo>
                    <a:pt x="6508" y="366"/>
                  </a:lnTo>
                  <a:lnTo>
                    <a:pt x="6264" y="204"/>
                  </a:lnTo>
                  <a:lnTo>
                    <a:pt x="6020" y="122"/>
                  </a:lnTo>
                  <a:lnTo>
                    <a:pt x="5776" y="41"/>
                  </a:lnTo>
                  <a:lnTo>
                    <a:pt x="54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5" name="Google Shape;495;p15"/>
          <p:cNvSpPr/>
          <p:nvPr/>
        </p:nvSpPr>
        <p:spPr>
          <a:xfrm>
            <a:off x="833397" y="3727134"/>
            <a:ext cx="303418" cy="303418"/>
          </a:xfrm>
          <a:custGeom>
            <a:avLst/>
            <a:gdLst/>
            <a:ahLst/>
            <a:cxnLst/>
            <a:rect l="l" t="t" r="r" b="b"/>
            <a:pathLst>
              <a:path w="6631" h="6631" extrusionOk="0">
                <a:moveTo>
                  <a:pt x="2685" y="1"/>
                </a:moveTo>
                <a:lnTo>
                  <a:pt x="2604" y="41"/>
                </a:lnTo>
                <a:lnTo>
                  <a:pt x="2563" y="123"/>
                </a:lnTo>
                <a:lnTo>
                  <a:pt x="2563" y="204"/>
                </a:lnTo>
                <a:lnTo>
                  <a:pt x="2604" y="2604"/>
                </a:lnTo>
                <a:lnTo>
                  <a:pt x="204" y="2645"/>
                </a:lnTo>
                <a:lnTo>
                  <a:pt x="123" y="2645"/>
                </a:lnTo>
                <a:lnTo>
                  <a:pt x="41" y="2685"/>
                </a:lnTo>
                <a:lnTo>
                  <a:pt x="1" y="2767"/>
                </a:lnTo>
                <a:lnTo>
                  <a:pt x="1" y="2807"/>
                </a:lnTo>
                <a:lnTo>
                  <a:pt x="1" y="3865"/>
                </a:lnTo>
                <a:lnTo>
                  <a:pt x="1" y="3946"/>
                </a:lnTo>
                <a:lnTo>
                  <a:pt x="82" y="4028"/>
                </a:lnTo>
                <a:lnTo>
                  <a:pt x="285" y="4028"/>
                </a:lnTo>
                <a:lnTo>
                  <a:pt x="367" y="3987"/>
                </a:lnTo>
                <a:lnTo>
                  <a:pt x="529" y="3987"/>
                </a:lnTo>
                <a:lnTo>
                  <a:pt x="1099" y="3946"/>
                </a:lnTo>
                <a:lnTo>
                  <a:pt x="2604" y="3946"/>
                </a:lnTo>
                <a:lnTo>
                  <a:pt x="2645" y="6427"/>
                </a:lnTo>
                <a:lnTo>
                  <a:pt x="2645" y="6509"/>
                </a:lnTo>
                <a:lnTo>
                  <a:pt x="2685" y="6549"/>
                </a:lnTo>
                <a:lnTo>
                  <a:pt x="2767" y="6590"/>
                </a:lnTo>
                <a:lnTo>
                  <a:pt x="2848" y="6631"/>
                </a:lnTo>
                <a:lnTo>
                  <a:pt x="3865" y="6631"/>
                </a:lnTo>
                <a:lnTo>
                  <a:pt x="3946" y="6590"/>
                </a:lnTo>
                <a:lnTo>
                  <a:pt x="3987" y="6590"/>
                </a:lnTo>
                <a:lnTo>
                  <a:pt x="4068" y="6468"/>
                </a:lnTo>
                <a:lnTo>
                  <a:pt x="4028" y="6305"/>
                </a:lnTo>
                <a:lnTo>
                  <a:pt x="4028" y="6224"/>
                </a:lnTo>
                <a:lnTo>
                  <a:pt x="3987" y="6061"/>
                </a:lnTo>
                <a:lnTo>
                  <a:pt x="3987" y="5451"/>
                </a:lnTo>
                <a:lnTo>
                  <a:pt x="3946" y="3946"/>
                </a:lnTo>
                <a:lnTo>
                  <a:pt x="6509" y="3946"/>
                </a:lnTo>
                <a:lnTo>
                  <a:pt x="6550" y="3906"/>
                </a:lnTo>
                <a:lnTo>
                  <a:pt x="6590" y="3824"/>
                </a:lnTo>
                <a:lnTo>
                  <a:pt x="6631" y="3743"/>
                </a:lnTo>
                <a:lnTo>
                  <a:pt x="6631" y="2767"/>
                </a:lnTo>
                <a:lnTo>
                  <a:pt x="6590" y="2685"/>
                </a:lnTo>
                <a:lnTo>
                  <a:pt x="6550" y="2604"/>
                </a:lnTo>
                <a:lnTo>
                  <a:pt x="6509" y="2563"/>
                </a:lnTo>
                <a:lnTo>
                  <a:pt x="3946" y="2563"/>
                </a:lnTo>
                <a:lnTo>
                  <a:pt x="3946" y="163"/>
                </a:lnTo>
                <a:lnTo>
                  <a:pt x="3946" y="123"/>
                </a:lnTo>
                <a:lnTo>
                  <a:pt x="3906" y="41"/>
                </a:lnTo>
                <a:lnTo>
                  <a:pt x="382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6" name="Google Shape;496;p15"/>
          <p:cNvGrpSpPr/>
          <p:nvPr/>
        </p:nvGrpSpPr>
        <p:grpSpPr>
          <a:xfrm rot="10800000">
            <a:off x="7371465" y="3831622"/>
            <a:ext cx="2299701" cy="1685267"/>
            <a:chOff x="238125" y="896375"/>
            <a:chExt cx="635575" cy="465775"/>
          </a:xfrm>
        </p:grpSpPr>
        <p:sp>
          <p:nvSpPr>
            <p:cNvPr id="497" name="Google Shape;497;p15"/>
            <p:cNvSpPr/>
            <p:nvPr/>
          </p:nvSpPr>
          <p:spPr>
            <a:xfrm>
              <a:off x="258450" y="937050"/>
              <a:ext cx="615250" cy="425100"/>
            </a:xfrm>
            <a:custGeom>
              <a:avLst/>
              <a:gdLst/>
              <a:ahLst/>
              <a:cxnLst/>
              <a:rect l="l" t="t" r="r" b="b"/>
              <a:pathLst>
                <a:path w="24610" h="17004" extrusionOk="0">
                  <a:moveTo>
                    <a:pt x="24366" y="1"/>
                  </a:moveTo>
                  <a:lnTo>
                    <a:pt x="24325" y="41"/>
                  </a:lnTo>
                  <a:lnTo>
                    <a:pt x="19891" y="4394"/>
                  </a:lnTo>
                  <a:lnTo>
                    <a:pt x="15457" y="8705"/>
                  </a:lnTo>
                  <a:lnTo>
                    <a:pt x="14441" y="9682"/>
                  </a:lnTo>
                  <a:lnTo>
                    <a:pt x="13383" y="10658"/>
                  </a:lnTo>
                  <a:lnTo>
                    <a:pt x="12325" y="11593"/>
                  </a:lnTo>
                  <a:lnTo>
                    <a:pt x="11227" y="12488"/>
                  </a:lnTo>
                  <a:lnTo>
                    <a:pt x="10048" y="13342"/>
                  </a:lnTo>
                  <a:lnTo>
                    <a:pt x="8868" y="14115"/>
                  </a:lnTo>
                  <a:lnTo>
                    <a:pt x="8258" y="14481"/>
                  </a:lnTo>
                  <a:lnTo>
                    <a:pt x="7648" y="14807"/>
                  </a:lnTo>
                  <a:lnTo>
                    <a:pt x="6997" y="15132"/>
                  </a:lnTo>
                  <a:lnTo>
                    <a:pt x="6346" y="15417"/>
                  </a:lnTo>
                  <a:lnTo>
                    <a:pt x="5614" y="15702"/>
                  </a:lnTo>
                  <a:lnTo>
                    <a:pt x="4841" y="15986"/>
                  </a:lnTo>
                  <a:lnTo>
                    <a:pt x="4109" y="16190"/>
                  </a:lnTo>
                  <a:lnTo>
                    <a:pt x="3336" y="16352"/>
                  </a:lnTo>
                  <a:lnTo>
                    <a:pt x="2563" y="16515"/>
                  </a:lnTo>
                  <a:lnTo>
                    <a:pt x="1750" y="16597"/>
                  </a:lnTo>
                  <a:lnTo>
                    <a:pt x="977" y="16637"/>
                  </a:lnTo>
                  <a:lnTo>
                    <a:pt x="204" y="16597"/>
                  </a:lnTo>
                  <a:lnTo>
                    <a:pt x="123" y="16637"/>
                  </a:lnTo>
                  <a:lnTo>
                    <a:pt x="41" y="16678"/>
                  </a:lnTo>
                  <a:lnTo>
                    <a:pt x="1" y="16719"/>
                  </a:lnTo>
                  <a:lnTo>
                    <a:pt x="1" y="16800"/>
                  </a:lnTo>
                  <a:lnTo>
                    <a:pt x="1" y="16841"/>
                  </a:lnTo>
                  <a:lnTo>
                    <a:pt x="41" y="16922"/>
                  </a:lnTo>
                  <a:lnTo>
                    <a:pt x="123" y="16963"/>
                  </a:lnTo>
                  <a:lnTo>
                    <a:pt x="204" y="17003"/>
                  </a:lnTo>
                  <a:lnTo>
                    <a:pt x="895" y="17003"/>
                  </a:lnTo>
                  <a:lnTo>
                    <a:pt x="1587" y="16963"/>
                  </a:lnTo>
                  <a:lnTo>
                    <a:pt x="2319" y="16922"/>
                  </a:lnTo>
                  <a:lnTo>
                    <a:pt x="3011" y="16800"/>
                  </a:lnTo>
                  <a:lnTo>
                    <a:pt x="3661" y="16678"/>
                  </a:lnTo>
                  <a:lnTo>
                    <a:pt x="4353" y="16515"/>
                  </a:lnTo>
                  <a:lnTo>
                    <a:pt x="5044" y="16312"/>
                  </a:lnTo>
                  <a:lnTo>
                    <a:pt x="5695" y="16068"/>
                  </a:lnTo>
                  <a:lnTo>
                    <a:pt x="6346" y="15824"/>
                  </a:lnTo>
                  <a:lnTo>
                    <a:pt x="6997" y="15539"/>
                  </a:lnTo>
                  <a:lnTo>
                    <a:pt x="7648" y="15214"/>
                  </a:lnTo>
                  <a:lnTo>
                    <a:pt x="8258" y="14888"/>
                  </a:lnTo>
                  <a:lnTo>
                    <a:pt x="9478" y="14156"/>
                  </a:lnTo>
                  <a:lnTo>
                    <a:pt x="10617" y="13383"/>
                  </a:lnTo>
                  <a:lnTo>
                    <a:pt x="11797" y="12488"/>
                  </a:lnTo>
                  <a:lnTo>
                    <a:pt x="12895" y="11593"/>
                  </a:lnTo>
                  <a:lnTo>
                    <a:pt x="13993" y="10617"/>
                  </a:lnTo>
                  <a:lnTo>
                    <a:pt x="15051" y="9641"/>
                  </a:lnTo>
                  <a:lnTo>
                    <a:pt x="17247" y="7485"/>
                  </a:lnTo>
                  <a:lnTo>
                    <a:pt x="19444" y="5370"/>
                  </a:lnTo>
                  <a:lnTo>
                    <a:pt x="24569" y="326"/>
                  </a:lnTo>
                  <a:lnTo>
                    <a:pt x="24610" y="245"/>
                  </a:lnTo>
                  <a:lnTo>
                    <a:pt x="24610" y="163"/>
                  </a:lnTo>
                  <a:lnTo>
                    <a:pt x="24610" y="123"/>
                  </a:lnTo>
                  <a:lnTo>
                    <a:pt x="24569" y="82"/>
                  </a:lnTo>
                  <a:lnTo>
                    <a:pt x="24528" y="41"/>
                  </a:lnTo>
                  <a:lnTo>
                    <a:pt x="244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5"/>
            <p:cNvSpPr/>
            <p:nvPr/>
          </p:nvSpPr>
          <p:spPr>
            <a:xfrm>
              <a:off x="238125" y="918750"/>
              <a:ext cx="596925" cy="409850"/>
            </a:xfrm>
            <a:custGeom>
              <a:avLst/>
              <a:gdLst/>
              <a:ahLst/>
              <a:cxnLst/>
              <a:rect l="l" t="t" r="r" b="b"/>
              <a:pathLst>
                <a:path w="23877" h="16394" extrusionOk="0">
                  <a:moveTo>
                    <a:pt x="23714" y="1"/>
                  </a:moveTo>
                  <a:lnTo>
                    <a:pt x="23633" y="41"/>
                  </a:lnTo>
                  <a:lnTo>
                    <a:pt x="23592" y="82"/>
                  </a:lnTo>
                  <a:lnTo>
                    <a:pt x="22697" y="1139"/>
                  </a:lnTo>
                  <a:lnTo>
                    <a:pt x="21762" y="2197"/>
                  </a:lnTo>
                  <a:lnTo>
                    <a:pt x="20786" y="3214"/>
                  </a:lnTo>
                  <a:lnTo>
                    <a:pt x="19809" y="4231"/>
                  </a:lnTo>
                  <a:lnTo>
                    <a:pt x="18792" y="5166"/>
                  </a:lnTo>
                  <a:lnTo>
                    <a:pt x="17775" y="6143"/>
                  </a:lnTo>
                  <a:lnTo>
                    <a:pt x="16718" y="7038"/>
                  </a:lnTo>
                  <a:lnTo>
                    <a:pt x="15620" y="7892"/>
                  </a:lnTo>
                  <a:lnTo>
                    <a:pt x="14481" y="8746"/>
                  </a:lnTo>
                  <a:lnTo>
                    <a:pt x="13342" y="9559"/>
                  </a:lnTo>
                  <a:lnTo>
                    <a:pt x="12162" y="10332"/>
                  </a:lnTo>
                  <a:lnTo>
                    <a:pt x="10983" y="11105"/>
                  </a:lnTo>
                  <a:lnTo>
                    <a:pt x="9762" y="11797"/>
                  </a:lnTo>
                  <a:lnTo>
                    <a:pt x="8542" y="12488"/>
                  </a:lnTo>
                  <a:lnTo>
                    <a:pt x="7322" y="13139"/>
                  </a:lnTo>
                  <a:lnTo>
                    <a:pt x="6061" y="13749"/>
                  </a:lnTo>
                  <a:lnTo>
                    <a:pt x="4596" y="14400"/>
                  </a:lnTo>
                  <a:lnTo>
                    <a:pt x="3132" y="14969"/>
                  </a:lnTo>
                  <a:lnTo>
                    <a:pt x="1627" y="15539"/>
                  </a:lnTo>
                  <a:lnTo>
                    <a:pt x="122" y="16027"/>
                  </a:lnTo>
                  <a:lnTo>
                    <a:pt x="81" y="16068"/>
                  </a:lnTo>
                  <a:lnTo>
                    <a:pt x="0" y="16108"/>
                  </a:lnTo>
                  <a:lnTo>
                    <a:pt x="0" y="16190"/>
                  </a:lnTo>
                  <a:lnTo>
                    <a:pt x="0" y="16271"/>
                  </a:lnTo>
                  <a:lnTo>
                    <a:pt x="41" y="16312"/>
                  </a:lnTo>
                  <a:lnTo>
                    <a:pt x="81" y="16393"/>
                  </a:lnTo>
                  <a:lnTo>
                    <a:pt x="244" y="16393"/>
                  </a:lnTo>
                  <a:lnTo>
                    <a:pt x="1586" y="15946"/>
                  </a:lnTo>
                  <a:lnTo>
                    <a:pt x="2888" y="15457"/>
                  </a:lnTo>
                  <a:lnTo>
                    <a:pt x="4230" y="14929"/>
                  </a:lnTo>
                  <a:lnTo>
                    <a:pt x="5532" y="14400"/>
                  </a:lnTo>
                  <a:lnTo>
                    <a:pt x="6793" y="13790"/>
                  </a:lnTo>
                  <a:lnTo>
                    <a:pt x="8095" y="13180"/>
                  </a:lnTo>
                  <a:lnTo>
                    <a:pt x="9315" y="12488"/>
                  </a:lnTo>
                  <a:lnTo>
                    <a:pt x="10535" y="11797"/>
                  </a:lnTo>
                  <a:lnTo>
                    <a:pt x="11755" y="11064"/>
                  </a:lnTo>
                  <a:lnTo>
                    <a:pt x="12935" y="10292"/>
                  </a:lnTo>
                  <a:lnTo>
                    <a:pt x="14074" y="9478"/>
                  </a:lnTo>
                  <a:lnTo>
                    <a:pt x="15213" y="8665"/>
                  </a:lnTo>
                  <a:lnTo>
                    <a:pt x="16352" y="7810"/>
                  </a:lnTo>
                  <a:lnTo>
                    <a:pt x="17409" y="6915"/>
                  </a:lnTo>
                  <a:lnTo>
                    <a:pt x="18467" y="5980"/>
                  </a:lnTo>
                  <a:lnTo>
                    <a:pt x="19525" y="5044"/>
                  </a:lnTo>
                  <a:lnTo>
                    <a:pt x="20663" y="3905"/>
                  </a:lnTo>
                  <a:lnTo>
                    <a:pt x="21762" y="2767"/>
                  </a:lnTo>
                  <a:lnTo>
                    <a:pt x="22819" y="1546"/>
                  </a:lnTo>
                  <a:lnTo>
                    <a:pt x="23836" y="326"/>
                  </a:lnTo>
                  <a:lnTo>
                    <a:pt x="23877" y="285"/>
                  </a:lnTo>
                  <a:lnTo>
                    <a:pt x="23877" y="204"/>
                  </a:lnTo>
                  <a:lnTo>
                    <a:pt x="23836" y="82"/>
                  </a:lnTo>
                  <a:lnTo>
                    <a:pt x="23755" y="41"/>
                  </a:lnTo>
                  <a:lnTo>
                    <a:pt x="237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5"/>
            <p:cNvSpPr/>
            <p:nvPr/>
          </p:nvSpPr>
          <p:spPr>
            <a:xfrm>
              <a:off x="261500" y="916725"/>
              <a:ext cx="477975" cy="336600"/>
            </a:xfrm>
            <a:custGeom>
              <a:avLst/>
              <a:gdLst/>
              <a:ahLst/>
              <a:cxnLst/>
              <a:rect l="l" t="t" r="r" b="b"/>
              <a:pathLst>
                <a:path w="19119" h="13464" extrusionOk="0">
                  <a:moveTo>
                    <a:pt x="18915" y="0"/>
                  </a:moveTo>
                  <a:lnTo>
                    <a:pt x="18834" y="41"/>
                  </a:lnTo>
                  <a:lnTo>
                    <a:pt x="18793" y="82"/>
                  </a:lnTo>
                  <a:lnTo>
                    <a:pt x="18101" y="1017"/>
                  </a:lnTo>
                  <a:lnTo>
                    <a:pt x="17410" y="1912"/>
                  </a:lnTo>
                  <a:lnTo>
                    <a:pt x="16678" y="2766"/>
                  </a:lnTo>
                  <a:lnTo>
                    <a:pt x="15946" y="3620"/>
                  </a:lnTo>
                  <a:lnTo>
                    <a:pt x="15132" y="4434"/>
                  </a:lnTo>
                  <a:lnTo>
                    <a:pt x="14319" y="5247"/>
                  </a:lnTo>
                  <a:lnTo>
                    <a:pt x="13505" y="5980"/>
                  </a:lnTo>
                  <a:lnTo>
                    <a:pt x="12610" y="6712"/>
                  </a:lnTo>
                  <a:lnTo>
                    <a:pt x="11756" y="7403"/>
                  </a:lnTo>
                  <a:lnTo>
                    <a:pt x="10820" y="8095"/>
                  </a:lnTo>
                  <a:lnTo>
                    <a:pt x="9885" y="8746"/>
                  </a:lnTo>
                  <a:lnTo>
                    <a:pt x="8949" y="9315"/>
                  </a:lnTo>
                  <a:lnTo>
                    <a:pt x="7973" y="9925"/>
                  </a:lnTo>
                  <a:lnTo>
                    <a:pt x="6997" y="10454"/>
                  </a:lnTo>
                  <a:lnTo>
                    <a:pt x="5980" y="10942"/>
                  </a:lnTo>
                  <a:lnTo>
                    <a:pt x="4963" y="11430"/>
                  </a:lnTo>
                  <a:lnTo>
                    <a:pt x="3783" y="11918"/>
                  </a:lnTo>
                  <a:lnTo>
                    <a:pt x="2563" y="12366"/>
                  </a:lnTo>
                  <a:lnTo>
                    <a:pt x="1343" y="12772"/>
                  </a:lnTo>
                  <a:lnTo>
                    <a:pt x="123" y="13098"/>
                  </a:lnTo>
                  <a:lnTo>
                    <a:pt x="41" y="13139"/>
                  </a:lnTo>
                  <a:lnTo>
                    <a:pt x="1" y="13220"/>
                  </a:lnTo>
                  <a:lnTo>
                    <a:pt x="1" y="13261"/>
                  </a:lnTo>
                  <a:lnTo>
                    <a:pt x="1" y="13342"/>
                  </a:lnTo>
                  <a:lnTo>
                    <a:pt x="41" y="13383"/>
                  </a:lnTo>
                  <a:lnTo>
                    <a:pt x="82" y="13464"/>
                  </a:lnTo>
                  <a:lnTo>
                    <a:pt x="245" y="13464"/>
                  </a:lnTo>
                  <a:lnTo>
                    <a:pt x="1343" y="13179"/>
                  </a:lnTo>
                  <a:lnTo>
                    <a:pt x="2400" y="12813"/>
                  </a:lnTo>
                  <a:lnTo>
                    <a:pt x="3499" y="12406"/>
                  </a:lnTo>
                  <a:lnTo>
                    <a:pt x="4556" y="12000"/>
                  </a:lnTo>
                  <a:lnTo>
                    <a:pt x="5614" y="11552"/>
                  </a:lnTo>
                  <a:lnTo>
                    <a:pt x="6631" y="11023"/>
                  </a:lnTo>
                  <a:lnTo>
                    <a:pt x="7648" y="10495"/>
                  </a:lnTo>
                  <a:lnTo>
                    <a:pt x="8665" y="9925"/>
                  </a:lnTo>
                  <a:lnTo>
                    <a:pt x="9641" y="9356"/>
                  </a:lnTo>
                  <a:lnTo>
                    <a:pt x="10576" y="8705"/>
                  </a:lnTo>
                  <a:lnTo>
                    <a:pt x="11512" y="8054"/>
                  </a:lnTo>
                  <a:lnTo>
                    <a:pt x="12447" y="7363"/>
                  </a:lnTo>
                  <a:lnTo>
                    <a:pt x="13342" y="6630"/>
                  </a:lnTo>
                  <a:lnTo>
                    <a:pt x="14197" y="5858"/>
                  </a:lnTo>
                  <a:lnTo>
                    <a:pt x="15010" y="5085"/>
                  </a:lnTo>
                  <a:lnTo>
                    <a:pt x="15824" y="4271"/>
                  </a:lnTo>
                  <a:lnTo>
                    <a:pt x="16718" y="3295"/>
                  </a:lnTo>
                  <a:lnTo>
                    <a:pt x="17532" y="2319"/>
                  </a:lnTo>
                  <a:lnTo>
                    <a:pt x="18345" y="1302"/>
                  </a:lnTo>
                  <a:lnTo>
                    <a:pt x="19078" y="285"/>
                  </a:lnTo>
                  <a:lnTo>
                    <a:pt x="19118" y="204"/>
                  </a:lnTo>
                  <a:lnTo>
                    <a:pt x="19118" y="122"/>
                  </a:lnTo>
                  <a:lnTo>
                    <a:pt x="19078" y="82"/>
                  </a:lnTo>
                  <a:lnTo>
                    <a:pt x="19037" y="41"/>
                  </a:lnTo>
                  <a:lnTo>
                    <a:pt x="18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5"/>
            <p:cNvSpPr/>
            <p:nvPr/>
          </p:nvSpPr>
          <p:spPr>
            <a:xfrm>
              <a:off x="277775" y="921800"/>
              <a:ext cx="404750" cy="281700"/>
            </a:xfrm>
            <a:custGeom>
              <a:avLst/>
              <a:gdLst/>
              <a:ahLst/>
              <a:cxnLst/>
              <a:rect l="l" t="t" r="r" b="b"/>
              <a:pathLst>
                <a:path w="16190" h="11268" extrusionOk="0">
                  <a:moveTo>
                    <a:pt x="15945" y="1"/>
                  </a:moveTo>
                  <a:lnTo>
                    <a:pt x="15864" y="41"/>
                  </a:lnTo>
                  <a:lnTo>
                    <a:pt x="12895" y="2319"/>
                  </a:lnTo>
                  <a:lnTo>
                    <a:pt x="9844" y="4516"/>
                  </a:lnTo>
                  <a:lnTo>
                    <a:pt x="6793" y="6631"/>
                  </a:lnTo>
                  <a:lnTo>
                    <a:pt x="3661" y="8705"/>
                  </a:lnTo>
                  <a:lnTo>
                    <a:pt x="1871" y="9804"/>
                  </a:lnTo>
                  <a:lnTo>
                    <a:pt x="82" y="10942"/>
                  </a:lnTo>
                  <a:lnTo>
                    <a:pt x="41" y="10983"/>
                  </a:lnTo>
                  <a:lnTo>
                    <a:pt x="0" y="11064"/>
                  </a:lnTo>
                  <a:lnTo>
                    <a:pt x="0" y="11105"/>
                  </a:lnTo>
                  <a:lnTo>
                    <a:pt x="41" y="11186"/>
                  </a:lnTo>
                  <a:lnTo>
                    <a:pt x="82" y="11227"/>
                  </a:lnTo>
                  <a:lnTo>
                    <a:pt x="122" y="11268"/>
                  </a:lnTo>
                  <a:lnTo>
                    <a:pt x="285" y="11268"/>
                  </a:lnTo>
                  <a:lnTo>
                    <a:pt x="3458" y="9275"/>
                  </a:lnTo>
                  <a:lnTo>
                    <a:pt x="6631" y="7200"/>
                  </a:lnTo>
                  <a:lnTo>
                    <a:pt x="9722" y="5044"/>
                  </a:lnTo>
                  <a:lnTo>
                    <a:pt x="12773" y="2848"/>
                  </a:lnTo>
                  <a:lnTo>
                    <a:pt x="14440" y="1587"/>
                  </a:lnTo>
                  <a:lnTo>
                    <a:pt x="16108" y="326"/>
                  </a:lnTo>
                  <a:lnTo>
                    <a:pt x="16149" y="245"/>
                  </a:lnTo>
                  <a:lnTo>
                    <a:pt x="16189" y="204"/>
                  </a:lnTo>
                  <a:lnTo>
                    <a:pt x="16149" y="123"/>
                  </a:lnTo>
                  <a:lnTo>
                    <a:pt x="16108" y="82"/>
                  </a:lnTo>
                  <a:lnTo>
                    <a:pt x="159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5"/>
            <p:cNvSpPr/>
            <p:nvPr/>
          </p:nvSpPr>
          <p:spPr>
            <a:xfrm>
              <a:off x="329625" y="896375"/>
              <a:ext cx="264425" cy="187150"/>
            </a:xfrm>
            <a:custGeom>
              <a:avLst/>
              <a:gdLst/>
              <a:ahLst/>
              <a:cxnLst/>
              <a:rect l="l" t="t" r="r" b="b"/>
              <a:pathLst>
                <a:path w="10577" h="7486" extrusionOk="0">
                  <a:moveTo>
                    <a:pt x="7038" y="1"/>
                  </a:moveTo>
                  <a:lnTo>
                    <a:pt x="6956" y="41"/>
                  </a:lnTo>
                  <a:lnTo>
                    <a:pt x="5940" y="651"/>
                  </a:lnTo>
                  <a:lnTo>
                    <a:pt x="4963" y="1262"/>
                  </a:lnTo>
                  <a:lnTo>
                    <a:pt x="4028" y="1953"/>
                  </a:lnTo>
                  <a:lnTo>
                    <a:pt x="3133" y="2645"/>
                  </a:lnTo>
                  <a:lnTo>
                    <a:pt x="2197" y="3417"/>
                  </a:lnTo>
                  <a:lnTo>
                    <a:pt x="1343" y="4231"/>
                  </a:lnTo>
                  <a:lnTo>
                    <a:pt x="936" y="4597"/>
                  </a:lnTo>
                  <a:lnTo>
                    <a:pt x="570" y="5004"/>
                  </a:lnTo>
                  <a:lnTo>
                    <a:pt x="408" y="5207"/>
                  </a:lnTo>
                  <a:lnTo>
                    <a:pt x="286" y="5451"/>
                  </a:lnTo>
                  <a:lnTo>
                    <a:pt x="164" y="5655"/>
                  </a:lnTo>
                  <a:lnTo>
                    <a:pt x="82" y="5899"/>
                  </a:lnTo>
                  <a:lnTo>
                    <a:pt x="42" y="6143"/>
                  </a:lnTo>
                  <a:lnTo>
                    <a:pt x="1" y="6346"/>
                  </a:lnTo>
                  <a:lnTo>
                    <a:pt x="42" y="6550"/>
                  </a:lnTo>
                  <a:lnTo>
                    <a:pt x="82" y="6753"/>
                  </a:lnTo>
                  <a:lnTo>
                    <a:pt x="164" y="6956"/>
                  </a:lnTo>
                  <a:lnTo>
                    <a:pt x="286" y="7119"/>
                  </a:lnTo>
                  <a:lnTo>
                    <a:pt x="448" y="7282"/>
                  </a:lnTo>
                  <a:lnTo>
                    <a:pt x="652" y="7404"/>
                  </a:lnTo>
                  <a:lnTo>
                    <a:pt x="896" y="7485"/>
                  </a:lnTo>
                  <a:lnTo>
                    <a:pt x="1140" y="7485"/>
                  </a:lnTo>
                  <a:lnTo>
                    <a:pt x="1384" y="7444"/>
                  </a:lnTo>
                  <a:lnTo>
                    <a:pt x="1669" y="7404"/>
                  </a:lnTo>
                  <a:lnTo>
                    <a:pt x="2157" y="7160"/>
                  </a:lnTo>
                  <a:lnTo>
                    <a:pt x="2604" y="6916"/>
                  </a:lnTo>
                  <a:lnTo>
                    <a:pt x="3621" y="6346"/>
                  </a:lnTo>
                  <a:lnTo>
                    <a:pt x="4638" y="5777"/>
                  </a:lnTo>
                  <a:lnTo>
                    <a:pt x="5614" y="5126"/>
                  </a:lnTo>
                  <a:lnTo>
                    <a:pt x="6550" y="4475"/>
                  </a:lnTo>
                  <a:lnTo>
                    <a:pt x="7607" y="3662"/>
                  </a:lnTo>
                  <a:lnTo>
                    <a:pt x="8584" y="2848"/>
                  </a:lnTo>
                  <a:lnTo>
                    <a:pt x="9600" y="1953"/>
                  </a:lnTo>
                  <a:lnTo>
                    <a:pt x="10536" y="1058"/>
                  </a:lnTo>
                  <a:lnTo>
                    <a:pt x="10577" y="977"/>
                  </a:lnTo>
                  <a:lnTo>
                    <a:pt x="10577" y="936"/>
                  </a:lnTo>
                  <a:lnTo>
                    <a:pt x="10577" y="855"/>
                  </a:lnTo>
                  <a:lnTo>
                    <a:pt x="10536" y="814"/>
                  </a:lnTo>
                  <a:lnTo>
                    <a:pt x="10455" y="774"/>
                  </a:lnTo>
                  <a:lnTo>
                    <a:pt x="10414" y="733"/>
                  </a:lnTo>
                  <a:lnTo>
                    <a:pt x="10333" y="774"/>
                  </a:lnTo>
                  <a:lnTo>
                    <a:pt x="10251" y="814"/>
                  </a:lnTo>
                  <a:lnTo>
                    <a:pt x="9478" y="1546"/>
                  </a:lnTo>
                  <a:lnTo>
                    <a:pt x="8706" y="2238"/>
                  </a:lnTo>
                  <a:lnTo>
                    <a:pt x="7892" y="2929"/>
                  </a:lnTo>
                  <a:lnTo>
                    <a:pt x="7079" y="3621"/>
                  </a:lnTo>
                  <a:lnTo>
                    <a:pt x="6224" y="4231"/>
                  </a:lnTo>
                  <a:lnTo>
                    <a:pt x="5329" y="4841"/>
                  </a:lnTo>
                  <a:lnTo>
                    <a:pt x="4435" y="5451"/>
                  </a:lnTo>
                  <a:lnTo>
                    <a:pt x="3540" y="5980"/>
                  </a:lnTo>
                  <a:lnTo>
                    <a:pt x="2604" y="6550"/>
                  </a:lnTo>
                  <a:lnTo>
                    <a:pt x="2116" y="6794"/>
                  </a:lnTo>
                  <a:lnTo>
                    <a:pt x="1628" y="6997"/>
                  </a:lnTo>
                  <a:lnTo>
                    <a:pt x="1384" y="7078"/>
                  </a:lnTo>
                  <a:lnTo>
                    <a:pt x="1140" y="7119"/>
                  </a:lnTo>
                  <a:lnTo>
                    <a:pt x="855" y="7078"/>
                  </a:lnTo>
                  <a:lnTo>
                    <a:pt x="733" y="7038"/>
                  </a:lnTo>
                  <a:lnTo>
                    <a:pt x="652" y="6956"/>
                  </a:lnTo>
                  <a:lnTo>
                    <a:pt x="489" y="6794"/>
                  </a:lnTo>
                  <a:lnTo>
                    <a:pt x="408" y="6590"/>
                  </a:lnTo>
                  <a:lnTo>
                    <a:pt x="408" y="6387"/>
                  </a:lnTo>
                  <a:lnTo>
                    <a:pt x="408" y="6183"/>
                  </a:lnTo>
                  <a:lnTo>
                    <a:pt x="448" y="5939"/>
                  </a:lnTo>
                  <a:lnTo>
                    <a:pt x="530" y="5695"/>
                  </a:lnTo>
                  <a:lnTo>
                    <a:pt x="652" y="5492"/>
                  </a:lnTo>
                  <a:lnTo>
                    <a:pt x="814" y="5289"/>
                  </a:lnTo>
                  <a:lnTo>
                    <a:pt x="1180" y="4882"/>
                  </a:lnTo>
                  <a:lnTo>
                    <a:pt x="1547" y="4556"/>
                  </a:lnTo>
                  <a:lnTo>
                    <a:pt x="2319" y="3824"/>
                  </a:lnTo>
                  <a:lnTo>
                    <a:pt x="3133" y="3133"/>
                  </a:lnTo>
                  <a:lnTo>
                    <a:pt x="4068" y="2360"/>
                  </a:lnTo>
                  <a:lnTo>
                    <a:pt x="5085" y="1668"/>
                  </a:lnTo>
                  <a:lnTo>
                    <a:pt x="6102" y="977"/>
                  </a:lnTo>
                  <a:lnTo>
                    <a:pt x="7160" y="367"/>
                  </a:lnTo>
                  <a:lnTo>
                    <a:pt x="7201" y="326"/>
                  </a:lnTo>
                  <a:lnTo>
                    <a:pt x="7241" y="245"/>
                  </a:lnTo>
                  <a:lnTo>
                    <a:pt x="7241" y="163"/>
                  </a:lnTo>
                  <a:lnTo>
                    <a:pt x="7201" y="123"/>
                  </a:lnTo>
                  <a:lnTo>
                    <a:pt x="7160" y="82"/>
                  </a:lnTo>
                  <a:lnTo>
                    <a:pt x="7119" y="41"/>
                  </a:lnTo>
                  <a:lnTo>
                    <a:pt x="7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2" name="Google Shape;502;p15"/>
          <p:cNvGrpSpPr/>
          <p:nvPr/>
        </p:nvGrpSpPr>
        <p:grpSpPr>
          <a:xfrm rot="-1707809" flipH="1">
            <a:off x="-612370" y="-270768"/>
            <a:ext cx="1340703" cy="1721669"/>
            <a:chOff x="2659350" y="1746500"/>
            <a:chExt cx="379350" cy="487125"/>
          </a:xfrm>
        </p:grpSpPr>
        <p:sp>
          <p:nvSpPr>
            <p:cNvPr id="503" name="Google Shape;503;p15"/>
            <p:cNvSpPr/>
            <p:nvPr/>
          </p:nvSpPr>
          <p:spPr>
            <a:xfrm>
              <a:off x="2659350" y="1746500"/>
              <a:ext cx="379350" cy="487125"/>
            </a:xfrm>
            <a:custGeom>
              <a:avLst/>
              <a:gdLst/>
              <a:ahLst/>
              <a:cxnLst/>
              <a:rect l="l" t="t" r="r" b="b"/>
              <a:pathLst>
                <a:path w="15174" h="19485" extrusionOk="0">
                  <a:moveTo>
                    <a:pt x="14116" y="1"/>
                  </a:moveTo>
                  <a:lnTo>
                    <a:pt x="14034" y="42"/>
                  </a:lnTo>
                  <a:lnTo>
                    <a:pt x="13261" y="774"/>
                  </a:lnTo>
                  <a:lnTo>
                    <a:pt x="12448" y="1465"/>
                  </a:lnTo>
                  <a:lnTo>
                    <a:pt x="11634" y="2116"/>
                  </a:lnTo>
                  <a:lnTo>
                    <a:pt x="10821" y="2767"/>
                  </a:lnTo>
                  <a:lnTo>
                    <a:pt x="9112" y="4028"/>
                  </a:lnTo>
                  <a:lnTo>
                    <a:pt x="7404" y="5248"/>
                  </a:lnTo>
                  <a:lnTo>
                    <a:pt x="5899" y="6428"/>
                  </a:lnTo>
                  <a:lnTo>
                    <a:pt x="5167" y="7079"/>
                  </a:lnTo>
                  <a:lnTo>
                    <a:pt x="4435" y="7729"/>
                  </a:lnTo>
                  <a:lnTo>
                    <a:pt x="3743" y="8380"/>
                  </a:lnTo>
                  <a:lnTo>
                    <a:pt x="3133" y="9072"/>
                  </a:lnTo>
                  <a:lnTo>
                    <a:pt x="2482" y="9844"/>
                  </a:lnTo>
                  <a:lnTo>
                    <a:pt x="1953" y="10617"/>
                  </a:lnTo>
                  <a:lnTo>
                    <a:pt x="1425" y="11390"/>
                  </a:lnTo>
                  <a:lnTo>
                    <a:pt x="1018" y="12204"/>
                  </a:lnTo>
                  <a:lnTo>
                    <a:pt x="652" y="13058"/>
                  </a:lnTo>
                  <a:lnTo>
                    <a:pt x="326" y="13912"/>
                  </a:lnTo>
                  <a:lnTo>
                    <a:pt x="123" y="14766"/>
                  </a:lnTo>
                  <a:lnTo>
                    <a:pt x="82" y="15173"/>
                  </a:lnTo>
                  <a:lnTo>
                    <a:pt x="42" y="15620"/>
                  </a:lnTo>
                  <a:lnTo>
                    <a:pt x="1" y="16068"/>
                  </a:lnTo>
                  <a:lnTo>
                    <a:pt x="42" y="16475"/>
                  </a:lnTo>
                  <a:lnTo>
                    <a:pt x="82" y="16922"/>
                  </a:lnTo>
                  <a:lnTo>
                    <a:pt x="164" y="17329"/>
                  </a:lnTo>
                  <a:lnTo>
                    <a:pt x="326" y="17736"/>
                  </a:lnTo>
                  <a:lnTo>
                    <a:pt x="489" y="18102"/>
                  </a:lnTo>
                  <a:lnTo>
                    <a:pt x="733" y="18468"/>
                  </a:lnTo>
                  <a:lnTo>
                    <a:pt x="977" y="18753"/>
                  </a:lnTo>
                  <a:lnTo>
                    <a:pt x="1303" y="18997"/>
                  </a:lnTo>
                  <a:lnTo>
                    <a:pt x="1669" y="19200"/>
                  </a:lnTo>
                  <a:lnTo>
                    <a:pt x="2035" y="19363"/>
                  </a:lnTo>
                  <a:lnTo>
                    <a:pt x="2442" y="19444"/>
                  </a:lnTo>
                  <a:lnTo>
                    <a:pt x="2930" y="19485"/>
                  </a:lnTo>
                  <a:lnTo>
                    <a:pt x="3418" y="19485"/>
                  </a:lnTo>
                  <a:lnTo>
                    <a:pt x="3906" y="19444"/>
                  </a:lnTo>
                  <a:lnTo>
                    <a:pt x="4394" y="19363"/>
                  </a:lnTo>
                  <a:lnTo>
                    <a:pt x="5370" y="19159"/>
                  </a:lnTo>
                  <a:lnTo>
                    <a:pt x="6306" y="18915"/>
                  </a:lnTo>
                  <a:lnTo>
                    <a:pt x="7323" y="18631"/>
                  </a:lnTo>
                  <a:lnTo>
                    <a:pt x="8340" y="18305"/>
                  </a:lnTo>
                  <a:lnTo>
                    <a:pt x="9356" y="17980"/>
                  </a:lnTo>
                  <a:lnTo>
                    <a:pt x="10333" y="17614"/>
                  </a:lnTo>
                  <a:lnTo>
                    <a:pt x="11309" y="17166"/>
                  </a:lnTo>
                  <a:lnTo>
                    <a:pt x="12285" y="16719"/>
                  </a:lnTo>
                  <a:lnTo>
                    <a:pt x="13221" y="16271"/>
                  </a:lnTo>
                  <a:lnTo>
                    <a:pt x="14156" y="15743"/>
                  </a:lnTo>
                  <a:lnTo>
                    <a:pt x="15051" y="15214"/>
                  </a:lnTo>
                  <a:lnTo>
                    <a:pt x="15132" y="15173"/>
                  </a:lnTo>
                  <a:lnTo>
                    <a:pt x="15173" y="15092"/>
                  </a:lnTo>
                  <a:lnTo>
                    <a:pt x="15173" y="15051"/>
                  </a:lnTo>
                  <a:lnTo>
                    <a:pt x="15132" y="14970"/>
                  </a:lnTo>
                  <a:lnTo>
                    <a:pt x="15092" y="14929"/>
                  </a:lnTo>
                  <a:lnTo>
                    <a:pt x="15010" y="14888"/>
                  </a:lnTo>
                  <a:lnTo>
                    <a:pt x="14888" y="14888"/>
                  </a:lnTo>
                  <a:lnTo>
                    <a:pt x="13994" y="15417"/>
                  </a:lnTo>
                  <a:lnTo>
                    <a:pt x="13099" y="15905"/>
                  </a:lnTo>
                  <a:lnTo>
                    <a:pt x="12163" y="16393"/>
                  </a:lnTo>
                  <a:lnTo>
                    <a:pt x="11228" y="16800"/>
                  </a:lnTo>
                  <a:lnTo>
                    <a:pt x="10292" y="17207"/>
                  </a:lnTo>
                  <a:lnTo>
                    <a:pt x="9316" y="17573"/>
                  </a:lnTo>
                  <a:lnTo>
                    <a:pt x="8340" y="17939"/>
                  </a:lnTo>
                  <a:lnTo>
                    <a:pt x="7363" y="18224"/>
                  </a:lnTo>
                  <a:lnTo>
                    <a:pt x="6387" y="18508"/>
                  </a:lnTo>
                  <a:lnTo>
                    <a:pt x="5452" y="18753"/>
                  </a:lnTo>
                  <a:lnTo>
                    <a:pt x="4475" y="18956"/>
                  </a:lnTo>
                  <a:lnTo>
                    <a:pt x="3987" y="19037"/>
                  </a:lnTo>
                  <a:lnTo>
                    <a:pt x="3499" y="19119"/>
                  </a:lnTo>
                  <a:lnTo>
                    <a:pt x="3052" y="19119"/>
                  </a:lnTo>
                  <a:lnTo>
                    <a:pt x="2604" y="19078"/>
                  </a:lnTo>
                  <a:lnTo>
                    <a:pt x="2157" y="18997"/>
                  </a:lnTo>
                  <a:lnTo>
                    <a:pt x="1750" y="18834"/>
                  </a:lnTo>
                  <a:lnTo>
                    <a:pt x="1425" y="18631"/>
                  </a:lnTo>
                  <a:lnTo>
                    <a:pt x="1140" y="18386"/>
                  </a:lnTo>
                  <a:lnTo>
                    <a:pt x="896" y="18061"/>
                  </a:lnTo>
                  <a:lnTo>
                    <a:pt x="692" y="17695"/>
                  </a:lnTo>
                  <a:lnTo>
                    <a:pt x="530" y="17329"/>
                  </a:lnTo>
                  <a:lnTo>
                    <a:pt x="448" y="16922"/>
                  </a:lnTo>
                  <a:lnTo>
                    <a:pt x="408" y="16475"/>
                  </a:lnTo>
                  <a:lnTo>
                    <a:pt x="367" y="16068"/>
                  </a:lnTo>
                  <a:lnTo>
                    <a:pt x="408" y="15661"/>
                  </a:lnTo>
                  <a:lnTo>
                    <a:pt x="448" y="15214"/>
                  </a:lnTo>
                  <a:lnTo>
                    <a:pt x="611" y="14400"/>
                  </a:lnTo>
                  <a:lnTo>
                    <a:pt x="855" y="13546"/>
                  </a:lnTo>
                  <a:lnTo>
                    <a:pt x="1181" y="12732"/>
                  </a:lnTo>
                  <a:lnTo>
                    <a:pt x="1587" y="11919"/>
                  </a:lnTo>
                  <a:lnTo>
                    <a:pt x="2035" y="11146"/>
                  </a:lnTo>
                  <a:lnTo>
                    <a:pt x="2564" y="10373"/>
                  </a:lnTo>
                  <a:lnTo>
                    <a:pt x="3133" y="9641"/>
                  </a:lnTo>
                  <a:lnTo>
                    <a:pt x="3743" y="8950"/>
                  </a:lnTo>
                  <a:lnTo>
                    <a:pt x="4394" y="8299"/>
                  </a:lnTo>
                  <a:lnTo>
                    <a:pt x="5045" y="7648"/>
                  </a:lnTo>
                  <a:lnTo>
                    <a:pt x="5736" y="7038"/>
                  </a:lnTo>
                  <a:lnTo>
                    <a:pt x="6468" y="6428"/>
                  </a:lnTo>
                  <a:lnTo>
                    <a:pt x="7201" y="5858"/>
                  </a:lnTo>
                  <a:lnTo>
                    <a:pt x="9031" y="4557"/>
                  </a:lnTo>
                  <a:lnTo>
                    <a:pt x="10821" y="3214"/>
                  </a:lnTo>
                  <a:lnTo>
                    <a:pt x="11756" y="2523"/>
                  </a:lnTo>
                  <a:lnTo>
                    <a:pt x="12611" y="1831"/>
                  </a:lnTo>
                  <a:lnTo>
                    <a:pt x="13465" y="1058"/>
                  </a:lnTo>
                  <a:lnTo>
                    <a:pt x="14278" y="286"/>
                  </a:lnTo>
                  <a:lnTo>
                    <a:pt x="14319" y="245"/>
                  </a:lnTo>
                  <a:lnTo>
                    <a:pt x="14360" y="164"/>
                  </a:lnTo>
                  <a:lnTo>
                    <a:pt x="14319" y="82"/>
                  </a:lnTo>
                  <a:lnTo>
                    <a:pt x="14278" y="42"/>
                  </a:lnTo>
                  <a:lnTo>
                    <a:pt x="142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5"/>
            <p:cNvSpPr/>
            <p:nvPr/>
          </p:nvSpPr>
          <p:spPr>
            <a:xfrm>
              <a:off x="2701050" y="1843125"/>
              <a:ext cx="309175" cy="322375"/>
            </a:xfrm>
            <a:custGeom>
              <a:avLst/>
              <a:gdLst/>
              <a:ahLst/>
              <a:cxnLst/>
              <a:rect l="l" t="t" r="r" b="b"/>
              <a:pathLst>
                <a:path w="12367" h="12895" extrusionOk="0">
                  <a:moveTo>
                    <a:pt x="12163" y="0"/>
                  </a:moveTo>
                  <a:lnTo>
                    <a:pt x="12081" y="41"/>
                  </a:lnTo>
                  <a:lnTo>
                    <a:pt x="9600" y="1831"/>
                  </a:lnTo>
                  <a:lnTo>
                    <a:pt x="7160" y="3702"/>
                  </a:lnTo>
                  <a:lnTo>
                    <a:pt x="5939" y="4637"/>
                  </a:lnTo>
                  <a:lnTo>
                    <a:pt x="4760" y="5613"/>
                  </a:lnTo>
                  <a:lnTo>
                    <a:pt x="3580" y="6630"/>
                  </a:lnTo>
                  <a:lnTo>
                    <a:pt x="2441" y="7647"/>
                  </a:lnTo>
                  <a:lnTo>
                    <a:pt x="1872" y="8135"/>
                  </a:lnTo>
                  <a:lnTo>
                    <a:pt x="1343" y="8664"/>
                  </a:lnTo>
                  <a:lnTo>
                    <a:pt x="855" y="9193"/>
                  </a:lnTo>
                  <a:lnTo>
                    <a:pt x="611" y="9478"/>
                  </a:lnTo>
                  <a:lnTo>
                    <a:pt x="407" y="9762"/>
                  </a:lnTo>
                  <a:lnTo>
                    <a:pt x="285" y="10047"/>
                  </a:lnTo>
                  <a:lnTo>
                    <a:pt x="163" y="10332"/>
                  </a:lnTo>
                  <a:lnTo>
                    <a:pt x="82" y="10617"/>
                  </a:lnTo>
                  <a:lnTo>
                    <a:pt x="1" y="10901"/>
                  </a:lnTo>
                  <a:lnTo>
                    <a:pt x="1" y="11227"/>
                  </a:lnTo>
                  <a:lnTo>
                    <a:pt x="41" y="11511"/>
                  </a:lnTo>
                  <a:lnTo>
                    <a:pt x="123" y="11796"/>
                  </a:lnTo>
                  <a:lnTo>
                    <a:pt x="285" y="12081"/>
                  </a:lnTo>
                  <a:lnTo>
                    <a:pt x="448" y="12284"/>
                  </a:lnTo>
                  <a:lnTo>
                    <a:pt x="651" y="12488"/>
                  </a:lnTo>
                  <a:lnTo>
                    <a:pt x="896" y="12610"/>
                  </a:lnTo>
                  <a:lnTo>
                    <a:pt x="1140" y="12732"/>
                  </a:lnTo>
                  <a:lnTo>
                    <a:pt x="1384" y="12813"/>
                  </a:lnTo>
                  <a:lnTo>
                    <a:pt x="1668" y="12854"/>
                  </a:lnTo>
                  <a:lnTo>
                    <a:pt x="2238" y="12894"/>
                  </a:lnTo>
                  <a:lnTo>
                    <a:pt x="2929" y="12813"/>
                  </a:lnTo>
                  <a:lnTo>
                    <a:pt x="3621" y="12691"/>
                  </a:lnTo>
                  <a:lnTo>
                    <a:pt x="5004" y="12366"/>
                  </a:lnTo>
                  <a:lnTo>
                    <a:pt x="6712" y="11918"/>
                  </a:lnTo>
                  <a:lnTo>
                    <a:pt x="8380" y="11389"/>
                  </a:lnTo>
                  <a:lnTo>
                    <a:pt x="10048" y="10820"/>
                  </a:lnTo>
                  <a:lnTo>
                    <a:pt x="11715" y="10210"/>
                  </a:lnTo>
                  <a:lnTo>
                    <a:pt x="11756" y="10128"/>
                  </a:lnTo>
                  <a:lnTo>
                    <a:pt x="11797" y="10088"/>
                  </a:lnTo>
                  <a:lnTo>
                    <a:pt x="11837" y="9966"/>
                  </a:lnTo>
                  <a:lnTo>
                    <a:pt x="11797" y="9884"/>
                  </a:lnTo>
                  <a:lnTo>
                    <a:pt x="11756" y="9844"/>
                  </a:lnTo>
                  <a:lnTo>
                    <a:pt x="11675" y="9803"/>
                  </a:lnTo>
                  <a:lnTo>
                    <a:pt x="11593" y="9844"/>
                  </a:lnTo>
                  <a:lnTo>
                    <a:pt x="10210" y="10373"/>
                  </a:lnTo>
                  <a:lnTo>
                    <a:pt x="8827" y="10861"/>
                  </a:lnTo>
                  <a:lnTo>
                    <a:pt x="7444" y="11308"/>
                  </a:lnTo>
                  <a:lnTo>
                    <a:pt x="6021" y="11715"/>
                  </a:lnTo>
                  <a:lnTo>
                    <a:pt x="4597" y="12081"/>
                  </a:lnTo>
                  <a:lnTo>
                    <a:pt x="3173" y="12366"/>
                  </a:lnTo>
                  <a:lnTo>
                    <a:pt x="2604" y="12488"/>
                  </a:lnTo>
                  <a:lnTo>
                    <a:pt x="2034" y="12528"/>
                  </a:lnTo>
                  <a:lnTo>
                    <a:pt x="1709" y="12488"/>
                  </a:lnTo>
                  <a:lnTo>
                    <a:pt x="1424" y="12447"/>
                  </a:lnTo>
                  <a:lnTo>
                    <a:pt x="1180" y="12366"/>
                  </a:lnTo>
                  <a:lnTo>
                    <a:pt x="936" y="12244"/>
                  </a:lnTo>
                  <a:lnTo>
                    <a:pt x="692" y="12040"/>
                  </a:lnTo>
                  <a:lnTo>
                    <a:pt x="529" y="11796"/>
                  </a:lnTo>
                  <a:lnTo>
                    <a:pt x="448" y="11511"/>
                  </a:lnTo>
                  <a:lnTo>
                    <a:pt x="407" y="11227"/>
                  </a:lnTo>
                  <a:lnTo>
                    <a:pt x="407" y="10942"/>
                  </a:lnTo>
                  <a:lnTo>
                    <a:pt x="448" y="10657"/>
                  </a:lnTo>
                  <a:lnTo>
                    <a:pt x="529" y="10373"/>
                  </a:lnTo>
                  <a:lnTo>
                    <a:pt x="651" y="10088"/>
                  </a:lnTo>
                  <a:lnTo>
                    <a:pt x="855" y="9803"/>
                  </a:lnTo>
                  <a:lnTo>
                    <a:pt x="1058" y="9518"/>
                  </a:lnTo>
                  <a:lnTo>
                    <a:pt x="1546" y="8990"/>
                  </a:lnTo>
                  <a:lnTo>
                    <a:pt x="2034" y="8501"/>
                  </a:lnTo>
                  <a:lnTo>
                    <a:pt x="2563" y="8013"/>
                  </a:lnTo>
                  <a:lnTo>
                    <a:pt x="3621" y="7037"/>
                  </a:lnTo>
                  <a:lnTo>
                    <a:pt x="4719" y="6102"/>
                  </a:lnTo>
                  <a:lnTo>
                    <a:pt x="5858" y="5207"/>
                  </a:lnTo>
                  <a:lnTo>
                    <a:pt x="6956" y="4271"/>
                  </a:lnTo>
                  <a:lnTo>
                    <a:pt x="8299" y="3295"/>
                  </a:lnTo>
                  <a:lnTo>
                    <a:pt x="9600" y="2278"/>
                  </a:lnTo>
                  <a:lnTo>
                    <a:pt x="12285" y="366"/>
                  </a:lnTo>
                  <a:lnTo>
                    <a:pt x="12326" y="285"/>
                  </a:lnTo>
                  <a:lnTo>
                    <a:pt x="12366" y="203"/>
                  </a:lnTo>
                  <a:lnTo>
                    <a:pt x="12326" y="81"/>
                  </a:lnTo>
                  <a:lnTo>
                    <a:pt x="12285" y="41"/>
                  </a:lnTo>
                  <a:lnTo>
                    <a:pt x="122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5"/>
            <p:cNvSpPr/>
            <p:nvPr/>
          </p:nvSpPr>
          <p:spPr>
            <a:xfrm>
              <a:off x="2756975" y="1978375"/>
              <a:ext cx="183075" cy="133225"/>
            </a:xfrm>
            <a:custGeom>
              <a:avLst/>
              <a:gdLst/>
              <a:ahLst/>
              <a:cxnLst/>
              <a:rect l="l" t="t" r="r" b="b"/>
              <a:pathLst>
                <a:path w="7323" h="5329" extrusionOk="0">
                  <a:moveTo>
                    <a:pt x="5980" y="366"/>
                  </a:moveTo>
                  <a:lnTo>
                    <a:pt x="6306" y="407"/>
                  </a:lnTo>
                  <a:lnTo>
                    <a:pt x="6428" y="407"/>
                  </a:lnTo>
                  <a:lnTo>
                    <a:pt x="6550" y="488"/>
                  </a:lnTo>
                  <a:lnTo>
                    <a:pt x="6672" y="569"/>
                  </a:lnTo>
                  <a:lnTo>
                    <a:pt x="6753" y="651"/>
                  </a:lnTo>
                  <a:lnTo>
                    <a:pt x="6834" y="814"/>
                  </a:lnTo>
                  <a:lnTo>
                    <a:pt x="6875" y="936"/>
                  </a:lnTo>
                  <a:lnTo>
                    <a:pt x="6956" y="1302"/>
                  </a:lnTo>
                  <a:lnTo>
                    <a:pt x="6916" y="1586"/>
                  </a:lnTo>
                  <a:lnTo>
                    <a:pt x="6834" y="1912"/>
                  </a:lnTo>
                  <a:lnTo>
                    <a:pt x="6672" y="2197"/>
                  </a:lnTo>
                  <a:lnTo>
                    <a:pt x="6468" y="2522"/>
                  </a:lnTo>
                  <a:lnTo>
                    <a:pt x="6184" y="2766"/>
                  </a:lnTo>
                  <a:lnTo>
                    <a:pt x="5858" y="3010"/>
                  </a:lnTo>
                  <a:lnTo>
                    <a:pt x="5533" y="3213"/>
                  </a:lnTo>
                  <a:lnTo>
                    <a:pt x="4841" y="3580"/>
                  </a:lnTo>
                  <a:lnTo>
                    <a:pt x="4109" y="3864"/>
                  </a:lnTo>
                  <a:lnTo>
                    <a:pt x="3092" y="4271"/>
                  </a:lnTo>
                  <a:lnTo>
                    <a:pt x="2075" y="4637"/>
                  </a:lnTo>
                  <a:lnTo>
                    <a:pt x="1709" y="4800"/>
                  </a:lnTo>
                  <a:lnTo>
                    <a:pt x="1180" y="4963"/>
                  </a:lnTo>
                  <a:lnTo>
                    <a:pt x="692" y="4963"/>
                  </a:lnTo>
                  <a:lnTo>
                    <a:pt x="530" y="4881"/>
                  </a:lnTo>
                  <a:lnTo>
                    <a:pt x="448" y="4840"/>
                  </a:lnTo>
                  <a:lnTo>
                    <a:pt x="408" y="4759"/>
                  </a:lnTo>
                  <a:lnTo>
                    <a:pt x="367" y="4637"/>
                  </a:lnTo>
                  <a:lnTo>
                    <a:pt x="367" y="4515"/>
                  </a:lnTo>
                  <a:lnTo>
                    <a:pt x="448" y="4312"/>
                  </a:lnTo>
                  <a:lnTo>
                    <a:pt x="570" y="4108"/>
                  </a:lnTo>
                  <a:lnTo>
                    <a:pt x="733" y="3946"/>
                  </a:lnTo>
                  <a:lnTo>
                    <a:pt x="1384" y="3335"/>
                  </a:lnTo>
                  <a:lnTo>
                    <a:pt x="2075" y="2685"/>
                  </a:lnTo>
                  <a:lnTo>
                    <a:pt x="2848" y="2034"/>
                  </a:lnTo>
                  <a:lnTo>
                    <a:pt x="3621" y="1424"/>
                  </a:lnTo>
                  <a:lnTo>
                    <a:pt x="4068" y="1180"/>
                  </a:lnTo>
                  <a:lnTo>
                    <a:pt x="4475" y="936"/>
                  </a:lnTo>
                  <a:lnTo>
                    <a:pt x="4841" y="732"/>
                  </a:lnTo>
                  <a:lnTo>
                    <a:pt x="5207" y="569"/>
                  </a:lnTo>
                  <a:lnTo>
                    <a:pt x="5614" y="447"/>
                  </a:lnTo>
                  <a:lnTo>
                    <a:pt x="5980" y="366"/>
                  </a:lnTo>
                  <a:close/>
                  <a:moveTo>
                    <a:pt x="6021" y="0"/>
                  </a:moveTo>
                  <a:lnTo>
                    <a:pt x="5614" y="81"/>
                  </a:lnTo>
                  <a:lnTo>
                    <a:pt x="5207" y="203"/>
                  </a:lnTo>
                  <a:lnTo>
                    <a:pt x="4841" y="366"/>
                  </a:lnTo>
                  <a:lnTo>
                    <a:pt x="4353" y="569"/>
                  </a:lnTo>
                  <a:lnTo>
                    <a:pt x="3865" y="854"/>
                  </a:lnTo>
                  <a:lnTo>
                    <a:pt x="3377" y="1180"/>
                  </a:lnTo>
                  <a:lnTo>
                    <a:pt x="2930" y="1505"/>
                  </a:lnTo>
                  <a:lnTo>
                    <a:pt x="2035" y="2237"/>
                  </a:lnTo>
                  <a:lnTo>
                    <a:pt x="1180" y="2969"/>
                  </a:lnTo>
                  <a:lnTo>
                    <a:pt x="814" y="3295"/>
                  </a:lnTo>
                  <a:lnTo>
                    <a:pt x="448" y="3702"/>
                  </a:lnTo>
                  <a:lnTo>
                    <a:pt x="245" y="3905"/>
                  </a:lnTo>
                  <a:lnTo>
                    <a:pt x="123" y="4108"/>
                  </a:lnTo>
                  <a:lnTo>
                    <a:pt x="42" y="4352"/>
                  </a:lnTo>
                  <a:lnTo>
                    <a:pt x="1" y="4596"/>
                  </a:lnTo>
                  <a:lnTo>
                    <a:pt x="42" y="4840"/>
                  </a:lnTo>
                  <a:lnTo>
                    <a:pt x="164" y="5044"/>
                  </a:lnTo>
                  <a:lnTo>
                    <a:pt x="326" y="5207"/>
                  </a:lnTo>
                  <a:lnTo>
                    <a:pt x="530" y="5288"/>
                  </a:lnTo>
                  <a:lnTo>
                    <a:pt x="774" y="5329"/>
                  </a:lnTo>
                  <a:lnTo>
                    <a:pt x="1018" y="5329"/>
                  </a:lnTo>
                  <a:lnTo>
                    <a:pt x="1262" y="5288"/>
                  </a:lnTo>
                  <a:lnTo>
                    <a:pt x="1465" y="5247"/>
                  </a:lnTo>
                  <a:lnTo>
                    <a:pt x="2157" y="5003"/>
                  </a:lnTo>
                  <a:lnTo>
                    <a:pt x="2848" y="4759"/>
                  </a:lnTo>
                  <a:lnTo>
                    <a:pt x="4139" y="4266"/>
                  </a:lnTo>
                  <a:lnTo>
                    <a:pt x="4139" y="4266"/>
                  </a:lnTo>
                  <a:lnTo>
                    <a:pt x="4150" y="4271"/>
                  </a:lnTo>
                  <a:lnTo>
                    <a:pt x="4231" y="4230"/>
                  </a:lnTo>
                  <a:lnTo>
                    <a:pt x="4963" y="3905"/>
                  </a:lnTo>
                  <a:lnTo>
                    <a:pt x="5696" y="3539"/>
                  </a:lnTo>
                  <a:lnTo>
                    <a:pt x="6021" y="3335"/>
                  </a:lnTo>
                  <a:lnTo>
                    <a:pt x="6346" y="3091"/>
                  </a:lnTo>
                  <a:lnTo>
                    <a:pt x="6672" y="2847"/>
                  </a:lnTo>
                  <a:lnTo>
                    <a:pt x="6916" y="2522"/>
                  </a:lnTo>
                  <a:lnTo>
                    <a:pt x="7119" y="2197"/>
                  </a:lnTo>
                  <a:lnTo>
                    <a:pt x="7241" y="1871"/>
                  </a:lnTo>
                  <a:lnTo>
                    <a:pt x="7323" y="1505"/>
                  </a:lnTo>
                  <a:lnTo>
                    <a:pt x="7323" y="1098"/>
                  </a:lnTo>
                  <a:lnTo>
                    <a:pt x="7201" y="732"/>
                  </a:lnTo>
                  <a:lnTo>
                    <a:pt x="7119" y="569"/>
                  </a:lnTo>
                  <a:lnTo>
                    <a:pt x="7038" y="407"/>
                  </a:lnTo>
                  <a:lnTo>
                    <a:pt x="6916" y="285"/>
                  </a:lnTo>
                  <a:lnTo>
                    <a:pt x="6794" y="163"/>
                  </a:lnTo>
                  <a:lnTo>
                    <a:pt x="6631" y="81"/>
                  </a:lnTo>
                  <a:lnTo>
                    <a:pt x="6428" y="41"/>
                  </a:lnTo>
                  <a:lnTo>
                    <a:pt x="62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6" name="Google Shape;506;p15"/>
          <p:cNvGrpSpPr/>
          <p:nvPr/>
        </p:nvGrpSpPr>
        <p:grpSpPr>
          <a:xfrm>
            <a:off x="1320893" y="1409142"/>
            <a:ext cx="474643" cy="299712"/>
            <a:chOff x="7729218" y="1694205"/>
            <a:chExt cx="474643" cy="299712"/>
          </a:xfrm>
        </p:grpSpPr>
        <p:sp>
          <p:nvSpPr>
            <p:cNvPr id="507" name="Google Shape;507;p15"/>
            <p:cNvSpPr/>
            <p:nvPr/>
          </p:nvSpPr>
          <p:spPr>
            <a:xfrm>
              <a:off x="7738507" y="1703494"/>
              <a:ext cx="456065" cy="281088"/>
            </a:xfrm>
            <a:custGeom>
              <a:avLst/>
              <a:gdLst/>
              <a:ahLst/>
              <a:cxnLst/>
              <a:rect l="l" t="t" r="r" b="b"/>
              <a:pathLst>
                <a:path w="9967" h="6143" extrusionOk="0">
                  <a:moveTo>
                    <a:pt x="4963" y="1"/>
                  </a:moveTo>
                  <a:lnTo>
                    <a:pt x="4638" y="41"/>
                  </a:lnTo>
                  <a:lnTo>
                    <a:pt x="4353" y="123"/>
                  </a:lnTo>
                  <a:lnTo>
                    <a:pt x="4068" y="286"/>
                  </a:lnTo>
                  <a:lnTo>
                    <a:pt x="3865" y="489"/>
                  </a:lnTo>
                  <a:lnTo>
                    <a:pt x="3661" y="733"/>
                  </a:lnTo>
                  <a:lnTo>
                    <a:pt x="3499" y="1018"/>
                  </a:lnTo>
                  <a:lnTo>
                    <a:pt x="3417" y="1302"/>
                  </a:lnTo>
                  <a:lnTo>
                    <a:pt x="3377" y="1587"/>
                  </a:lnTo>
                  <a:lnTo>
                    <a:pt x="3417" y="1913"/>
                  </a:lnTo>
                  <a:lnTo>
                    <a:pt x="3499" y="2197"/>
                  </a:lnTo>
                  <a:lnTo>
                    <a:pt x="3377" y="2157"/>
                  </a:lnTo>
                  <a:lnTo>
                    <a:pt x="3214" y="2116"/>
                  </a:lnTo>
                  <a:lnTo>
                    <a:pt x="2929" y="2157"/>
                  </a:lnTo>
                  <a:lnTo>
                    <a:pt x="2645" y="2238"/>
                  </a:lnTo>
                  <a:lnTo>
                    <a:pt x="2482" y="2319"/>
                  </a:lnTo>
                  <a:lnTo>
                    <a:pt x="2400" y="2441"/>
                  </a:lnTo>
                  <a:lnTo>
                    <a:pt x="2319" y="2563"/>
                  </a:lnTo>
                  <a:lnTo>
                    <a:pt x="2238" y="2685"/>
                  </a:lnTo>
                  <a:lnTo>
                    <a:pt x="2156" y="3011"/>
                  </a:lnTo>
                  <a:lnTo>
                    <a:pt x="2197" y="3296"/>
                  </a:lnTo>
                  <a:lnTo>
                    <a:pt x="2238" y="3458"/>
                  </a:lnTo>
                  <a:lnTo>
                    <a:pt x="2278" y="3580"/>
                  </a:lnTo>
                  <a:lnTo>
                    <a:pt x="1912" y="3377"/>
                  </a:lnTo>
                  <a:lnTo>
                    <a:pt x="1546" y="3296"/>
                  </a:lnTo>
                  <a:lnTo>
                    <a:pt x="1140" y="3296"/>
                  </a:lnTo>
                  <a:lnTo>
                    <a:pt x="936" y="3336"/>
                  </a:lnTo>
                  <a:lnTo>
                    <a:pt x="733" y="3418"/>
                  </a:lnTo>
                  <a:lnTo>
                    <a:pt x="570" y="3499"/>
                  </a:lnTo>
                  <a:lnTo>
                    <a:pt x="407" y="3621"/>
                  </a:lnTo>
                  <a:lnTo>
                    <a:pt x="245" y="3784"/>
                  </a:lnTo>
                  <a:lnTo>
                    <a:pt x="123" y="3946"/>
                  </a:lnTo>
                  <a:lnTo>
                    <a:pt x="41" y="4109"/>
                  </a:lnTo>
                  <a:lnTo>
                    <a:pt x="1" y="4312"/>
                  </a:lnTo>
                  <a:lnTo>
                    <a:pt x="1" y="4516"/>
                  </a:lnTo>
                  <a:lnTo>
                    <a:pt x="1" y="4719"/>
                  </a:lnTo>
                  <a:lnTo>
                    <a:pt x="123" y="5004"/>
                  </a:lnTo>
                  <a:lnTo>
                    <a:pt x="285" y="5248"/>
                  </a:lnTo>
                  <a:lnTo>
                    <a:pt x="529" y="5451"/>
                  </a:lnTo>
                  <a:lnTo>
                    <a:pt x="773" y="5573"/>
                  </a:lnTo>
                  <a:lnTo>
                    <a:pt x="1099" y="5695"/>
                  </a:lnTo>
                  <a:lnTo>
                    <a:pt x="1424" y="5777"/>
                  </a:lnTo>
                  <a:lnTo>
                    <a:pt x="2075" y="5899"/>
                  </a:lnTo>
                  <a:lnTo>
                    <a:pt x="3133" y="5980"/>
                  </a:lnTo>
                  <a:lnTo>
                    <a:pt x="4231" y="6062"/>
                  </a:lnTo>
                  <a:lnTo>
                    <a:pt x="5288" y="6102"/>
                  </a:lnTo>
                  <a:lnTo>
                    <a:pt x="6387" y="6143"/>
                  </a:lnTo>
                  <a:lnTo>
                    <a:pt x="7973" y="6143"/>
                  </a:lnTo>
                  <a:lnTo>
                    <a:pt x="8380" y="6062"/>
                  </a:lnTo>
                  <a:lnTo>
                    <a:pt x="8787" y="5980"/>
                  </a:lnTo>
                  <a:lnTo>
                    <a:pt x="9112" y="5858"/>
                  </a:lnTo>
                  <a:lnTo>
                    <a:pt x="9437" y="5655"/>
                  </a:lnTo>
                  <a:lnTo>
                    <a:pt x="9559" y="5533"/>
                  </a:lnTo>
                  <a:lnTo>
                    <a:pt x="9682" y="5370"/>
                  </a:lnTo>
                  <a:lnTo>
                    <a:pt x="9844" y="5004"/>
                  </a:lnTo>
                  <a:lnTo>
                    <a:pt x="9966" y="4638"/>
                  </a:lnTo>
                  <a:lnTo>
                    <a:pt x="9966" y="4272"/>
                  </a:lnTo>
                  <a:lnTo>
                    <a:pt x="9885" y="3865"/>
                  </a:lnTo>
                  <a:lnTo>
                    <a:pt x="9763" y="3540"/>
                  </a:lnTo>
                  <a:lnTo>
                    <a:pt x="9519" y="3214"/>
                  </a:lnTo>
                  <a:lnTo>
                    <a:pt x="9397" y="3092"/>
                  </a:lnTo>
                  <a:lnTo>
                    <a:pt x="9234" y="2970"/>
                  </a:lnTo>
                  <a:lnTo>
                    <a:pt x="9031" y="2807"/>
                  </a:lnTo>
                  <a:lnTo>
                    <a:pt x="8787" y="2726"/>
                  </a:lnTo>
                  <a:lnTo>
                    <a:pt x="8502" y="2685"/>
                  </a:lnTo>
                  <a:lnTo>
                    <a:pt x="8014" y="2685"/>
                  </a:lnTo>
                  <a:lnTo>
                    <a:pt x="7729" y="2726"/>
                  </a:lnTo>
                  <a:lnTo>
                    <a:pt x="7485" y="2848"/>
                  </a:lnTo>
                  <a:lnTo>
                    <a:pt x="7282" y="2970"/>
                  </a:lnTo>
                  <a:lnTo>
                    <a:pt x="7322" y="2685"/>
                  </a:lnTo>
                  <a:lnTo>
                    <a:pt x="7322" y="2360"/>
                  </a:lnTo>
                  <a:lnTo>
                    <a:pt x="7282" y="2035"/>
                  </a:lnTo>
                  <a:lnTo>
                    <a:pt x="7200" y="1750"/>
                  </a:lnTo>
                  <a:lnTo>
                    <a:pt x="7119" y="1424"/>
                  </a:lnTo>
                  <a:lnTo>
                    <a:pt x="6997" y="1180"/>
                  </a:lnTo>
                  <a:lnTo>
                    <a:pt x="6834" y="896"/>
                  </a:lnTo>
                  <a:lnTo>
                    <a:pt x="6631" y="652"/>
                  </a:lnTo>
                  <a:lnTo>
                    <a:pt x="6387" y="448"/>
                  </a:lnTo>
                  <a:lnTo>
                    <a:pt x="6143" y="286"/>
                  </a:lnTo>
                  <a:lnTo>
                    <a:pt x="5858" y="123"/>
                  </a:lnTo>
                  <a:lnTo>
                    <a:pt x="5573" y="41"/>
                  </a:lnTo>
                  <a:lnTo>
                    <a:pt x="52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5"/>
            <p:cNvSpPr/>
            <p:nvPr/>
          </p:nvSpPr>
          <p:spPr>
            <a:xfrm>
              <a:off x="7729218" y="1694205"/>
              <a:ext cx="474643" cy="299712"/>
            </a:xfrm>
            <a:custGeom>
              <a:avLst/>
              <a:gdLst/>
              <a:ahLst/>
              <a:cxnLst/>
              <a:rect l="l" t="t" r="r" b="b"/>
              <a:pathLst>
                <a:path w="10373" h="6550" extrusionOk="0">
                  <a:moveTo>
                    <a:pt x="5451" y="366"/>
                  </a:moveTo>
                  <a:lnTo>
                    <a:pt x="5654" y="407"/>
                  </a:lnTo>
                  <a:lnTo>
                    <a:pt x="5858" y="489"/>
                  </a:lnTo>
                  <a:lnTo>
                    <a:pt x="6102" y="570"/>
                  </a:lnTo>
                  <a:lnTo>
                    <a:pt x="6264" y="651"/>
                  </a:lnTo>
                  <a:lnTo>
                    <a:pt x="6468" y="814"/>
                  </a:lnTo>
                  <a:lnTo>
                    <a:pt x="6752" y="1099"/>
                  </a:lnTo>
                  <a:lnTo>
                    <a:pt x="6996" y="1465"/>
                  </a:lnTo>
                  <a:lnTo>
                    <a:pt x="7159" y="1871"/>
                  </a:lnTo>
                  <a:lnTo>
                    <a:pt x="7281" y="2278"/>
                  </a:lnTo>
                  <a:lnTo>
                    <a:pt x="7322" y="2726"/>
                  </a:lnTo>
                  <a:lnTo>
                    <a:pt x="7281" y="3173"/>
                  </a:lnTo>
                  <a:lnTo>
                    <a:pt x="7322" y="3295"/>
                  </a:lnTo>
                  <a:lnTo>
                    <a:pt x="7363" y="3336"/>
                  </a:lnTo>
                  <a:lnTo>
                    <a:pt x="7485" y="3377"/>
                  </a:lnTo>
                  <a:lnTo>
                    <a:pt x="7566" y="3336"/>
                  </a:lnTo>
                  <a:lnTo>
                    <a:pt x="7851" y="3214"/>
                  </a:lnTo>
                  <a:lnTo>
                    <a:pt x="8095" y="3132"/>
                  </a:lnTo>
                  <a:lnTo>
                    <a:pt x="8379" y="3092"/>
                  </a:lnTo>
                  <a:lnTo>
                    <a:pt x="8664" y="3092"/>
                  </a:lnTo>
                  <a:lnTo>
                    <a:pt x="8949" y="3132"/>
                  </a:lnTo>
                  <a:lnTo>
                    <a:pt x="9193" y="3254"/>
                  </a:lnTo>
                  <a:lnTo>
                    <a:pt x="9437" y="3417"/>
                  </a:lnTo>
                  <a:lnTo>
                    <a:pt x="9640" y="3621"/>
                  </a:lnTo>
                  <a:lnTo>
                    <a:pt x="9762" y="3824"/>
                  </a:lnTo>
                  <a:lnTo>
                    <a:pt x="9885" y="4027"/>
                  </a:lnTo>
                  <a:lnTo>
                    <a:pt x="9925" y="4271"/>
                  </a:lnTo>
                  <a:lnTo>
                    <a:pt x="9966" y="4515"/>
                  </a:lnTo>
                  <a:lnTo>
                    <a:pt x="9966" y="4759"/>
                  </a:lnTo>
                  <a:lnTo>
                    <a:pt x="9925" y="5004"/>
                  </a:lnTo>
                  <a:lnTo>
                    <a:pt x="9844" y="5207"/>
                  </a:lnTo>
                  <a:lnTo>
                    <a:pt x="9762" y="5410"/>
                  </a:lnTo>
                  <a:lnTo>
                    <a:pt x="9600" y="5614"/>
                  </a:lnTo>
                  <a:lnTo>
                    <a:pt x="9396" y="5776"/>
                  </a:lnTo>
                  <a:lnTo>
                    <a:pt x="9193" y="5898"/>
                  </a:lnTo>
                  <a:lnTo>
                    <a:pt x="8949" y="5980"/>
                  </a:lnTo>
                  <a:lnTo>
                    <a:pt x="8461" y="6102"/>
                  </a:lnTo>
                  <a:lnTo>
                    <a:pt x="7932" y="6142"/>
                  </a:lnTo>
                  <a:lnTo>
                    <a:pt x="5654" y="6142"/>
                  </a:lnTo>
                  <a:lnTo>
                    <a:pt x="3946" y="6061"/>
                  </a:lnTo>
                  <a:lnTo>
                    <a:pt x="2278" y="5898"/>
                  </a:lnTo>
                  <a:lnTo>
                    <a:pt x="1709" y="5817"/>
                  </a:lnTo>
                  <a:lnTo>
                    <a:pt x="1424" y="5736"/>
                  </a:lnTo>
                  <a:lnTo>
                    <a:pt x="1139" y="5654"/>
                  </a:lnTo>
                  <a:lnTo>
                    <a:pt x="895" y="5532"/>
                  </a:lnTo>
                  <a:lnTo>
                    <a:pt x="651" y="5370"/>
                  </a:lnTo>
                  <a:lnTo>
                    <a:pt x="488" y="5126"/>
                  </a:lnTo>
                  <a:lnTo>
                    <a:pt x="407" y="4882"/>
                  </a:lnTo>
                  <a:lnTo>
                    <a:pt x="407" y="4719"/>
                  </a:lnTo>
                  <a:lnTo>
                    <a:pt x="407" y="4556"/>
                  </a:lnTo>
                  <a:lnTo>
                    <a:pt x="448" y="4393"/>
                  </a:lnTo>
                  <a:lnTo>
                    <a:pt x="529" y="4231"/>
                  </a:lnTo>
                  <a:lnTo>
                    <a:pt x="732" y="3987"/>
                  </a:lnTo>
                  <a:lnTo>
                    <a:pt x="976" y="3824"/>
                  </a:lnTo>
                  <a:lnTo>
                    <a:pt x="1139" y="3743"/>
                  </a:lnTo>
                  <a:lnTo>
                    <a:pt x="1343" y="3702"/>
                  </a:lnTo>
                  <a:lnTo>
                    <a:pt x="1709" y="3702"/>
                  </a:lnTo>
                  <a:lnTo>
                    <a:pt x="2075" y="3783"/>
                  </a:lnTo>
                  <a:lnTo>
                    <a:pt x="2400" y="3946"/>
                  </a:lnTo>
                  <a:lnTo>
                    <a:pt x="2481" y="3987"/>
                  </a:lnTo>
                  <a:lnTo>
                    <a:pt x="2522" y="3987"/>
                  </a:lnTo>
                  <a:lnTo>
                    <a:pt x="2644" y="3905"/>
                  </a:lnTo>
                  <a:lnTo>
                    <a:pt x="2685" y="3824"/>
                  </a:lnTo>
                  <a:lnTo>
                    <a:pt x="2685" y="3743"/>
                  </a:lnTo>
                  <a:lnTo>
                    <a:pt x="2685" y="3661"/>
                  </a:lnTo>
                  <a:lnTo>
                    <a:pt x="2563" y="3417"/>
                  </a:lnTo>
                  <a:lnTo>
                    <a:pt x="2563" y="3173"/>
                  </a:lnTo>
                  <a:lnTo>
                    <a:pt x="2644" y="2970"/>
                  </a:lnTo>
                  <a:lnTo>
                    <a:pt x="2766" y="2766"/>
                  </a:lnTo>
                  <a:lnTo>
                    <a:pt x="2929" y="2644"/>
                  </a:lnTo>
                  <a:lnTo>
                    <a:pt x="3173" y="2563"/>
                  </a:lnTo>
                  <a:lnTo>
                    <a:pt x="3417" y="2522"/>
                  </a:lnTo>
                  <a:lnTo>
                    <a:pt x="3661" y="2604"/>
                  </a:lnTo>
                  <a:lnTo>
                    <a:pt x="3783" y="2604"/>
                  </a:lnTo>
                  <a:lnTo>
                    <a:pt x="3864" y="2522"/>
                  </a:lnTo>
                  <a:lnTo>
                    <a:pt x="3905" y="2400"/>
                  </a:lnTo>
                  <a:lnTo>
                    <a:pt x="3864" y="2278"/>
                  </a:lnTo>
                  <a:lnTo>
                    <a:pt x="3824" y="2116"/>
                  </a:lnTo>
                  <a:lnTo>
                    <a:pt x="3783" y="1912"/>
                  </a:lnTo>
                  <a:lnTo>
                    <a:pt x="3783" y="1749"/>
                  </a:lnTo>
                  <a:lnTo>
                    <a:pt x="3824" y="1546"/>
                  </a:lnTo>
                  <a:lnTo>
                    <a:pt x="3864" y="1383"/>
                  </a:lnTo>
                  <a:lnTo>
                    <a:pt x="3946" y="1180"/>
                  </a:lnTo>
                  <a:lnTo>
                    <a:pt x="4149" y="895"/>
                  </a:lnTo>
                  <a:lnTo>
                    <a:pt x="4312" y="733"/>
                  </a:lnTo>
                  <a:lnTo>
                    <a:pt x="4475" y="611"/>
                  </a:lnTo>
                  <a:lnTo>
                    <a:pt x="4637" y="529"/>
                  </a:lnTo>
                  <a:lnTo>
                    <a:pt x="4841" y="448"/>
                  </a:lnTo>
                  <a:lnTo>
                    <a:pt x="5044" y="407"/>
                  </a:lnTo>
                  <a:lnTo>
                    <a:pt x="5247" y="366"/>
                  </a:lnTo>
                  <a:close/>
                  <a:moveTo>
                    <a:pt x="5003" y="0"/>
                  </a:moveTo>
                  <a:lnTo>
                    <a:pt x="4759" y="41"/>
                  </a:lnTo>
                  <a:lnTo>
                    <a:pt x="4515" y="122"/>
                  </a:lnTo>
                  <a:lnTo>
                    <a:pt x="4312" y="244"/>
                  </a:lnTo>
                  <a:lnTo>
                    <a:pt x="4108" y="366"/>
                  </a:lnTo>
                  <a:lnTo>
                    <a:pt x="3946" y="529"/>
                  </a:lnTo>
                  <a:lnTo>
                    <a:pt x="3783" y="692"/>
                  </a:lnTo>
                  <a:lnTo>
                    <a:pt x="3661" y="895"/>
                  </a:lnTo>
                  <a:lnTo>
                    <a:pt x="3539" y="1139"/>
                  </a:lnTo>
                  <a:lnTo>
                    <a:pt x="3458" y="1343"/>
                  </a:lnTo>
                  <a:lnTo>
                    <a:pt x="3417" y="1587"/>
                  </a:lnTo>
                  <a:lnTo>
                    <a:pt x="3417" y="1790"/>
                  </a:lnTo>
                  <a:lnTo>
                    <a:pt x="3417" y="2034"/>
                  </a:lnTo>
                  <a:lnTo>
                    <a:pt x="3431" y="2119"/>
                  </a:lnTo>
                  <a:lnTo>
                    <a:pt x="3431" y="2119"/>
                  </a:lnTo>
                  <a:lnTo>
                    <a:pt x="3417" y="2116"/>
                  </a:lnTo>
                  <a:lnTo>
                    <a:pt x="3254" y="2116"/>
                  </a:lnTo>
                  <a:lnTo>
                    <a:pt x="3051" y="2156"/>
                  </a:lnTo>
                  <a:lnTo>
                    <a:pt x="2888" y="2197"/>
                  </a:lnTo>
                  <a:lnTo>
                    <a:pt x="2725" y="2278"/>
                  </a:lnTo>
                  <a:lnTo>
                    <a:pt x="2603" y="2360"/>
                  </a:lnTo>
                  <a:lnTo>
                    <a:pt x="2441" y="2482"/>
                  </a:lnTo>
                  <a:lnTo>
                    <a:pt x="2359" y="2644"/>
                  </a:lnTo>
                  <a:lnTo>
                    <a:pt x="2237" y="2807"/>
                  </a:lnTo>
                  <a:lnTo>
                    <a:pt x="2197" y="2970"/>
                  </a:lnTo>
                  <a:lnTo>
                    <a:pt x="2156" y="3173"/>
                  </a:lnTo>
                  <a:lnTo>
                    <a:pt x="2156" y="3336"/>
                  </a:lnTo>
                  <a:lnTo>
                    <a:pt x="2170" y="3407"/>
                  </a:lnTo>
                  <a:lnTo>
                    <a:pt x="1993" y="3336"/>
                  </a:lnTo>
                  <a:lnTo>
                    <a:pt x="1749" y="3295"/>
                  </a:lnTo>
                  <a:lnTo>
                    <a:pt x="1302" y="3295"/>
                  </a:lnTo>
                  <a:lnTo>
                    <a:pt x="1098" y="3336"/>
                  </a:lnTo>
                  <a:lnTo>
                    <a:pt x="854" y="3417"/>
                  </a:lnTo>
                  <a:lnTo>
                    <a:pt x="692" y="3499"/>
                  </a:lnTo>
                  <a:lnTo>
                    <a:pt x="529" y="3621"/>
                  </a:lnTo>
                  <a:lnTo>
                    <a:pt x="366" y="3783"/>
                  </a:lnTo>
                  <a:lnTo>
                    <a:pt x="244" y="3946"/>
                  </a:lnTo>
                  <a:lnTo>
                    <a:pt x="122" y="4109"/>
                  </a:lnTo>
                  <a:lnTo>
                    <a:pt x="41" y="4312"/>
                  </a:lnTo>
                  <a:lnTo>
                    <a:pt x="0" y="4515"/>
                  </a:lnTo>
                  <a:lnTo>
                    <a:pt x="0" y="4719"/>
                  </a:lnTo>
                  <a:lnTo>
                    <a:pt x="0" y="4922"/>
                  </a:lnTo>
                  <a:lnTo>
                    <a:pt x="41" y="5126"/>
                  </a:lnTo>
                  <a:lnTo>
                    <a:pt x="122" y="5288"/>
                  </a:lnTo>
                  <a:lnTo>
                    <a:pt x="204" y="5451"/>
                  </a:lnTo>
                  <a:lnTo>
                    <a:pt x="488" y="5695"/>
                  </a:lnTo>
                  <a:lnTo>
                    <a:pt x="773" y="5898"/>
                  </a:lnTo>
                  <a:lnTo>
                    <a:pt x="1139" y="6061"/>
                  </a:lnTo>
                  <a:lnTo>
                    <a:pt x="1505" y="6183"/>
                  </a:lnTo>
                  <a:lnTo>
                    <a:pt x="1912" y="6265"/>
                  </a:lnTo>
                  <a:lnTo>
                    <a:pt x="2278" y="6305"/>
                  </a:lnTo>
                  <a:lnTo>
                    <a:pt x="4027" y="6427"/>
                  </a:lnTo>
                  <a:lnTo>
                    <a:pt x="5776" y="6509"/>
                  </a:lnTo>
                  <a:lnTo>
                    <a:pt x="7119" y="6549"/>
                  </a:lnTo>
                  <a:lnTo>
                    <a:pt x="7769" y="6549"/>
                  </a:lnTo>
                  <a:lnTo>
                    <a:pt x="8420" y="6509"/>
                  </a:lnTo>
                  <a:lnTo>
                    <a:pt x="8990" y="6387"/>
                  </a:lnTo>
                  <a:lnTo>
                    <a:pt x="9234" y="6305"/>
                  </a:lnTo>
                  <a:lnTo>
                    <a:pt x="9478" y="6183"/>
                  </a:lnTo>
                  <a:lnTo>
                    <a:pt x="9722" y="6020"/>
                  </a:lnTo>
                  <a:lnTo>
                    <a:pt x="9925" y="5858"/>
                  </a:lnTo>
                  <a:lnTo>
                    <a:pt x="10088" y="5654"/>
                  </a:lnTo>
                  <a:lnTo>
                    <a:pt x="10210" y="5370"/>
                  </a:lnTo>
                  <a:lnTo>
                    <a:pt x="10291" y="5126"/>
                  </a:lnTo>
                  <a:lnTo>
                    <a:pt x="10373" y="4882"/>
                  </a:lnTo>
                  <a:lnTo>
                    <a:pt x="10373" y="4597"/>
                  </a:lnTo>
                  <a:lnTo>
                    <a:pt x="10332" y="4312"/>
                  </a:lnTo>
                  <a:lnTo>
                    <a:pt x="10291" y="4068"/>
                  </a:lnTo>
                  <a:lnTo>
                    <a:pt x="10210" y="3783"/>
                  </a:lnTo>
                  <a:lnTo>
                    <a:pt x="10088" y="3539"/>
                  </a:lnTo>
                  <a:lnTo>
                    <a:pt x="9925" y="3336"/>
                  </a:lnTo>
                  <a:lnTo>
                    <a:pt x="9681" y="3092"/>
                  </a:lnTo>
                  <a:lnTo>
                    <a:pt x="9396" y="2888"/>
                  </a:lnTo>
                  <a:lnTo>
                    <a:pt x="9071" y="2766"/>
                  </a:lnTo>
                  <a:lnTo>
                    <a:pt x="8705" y="2685"/>
                  </a:lnTo>
                  <a:lnTo>
                    <a:pt x="8379" y="2685"/>
                  </a:lnTo>
                  <a:lnTo>
                    <a:pt x="8013" y="2726"/>
                  </a:lnTo>
                  <a:lnTo>
                    <a:pt x="7688" y="2848"/>
                  </a:lnTo>
                  <a:lnTo>
                    <a:pt x="7688" y="2644"/>
                  </a:lnTo>
                  <a:lnTo>
                    <a:pt x="7647" y="2075"/>
                  </a:lnTo>
                  <a:lnTo>
                    <a:pt x="7485" y="1587"/>
                  </a:lnTo>
                  <a:lnTo>
                    <a:pt x="7363" y="1343"/>
                  </a:lnTo>
                  <a:lnTo>
                    <a:pt x="7241" y="1099"/>
                  </a:lnTo>
                  <a:lnTo>
                    <a:pt x="7078" y="895"/>
                  </a:lnTo>
                  <a:lnTo>
                    <a:pt x="6915" y="692"/>
                  </a:lnTo>
                  <a:lnTo>
                    <a:pt x="6712" y="489"/>
                  </a:lnTo>
                  <a:lnTo>
                    <a:pt x="6508" y="366"/>
                  </a:lnTo>
                  <a:lnTo>
                    <a:pt x="6264" y="204"/>
                  </a:lnTo>
                  <a:lnTo>
                    <a:pt x="6020" y="122"/>
                  </a:lnTo>
                  <a:lnTo>
                    <a:pt x="5776" y="41"/>
                  </a:lnTo>
                  <a:lnTo>
                    <a:pt x="54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9" name="Google Shape;509;p15"/>
          <p:cNvSpPr/>
          <p:nvPr/>
        </p:nvSpPr>
        <p:spPr>
          <a:xfrm>
            <a:off x="567296" y="2845263"/>
            <a:ext cx="152693" cy="154523"/>
          </a:xfrm>
          <a:custGeom>
            <a:avLst/>
            <a:gdLst/>
            <a:ahLst/>
            <a:cxnLst/>
            <a:rect l="l" t="t" r="r" b="b"/>
            <a:pathLst>
              <a:path w="3337" h="3377" extrusionOk="0">
                <a:moveTo>
                  <a:pt x="1506" y="0"/>
                </a:moveTo>
                <a:lnTo>
                  <a:pt x="1262" y="41"/>
                </a:lnTo>
                <a:lnTo>
                  <a:pt x="1018" y="122"/>
                </a:lnTo>
                <a:lnTo>
                  <a:pt x="774" y="204"/>
                </a:lnTo>
                <a:lnTo>
                  <a:pt x="570" y="366"/>
                </a:lnTo>
                <a:lnTo>
                  <a:pt x="408" y="529"/>
                </a:lnTo>
                <a:lnTo>
                  <a:pt x="245" y="692"/>
                </a:lnTo>
                <a:lnTo>
                  <a:pt x="164" y="895"/>
                </a:lnTo>
                <a:lnTo>
                  <a:pt x="82" y="1098"/>
                </a:lnTo>
                <a:lnTo>
                  <a:pt x="1" y="1342"/>
                </a:lnTo>
                <a:lnTo>
                  <a:pt x="1" y="1546"/>
                </a:lnTo>
                <a:lnTo>
                  <a:pt x="1" y="1790"/>
                </a:lnTo>
                <a:lnTo>
                  <a:pt x="1" y="1993"/>
                </a:lnTo>
                <a:lnTo>
                  <a:pt x="123" y="2319"/>
                </a:lnTo>
                <a:lnTo>
                  <a:pt x="245" y="2563"/>
                </a:lnTo>
                <a:lnTo>
                  <a:pt x="448" y="2807"/>
                </a:lnTo>
                <a:lnTo>
                  <a:pt x="692" y="3010"/>
                </a:lnTo>
                <a:lnTo>
                  <a:pt x="936" y="3173"/>
                </a:lnTo>
                <a:lnTo>
                  <a:pt x="1221" y="3295"/>
                </a:lnTo>
                <a:lnTo>
                  <a:pt x="1506" y="3376"/>
                </a:lnTo>
                <a:lnTo>
                  <a:pt x="1831" y="3376"/>
                </a:lnTo>
                <a:lnTo>
                  <a:pt x="2075" y="3336"/>
                </a:lnTo>
                <a:lnTo>
                  <a:pt x="2319" y="3254"/>
                </a:lnTo>
                <a:lnTo>
                  <a:pt x="2564" y="3173"/>
                </a:lnTo>
                <a:lnTo>
                  <a:pt x="2767" y="3010"/>
                </a:lnTo>
                <a:lnTo>
                  <a:pt x="2930" y="2847"/>
                </a:lnTo>
                <a:lnTo>
                  <a:pt x="3092" y="2685"/>
                </a:lnTo>
                <a:lnTo>
                  <a:pt x="3214" y="2441"/>
                </a:lnTo>
                <a:lnTo>
                  <a:pt x="3296" y="2197"/>
                </a:lnTo>
                <a:lnTo>
                  <a:pt x="3336" y="1912"/>
                </a:lnTo>
                <a:lnTo>
                  <a:pt x="3336" y="1627"/>
                </a:lnTo>
                <a:lnTo>
                  <a:pt x="3296" y="1342"/>
                </a:lnTo>
                <a:lnTo>
                  <a:pt x="3214" y="1098"/>
                </a:lnTo>
                <a:lnTo>
                  <a:pt x="3092" y="854"/>
                </a:lnTo>
                <a:lnTo>
                  <a:pt x="2930" y="610"/>
                </a:lnTo>
                <a:lnTo>
                  <a:pt x="2726" y="407"/>
                </a:lnTo>
                <a:lnTo>
                  <a:pt x="2482" y="244"/>
                </a:lnTo>
                <a:lnTo>
                  <a:pt x="2238" y="122"/>
                </a:lnTo>
                <a:lnTo>
                  <a:pt x="1994" y="41"/>
                </a:lnTo>
                <a:lnTo>
                  <a:pt x="17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15"/>
          <p:cNvSpPr/>
          <p:nvPr/>
        </p:nvSpPr>
        <p:spPr>
          <a:xfrm>
            <a:off x="6054153" y="4663347"/>
            <a:ext cx="85704" cy="85658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221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1"/>
                </a:lnTo>
                <a:lnTo>
                  <a:pt x="150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4"/>
                </a:lnTo>
                <a:lnTo>
                  <a:pt x="1791" y="652"/>
                </a:lnTo>
                <a:lnTo>
                  <a:pt x="1750" y="489"/>
                </a:lnTo>
                <a:lnTo>
                  <a:pt x="1669" y="367"/>
                </a:lnTo>
                <a:lnTo>
                  <a:pt x="1547" y="245"/>
                </a:lnTo>
                <a:lnTo>
                  <a:pt x="1303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15"/>
          <p:cNvSpPr/>
          <p:nvPr/>
        </p:nvSpPr>
        <p:spPr>
          <a:xfrm>
            <a:off x="7371487" y="4363643"/>
            <a:ext cx="85658" cy="85658"/>
          </a:xfrm>
          <a:custGeom>
            <a:avLst/>
            <a:gdLst/>
            <a:ahLst/>
            <a:cxnLst/>
            <a:rect l="l" t="t" r="r" b="b"/>
            <a:pathLst>
              <a:path w="1872" h="1872" extrusionOk="0">
                <a:moveTo>
                  <a:pt x="733" y="1"/>
                </a:moveTo>
                <a:lnTo>
                  <a:pt x="489" y="82"/>
                </a:lnTo>
                <a:lnTo>
                  <a:pt x="286" y="245"/>
                </a:lnTo>
                <a:lnTo>
                  <a:pt x="123" y="448"/>
                </a:lnTo>
                <a:lnTo>
                  <a:pt x="1" y="692"/>
                </a:lnTo>
                <a:lnTo>
                  <a:pt x="1" y="936"/>
                </a:lnTo>
                <a:lnTo>
                  <a:pt x="41" y="1221"/>
                </a:lnTo>
                <a:lnTo>
                  <a:pt x="164" y="1424"/>
                </a:lnTo>
                <a:lnTo>
                  <a:pt x="245" y="1587"/>
                </a:lnTo>
                <a:lnTo>
                  <a:pt x="367" y="1668"/>
                </a:lnTo>
                <a:lnTo>
                  <a:pt x="489" y="1750"/>
                </a:lnTo>
                <a:lnTo>
                  <a:pt x="652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0"/>
                </a:lnTo>
                <a:lnTo>
                  <a:pt x="154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3"/>
                </a:lnTo>
                <a:lnTo>
                  <a:pt x="1831" y="651"/>
                </a:lnTo>
                <a:lnTo>
                  <a:pt x="1750" y="489"/>
                </a:lnTo>
                <a:lnTo>
                  <a:pt x="1669" y="367"/>
                </a:lnTo>
                <a:lnTo>
                  <a:pt x="1546" y="245"/>
                </a:lnTo>
                <a:lnTo>
                  <a:pt x="1302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5"/>
          <p:cNvSpPr/>
          <p:nvPr/>
        </p:nvSpPr>
        <p:spPr>
          <a:xfrm>
            <a:off x="8659703" y="1800072"/>
            <a:ext cx="85704" cy="85658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221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1"/>
                </a:lnTo>
                <a:lnTo>
                  <a:pt x="150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4"/>
                </a:lnTo>
                <a:lnTo>
                  <a:pt x="1791" y="652"/>
                </a:lnTo>
                <a:lnTo>
                  <a:pt x="1750" y="489"/>
                </a:lnTo>
                <a:lnTo>
                  <a:pt x="1669" y="367"/>
                </a:lnTo>
                <a:lnTo>
                  <a:pt x="1547" y="245"/>
                </a:lnTo>
                <a:lnTo>
                  <a:pt x="1303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15"/>
          <p:cNvSpPr/>
          <p:nvPr/>
        </p:nvSpPr>
        <p:spPr>
          <a:xfrm>
            <a:off x="6814003" y="544347"/>
            <a:ext cx="85704" cy="85658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221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1"/>
                </a:lnTo>
                <a:lnTo>
                  <a:pt x="150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4"/>
                </a:lnTo>
                <a:lnTo>
                  <a:pt x="1791" y="652"/>
                </a:lnTo>
                <a:lnTo>
                  <a:pt x="1750" y="489"/>
                </a:lnTo>
                <a:lnTo>
                  <a:pt x="1669" y="367"/>
                </a:lnTo>
                <a:lnTo>
                  <a:pt x="1547" y="245"/>
                </a:lnTo>
                <a:lnTo>
                  <a:pt x="1303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15"/>
          <p:cNvSpPr/>
          <p:nvPr/>
        </p:nvSpPr>
        <p:spPr>
          <a:xfrm>
            <a:off x="1648337" y="291793"/>
            <a:ext cx="85658" cy="85658"/>
          </a:xfrm>
          <a:custGeom>
            <a:avLst/>
            <a:gdLst/>
            <a:ahLst/>
            <a:cxnLst/>
            <a:rect l="l" t="t" r="r" b="b"/>
            <a:pathLst>
              <a:path w="1872" h="1872" extrusionOk="0">
                <a:moveTo>
                  <a:pt x="733" y="1"/>
                </a:moveTo>
                <a:lnTo>
                  <a:pt x="489" y="82"/>
                </a:lnTo>
                <a:lnTo>
                  <a:pt x="286" y="245"/>
                </a:lnTo>
                <a:lnTo>
                  <a:pt x="123" y="448"/>
                </a:lnTo>
                <a:lnTo>
                  <a:pt x="1" y="692"/>
                </a:lnTo>
                <a:lnTo>
                  <a:pt x="1" y="936"/>
                </a:lnTo>
                <a:lnTo>
                  <a:pt x="41" y="1221"/>
                </a:lnTo>
                <a:lnTo>
                  <a:pt x="164" y="1424"/>
                </a:lnTo>
                <a:lnTo>
                  <a:pt x="245" y="1587"/>
                </a:lnTo>
                <a:lnTo>
                  <a:pt x="367" y="1668"/>
                </a:lnTo>
                <a:lnTo>
                  <a:pt x="489" y="1750"/>
                </a:lnTo>
                <a:lnTo>
                  <a:pt x="652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0"/>
                </a:lnTo>
                <a:lnTo>
                  <a:pt x="154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3"/>
                </a:lnTo>
                <a:lnTo>
                  <a:pt x="1831" y="651"/>
                </a:lnTo>
                <a:lnTo>
                  <a:pt x="1750" y="489"/>
                </a:lnTo>
                <a:lnTo>
                  <a:pt x="1669" y="367"/>
                </a:lnTo>
                <a:lnTo>
                  <a:pt x="1546" y="245"/>
                </a:lnTo>
                <a:lnTo>
                  <a:pt x="1302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15"/>
          <p:cNvSpPr/>
          <p:nvPr/>
        </p:nvSpPr>
        <p:spPr>
          <a:xfrm>
            <a:off x="5461497" y="571609"/>
            <a:ext cx="303418" cy="303418"/>
          </a:xfrm>
          <a:custGeom>
            <a:avLst/>
            <a:gdLst/>
            <a:ahLst/>
            <a:cxnLst/>
            <a:rect l="l" t="t" r="r" b="b"/>
            <a:pathLst>
              <a:path w="6631" h="6631" extrusionOk="0">
                <a:moveTo>
                  <a:pt x="2685" y="1"/>
                </a:moveTo>
                <a:lnTo>
                  <a:pt x="2604" y="41"/>
                </a:lnTo>
                <a:lnTo>
                  <a:pt x="2563" y="123"/>
                </a:lnTo>
                <a:lnTo>
                  <a:pt x="2563" y="204"/>
                </a:lnTo>
                <a:lnTo>
                  <a:pt x="2604" y="2604"/>
                </a:lnTo>
                <a:lnTo>
                  <a:pt x="204" y="2645"/>
                </a:lnTo>
                <a:lnTo>
                  <a:pt x="123" y="2645"/>
                </a:lnTo>
                <a:lnTo>
                  <a:pt x="41" y="2685"/>
                </a:lnTo>
                <a:lnTo>
                  <a:pt x="1" y="2767"/>
                </a:lnTo>
                <a:lnTo>
                  <a:pt x="1" y="2807"/>
                </a:lnTo>
                <a:lnTo>
                  <a:pt x="1" y="3865"/>
                </a:lnTo>
                <a:lnTo>
                  <a:pt x="1" y="3946"/>
                </a:lnTo>
                <a:lnTo>
                  <a:pt x="82" y="4028"/>
                </a:lnTo>
                <a:lnTo>
                  <a:pt x="285" y="4028"/>
                </a:lnTo>
                <a:lnTo>
                  <a:pt x="367" y="3987"/>
                </a:lnTo>
                <a:lnTo>
                  <a:pt x="529" y="3987"/>
                </a:lnTo>
                <a:lnTo>
                  <a:pt x="1099" y="3946"/>
                </a:lnTo>
                <a:lnTo>
                  <a:pt x="2604" y="3946"/>
                </a:lnTo>
                <a:lnTo>
                  <a:pt x="2645" y="6427"/>
                </a:lnTo>
                <a:lnTo>
                  <a:pt x="2645" y="6509"/>
                </a:lnTo>
                <a:lnTo>
                  <a:pt x="2685" y="6549"/>
                </a:lnTo>
                <a:lnTo>
                  <a:pt x="2767" y="6590"/>
                </a:lnTo>
                <a:lnTo>
                  <a:pt x="2848" y="6631"/>
                </a:lnTo>
                <a:lnTo>
                  <a:pt x="3865" y="6631"/>
                </a:lnTo>
                <a:lnTo>
                  <a:pt x="3946" y="6590"/>
                </a:lnTo>
                <a:lnTo>
                  <a:pt x="3987" y="6590"/>
                </a:lnTo>
                <a:lnTo>
                  <a:pt x="4068" y="6468"/>
                </a:lnTo>
                <a:lnTo>
                  <a:pt x="4028" y="6305"/>
                </a:lnTo>
                <a:lnTo>
                  <a:pt x="4028" y="6224"/>
                </a:lnTo>
                <a:lnTo>
                  <a:pt x="3987" y="6061"/>
                </a:lnTo>
                <a:lnTo>
                  <a:pt x="3987" y="5451"/>
                </a:lnTo>
                <a:lnTo>
                  <a:pt x="3946" y="3946"/>
                </a:lnTo>
                <a:lnTo>
                  <a:pt x="6509" y="3946"/>
                </a:lnTo>
                <a:lnTo>
                  <a:pt x="6550" y="3906"/>
                </a:lnTo>
                <a:lnTo>
                  <a:pt x="6590" y="3824"/>
                </a:lnTo>
                <a:lnTo>
                  <a:pt x="6631" y="3743"/>
                </a:lnTo>
                <a:lnTo>
                  <a:pt x="6631" y="2767"/>
                </a:lnTo>
                <a:lnTo>
                  <a:pt x="6590" y="2685"/>
                </a:lnTo>
                <a:lnTo>
                  <a:pt x="6550" y="2604"/>
                </a:lnTo>
                <a:lnTo>
                  <a:pt x="6509" y="2563"/>
                </a:lnTo>
                <a:lnTo>
                  <a:pt x="3946" y="2563"/>
                </a:lnTo>
                <a:lnTo>
                  <a:pt x="3946" y="163"/>
                </a:lnTo>
                <a:lnTo>
                  <a:pt x="3946" y="123"/>
                </a:lnTo>
                <a:lnTo>
                  <a:pt x="3906" y="41"/>
                </a:lnTo>
                <a:lnTo>
                  <a:pt x="382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15"/>
          <p:cNvSpPr/>
          <p:nvPr/>
        </p:nvSpPr>
        <p:spPr>
          <a:xfrm>
            <a:off x="7824747" y="3306409"/>
            <a:ext cx="303418" cy="303418"/>
          </a:xfrm>
          <a:custGeom>
            <a:avLst/>
            <a:gdLst/>
            <a:ahLst/>
            <a:cxnLst/>
            <a:rect l="l" t="t" r="r" b="b"/>
            <a:pathLst>
              <a:path w="6631" h="6631" extrusionOk="0">
                <a:moveTo>
                  <a:pt x="2685" y="1"/>
                </a:moveTo>
                <a:lnTo>
                  <a:pt x="2604" y="41"/>
                </a:lnTo>
                <a:lnTo>
                  <a:pt x="2563" y="123"/>
                </a:lnTo>
                <a:lnTo>
                  <a:pt x="2563" y="204"/>
                </a:lnTo>
                <a:lnTo>
                  <a:pt x="2604" y="2604"/>
                </a:lnTo>
                <a:lnTo>
                  <a:pt x="204" y="2645"/>
                </a:lnTo>
                <a:lnTo>
                  <a:pt x="123" y="2645"/>
                </a:lnTo>
                <a:lnTo>
                  <a:pt x="41" y="2685"/>
                </a:lnTo>
                <a:lnTo>
                  <a:pt x="1" y="2767"/>
                </a:lnTo>
                <a:lnTo>
                  <a:pt x="1" y="2807"/>
                </a:lnTo>
                <a:lnTo>
                  <a:pt x="1" y="3865"/>
                </a:lnTo>
                <a:lnTo>
                  <a:pt x="1" y="3946"/>
                </a:lnTo>
                <a:lnTo>
                  <a:pt x="82" y="4028"/>
                </a:lnTo>
                <a:lnTo>
                  <a:pt x="285" y="4028"/>
                </a:lnTo>
                <a:lnTo>
                  <a:pt x="367" y="3987"/>
                </a:lnTo>
                <a:lnTo>
                  <a:pt x="529" y="3987"/>
                </a:lnTo>
                <a:lnTo>
                  <a:pt x="1099" y="3946"/>
                </a:lnTo>
                <a:lnTo>
                  <a:pt x="2604" y="3946"/>
                </a:lnTo>
                <a:lnTo>
                  <a:pt x="2645" y="6427"/>
                </a:lnTo>
                <a:lnTo>
                  <a:pt x="2645" y="6509"/>
                </a:lnTo>
                <a:lnTo>
                  <a:pt x="2685" y="6549"/>
                </a:lnTo>
                <a:lnTo>
                  <a:pt x="2767" y="6590"/>
                </a:lnTo>
                <a:lnTo>
                  <a:pt x="2848" y="6631"/>
                </a:lnTo>
                <a:lnTo>
                  <a:pt x="3865" y="6631"/>
                </a:lnTo>
                <a:lnTo>
                  <a:pt x="3946" y="6590"/>
                </a:lnTo>
                <a:lnTo>
                  <a:pt x="3987" y="6590"/>
                </a:lnTo>
                <a:lnTo>
                  <a:pt x="4068" y="6468"/>
                </a:lnTo>
                <a:lnTo>
                  <a:pt x="4028" y="6305"/>
                </a:lnTo>
                <a:lnTo>
                  <a:pt x="4028" y="6224"/>
                </a:lnTo>
                <a:lnTo>
                  <a:pt x="3987" y="6061"/>
                </a:lnTo>
                <a:lnTo>
                  <a:pt x="3987" y="5451"/>
                </a:lnTo>
                <a:lnTo>
                  <a:pt x="3946" y="3946"/>
                </a:lnTo>
                <a:lnTo>
                  <a:pt x="6509" y="3946"/>
                </a:lnTo>
                <a:lnTo>
                  <a:pt x="6550" y="3906"/>
                </a:lnTo>
                <a:lnTo>
                  <a:pt x="6590" y="3824"/>
                </a:lnTo>
                <a:lnTo>
                  <a:pt x="6631" y="3743"/>
                </a:lnTo>
                <a:lnTo>
                  <a:pt x="6631" y="2767"/>
                </a:lnTo>
                <a:lnTo>
                  <a:pt x="6590" y="2685"/>
                </a:lnTo>
                <a:lnTo>
                  <a:pt x="6550" y="2604"/>
                </a:lnTo>
                <a:lnTo>
                  <a:pt x="6509" y="2563"/>
                </a:lnTo>
                <a:lnTo>
                  <a:pt x="3946" y="2563"/>
                </a:lnTo>
                <a:lnTo>
                  <a:pt x="3946" y="163"/>
                </a:lnTo>
                <a:lnTo>
                  <a:pt x="3946" y="123"/>
                </a:lnTo>
                <a:lnTo>
                  <a:pt x="3906" y="41"/>
                </a:lnTo>
                <a:lnTo>
                  <a:pt x="382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15"/>
          <p:cNvSpPr/>
          <p:nvPr/>
        </p:nvSpPr>
        <p:spPr>
          <a:xfrm>
            <a:off x="3053403" y="680485"/>
            <a:ext cx="85704" cy="85658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221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1"/>
                </a:lnTo>
                <a:lnTo>
                  <a:pt x="150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4"/>
                </a:lnTo>
                <a:lnTo>
                  <a:pt x="1791" y="652"/>
                </a:lnTo>
                <a:lnTo>
                  <a:pt x="1750" y="489"/>
                </a:lnTo>
                <a:lnTo>
                  <a:pt x="1669" y="367"/>
                </a:lnTo>
                <a:lnTo>
                  <a:pt x="1547" y="245"/>
                </a:lnTo>
                <a:lnTo>
                  <a:pt x="1303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Yusei Magic"/>
              <a:buNone/>
              <a:defRPr sz="3400" b="1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Yusei Magic"/>
              <a:buNone/>
              <a:defRPr sz="3400" b="1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Yusei Magic"/>
              <a:buNone/>
              <a:defRPr sz="3400" b="1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Yusei Magic"/>
              <a:buNone/>
              <a:defRPr sz="3400" b="1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Yusei Magic"/>
              <a:buNone/>
              <a:defRPr sz="3400" b="1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Yusei Magic"/>
              <a:buNone/>
              <a:defRPr sz="3400" b="1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Yusei Magic"/>
              <a:buNone/>
              <a:defRPr sz="3400" b="1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Yusei Magic"/>
              <a:buNone/>
              <a:defRPr sz="3400" b="1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Yusei Magic"/>
              <a:buNone/>
              <a:defRPr sz="3400" b="1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4" r:id="rId5"/>
    <p:sldLayoutId id="2147483655" r:id="rId6"/>
    <p:sldLayoutId id="2147483658" r:id="rId7"/>
    <p:sldLayoutId id="2147483659" r:id="rId8"/>
    <p:sldLayoutId id="2147483661" r:id="rId9"/>
    <p:sldLayoutId id="2147483662" r:id="rId10"/>
    <p:sldLayoutId id="2147483663" r:id="rId11"/>
    <p:sldLayoutId id="2147483667" r:id="rId12"/>
    <p:sldLayoutId id="2147483673" r:id="rId13"/>
    <p:sldLayoutId id="2147483676" r:id="rId14"/>
    <p:sldLayoutId id="2147483677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svg"/><Relationship Id="rId11" Type="http://schemas.openxmlformats.org/officeDocument/2006/relationships/image" Target="../media/image46.sv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svg"/><Relationship Id="rId9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12" Type="http://schemas.openxmlformats.org/officeDocument/2006/relationships/image" Target="../media/image56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sv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jpeg"/><Relationship Id="rId4" Type="http://schemas.openxmlformats.org/officeDocument/2006/relationships/image" Target="../media/image48.svg"/><Relationship Id="rId9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hyperlink" Target="https://www.ncbi.nlm.nih.gov/pmc/articles/PMC9472646/" TargetMode="External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katerinaseda.cz/en/" TargetMode="External"/><Relationship Id="rId5" Type="http://schemas.openxmlformats.org/officeDocument/2006/relationships/hyperlink" Target="https://art.ceskatelevize.cz/inside/umelkyne-eva-kotatkova-nekdo-prece-musi-mluvit-i-za-zvirata-nebo-stromy-912ro" TargetMode="External"/><Relationship Id="rId4" Type="http://schemas.openxmlformats.org/officeDocument/2006/relationships/hyperlink" Target="https://intuitivecreativity.typepad.com/expressiveartinspirations/100-art-therapy-exercises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17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p35"/>
          <p:cNvSpPr txBox="1">
            <a:spLocks noGrp="1"/>
          </p:cNvSpPr>
          <p:nvPr>
            <p:ph type="ctrTitle"/>
          </p:nvPr>
        </p:nvSpPr>
        <p:spPr>
          <a:xfrm>
            <a:off x="293697" y="1467510"/>
            <a:ext cx="4430696" cy="23998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accent1"/>
                </a:solidFill>
              </a:rPr>
              <a:t>Therapy</a:t>
            </a:r>
            <a:br>
              <a:rPr lang="en" sz="4800">
                <a:solidFill>
                  <a:schemeClr val="accent1"/>
                </a:solidFill>
              </a:rPr>
            </a:br>
            <a:r>
              <a:rPr lang="en" sz="4800">
                <a:solidFill>
                  <a:schemeClr val="tx1"/>
                </a:solidFill>
              </a:rPr>
              <a:t>through </a:t>
            </a:r>
            <a:r>
              <a:rPr lang="en" sz="4800">
                <a:solidFill>
                  <a:schemeClr val="lt1"/>
                </a:solidFill>
              </a:rPr>
              <a:t>Art</a:t>
            </a:r>
            <a:endParaRPr sz="4800"/>
          </a:p>
        </p:txBody>
      </p:sp>
      <p:grpSp>
        <p:nvGrpSpPr>
          <p:cNvPr id="1138" name="Google Shape;1138;p35"/>
          <p:cNvGrpSpPr/>
          <p:nvPr/>
        </p:nvGrpSpPr>
        <p:grpSpPr>
          <a:xfrm>
            <a:off x="4783570" y="630000"/>
            <a:ext cx="3825628" cy="3743803"/>
            <a:chOff x="2859190" y="326184"/>
            <a:chExt cx="4091143" cy="4003639"/>
          </a:xfrm>
        </p:grpSpPr>
        <p:sp>
          <p:nvSpPr>
            <p:cNvPr id="1139" name="Google Shape;1139;p35"/>
            <p:cNvSpPr/>
            <p:nvPr/>
          </p:nvSpPr>
          <p:spPr>
            <a:xfrm>
              <a:off x="3998307" y="981357"/>
              <a:ext cx="320165" cy="1042356"/>
            </a:xfrm>
            <a:custGeom>
              <a:avLst/>
              <a:gdLst/>
              <a:ahLst/>
              <a:cxnLst/>
              <a:rect l="l" t="t" r="r" b="b"/>
              <a:pathLst>
                <a:path w="6997" h="22780" extrusionOk="0">
                  <a:moveTo>
                    <a:pt x="1668" y="1"/>
                  </a:moveTo>
                  <a:lnTo>
                    <a:pt x="1424" y="82"/>
                  </a:lnTo>
                  <a:lnTo>
                    <a:pt x="1221" y="204"/>
                  </a:lnTo>
                  <a:lnTo>
                    <a:pt x="1018" y="367"/>
                  </a:lnTo>
                  <a:lnTo>
                    <a:pt x="814" y="570"/>
                  </a:lnTo>
                  <a:lnTo>
                    <a:pt x="692" y="814"/>
                  </a:lnTo>
                  <a:lnTo>
                    <a:pt x="448" y="1302"/>
                  </a:lnTo>
                  <a:lnTo>
                    <a:pt x="285" y="1831"/>
                  </a:lnTo>
                  <a:lnTo>
                    <a:pt x="123" y="2441"/>
                  </a:lnTo>
                  <a:lnTo>
                    <a:pt x="41" y="3092"/>
                  </a:lnTo>
                  <a:lnTo>
                    <a:pt x="1" y="3377"/>
                  </a:lnTo>
                  <a:lnTo>
                    <a:pt x="41" y="3702"/>
                  </a:lnTo>
                  <a:lnTo>
                    <a:pt x="41" y="4028"/>
                  </a:lnTo>
                  <a:lnTo>
                    <a:pt x="123" y="4353"/>
                  </a:lnTo>
                  <a:lnTo>
                    <a:pt x="204" y="4719"/>
                  </a:lnTo>
                  <a:lnTo>
                    <a:pt x="326" y="5085"/>
                  </a:lnTo>
                  <a:lnTo>
                    <a:pt x="611" y="5817"/>
                  </a:lnTo>
                  <a:lnTo>
                    <a:pt x="895" y="6550"/>
                  </a:lnTo>
                  <a:lnTo>
                    <a:pt x="1140" y="7322"/>
                  </a:lnTo>
                  <a:lnTo>
                    <a:pt x="1221" y="7689"/>
                  </a:lnTo>
                  <a:lnTo>
                    <a:pt x="1302" y="8055"/>
                  </a:lnTo>
                  <a:lnTo>
                    <a:pt x="1343" y="8461"/>
                  </a:lnTo>
                  <a:lnTo>
                    <a:pt x="1343" y="8868"/>
                  </a:lnTo>
                  <a:lnTo>
                    <a:pt x="1343" y="9234"/>
                  </a:lnTo>
                  <a:lnTo>
                    <a:pt x="1262" y="9641"/>
                  </a:lnTo>
                  <a:lnTo>
                    <a:pt x="1099" y="10414"/>
                  </a:lnTo>
                  <a:lnTo>
                    <a:pt x="651" y="11919"/>
                  </a:lnTo>
                  <a:lnTo>
                    <a:pt x="489" y="12610"/>
                  </a:lnTo>
                  <a:lnTo>
                    <a:pt x="367" y="13343"/>
                  </a:lnTo>
                  <a:lnTo>
                    <a:pt x="326" y="13668"/>
                  </a:lnTo>
                  <a:lnTo>
                    <a:pt x="367" y="14034"/>
                  </a:lnTo>
                  <a:lnTo>
                    <a:pt x="407" y="14400"/>
                  </a:lnTo>
                  <a:lnTo>
                    <a:pt x="448" y="14766"/>
                  </a:lnTo>
                  <a:lnTo>
                    <a:pt x="570" y="15092"/>
                  </a:lnTo>
                  <a:lnTo>
                    <a:pt x="733" y="15417"/>
                  </a:lnTo>
                  <a:lnTo>
                    <a:pt x="1099" y="16027"/>
                  </a:lnTo>
                  <a:lnTo>
                    <a:pt x="1465" y="16637"/>
                  </a:lnTo>
                  <a:lnTo>
                    <a:pt x="1628" y="16922"/>
                  </a:lnTo>
                  <a:lnTo>
                    <a:pt x="1750" y="17288"/>
                  </a:lnTo>
                  <a:lnTo>
                    <a:pt x="1790" y="17654"/>
                  </a:lnTo>
                  <a:lnTo>
                    <a:pt x="1831" y="18020"/>
                  </a:lnTo>
                  <a:lnTo>
                    <a:pt x="1790" y="18386"/>
                  </a:lnTo>
                  <a:lnTo>
                    <a:pt x="1750" y="18793"/>
                  </a:lnTo>
                  <a:lnTo>
                    <a:pt x="1628" y="19525"/>
                  </a:lnTo>
                  <a:lnTo>
                    <a:pt x="1546" y="20257"/>
                  </a:lnTo>
                  <a:lnTo>
                    <a:pt x="1506" y="20583"/>
                  </a:lnTo>
                  <a:lnTo>
                    <a:pt x="1546" y="20908"/>
                  </a:lnTo>
                  <a:lnTo>
                    <a:pt x="1587" y="21193"/>
                  </a:lnTo>
                  <a:lnTo>
                    <a:pt x="1668" y="21518"/>
                  </a:lnTo>
                  <a:lnTo>
                    <a:pt x="1750" y="21803"/>
                  </a:lnTo>
                  <a:lnTo>
                    <a:pt x="1912" y="22047"/>
                  </a:lnTo>
                  <a:lnTo>
                    <a:pt x="2116" y="22291"/>
                  </a:lnTo>
                  <a:lnTo>
                    <a:pt x="2360" y="22495"/>
                  </a:lnTo>
                  <a:lnTo>
                    <a:pt x="2563" y="22617"/>
                  </a:lnTo>
                  <a:lnTo>
                    <a:pt x="2807" y="22698"/>
                  </a:lnTo>
                  <a:lnTo>
                    <a:pt x="3051" y="22739"/>
                  </a:lnTo>
                  <a:lnTo>
                    <a:pt x="3295" y="22779"/>
                  </a:lnTo>
                  <a:lnTo>
                    <a:pt x="3580" y="22739"/>
                  </a:lnTo>
                  <a:lnTo>
                    <a:pt x="3784" y="22698"/>
                  </a:lnTo>
                  <a:lnTo>
                    <a:pt x="4028" y="22576"/>
                  </a:lnTo>
                  <a:lnTo>
                    <a:pt x="4190" y="22373"/>
                  </a:lnTo>
                  <a:lnTo>
                    <a:pt x="4394" y="22129"/>
                  </a:lnTo>
                  <a:lnTo>
                    <a:pt x="4516" y="21844"/>
                  </a:lnTo>
                  <a:lnTo>
                    <a:pt x="4556" y="21518"/>
                  </a:lnTo>
                  <a:lnTo>
                    <a:pt x="4597" y="21193"/>
                  </a:lnTo>
                  <a:lnTo>
                    <a:pt x="4597" y="20502"/>
                  </a:lnTo>
                  <a:lnTo>
                    <a:pt x="4597" y="19891"/>
                  </a:lnTo>
                  <a:lnTo>
                    <a:pt x="4638" y="19485"/>
                  </a:lnTo>
                  <a:lnTo>
                    <a:pt x="4719" y="19119"/>
                  </a:lnTo>
                  <a:lnTo>
                    <a:pt x="4963" y="18386"/>
                  </a:lnTo>
                  <a:lnTo>
                    <a:pt x="5289" y="17695"/>
                  </a:lnTo>
                  <a:lnTo>
                    <a:pt x="5655" y="17003"/>
                  </a:lnTo>
                  <a:lnTo>
                    <a:pt x="6061" y="16393"/>
                  </a:lnTo>
                  <a:lnTo>
                    <a:pt x="6468" y="15783"/>
                  </a:lnTo>
                  <a:lnTo>
                    <a:pt x="6631" y="15458"/>
                  </a:lnTo>
                  <a:lnTo>
                    <a:pt x="6753" y="15092"/>
                  </a:lnTo>
                  <a:lnTo>
                    <a:pt x="6875" y="14766"/>
                  </a:lnTo>
                  <a:lnTo>
                    <a:pt x="6956" y="14400"/>
                  </a:lnTo>
                  <a:lnTo>
                    <a:pt x="6997" y="14075"/>
                  </a:lnTo>
                  <a:lnTo>
                    <a:pt x="6956" y="13831"/>
                  </a:lnTo>
                  <a:lnTo>
                    <a:pt x="6916" y="13546"/>
                  </a:lnTo>
                  <a:lnTo>
                    <a:pt x="6875" y="13261"/>
                  </a:lnTo>
                  <a:lnTo>
                    <a:pt x="6753" y="13017"/>
                  </a:lnTo>
                  <a:lnTo>
                    <a:pt x="6631" y="12773"/>
                  </a:lnTo>
                  <a:lnTo>
                    <a:pt x="6468" y="12529"/>
                  </a:lnTo>
                  <a:lnTo>
                    <a:pt x="6305" y="12326"/>
                  </a:lnTo>
                  <a:lnTo>
                    <a:pt x="5939" y="11919"/>
                  </a:lnTo>
                  <a:lnTo>
                    <a:pt x="5573" y="11553"/>
                  </a:lnTo>
                  <a:lnTo>
                    <a:pt x="5207" y="11227"/>
                  </a:lnTo>
                  <a:lnTo>
                    <a:pt x="4841" y="10821"/>
                  </a:lnTo>
                  <a:lnTo>
                    <a:pt x="4678" y="10617"/>
                  </a:lnTo>
                  <a:lnTo>
                    <a:pt x="4516" y="10373"/>
                  </a:lnTo>
                  <a:lnTo>
                    <a:pt x="4394" y="10129"/>
                  </a:lnTo>
                  <a:lnTo>
                    <a:pt x="4312" y="9885"/>
                  </a:lnTo>
                  <a:lnTo>
                    <a:pt x="4272" y="9641"/>
                  </a:lnTo>
                  <a:lnTo>
                    <a:pt x="4272" y="9397"/>
                  </a:lnTo>
                  <a:lnTo>
                    <a:pt x="4312" y="9112"/>
                  </a:lnTo>
                  <a:lnTo>
                    <a:pt x="4353" y="8828"/>
                  </a:lnTo>
                  <a:lnTo>
                    <a:pt x="4556" y="8258"/>
                  </a:lnTo>
                  <a:lnTo>
                    <a:pt x="4760" y="7689"/>
                  </a:lnTo>
                  <a:lnTo>
                    <a:pt x="4841" y="7404"/>
                  </a:lnTo>
                  <a:lnTo>
                    <a:pt x="4922" y="7119"/>
                  </a:lnTo>
                  <a:lnTo>
                    <a:pt x="4922" y="6834"/>
                  </a:lnTo>
                  <a:lnTo>
                    <a:pt x="4922" y="6509"/>
                  </a:lnTo>
                  <a:lnTo>
                    <a:pt x="4841" y="6265"/>
                  </a:lnTo>
                  <a:lnTo>
                    <a:pt x="4719" y="6021"/>
                  </a:lnTo>
                  <a:lnTo>
                    <a:pt x="4597" y="5817"/>
                  </a:lnTo>
                  <a:lnTo>
                    <a:pt x="4434" y="5614"/>
                  </a:lnTo>
                  <a:lnTo>
                    <a:pt x="4028" y="5289"/>
                  </a:lnTo>
                  <a:lnTo>
                    <a:pt x="3621" y="4963"/>
                  </a:lnTo>
                  <a:lnTo>
                    <a:pt x="3173" y="4679"/>
                  </a:lnTo>
                  <a:lnTo>
                    <a:pt x="2970" y="4475"/>
                  </a:lnTo>
                  <a:lnTo>
                    <a:pt x="2807" y="4312"/>
                  </a:lnTo>
                  <a:lnTo>
                    <a:pt x="2726" y="4150"/>
                  </a:lnTo>
                  <a:lnTo>
                    <a:pt x="2645" y="3987"/>
                  </a:lnTo>
                  <a:lnTo>
                    <a:pt x="2563" y="3662"/>
                  </a:lnTo>
                  <a:lnTo>
                    <a:pt x="2523" y="3296"/>
                  </a:lnTo>
                  <a:lnTo>
                    <a:pt x="2563" y="2970"/>
                  </a:lnTo>
                  <a:lnTo>
                    <a:pt x="2685" y="2401"/>
                  </a:lnTo>
                  <a:lnTo>
                    <a:pt x="2767" y="1872"/>
                  </a:lnTo>
                  <a:lnTo>
                    <a:pt x="2807" y="1587"/>
                  </a:lnTo>
                  <a:lnTo>
                    <a:pt x="2807" y="1302"/>
                  </a:lnTo>
                  <a:lnTo>
                    <a:pt x="2767" y="1018"/>
                  </a:lnTo>
                  <a:lnTo>
                    <a:pt x="2685" y="733"/>
                  </a:lnTo>
                  <a:lnTo>
                    <a:pt x="2604" y="570"/>
                  </a:lnTo>
                  <a:lnTo>
                    <a:pt x="2482" y="367"/>
                  </a:lnTo>
                  <a:lnTo>
                    <a:pt x="2360" y="204"/>
                  </a:lnTo>
                  <a:lnTo>
                    <a:pt x="2197" y="123"/>
                  </a:lnTo>
                  <a:lnTo>
                    <a:pt x="2034" y="41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5"/>
            <p:cNvSpPr/>
            <p:nvPr/>
          </p:nvSpPr>
          <p:spPr>
            <a:xfrm>
              <a:off x="3627936" y="689142"/>
              <a:ext cx="240135" cy="141528"/>
            </a:xfrm>
            <a:custGeom>
              <a:avLst/>
              <a:gdLst/>
              <a:ahLst/>
              <a:cxnLst/>
              <a:rect l="l" t="t" r="r" b="b"/>
              <a:pathLst>
                <a:path w="5248" h="3093" extrusionOk="0">
                  <a:moveTo>
                    <a:pt x="1668" y="1"/>
                  </a:moveTo>
                  <a:lnTo>
                    <a:pt x="1342" y="41"/>
                  </a:lnTo>
                  <a:lnTo>
                    <a:pt x="1098" y="82"/>
                  </a:lnTo>
                  <a:lnTo>
                    <a:pt x="854" y="163"/>
                  </a:lnTo>
                  <a:lnTo>
                    <a:pt x="610" y="285"/>
                  </a:lnTo>
                  <a:lnTo>
                    <a:pt x="366" y="448"/>
                  </a:lnTo>
                  <a:lnTo>
                    <a:pt x="203" y="651"/>
                  </a:lnTo>
                  <a:lnTo>
                    <a:pt x="81" y="896"/>
                  </a:lnTo>
                  <a:lnTo>
                    <a:pt x="0" y="1140"/>
                  </a:lnTo>
                  <a:lnTo>
                    <a:pt x="0" y="1424"/>
                  </a:lnTo>
                  <a:lnTo>
                    <a:pt x="81" y="1709"/>
                  </a:lnTo>
                  <a:lnTo>
                    <a:pt x="203" y="1953"/>
                  </a:lnTo>
                  <a:lnTo>
                    <a:pt x="366" y="2197"/>
                  </a:lnTo>
                  <a:lnTo>
                    <a:pt x="610" y="2360"/>
                  </a:lnTo>
                  <a:lnTo>
                    <a:pt x="854" y="2482"/>
                  </a:lnTo>
                  <a:lnTo>
                    <a:pt x="1139" y="2604"/>
                  </a:lnTo>
                  <a:lnTo>
                    <a:pt x="1383" y="2685"/>
                  </a:lnTo>
                  <a:lnTo>
                    <a:pt x="1668" y="2726"/>
                  </a:lnTo>
                  <a:lnTo>
                    <a:pt x="2441" y="2807"/>
                  </a:lnTo>
                  <a:lnTo>
                    <a:pt x="3213" y="2889"/>
                  </a:lnTo>
                  <a:lnTo>
                    <a:pt x="4800" y="2889"/>
                  </a:lnTo>
                  <a:lnTo>
                    <a:pt x="4881" y="3011"/>
                  </a:lnTo>
                  <a:lnTo>
                    <a:pt x="4922" y="3092"/>
                  </a:lnTo>
                  <a:lnTo>
                    <a:pt x="5125" y="3092"/>
                  </a:lnTo>
                  <a:lnTo>
                    <a:pt x="5207" y="3051"/>
                  </a:lnTo>
                  <a:lnTo>
                    <a:pt x="5247" y="2970"/>
                  </a:lnTo>
                  <a:lnTo>
                    <a:pt x="5247" y="2889"/>
                  </a:lnTo>
                  <a:lnTo>
                    <a:pt x="5207" y="2807"/>
                  </a:lnTo>
                  <a:lnTo>
                    <a:pt x="5166" y="2726"/>
                  </a:lnTo>
                  <a:lnTo>
                    <a:pt x="5207" y="2645"/>
                  </a:lnTo>
                  <a:lnTo>
                    <a:pt x="5166" y="2563"/>
                  </a:lnTo>
                  <a:lnTo>
                    <a:pt x="5125" y="2482"/>
                  </a:lnTo>
                  <a:lnTo>
                    <a:pt x="5003" y="2482"/>
                  </a:lnTo>
                  <a:lnTo>
                    <a:pt x="4678" y="1994"/>
                  </a:lnTo>
                  <a:lnTo>
                    <a:pt x="4352" y="1506"/>
                  </a:lnTo>
                  <a:lnTo>
                    <a:pt x="3946" y="1058"/>
                  </a:lnTo>
                  <a:lnTo>
                    <a:pt x="3498" y="692"/>
                  </a:lnTo>
                  <a:lnTo>
                    <a:pt x="3051" y="367"/>
                  </a:lnTo>
                  <a:lnTo>
                    <a:pt x="2766" y="245"/>
                  </a:lnTo>
                  <a:lnTo>
                    <a:pt x="2522" y="123"/>
                  </a:lnTo>
                  <a:lnTo>
                    <a:pt x="2237" y="41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5"/>
            <p:cNvSpPr/>
            <p:nvPr/>
          </p:nvSpPr>
          <p:spPr>
            <a:xfrm>
              <a:off x="3853115" y="596069"/>
              <a:ext cx="169440" cy="167564"/>
            </a:xfrm>
            <a:custGeom>
              <a:avLst/>
              <a:gdLst/>
              <a:ahLst/>
              <a:cxnLst/>
              <a:rect l="l" t="t" r="r" b="b"/>
              <a:pathLst>
                <a:path w="3703" h="3662" extrusionOk="0">
                  <a:moveTo>
                    <a:pt x="2645" y="1"/>
                  </a:moveTo>
                  <a:lnTo>
                    <a:pt x="2401" y="42"/>
                  </a:lnTo>
                  <a:lnTo>
                    <a:pt x="2157" y="164"/>
                  </a:lnTo>
                  <a:lnTo>
                    <a:pt x="1953" y="326"/>
                  </a:lnTo>
                  <a:lnTo>
                    <a:pt x="1750" y="489"/>
                  </a:lnTo>
                  <a:lnTo>
                    <a:pt x="1547" y="692"/>
                  </a:lnTo>
                  <a:lnTo>
                    <a:pt x="1221" y="1058"/>
                  </a:lnTo>
                  <a:lnTo>
                    <a:pt x="855" y="1587"/>
                  </a:lnTo>
                  <a:lnTo>
                    <a:pt x="570" y="2116"/>
                  </a:lnTo>
                  <a:lnTo>
                    <a:pt x="286" y="2645"/>
                  </a:lnTo>
                  <a:lnTo>
                    <a:pt x="82" y="3255"/>
                  </a:lnTo>
                  <a:lnTo>
                    <a:pt x="82" y="3296"/>
                  </a:lnTo>
                  <a:lnTo>
                    <a:pt x="42" y="3336"/>
                  </a:lnTo>
                  <a:lnTo>
                    <a:pt x="1" y="3418"/>
                  </a:lnTo>
                  <a:lnTo>
                    <a:pt x="42" y="3540"/>
                  </a:lnTo>
                  <a:lnTo>
                    <a:pt x="123" y="3621"/>
                  </a:lnTo>
                  <a:lnTo>
                    <a:pt x="164" y="3662"/>
                  </a:lnTo>
                  <a:lnTo>
                    <a:pt x="245" y="3662"/>
                  </a:lnTo>
                  <a:lnTo>
                    <a:pt x="814" y="3499"/>
                  </a:lnTo>
                  <a:lnTo>
                    <a:pt x="1343" y="3336"/>
                  </a:lnTo>
                  <a:lnTo>
                    <a:pt x="1831" y="3092"/>
                  </a:lnTo>
                  <a:lnTo>
                    <a:pt x="2319" y="2807"/>
                  </a:lnTo>
                  <a:lnTo>
                    <a:pt x="2767" y="2523"/>
                  </a:lnTo>
                  <a:lnTo>
                    <a:pt x="3174" y="2197"/>
                  </a:lnTo>
                  <a:lnTo>
                    <a:pt x="3336" y="2035"/>
                  </a:lnTo>
                  <a:lnTo>
                    <a:pt x="3499" y="1831"/>
                  </a:lnTo>
                  <a:lnTo>
                    <a:pt x="3621" y="1587"/>
                  </a:lnTo>
                  <a:lnTo>
                    <a:pt x="3702" y="1343"/>
                  </a:lnTo>
                  <a:lnTo>
                    <a:pt x="3702" y="1140"/>
                  </a:lnTo>
                  <a:lnTo>
                    <a:pt x="3702" y="896"/>
                  </a:lnTo>
                  <a:lnTo>
                    <a:pt x="3662" y="692"/>
                  </a:lnTo>
                  <a:lnTo>
                    <a:pt x="3580" y="489"/>
                  </a:lnTo>
                  <a:lnTo>
                    <a:pt x="3458" y="326"/>
                  </a:lnTo>
                  <a:lnTo>
                    <a:pt x="3296" y="164"/>
                  </a:lnTo>
                  <a:lnTo>
                    <a:pt x="3133" y="82"/>
                  </a:lnTo>
                  <a:lnTo>
                    <a:pt x="28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5"/>
            <p:cNvSpPr/>
            <p:nvPr/>
          </p:nvSpPr>
          <p:spPr>
            <a:xfrm>
              <a:off x="3702386" y="916243"/>
              <a:ext cx="154523" cy="141482"/>
            </a:xfrm>
            <a:custGeom>
              <a:avLst/>
              <a:gdLst/>
              <a:ahLst/>
              <a:cxnLst/>
              <a:rect l="l" t="t" r="r" b="b"/>
              <a:pathLst>
                <a:path w="3377" h="3092" extrusionOk="0">
                  <a:moveTo>
                    <a:pt x="1017" y="0"/>
                  </a:moveTo>
                  <a:lnTo>
                    <a:pt x="854" y="41"/>
                  </a:lnTo>
                  <a:lnTo>
                    <a:pt x="651" y="122"/>
                  </a:lnTo>
                  <a:lnTo>
                    <a:pt x="488" y="244"/>
                  </a:lnTo>
                  <a:lnTo>
                    <a:pt x="326" y="366"/>
                  </a:lnTo>
                  <a:lnTo>
                    <a:pt x="203" y="529"/>
                  </a:lnTo>
                  <a:lnTo>
                    <a:pt x="122" y="692"/>
                  </a:lnTo>
                  <a:lnTo>
                    <a:pt x="41" y="854"/>
                  </a:lnTo>
                  <a:lnTo>
                    <a:pt x="0" y="1058"/>
                  </a:lnTo>
                  <a:lnTo>
                    <a:pt x="0" y="1261"/>
                  </a:lnTo>
                  <a:lnTo>
                    <a:pt x="41" y="1464"/>
                  </a:lnTo>
                  <a:lnTo>
                    <a:pt x="122" y="1627"/>
                  </a:lnTo>
                  <a:lnTo>
                    <a:pt x="244" y="1790"/>
                  </a:lnTo>
                  <a:lnTo>
                    <a:pt x="366" y="1953"/>
                  </a:lnTo>
                  <a:lnTo>
                    <a:pt x="529" y="2075"/>
                  </a:lnTo>
                  <a:lnTo>
                    <a:pt x="895" y="2278"/>
                  </a:lnTo>
                  <a:lnTo>
                    <a:pt x="1424" y="2522"/>
                  </a:lnTo>
                  <a:lnTo>
                    <a:pt x="1993" y="2725"/>
                  </a:lnTo>
                  <a:lnTo>
                    <a:pt x="2563" y="2929"/>
                  </a:lnTo>
                  <a:lnTo>
                    <a:pt x="3132" y="3092"/>
                  </a:lnTo>
                  <a:lnTo>
                    <a:pt x="3214" y="3092"/>
                  </a:lnTo>
                  <a:lnTo>
                    <a:pt x="3295" y="3051"/>
                  </a:lnTo>
                  <a:lnTo>
                    <a:pt x="3336" y="3010"/>
                  </a:lnTo>
                  <a:lnTo>
                    <a:pt x="3376" y="2929"/>
                  </a:lnTo>
                  <a:lnTo>
                    <a:pt x="3376" y="2888"/>
                  </a:lnTo>
                  <a:lnTo>
                    <a:pt x="3376" y="2807"/>
                  </a:lnTo>
                  <a:lnTo>
                    <a:pt x="3336" y="2725"/>
                  </a:lnTo>
                  <a:lnTo>
                    <a:pt x="3254" y="2725"/>
                  </a:lnTo>
                  <a:lnTo>
                    <a:pt x="3173" y="2685"/>
                  </a:lnTo>
                  <a:lnTo>
                    <a:pt x="3254" y="2644"/>
                  </a:lnTo>
                  <a:lnTo>
                    <a:pt x="3295" y="2603"/>
                  </a:lnTo>
                  <a:lnTo>
                    <a:pt x="3336" y="2522"/>
                  </a:lnTo>
                  <a:lnTo>
                    <a:pt x="3336" y="2441"/>
                  </a:lnTo>
                  <a:lnTo>
                    <a:pt x="3173" y="1993"/>
                  </a:lnTo>
                  <a:lnTo>
                    <a:pt x="3051" y="1505"/>
                  </a:lnTo>
                  <a:lnTo>
                    <a:pt x="2807" y="1058"/>
                  </a:lnTo>
                  <a:lnTo>
                    <a:pt x="2563" y="692"/>
                  </a:lnTo>
                  <a:lnTo>
                    <a:pt x="2237" y="366"/>
                  </a:lnTo>
                  <a:lnTo>
                    <a:pt x="2075" y="244"/>
                  </a:lnTo>
                  <a:lnTo>
                    <a:pt x="1871" y="163"/>
                  </a:lnTo>
                  <a:lnTo>
                    <a:pt x="1668" y="81"/>
                  </a:lnTo>
                  <a:lnTo>
                    <a:pt x="14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5"/>
            <p:cNvSpPr/>
            <p:nvPr/>
          </p:nvSpPr>
          <p:spPr>
            <a:xfrm>
              <a:off x="3873615" y="923655"/>
              <a:ext cx="139652" cy="221558"/>
            </a:xfrm>
            <a:custGeom>
              <a:avLst/>
              <a:gdLst/>
              <a:ahLst/>
              <a:cxnLst/>
              <a:rect l="l" t="t" r="r" b="b"/>
              <a:pathLst>
                <a:path w="3052" h="4842" extrusionOk="0">
                  <a:moveTo>
                    <a:pt x="2115" y="1"/>
                  </a:moveTo>
                  <a:lnTo>
                    <a:pt x="1871" y="42"/>
                  </a:lnTo>
                  <a:lnTo>
                    <a:pt x="1627" y="164"/>
                  </a:lnTo>
                  <a:lnTo>
                    <a:pt x="1424" y="326"/>
                  </a:lnTo>
                  <a:lnTo>
                    <a:pt x="1221" y="530"/>
                  </a:lnTo>
                  <a:lnTo>
                    <a:pt x="855" y="977"/>
                  </a:lnTo>
                  <a:lnTo>
                    <a:pt x="570" y="1465"/>
                  </a:lnTo>
                  <a:lnTo>
                    <a:pt x="326" y="1994"/>
                  </a:lnTo>
                  <a:lnTo>
                    <a:pt x="122" y="2604"/>
                  </a:lnTo>
                  <a:lnTo>
                    <a:pt x="41" y="3255"/>
                  </a:lnTo>
                  <a:lnTo>
                    <a:pt x="0" y="3906"/>
                  </a:lnTo>
                  <a:lnTo>
                    <a:pt x="82" y="4557"/>
                  </a:lnTo>
                  <a:lnTo>
                    <a:pt x="82" y="4638"/>
                  </a:lnTo>
                  <a:lnTo>
                    <a:pt x="122" y="4719"/>
                  </a:lnTo>
                  <a:lnTo>
                    <a:pt x="163" y="4801"/>
                  </a:lnTo>
                  <a:lnTo>
                    <a:pt x="285" y="4841"/>
                  </a:lnTo>
                  <a:lnTo>
                    <a:pt x="366" y="4801"/>
                  </a:lnTo>
                  <a:lnTo>
                    <a:pt x="895" y="4435"/>
                  </a:lnTo>
                  <a:lnTo>
                    <a:pt x="1343" y="4028"/>
                  </a:lnTo>
                  <a:lnTo>
                    <a:pt x="1790" y="3621"/>
                  </a:lnTo>
                  <a:lnTo>
                    <a:pt x="2197" y="3133"/>
                  </a:lnTo>
                  <a:lnTo>
                    <a:pt x="2522" y="2645"/>
                  </a:lnTo>
                  <a:lnTo>
                    <a:pt x="2807" y="2116"/>
                  </a:lnTo>
                  <a:lnTo>
                    <a:pt x="2888" y="1831"/>
                  </a:lnTo>
                  <a:lnTo>
                    <a:pt x="2970" y="1547"/>
                  </a:lnTo>
                  <a:lnTo>
                    <a:pt x="3010" y="1221"/>
                  </a:lnTo>
                  <a:lnTo>
                    <a:pt x="3051" y="936"/>
                  </a:lnTo>
                  <a:lnTo>
                    <a:pt x="3010" y="692"/>
                  </a:lnTo>
                  <a:lnTo>
                    <a:pt x="2929" y="448"/>
                  </a:lnTo>
                  <a:lnTo>
                    <a:pt x="2807" y="245"/>
                  </a:lnTo>
                  <a:lnTo>
                    <a:pt x="2604" y="123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5"/>
            <p:cNvSpPr/>
            <p:nvPr/>
          </p:nvSpPr>
          <p:spPr>
            <a:xfrm>
              <a:off x="3761918" y="1163797"/>
              <a:ext cx="175022" cy="145189"/>
            </a:xfrm>
            <a:custGeom>
              <a:avLst/>
              <a:gdLst/>
              <a:ahLst/>
              <a:cxnLst/>
              <a:rect l="l" t="t" r="r" b="b"/>
              <a:pathLst>
                <a:path w="3825" h="3173" extrusionOk="0">
                  <a:moveTo>
                    <a:pt x="692" y="0"/>
                  </a:moveTo>
                  <a:lnTo>
                    <a:pt x="489" y="81"/>
                  </a:lnTo>
                  <a:lnTo>
                    <a:pt x="285" y="203"/>
                  </a:lnTo>
                  <a:lnTo>
                    <a:pt x="163" y="366"/>
                  </a:lnTo>
                  <a:lnTo>
                    <a:pt x="41" y="610"/>
                  </a:lnTo>
                  <a:lnTo>
                    <a:pt x="1" y="814"/>
                  </a:lnTo>
                  <a:lnTo>
                    <a:pt x="41" y="1058"/>
                  </a:lnTo>
                  <a:lnTo>
                    <a:pt x="123" y="1261"/>
                  </a:lnTo>
                  <a:lnTo>
                    <a:pt x="245" y="1505"/>
                  </a:lnTo>
                  <a:lnTo>
                    <a:pt x="367" y="1708"/>
                  </a:lnTo>
                  <a:lnTo>
                    <a:pt x="692" y="2075"/>
                  </a:lnTo>
                  <a:lnTo>
                    <a:pt x="1099" y="2359"/>
                  </a:lnTo>
                  <a:lnTo>
                    <a:pt x="1506" y="2644"/>
                  </a:lnTo>
                  <a:lnTo>
                    <a:pt x="1994" y="2888"/>
                  </a:lnTo>
                  <a:lnTo>
                    <a:pt x="2523" y="3051"/>
                  </a:lnTo>
                  <a:lnTo>
                    <a:pt x="3051" y="3132"/>
                  </a:lnTo>
                  <a:lnTo>
                    <a:pt x="3621" y="3173"/>
                  </a:lnTo>
                  <a:lnTo>
                    <a:pt x="3702" y="3173"/>
                  </a:lnTo>
                  <a:lnTo>
                    <a:pt x="3743" y="3132"/>
                  </a:lnTo>
                  <a:lnTo>
                    <a:pt x="3824" y="3010"/>
                  </a:lnTo>
                  <a:lnTo>
                    <a:pt x="3824" y="2888"/>
                  </a:lnTo>
                  <a:lnTo>
                    <a:pt x="3743" y="2807"/>
                  </a:lnTo>
                  <a:lnTo>
                    <a:pt x="3784" y="2725"/>
                  </a:lnTo>
                  <a:lnTo>
                    <a:pt x="3784" y="2603"/>
                  </a:lnTo>
                  <a:lnTo>
                    <a:pt x="3540" y="2115"/>
                  </a:lnTo>
                  <a:lnTo>
                    <a:pt x="3255" y="1708"/>
                  </a:lnTo>
                  <a:lnTo>
                    <a:pt x="2970" y="1302"/>
                  </a:lnTo>
                  <a:lnTo>
                    <a:pt x="2604" y="895"/>
                  </a:lnTo>
                  <a:lnTo>
                    <a:pt x="2279" y="570"/>
                  </a:lnTo>
                  <a:lnTo>
                    <a:pt x="1831" y="285"/>
                  </a:lnTo>
                  <a:lnTo>
                    <a:pt x="1628" y="122"/>
                  </a:lnTo>
                  <a:lnTo>
                    <a:pt x="1384" y="41"/>
                  </a:lnTo>
                  <a:lnTo>
                    <a:pt x="11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5"/>
            <p:cNvSpPr/>
            <p:nvPr/>
          </p:nvSpPr>
          <p:spPr>
            <a:xfrm>
              <a:off x="3938729" y="1305238"/>
              <a:ext cx="186187" cy="141482"/>
            </a:xfrm>
            <a:custGeom>
              <a:avLst/>
              <a:gdLst/>
              <a:ahLst/>
              <a:cxnLst/>
              <a:rect l="l" t="t" r="r" b="b"/>
              <a:pathLst>
                <a:path w="4069" h="3092" extrusionOk="0">
                  <a:moveTo>
                    <a:pt x="2767" y="0"/>
                  </a:moveTo>
                  <a:lnTo>
                    <a:pt x="2523" y="82"/>
                  </a:lnTo>
                  <a:lnTo>
                    <a:pt x="2279" y="204"/>
                  </a:lnTo>
                  <a:lnTo>
                    <a:pt x="1831" y="489"/>
                  </a:lnTo>
                  <a:lnTo>
                    <a:pt x="1425" y="814"/>
                  </a:lnTo>
                  <a:lnTo>
                    <a:pt x="1059" y="1221"/>
                  </a:lnTo>
                  <a:lnTo>
                    <a:pt x="733" y="1668"/>
                  </a:lnTo>
                  <a:lnTo>
                    <a:pt x="489" y="2116"/>
                  </a:lnTo>
                  <a:lnTo>
                    <a:pt x="286" y="2604"/>
                  </a:lnTo>
                  <a:lnTo>
                    <a:pt x="164" y="2604"/>
                  </a:lnTo>
                  <a:lnTo>
                    <a:pt x="123" y="2644"/>
                  </a:lnTo>
                  <a:lnTo>
                    <a:pt x="42" y="2685"/>
                  </a:lnTo>
                  <a:lnTo>
                    <a:pt x="1" y="2766"/>
                  </a:lnTo>
                  <a:lnTo>
                    <a:pt x="1" y="2848"/>
                  </a:lnTo>
                  <a:lnTo>
                    <a:pt x="42" y="2929"/>
                  </a:lnTo>
                  <a:lnTo>
                    <a:pt x="82" y="2970"/>
                  </a:lnTo>
                  <a:lnTo>
                    <a:pt x="164" y="3010"/>
                  </a:lnTo>
                  <a:lnTo>
                    <a:pt x="733" y="3051"/>
                  </a:lnTo>
                  <a:lnTo>
                    <a:pt x="1343" y="3092"/>
                  </a:lnTo>
                  <a:lnTo>
                    <a:pt x="1953" y="3010"/>
                  </a:lnTo>
                  <a:lnTo>
                    <a:pt x="2238" y="2929"/>
                  </a:lnTo>
                  <a:lnTo>
                    <a:pt x="2523" y="2848"/>
                  </a:lnTo>
                  <a:lnTo>
                    <a:pt x="2930" y="2604"/>
                  </a:lnTo>
                  <a:lnTo>
                    <a:pt x="3336" y="2319"/>
                  </a:lnTo>
                  <a:lnTo>
                    <a:pt x="3499" y="2156"/>
                  </a:lnTo>
                  <a:lnTo>
                    <a:pt x="3662" y="1994"/>
                  </a:lnTo>
                  <a:lnTo>
                    <a:pt x="3784" y="1790"/>
                  </a:lnTo>
                  <a:lnTo>
                    <a:pt x="3906" y="1546"/>
                  </a:lnTo>
                  <a:lnTo>
                    <a:pt x="3987" y="1302"/>
                  </a:lnTo>
                  <a:lnTo>
                    <a:pt x="4069" y="1058"/>
                  </a:lnTo>
                  <a:lnTo>
                    <a:pt x="4069" y="814"/>
                  </a:lnTo>
                  <a:lnTo>
                    <a:pt x="4028" y="570"/>
                  </a:lnTo>
                  <a:lnTo>
                    <a:pt x="3906" y="367"/>
                  </a:lnTo>
                  <a:lnTo>
                    <a:pt x="3743" y="204"/>
                  </a:lnTo>
                  <a:lnTo>
                    <a:pt x="3540" y="82"/>
                  </a:lnTo>
                  <a:lnTo>
                    <a:pt x="3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5"/>
            <p:cNvSpPr/>
            <p:nvPr/>
          </p:nvSpPr>
          <p:spPr>
            <a:xfrm>
              <a:off x="3918275" y="1608618"/>
              <a:ext cx="193600" cy="175022"/>
            </a:xfrm>
            <a:custGeom>
              <a:avLst/>
              <a:gdLst/>
              <a:ahLst/>
              <a:cxnLst/>
              <a:rect l="l" t="t" r="r" b="b"/>
              <a:pathLst>
                <a:path w="4231" h="3825" extrusionOk="0">
                  <a:moveTo>
                    <a:pt x="3173" y="1"/>
                  </a:moveTo>
                  <a:lnTo>
                    <a:pt x="2807" y="41"/>
                  </a:lnTo>
                  <a:lnTo>
                    <a:pt x="2441" y="163"/>
                  </a:lnTo>
                  <a:lnTo>
                    <a:pt x="2075" y="367"/>
                  </a:lnTo>
                  <a:lnTo>
                    <a:pt x="1750" y="611"/>
                  </a:lnTo>
                  <a:lnTo>
                    <a:pt x="1424" y="855"/>
                  </a:lnTo>
                  <a:lnTo>
                    <a:pt x="1180" y="1140"/>
                  </a:lnTo>
                  <a:lnTo>
                    <a:pt x="977" y="1424"/>
                  </a:lnTo>
                  <a:lnTo>
                    <a:pt x="773" y="1709"/>
                  </a:lnTo>
                  <a:lnTo>
                    <a:pt x="570" y="2034"/>
                  </a:lnTo>
                  <a:lnTo>
                    <a:pt x="407" y="2401"/>
                  </a:lnTo>
                  <a:lnTo>
                    <a:pt x="245" y="2767"/>
                  </a:lnTo>
                  <a:lnTo>
                    <a:pt x="1" y="3580"/>
                  </a:lnTo>
                  <a:lnTo>
                    <a:pt x="1" y="3661"/>
                  </a:lnTo>
                  <a:lnTo>
                    <a:pt x="82" y="3784"/>
                  </a:lnTo>
                  <a:lnTo>
                    <a:pt x="163" y="3824"/>
                  </a:lnTo>
                  <a:lnTo>
                    <a:pt x="245" y="3824"/>
                  </a:lnTo>
                  <a:lnTo>
                    <a:pt x="773" y="3702"/>
                  </a:lnTo>
                  <a:lnTo>
                    <a:pt x="1262" y="3580"/>
                  </a:lnTo>
                  <a:lnTo>
                    <a:pt x="1790" y="3417"/>
                  </a:lnTo>
                  <a:lnTo>
                    <a:pt x="2278" y="3214"/>
                  </a:lnTo>
                  <a:lnTo>
                    <a:pt x="2726" y="2970"/>
                  </a:lnTo>
                  <a:lnTo>
                    <a:pt x="3173" y="2685"/>
                  </a:lnTo>
                  <a:lnTo>
                    <a:pt x="3539" y="2319"/>
                  </a:lnTo>
                  <a:lnTo>
                    <a:pt x="3905" y="1912"/>
                  </a:lnTo>
                  <a:lnTo>
                    <a:pt x="4068" y="1587"/>
                  </a:lnTo>
                  <a:lnTo>
                    <a:pt x="4190" y="1221"/>
                  </a:lnTo>
                  <a:lnTo>
                    <a:pt x="4231" y="1058"/>
                  </a:lnTo>
                  <a:lnTo>
                    <a:pt x="4231" y="855"/>
                  </a:lnTo>
                  <a:lnTo>
                    <a:pt x="4190" y="651"/>
                  </a:lnTo>
                  <a:lnTo>
                    <a:pt x="4109" y="489"/>
                  </a:lnTo>
                  <a:lnTo>
                    <a:pt x="3987" y="326"/>
                  </a:lnTo>
                  <a:lnTo>
                    <a:pt x="3865" y="204"/>
                  </a:lnTo>
                  <a:lnTo>
                    <a:pt x="3702" y="123"/>
                  </a:lnTo>
                  <a:lnTo>
                    <a:pt x="3539" y="41"/>
                  </a:lnTo>
                  <a:lnTo>
                    <a:pt x="33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5"/>
            <p:cNvSpPr/>
            <p:nvPr/>
          </p:nvSpPr>
          <p:spPr>
            <a:xfrm>
              <a:off x="4117417" y="882701"/>
              <a:ext cx="482147" cy="1105638"/>
            </a:xfrm>
            <a:custGeom>
              <a:avLst/>
              <a:gdLst/>
              <a:ahLst/>
              <a:cxnLst/>
              <a:rect l="l" t="t" r="r" b="b"/>
              <a:pathLst>
                <a:path w="10537" h="24163" extrusionOk="0">
                  <a:moveTo>
                    <a:pt x="8909" y="1"/>
                  </a:moveTo>
                  <a:lnTo>
                    <a:pt x="8665" y="42"/>
                  </a:lnTo>
                  <a:lnTo>
                    <a:pt x="8421" y="123"/>
                  </a:lnTo>
                  <a:lnTo>
                    <a:pt x="8177" y="245"/>
                  </a:lnTo>
                  <a:lnTo>
                    <a:pt x="7973" y="367"/>
                  </a:lnTo>
                  <a:lnTo>
                    <a:pt x="7689" y="570"/>
                  </a:lnTo>
                  <a:lnTo>
                    <a:pt x="7485" y="814"/>
                  </a:lnTo>
                  <a:lnTo>
                    <a:pt x="7282" y="1059"/>
                  </a:lnTo>
                  <a:lnTo>
                    <a:pt x="7119" y="1303"/>
                  </a:lnTo>
                  <a:lnTo>
                    <a:pt x="6957" y="1547"/>
                  </a:lnTo>
                  <a:lnTo>
                    <a:pt x="6834" y="1872"/>
                  </a:lnTo>
                  <a:lnTo>
                    <a:pt x="6631" y="2482"/>
                  </a:lnTo>
                  <a:lnTo>
                    <a:pt x="6550" y="2848"/>
                  </a:lnTo>
                  <a:lnTo>
                    <a:pt x="6509" y="3255"/>
                  </a:lnTo>
                  <a:lnTo>
                    <a:pt x="6468" y="4028"/>
                  </a:lnTo>
                  <a:lnTo>
                    <a:pt x="6387" y="5655"/>
                  </a:lnTo>
                  <a:lnTo>
                    <a:pt x="6306" y="6468"/>
                  </a:lnTo>
                  <a:lnTo>
                    <a:pt x="6224" y="6835"/>
                  </a:lnTo>
                  <a:lnTo>
                    <a:pt x="6102" y="7201"/>
                  </a:lnTo>
                  <a:lnTo>
                    <a:pt x="5980" y="7567"/>
                  </a:lnTo>
                  <a:lnTo>
                    <a:pt x="5818" y="7933"/>
                  </a:lnTo>
                  <a:lnTo>
                    <a:pt x="5574" y="8258"/>
                  </a:lnTo>
                  <a:lnTo>
                    <a:pt x="5329" y="8584"/>
                  </a:lnTo>
                  <a:lnTo>
                    <a:pt x="4882" y="9031"/>
                  </a:lnTo>
                  <a:lnTo>
                    <a:pt x="4353" y="9438"/>
                  </a:lnTo>
                  <a:lnTo>
                    <a:pt x="3865" y="9845"/>
                  </a:lnTo>
                  <a:lnTo>
                    <a:pt x="3336" y="10251"/>
                  </a:lnTo>
                  <a:lnTo>
                    <a:pt x="2889" y="10699"/>
                  </a:lnTo>
                  <a:lnTo>
                    <a:pt x="2686" y="10943"/>
                  </a:lnTo>
                  <a:lnTo>
                    <a:pt x="2523" y="11187"/>
                  </a:lnTo>
                  <a:lnTo>
                    <a:pt x="2360" y="11472"/>
                  </a:lnTo>
                  <a:lnTo>
                    <a:pt x="2238" y="11756"/>
                  </a:lnTo>
                  <a:lnTo>
                    <a:pt x="2157" y="12082"/>
                  </a:lnTo>
                  <a:lnTo>
                    <a:pt x="2116" y="12407"/>
                  </a:lnTo>
                  <a:lnTo>
                    <a:pt x="2116" y="12855"/>
                  </a:lnTo>
                  <a:lnTo>
                    <a:pt x="2157" y="13261"/>
                  </a:lnTo>
                  <a:lnTo>
                    <a:pt x="2319" y="14075"/>
                  </a:lnTo>
                  <a:lnTo>
                    <a:pt x="2523" y="14848"/>
                  </a:lnTo>
                  <a:lnTo>
                    <a:pt x="2563" y="15254"/>
                  </a:lnTo>
                  <a:lnTo>
                    <a:pt x="2604" y="15661"/>
                  </a:lnTo>
                  <a:lnTo>
                    <a:pt x="2563" y="16027"/>
                  </a:lnTo>
                  <a:lnTo>
                    <a:pt x="2523" y="16393"/>
                  </a:lnTo>
                  <a:lnTo>
                    <a:pt x="2441" y="16719"/>
                  </a:lnTo>
                  <a:lnTo>
                    <a:pt x="2319" y="17044"/>
                  </a:lnTo>
                  <a:lnTo>
                    <a:pt x="2035" y="17654"/>
                  </a:lnTo>
                  <a:lnTo>
                    <a:pt x="1669" y="18265"/>
                  </a:lnTo>
                  <a:lnTo>
                    <a:pt x="936" y="19444"/>
                  </a:lnTo>
                  <a:lnTo>
                    <a:pt x="570" y="20014"/>
                  </a:lnTo>
                  <a:lnTo>
                    <a:pt x="286" y="20664"/>
                  </a:lnTo>
                  <a:lnTo>
                    <a:pt x="164" y="20990"/>
                  </a:lnTo>
                  <a:lnTo>
                    <a:pt x="82" y="21356"/>
                  </a:lnTo>
                  <a:lnTo>
                    <a:pt x="1" y="21722"/>
                  </a:lnTo>
                  <a:lnTo>
                    <a:pt x="1" y="22088"/>
                  </a:lnTo>
                  <a:lnTo>
                    <a:pt x="1" y="22454"/>
                  </a:lnTo>
                  <a:lnTo>
                    <a:pt x="82" y="22820"/>
                  </a:lnTo>
                  <a:lnTo>
                    <a:pt x="204" y="23186"/>
                  </a:lnTo>
                  <a:lnTo>
                    <a:pt x="408" y="23471"/>
                  </a:lnTo>
                  <a:lnTo>
                    <a:pt x="652" y="23756"/>
                  </a:lnTo>
                  <a:lnTo>
                    <a:pt x="936" y="23959"/>
                  </a:lnTo>
                  <a:lnTo>
                    <a:pt x="1262" y="24081"/>
                  </a:lnTo>
                  <a:lnTo>
                    <a:pt x="1587" y="24163"/>
                  </a:lnTo>
                  <a:lnTo>
                    <a:pt x="1913" y="24122"/>
                  </a:lnTo>
                  <a:lnTo>
                    <a:pt x="2238" y="24041"/>
                  </a:lnTo>
                  <a:lnTo>
                    <a:pt x="2523" y="23878"/>
                  </a:lnTo>
                  <a:lnTo>
                    <a:pt x="2808" y="23674"/>
                  </a:lnTo>
                  <a:lnTo>
                    <a:pt x="3092" y="23349"/>
                  </a:lnTo>
                  <a:lnTo>
                    <a:pt x="3296" y="23024"/>
                  </a:lnTo>
                  <a:lnTo>
                    <a:pt x="3458" y="22658"/>
                  </a:lnTo>
                  <a:lnTo>
                    <a:pt x="3580" y="22291"/>
                  </a:lnTo>
                  <a:lnTo>
                    <a:pt x="3865" y="21519"/>
                  </a:lnTo>
                  <a:lnTo>
                    <a:pt x="4028" y="21193"/>
                  </a:lnTo>
                  <a:lnTo>
                    <a:pt x="4231" y="20827"/>
                  </a:lnTo>
                  <a:lnTo>
                    <a:pt x="4475" y="20542"/>
                  </a:lnTo>
                  <a:lnTo>
                    <a:pt x="4719" y="20258"/>
                  </a:lnTo>
                  <a:lnTo>
                    <a:pt x="5004" y="20014"/>
                  </a:lnTo>
                  <a:lnTo>
                    <a:pt x="5289" y="19770"/>
                  </a:lnTo>
                  <a:lnTo>
                    <a:pt x="5899" y="19363"/>
                  </a:lnTo>
                  <a:lnTo>
                    <a:pt x="6550" y="18956"/>
                  </a:lnTo>
                  <a:lnTo>
                    <a:pt x="7160" y="18509"/>
                  </a:lnTo>
                  <a:lnTo>
                    <a:pt x="7770" y="18061"/>
                  </a:lnTo>
                  <a:lnTo>
                    <a:pt x="8055" y="17817"/>
                  </a:lnTo>
                  <a:lnTo>
                    <a:pt x="8299" y="17573"/>
                  </a:lnTo>
                  <a:lnTo>
                    <a:pt x="8543" y="17288"/>
                  </a:lnTo>
                  <a:lnTo>
                    <a:pt x="8787" y="16963"/>
                  </a:lnTo>
                  <a:lnTo>
                    <a:pt x="8990" y="16637"/>
                  </a:lnTo>
                  <a:lnTo>
                    <a:pt x="9112" y="16312"/>
                  </a:lnTo>
                  <a:lnTo>
                    <a:pt x="9194" y="15946"/>
                  </a:lnTo>
                  <a:lnTo>
                    <a:pt x="9275" y="15621"/>
                  </a:lnTo>
                  <a:lnTo>
                    <a:pt x="9275" y="15254"/>
                  </a:lnTo>
                  <a:lnTo>
                    <a:pt x="9234" y="14888"/>
                  </a:lnTo>
                  <a:lnTo>
                    <a:pt x="9153" y="14563"/>
                  </a:lnTo>
                  <a:lnTo>
                    <a:pt x="9031" y="14197"/>
                  </a:lnTo>
                  <a:lnTo>
                    <a:pt x="8746" y="13546"/>
                  </a:lnTo>
                  <a:lnTo>
                    <a:pt x="8421" y="12895"/>
                  </a:lnTo>
                  <a:lnTo>
                    <a:pt x="8299" y="12529"/>
                  </a:lnTo>
                  <a:lnTo>
                    <a:pt x="8217" y="12204"/>
                  </a:lnTo>
                  <a:lnTo>
                    <a:pt x="8177" y="11838"/>
                  </a:lnTo>
                  <a:lnTo>
                    <a:pt x="8217" y="11472"/>
                  </a:lnTo>
                  <a:lnTo>
                    <a:pt x="8340" y="11187"/>
                  </a:lnTo>
                  <a:lnTo>
                    <a:pt x="8462" y="10902"/>
                  </a:lnTo>
                  <a:lnTo>
                    <a:pt x="8624" y="10658"/>
                  </a:lnTo>
                  <a:lnTo>
                    <a:pt x="8828" y="10414"/>
                  </a:lnTo>
                  <a:lnTo>
                    <a:pt x="9275" y="9926"/>
                  </a:lnTo>
                  <a:lnTo>
                    <a:pt x="9722" y="9478"/>
                  </a:lnTo>
                  <a:lnTo>
                    <a:pt x="10089" y="8950"/>
                  </a:lnTo>
                  <a:lnTo>
                    <a:pt x="10251" y="8706"/>
                  </a:lnTo>
                  <a:lnTo>
                    <a:pt x="10373" y="8421"/>
                  </a:lnTo>
                  <a:lnTo>
                    <a:pt x="10455" y="8136"/>
                  </a:lnTo>
                  <a:lnTo>
                    <a:pt x="10536" y="7851"/>
                  </a:lnTo>
                  <a:lnTo>
                    <a:pt x="10536" y="7567"/>
                  </a:lnTo>
                  <a:lnTo>
                    <a:pt x="10536" y="7241"/>
                  </a:lnTo>
                  <a:lnTo>
                    <a:pt x="10455" y="6916"/>
                  </a:lnTo>
                  <a:lnTo>
                    <a:pt x="10373" y="6550"/>
                  </a:lnTo>
                  <a:lnTo>
                    <a:pt x="10170" y="5940"/>
                  </a:lnTo>
                  <a:lnTo>
                    <a:pt x="9885" y="5289"/>
                  </a:lnTo>
                  <a:lnTo>
                    <a:pt x="9641" y="4638"/>
                  </a:lnTo>
                  <a:lnTo>
                    <a:pt x="9519" y="4353"/>
                  </a:lnTo>
                  <a:lnTo>
                    <a:pt x="9438" y="4028"/>
                  </a:lnTo>
                  <a:lnTo>
                    <a:pt x="9356" y="3702"/>
                  </a:lnTo>
                  <a:lnTo>
                    <a:pt x="9356" y="3336"/>
                  </a:lnTo>
                  <a:lnTo>
                    <a:pt x="9397" y="2970"/>
                  </a:lnTo>
                  <a:lnTo>
                    <a:pt x="9519" y="2604"/>
                  </a:lnTo>
                  <a:lnTo>
                    <a:pt x="9804" y="1913"/>
                  </a:lnTo>
                  <a:lnTo>
                    <a:pt x="9926" y="1547"/>
                  </a:lnTo>
                  <a:lnTo>
                    <a:pt x="9967" y="1221"/>
                  </a:lnTo>
                  <a:lnTo>
                    <a:pt x="9967" y="855"/>
                  </a:lnTo>
                  <a:lnTo>
                    <a:pt x="9926" y="692"/>
                  </a:lnTo>
                  <a:lnTo>
                    <a:pt x="9845" y="530"/>
                  </a:lnTo>
                  <a:lnTo>
                    <a:pt x="9845" y="489"/>
                  </a:lnTo>
                  <a:lnTo>
                    <a:pt x="9804" y="448"/>
                  </a:lnTo>
                  <a:lnTo>
                    <a:pt x="9600" y="245"/>
                  </a:lnTo>
                  <a:lnTo>
                    <a:pt x="9397" y="82"/>
                  </a:lnTo>
                  <a:lnTo>
                    <a:pt x="9153" y="42"/>
                  </a:lnTo>
                  <a:lnTo>
                    <a:pt x="8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5"/>
            <p:cNvSpPr/>
            <p:nvPr/>
          </p:nvSpPr>
          <p:spPr>
            <a:xfrm>
              <a:off x="3564652" y="1742645"/>
              <a:ext cx="286671" cy="124735"/>
            </a:xfrm>
            <a:custGeom>
              <a:avLst/>
              <a:gdLst/>
              <a:ahLst/>
              <a:cxnLst/>
              <a:rect l="l" t="t" r="r" b="b"/>
              <a:pathLst>
                <a:path w="6265" h="2726" extrusionOk="0">
                  <a:moveTo>
                    <a:pt x="936" y="0"/>
                  </a:moveTo>
                  <a:lnTo>
                    <a:pt x="651" y="82"/>
                  </a:lnTo>
                  <a:lnTo>
                    <a:pt x="407" y="204"/>
                  </a:lnTo>
                  <a:lnTo>
                    <a:pt x="203" y="366"/>
                  </a:lnTo>
                  <a:lnTo>
                    <a:pt x="81" y="570"/>
                  </a:lnTo>
                  <a:lnTo>
                    <a:pt x="0" y="855"/>
                  </a:lnTo>
                  <a:lnTo>
                    <a:pt x="0" y="1139"/>
                  </a:lnTo>
                  <a:lnTo>
                    <a:pt x="81" y="1424"/>
                  </a:lnTo>
                  <a:lnTo>
                    <a:pt x="244" y="1627"/>
                  </a:lnTo>
                  <a:lnTo>
                    <a:pt x="407" y="1831"/>
                  </a:lnTo>
                  <a:lnTo>
                    <a:pt x="651" y="1993"/>
                  </a:lnTo>
                  <a:lnTo>
                    <a:pt x="936" y="2115"/>
                  </a:lnTo>
                  <a:lnTo>
                    <a:pt x="1180" y="2197"/>
                  </a:lnTo>
                  <a:lnTo>
                    <a:pt x="1424" y="2278"/>
                  </a:lnTo>
                  <a:lnTo>
                    <a:pt x="1871" y="2319"/>
                  </a:lnTo>
                  <a:lnTo>
                    <a:pt x="2278" y="2360"/>
                  </a:lnTo>
                  <a:lnTo>
                    <a:pt x="3783" y="2482"/>
                  </a:lnTo>
                  <a:lnTo>
                    <a:pt x="5247" y="2604"/>
                  </a:lnTo>
                  <a:lnTo>
                    <a:pt x="5776" y="2644"/>
                  </a:lnTo>
                  <a:lnTo>
                    <a:pt x="5898" y="2685"/>
                  </a:lnTo>
                  <a:lnTo>
                    <a:pt x="5979" y="2685"/>
                  </a:lnTo>
                  <a:lnTo>
                    <a:pt x="6061" y="2726"/>
                  </a:lnTo>
                  <a:lnTo>
                    <a:pt x="6142" y="2685"/>
                  </a:lnTo>
                  <a:lnTo>
                    <a:pt x="6224" y="2604"/>
                  </a:lnTo>
                  <a:lnTo>
                    <a:pt x="6264" y="2522"/>
                  </a:lnTo>
                  <a:lnTo>
                    <a:pt x="6264" y="2360"/>
                  </a:lnTo>
                  <a:lnTo>
                    <a:pt x="6224" y="2238"/>
                  </a:lnTo>
                  <a:lnTo>
                    <a:pt x="6142" y="2156"/>
                  </a:lnTo>
                  <a:lnTo>
                    <a:pt x="5898" y="2034"/>
                  </a:lnTo>
                  <a:lnTo>
                    <a:pt x="5654" y="1871"/>
                  </a:lnTo>
                  <a:lnTo>
                    <a:pt x="5207" y="1505"/>
                  </a:lnTo>
                  <a:lnTo>
                    <a:pt x="4759" y="1099"/>
                  </a:lnTo>
                  <a:lnTo>
                    <a:pt x="4515" y="936"/>
                  </a:lnTo>
                  <a:lnTo>
                    <a:pt x="4271" y="773"/>
                  </a:lnTo>
                  <a:lnTo>
                    <a:pt x="3661" y="488"/>
                  </a:lnTo>
                  <a:lnTo>
                    <a:pt x="3051" y="244"/>
                  </a:lnTo>
                  <a:lnTo>
                    <a:pt x="2400" y="122"/>
                  </a:lnTo>
                  <a:lnTo>
                    <a:pt x="174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5"/>
            <p:cNvSpPr/>
            <p:nvPr/>
          </p:nvSpPr>
          <p:spPr>
            <a:xfrm>
              <a:off x="3745170" y="1428100"/>
              <a:ext cx="113570" cy="336912"/>
            </a:xfrm>
            <a:custGeom>
              <a:avLst/>
              <a:gdLst/>
              <a:ahLst/>
              <a:cxnLst/>
              <a:rect l="l" t="t" r="r" b="b"/>
              <a:pathLst>
                <a:path w="2482" h="7363" extrusionOk="0">
                  <a:moveTo>
                    <a:pt x="814" y="0"/>
                  </a:moveTo>
                  <a:lnTo>
                    <a:pt x="651" y="81"/>
                  </a:lnTo>
                  <a:lnTo>
                    <a:pt x="529" y="163"/>
                  </a:lnTo>
                  <a:lnTo>
                    <a:pt x="407" y="285"/>
                  </a:lnTo>
                  <a:lnTo>
                    <a:pt x="245" y="529"/>
                  </a:lnTo>
                  <a:lnTo>
                    <a:pt x="123" y="854"/>
                  </a:lnTo>
                  <a:lnTo>
                    <a:pt x="82" y="1139"/>
                  </a:lnTo>
                  <a:lnTo>
                    <a:pt x="1" y="1953"/>
                  </a:lnTo>
                  <a:lnTo>
                    <a:pt x="1" y="2725"/>
                  </a:lnTo>
                  <a:lnTo>
                    <a:pt x="41" y="3539"/>
                  </a:lnTo>
                  <a:lnTo>
                    <a:pt x="123" y="4312"/>
                  </a:lnTo>
                  <a:lnTo>
                    <a:pt x="285" y="5125"/>
                  </a:lnTo>
                  <a:lnTo>
                    <a:pt x="489" y="5939"/>
                  </a:lnTo>
                  <a:lnTo>
                    <a:pt x="692" y="6630"/>
                  </a:lnTo>
                  <a:lnTo>
                    <a:pt x="855" y="6956"/>
                  </a:lnTo>
                  <a:lnTo>
                    <a:pt x="936" y="7118"/>
                  </a:lnTo>
                  <a:lnTo>
                    <a:pt x="1058" y="7240"/>
                  </a:lnTo>
                  <a:lnTo>
                    <a:pt x="1180" y="7322"/>
                  </a:lnTo>
                  <a:lnTo>
                    <a:pt x="1262" y="7362"/>
                  </a:lnTo>
                  <a:lnTo>
                    <a:pt x="1343" y="7362"/>
                  </a:lnTo>
                  <a:lnTo>
                    <a:pt x="1384" y="7322"/>
                  </a:lnTo>
                  <a:lnTo>
                    <a:pt x="1506" y="7200"/>
                  </a:lnTo>
                  <a:lnTo>
                    <a:pt x="1628" y="6996"/>
                  </a:lnTo>
                  <a:lnTo>
                    <a:pt x="1750" y="6549"/>
                  </a:lnTo>
                  <a:lnTo>
                    <a:pt x="1790" y="6183"/>
                  </a:lnTo>
                  <a:lnTo>
                    <a:pt x="1953" y="5207"/>
                  </a:lnTo>
                  <a:lnTo>
                    <a:pt x="2157" y="4190"/>
                  </a:lnTo>
                  <a:lnTo>
                    <a:pt x="2401" y="3295"/>
                  </a:lnTo>
                  <a:lnTo>
                    <a:pt x="2441" y="2807"/>
                  </a:lnTo>
                  <a:lnTo>
                    <a:pt x="2482" y="2319"/>
                  </a:lnTo>
                  <a:lnTo>
                    <a:pt x="2482" y="1871"/>
                  </a:lnTo>
                  <a:lnTo>
                    <a:pt x="2401" y="1424"/>
                  </a:lnTo>
                  <a:lnTo>
                    <a:pt x="2238" y="976"/>
                  </a:lnTo>
                  <a:lnTo>
                    <a:pt x="1994" y="570"/>
                  </a:lnTo>
                  <a:lnTo>
                    <a:pt x="1953" y="529"/>
                  </a:lnTo>
                  <a:lnTo>
                    <a:pt x="1709" y="244"/>
                  </a:lnTo>
                  <a:lnTo>
                    <a:pt x="1546" y="122"/>
                  </a:lnTo>
                  <a:lnTo>
                    <a:pt x="1384" y="41"/>
                  </a:lnTo>
                  <a:lnTo>
                    <a:pt x="11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5"/>
            <p:cNvSpPr/>
            <p:nvPr/>
          </p:nvSpPr>
          <p:spPr>
            <a:xfrm>
              <a:off x="3378506" y="1580705"/>
              <a:ext cx="260635" cy="94947"/>
            </a:xfrm>
            <a:custGeom>
              <a:avLst/>
              <a:gdLst/>
              <a:ahLst/>
              <a:cxnLst/>
              <a:rect l="l" t="t" r="r" b="b"/>
              <a:pathLst>
                <a:path w="5696" h="2075" extrusionOk="0">
                  <a:moveTo>
                    <a:pt x="1139" y="0"/>
                  </a:moveTo>
                  <a:lnTo>
                    <a:pt x="814" y="82"/>
                  </a:lnTo>
                  <a:lnTo>
                    <a:pt x="611" y="163"/>
                  </a:lnTo>
                  <a:lnTo>
                    <a:pt x="407" y="326"/>
                  </a:lnTo>
                  <a:lnTo>
                    <a:pt x="204" y="489"/>
                  </a:lnTo>
                  <a:lnTo>
                    <a:pt x="82" y="692"/>
                  </a:lnTo>
                  <a:lnTo>
                    <a:pt x="41" y="895"/>
                  </a:lnTo>
                  <a:lnTo>
                    <a:pt x="0" y="1139"/>
                  </a:lnTo>
                  <a:lnTo>
                    <a:pt x="82" y="1383"/>
                  </a:lnTo>
                  <a:lnTo>
                    <a:pt x="204" y="1587"/>
                  </a:lnTo>
                  <a:lnTo>
                    <a:pt x="448" y="1790"/>
                  </a:lnTo>
                  <a:lnTo>
                    <a:pt x="692" y="1912"/>
                  </a:lnTo>
                  <a:lnTo>
                    <a:pt x="936" y="1994"/>
                  </a:lnTo>
                  <a:lnTo>
                    <a:pt x="1221" y="2034"/>
                  </a:lnTo>
                  <a:lnTo>
                    <a:pt x="1912" y="2075"/>
                  </a:lnTo>
                  <a:lnTo>
                    <a:pt x="2604" y="2075"/>
                  </a:lnTo>
                  <a:lnTo>
                    <a:pt x="3377" y="1994"/>
                  </a:lnTo>
                  <a:lnTo>
                    <a:pt x="4109" y="1831"/>
                  </a:lnTo>
                  <a:lnTo>
                    <a:pt x="4841" y="1668"/>
                  </a:lnTo>
                  <a:lnTo>
                    <a:pt x="5573" y="1383"/>
                  </a:lnTo>
                  <a:lnTo>
                    <a:pt x="5654" y="1302"/>
                  </a:lnTo>
                  <a:lnTo>
                    <a:pt x="5695" y="1221"/>
                  </a:lnTo>
                  <a:lnTo>
                    <a:pt x="5695" y="1139"/>
                  </a:lnTo>
                  <a:lnTo>
                    <a:pt x="5654" y="1058"/>
                  </a:lnTo>
                  <a:lnTo>
                    <a:pt x="5614" y="936"/>
                  </a:lnTo>
                  <a:lnTo>
                    <a:pt x="5532" y="855"/>
                  </a:lnTo>
                  <a:lnTo>
                    <a:pt x="5044" y="529"/>
                  </a:lnTo>
                  <a:lnTo>
                    <a:pt x="4475" y="326"/>
                  </a:lnTo>
                  <a:lnTo>
                    <a:pt x="3905" y="204"/>
                  </a:lnTo>
                  <a:lnTo>
                    <a:pt x="3336" y="82"/>
                  </a:lnTo>
                  <a:lnTo>
                    <a:pt x="2685" y="41"/>
                  </a:lnTo>
                  <a:lnTo>
                    <a:pt x="20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5"/>
            <p:cNvSpPr/>
            <p:nvPr/>
          </p:nvSpPr>
          <p:spPr>
            <a:xfrm>
              <a:off x="3499492" y="1286614"/>
              <a:ext cx="111694" cy="299712"/>
            </a:xfrm>
            <a:custGeom>
              <a:avLst/>
              <a:gdLst/>
              <a:ahLst/>
              <a:cxnLst/>
              <a:rect l="l" t="t" r="r" b="b"/>
              <a:pathLst>
                <a:path w="2441" h="6550" extrusionOk="0">
                  <a:moveTo>
                    <a:pt x="1221" y="1"/>
                  </a:moveTo>
                  <a:lnTo>
                    <a:pt x="1017" y="82"/>
                  </a:lnTo>
                  <a:lnTo>
                    <a:pt x="855" y="204"/>
                  </a:lnTo>
                  <a:lnTo>
                    <a:pt x="692" y="326"/>
                  </a:lnTo>
                  <a:lnTo>
                    <a:pt x="570" y="489"/>
                  </a:lnTo>
                  <a:lnTo>
                    <a:pt x="448" y="692"/>
                  </a:lnTo>
                  <a:lnTo>
                    <a:pt x="244" y="1140"/>
                  </a:lnTo>
                  <a:lnTo>
                    <a:pt x="82" y="1628"/>
                  </a:lnTo>
                  <a:lnTo>
                    <a:pt x="41" y="2157"/>
                  </a:lnTo>
                  <a:lnTo>
                    <a:pt x="0" y="2645"/>
                  </a:lnTo>
                  <a:lnTo>
                    <a:pt x="41" y="3173"/>
                  </a:lnTo>
                  <a:lnTo>
                    <a:pt x="122" y="3702"/>
                  </a:lnTo>
                  <a:lnTo>
                    <a:pt x="285" y="4678"/>
                  </a:lnTo>
                  <a:lnTo>
                    <a:pt x="448" y="5167"/>
                  </a:lnTo>
                  <a:lnTo>
                    <a:pt x="611" y="5655"/>
                  </a:lnTo>
                  <a:lnTo>
                    <a:pt x="814" y="6102"/>
                  </a:lnTo>
                  <a:lnTo>
                    <a:pt x="936" y="6305"/>
                  </a:lnTo>
                  <a:lnTo>
                    <a:pt x="1099" y="6509"/>
                  </a:lnTo>
                  <a:lnTo>
                    <a:pt x="1221" y="6550"/>
                  </a:lnTo>
                  <a:lnTo>
                    <a:pt x="1302" y="6550"/>
                  </a:lnTo>
                  <a:lnTo>
                    <a:pt x="1424" y="6468"/>
                  </a:lnTo>
                  <a:lnTo>
                    <a:pt x="1465" y="6387"/>
                  </a:lnTo>
                  <a:lnTo>
                    <a:pt x="1465" y="5777"/>
                  </a:lnTo>
                  <a:lnTo>
                    <a:pt x="1546" y="5248"/>
                  </a:lnTo>
                  <a:lnTo>
                    <a:pt x="1668" y="4678"/>
                  </a:lnTo>
                  <a:lnTo>
                    <a:pt x="1831" y="4109"/>
                  </a:lnTo>
                  <a:lnTo>
                    <a:pt x="2156" y="3011"/>
                  </a:lnTo>
                  <a:lnTo>
                    <a:pt x="2319" y="2482"/>
                  </a:lnTo>
                  <a:lnTo>
                    <a:pt x="2400" y="1912"/>
                  </a:lnTo>
                  <a:lnTo>
                    <a:pt x="2400" y="1872"/>
                  </a:lnTo>
                  <a:lnTo>
                    <a:pt x="2441" y="1872"/>
                  </a:lnTo>
                  <a:lnTo>
                    <a:pt x="2441" y="1384"/>
                  </a:lnTo>
                  <a:lnTo>
                    <a:pt x="2441" y="1099"/>
                  </a:lnTo>
                  <a:lnTo>
                    <a:pt x="2400" y="896"/>
                  </a:lnTo>
                  <a:lnTo>
                    <a:pt x="2319" y="651"/>
                  </a:lnTo>
                  <a:lnTo>
                    <a:pt x="2197" y="448"/>
                  </a:lnTo>
                  <a:lnTo>
                    <a:pt x="2075" y="245"/>
                  </a:lnTo>
                  <a:lnTo>
                    <a:pt x="1831" y="123"/>
                  </a:lnTo>
                  <a:lnTo>
                    <a:pt x="16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5"/>
            <p:cNvSpPr/>
            <p:nvPr/>
          </p:nvSpPr>
          <p:spPr>
            <a:xfrm>
              <a:off x="2888979" y="1805929"/>
              <a:ext cx="735232" cy="683114"/>
            </a:xfrm>
            <a:custGeom>
              <a:avLst/>
              <a:gdLst/>
              <a:ahLst/>
              <a:cxnLst/>
              <a:rect l="l" t="t" r="r" b="b"/>
              <a:pathLst>
                <a:path w="16068" h="14929" extrusionOk="0">
                  <a:moveTo>
                    <a:pt x="13098" y="0"/>
                  </a:moveTo>
                  <a:lnTo>
                    <a:pt x="12488" y="41"/>
                  </a:lnTo>
                  <a:lnTo>
                    <a:pt x="11878" y="122"/>
                  </a:lnTo>
                  <a:lnTo>
                    <a:pt x="11268" y="285"/>
                  </a:lnTo>
                  <a:lnTo>
                    <a:pt x="10698" y="488"/>
                  </a:lnTo>
                  <a:lnTo>
                    <a:pt x="10170" y="814"/>
                  </a:lnTo>
                  <a:lnTo>
                    <a:pt x="9682" y="1139"/>
                  </a:lnTo>
                  <a:lnTo>
                    <a:pt x="9234" y="1546"/>
                  </a:lnTo>
                  <a:lnTo>
                    <a:pt x="8827" y="1993"/>
                  </a:lnTo>
                  <a:lnTo>
                    <a:pt x="8461" y="2441"/>
                  </a:lnTo>
                  <a:lnTo>
                    <a:pt x="8095" y="2929"/>
                  </a:lnTo>
                  <a:lnTo>
                    <a:pt x="7444" y="3946"/>
                  </a:lnTo>
                  <a:lnTo>
                    <a:pt x="6834" y="4963"/>
                  </a:lnTo>
                  <a:lnTo>
                    <a:pt x="6183" y="5939"/>
                  </a:lnTo>
                  <a:lnTo>
                    <a:pt x="5736" y="6508"/>
                  </a:lnTo>
                  <a:lnTo>
                    <a:pt x="5289" y="6997"/>
                  </a:lnTo>
                  <a:lnTo>
                    <a:pt x="4760" y="7444"/>
                  </a:lnTo>
                  <a:lnTo>
                    <a:pt x="4231" y="7891"/>
                  </a:lnTo>
                  <a:lnTo>
                    <a:pt x="3173" y="8786"/>
                  </a:lnTo>
                  <a:lnTo>
                    <a:pt x="2645" y="9193"/>
                  </a:lnTo>
                  <a:lnTo>
                    <a:pt x="2116" y="9641"/>
                  </a:lnTo>
                  <a:lnTo>
                    <a:pt x="1587" y="10169"/>
                  </a:lnTo>
                  <a:lnTo>
                    <a:pt x="1140" y="10739"/>
                  </a:lnTo>
                  <a:lnTo>
                    <a:pt x="733" y="11308"/>
                  </a:lnTo>
                  <a:lnTo>
                    <a:pt x="367" y="11959"/>
                  </a:lnTo>
                  <a:lnTo>
                    <a:pt x="245" y="12284"/>
                  </a:lnTo>
                  <a:lnTo>
                    <a:pt x="123" y="12651"/>
                  </a:lnTo>
                  <a:lnTo>
                    <a:pt x="41" y="12976"/>
                  </a:lnTo>
                  <a:lnTo>
                    <a:pt x="1" y="13342"/>
                  </a:lnTo>
                  <a:lnTo>
                    <a:pt x="1" y="13708"/>
                  </a:lnTo>
                  <a:lnTo>
                    <a:pt x="1" y="14034"/>
                  </a:lnTo>
                  <a:lnTo>
                    <a:pt x="41" y="14400"/>
                  </a:lnTo>
                  <a:lnTo>
                    <a:pt x="123" y="14766"/>
                  </a:lnTo>
                  <a:lnTo>
                    <a:pt x="204" y="14888"/>
                  </a:lnTo>
                  <a:lnTo>
                    <a:pt x="326" y="14928"/>
                  </a:lnTo>
                  <a:lnTo>
                    <a:pt x="448" y="14888"/>
                  </a:lnTo>
                  <a:lnTo>
                    <a:pt x="529" y="14766"/>
                  </a:lnTo>
                  <a:lnTo>
                    <a:pt x="651" y="14522"/>
                  </a:lnTo>
                  <a:lnTo>
                    <a:pt x="814" y="14278"/>
                  </a:lnTo>
                  <a:lnTo>
                    <a:pt x="977" y="14074"/>
                  </a:lnTo>
                  <a:lnTo>
                    <a:pt x="1180" y="13871"/>
                  </a:lnTo>
                  <a:lnTo>
                    <a:pt x="1424" y="13749"/>
                  </a:lnTo>
                  <a:lnTo>
                    <a:pt x="1668" y="13586"/>
                  </a:lnTo>
                  <a:lnTo>
                    <a:pt x="2197" y="13383"/>
                  </a:lnTo>
                  <a:lnTo>
                    <a:pt x="2767" y="13261"/>
                  </a:lnTo>
                  <a:lnTo>
                    <a:pt x="3377" y="13179"/>
                  </a:lnTo>
                  <a:lnTo>
                    <a:pt x="3946" y="13139"/>
                  </a:lnTo>
                  <a:lnTo>
                    <a:pt x="4475" y="13098"/>
                  </a:lnTo>
                  <a:lnTo>
                    <a:pt x="5126" y="13098"/>
                  </a:lnTo>
                  <a:lnTo>
                    <a:pt x="5817" y="13057"/>
                  </a:lnTo>
                  <a:lnTo>
                    <a:pt x="6468" y="12976"/>
                  </a:lnTo>
                  <a:lnTo>
                    <a:pt x="6753" y="12895"/>
                  </a:lnTo>
                  <a:lnTo>
                    <a:pt x="7078" y="12773"/>
                  </a:lnTo>
                  <a:lnTo>
                    <a:pt x="7363" y="12691"/>
                  </a:lnTo>
                  <a:lnTo>
                    <a:pt x="7648" y="12529"/>
                  </a:lnTo>
                  <a:lnTo>
                    <a:pt x="7892" y="12366"/>
                  </a:lnTo>
                  <a:lnTo>
                    <a:pt x="8095" y="12203"/>
                  </a:lnTo>
                  <a:lnTo>
                    <a:pt x="8543" y="11796"/>
                  </a:lnTo>
                  <a:lnTo>
                    <a:pt x="8909" y="11349"/>
                  </a:lnTo>
                  <a:lnTo>
                    <a:pt x="9234" y="10739"/>
                  </a:lnTo>
                  <a:lnTo>
                    <a:pt x="9519" y="10088"/>
                  </a:lnTo>
                  <a:lnTo>
                    <a:pt x="9763" y="9437"/>
                  </a:lnTo>
                  <a:lnTo>
                    <a:pt x="9966" y="8786"/>
                  </a:lnTo>
                  <a:lnTo>
                    <a:pt x="10170" y="8013"/>
                  </a:lnTo>
                  <a:lnTo>
                    <a:pt x="10373" y="7241"/>
                  </a:lnTo>
                  <a:lnTo>
                    <a:pt x="10495" y="6875"/>
                  </a:lnTo>
                  <a:lnTo>
                    <a:pt x="10658" y="6468"/>
                  </a:lnTo>
                  <a:lnTo>
                    <a:pt x="10902" y="6142"/>
                  </a:lnTo>
                  <a:lnTo>
                    <a:pt x="11024" y="5980"/>
                  </a:lnTo>
                  <a:lnTo>
                    <a:pt x="11187" y="5858"/>
                  </a:lnTo>
                  <a:lnTo>
                    <a:pt x="11390" y="5776"/>
                  </a:lnTo>
                  <a:lnTo>
                    <a:pt x="11593" y="5695"/>
                  </a:lnTo>
                  <a:lnTo>
                    <a:pt x="12041" y="5614"/>
                  </a:lnTo>
                  <a:lnTo>
                    <a:pt x="12488" y="5573"/>
                  </a:lnTo>
                  <a:lnTo>
                    <a:pt x="12936" y="5532"/>
                  </a:lnTo>
                  <a:lnTo>
                    <a:pt x="13180" y="5451"/>
                  </a:lnTo>
                  <a:lnTo>
                    <a:pt x="13424" y="5370"/>
                  </a:lnTo>
                  <a:lnTo>
                    <a:pt x="13627" y="5248"/>
                  </a:lnTo>
                  <a:lnTo>
                    <a:pt x="13790" y="5085"/>
                  </a:lnTo>
                  <a:lnTo>
                    <a:pt x="13953" y="4922"/>
                  </a:lnTo>
                  <a:lnTo>
                    <a:pt x="14115" y="4759"/>
                  </a:lnTo>
                  <a:lnTo>
                    <a:pt x="14237" y="4556"/>
                  </a:lnTo>
                  <a:lnTo>
                    <a:pt x="14319" y="4312"/>
                  </a:lnTo>
                  <a:lnTo>
                    <a:pt x="14563" y="3702"/>
                  </a:lnTo>
                  <a:lnTo>
                    <a:pt x="14644" y="3376"/>
                  </a:lnTo>
                  <a:lnTo>
                    <a:pt x="14807" y="3051"/>
                  </a:lnTo>
                  <a:lnTo>
                    <a:pt x="14969" y="2807"/>
                  </a:lnTo>
                  <a:lnTo>
                    <a:pt x="15214" y="2563"/>
                  </a:lnTo>
                  <a:lnTo>
                    <a:pt x="15376" y="2482"/>
                  </a:lnTo>
                  <a:lnTo>
                    <a:pt x="15498" y="2441"/>
                  </a:lnTo>
                  <a:lnTo>
                    <a:pt x="15661" y="2400"/>
                  </a:lnTo>
                  <a:lnTo>
                    <a:pt x="15824" y="2441"/>
                  </a:lnTo>
                  <a:lnTo>
                    <a:pt x="15905" y="2441"/>
                  </a:lnTo>
                  <a:lnTo>
                    <a:pt x="15986" y="2400"/>
                  </a:lnTo>
                  <a:lnTo>
                    <a:pt x="16068" y="2319"/>
                  </a:lnTo>
                  <a:lnTo>
                    <a:pt x="16068" y="2197"/>
                  </a:lnTo>
                  <a:lnTo>
                    <a:pt x="16068" y="2115"/>
                  </a:lnTo>
                  <a:lnTo>
                    <a:pt x="15986" y="2075"/>
                  </a:lnTo>
                  <a:lnTo>
                    <a:pt x="15905" y="1993"/>
                  </a:lnTo>
                  <a:lnTo>
                    <a:pt x="15824" y="1831"/>
                  </a:lnTo>
                  <a:lnTo>
                    <a:pt x="15661" y="1546"/>
                  </a:lnTo>
                  <a:lnTo>
                    <a:pt x="15458" y="1221"/>
                  </a:lnTo>
                  <a:lnTo>
                    <a:pt x="15254" y="936"/>
                  </a:lnTo>
                  <a:lnTo>
                    <a:pt x="15010" y="732"/>
                  </a:lnTo>
                  <a:lnTo>
                    <a:pt x="14807" y="570"/>
                  </a:lnTo>
                  <a:lnTo>
                    <a:pt x="14522" y="407"/>
                  </a:lnTo>
                  <a:lnTo>
                    <a:pt x="14278" y="285"/>
                  </a:lnTo>
                  <a:lnTo>
                    <a:pt x="13993" y="163"/>
                  </a:lnTo>
                  <a:lnTo>
                    <a:pt x="13668" y="82"/>
                  </a:lnTo>
                  <a:lnTo>
                    <a:pt x="13383" y="41"/>
                  </a:lnTo>
                  <a:lnTo>
                    <a:pt x="1309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5"/>
            <p:cNvSpPr/>
            <p:nvPr/>
          </p:nvSpPr>
          <p:spPr>
            <a:xfrm>
              <a:off x="3525528" y="329936"/>
              <a:ext cx="253176" cy="219636"/>
            </a:xfrm>
            <a:custGeom>
              <a:avLst/>
              <a:gdLst/>
              <a:ahLst/>
              <a:cxnLst/>
              <a:rect l="l" t="t" r="r" b="b"/>
              <a:pathLst>
                <a:path w="5533" h="4800" extrusionOk="0">
                  <a:moveTo>
                    <a:pt x="3865" y="0"/>
                  </a:moveTo>
                  <a:lnTo>
                    <a:pt x="3418" y="122"/>
                  </a:lnTo>
                  <a:lnTo>
                    <a:pt x="2930" y="285"/>
                  </a:lnTo>
                  <a:lnTo>
                    <a:pt x="2482" y="488"/>
                  </a:lnTo>
                  <a:lnTo>
                    <a:pt x="2075" y="773"/>
                  </a:lnTo>
                  <a:lnTo>
                    <a:pt x="1669" y="1058"/>
                  </a:lnTo>
                  <a:lnTo>
                    <a:pt x="1303" y="1424"/>
                  </a:lnTo>
                  <a:lnTo>
                    <a:pt x="936" y="1790"/>
                  </a:lnTo>
                  <a:lnTo>
                    <a:pt x="611" y="2197"/>
                  </a:lnTo>
                  <a:lnTo>
                    <a:pt x="326" y="2603"/>
                  </a:lnTo>
                  <a:lnTo>
                    <a:pt x="123" y="3010"/>
                  </a:lnTo>
                  <a:lnTo>
                    <a:pt x="1" y="3417"/>
                  </a:lnTo>
                  <a:lnTo>
                    <a:pt x="1" y="3661"/>
                  </a:lnTo>
                  <a:lnTo>
                    <a:pt x="1" y="3864"/>
                  </a:lnTo>
                  <a:lnTo>
                    <a:pt x="42" y="4068"/>
                  </a:lnTo>
                  <a:lnTo>
                    <a:pt x="123" y="4271"/>
                  </a:lnTo>
                  <a:lnTo>
                    <a:pt x="286" y="4515"/>
                  </a:lnTo>
                  <a:lnTo>
                    <a:pt x="489" y="4678"/>
                  </a:lnTo>
                  <a:lnTo>
                    <a:pt x="774" y="4759"/>
                  </a:lnTo>
                  <a:lnTo>
                    <a:pt x="1018" y="4800"/>
                  </a:lnTo>
                  <a:lnTo>
                    <a:pt x="1343" y="4800"/>
                  </a:lnTo>
                  <a:lnTo>
                    <a:pt x="1628" y="4759"/>
                  </a:lnTo>
                  <a:lnTo>
                    <a:pt x="2157" y="4637"/>
                  </a:lnTo>
                  <a:lnTo>
                    <a:pt x="2686" y="4434"/>
                  </a:lnTo>
                  <a:lnTo>
                    <a:pt x="3255" y="4149"/>
                  </a:lnTo>
                  <a:lnTo>
                    <a:pt x="3784" y="3864"/>
                  </a:lnTo>
                  <a:lnTo>
                    <a:pt x="4028" y="3661"/>
                  </a:lnTo>
                  <a:lnTo>
                    <a:pt x="4231" y="3458"/>
                  </a:lnTo>
                  <a:lnTo>
                    <a:pt x="4516" y="3173"/>
                  </a:lnTo>
                  <a:lnTo>
                    <a:pt x="4801" y="2807"/>
                  </a:lnTo>
                  <a:lnTo>
                    <a:pt x="5085" y="2441"/>
                  </a:lnTo>
                  <a:lnTo>
                    <a:pt x="5289" y="2034"/>
                  </a:lnTo>
                  <a:lnTo>
                    <a:pt x="5451" y="1587"/>
                  </a:lnTo>
                  <a:lnTo>
                    <a:pt x="5492" y="1383"/>
                  </a:lnTo>
                  <a:lnTo>
                    <a:pt x="5533" y="1180"/>
                  </a:lnTo>
                  <a:lnTo>
                    <a:pt x="5492" y="976"/>
                  </a:lnTo>
                  <a:lnTo>
                    <a:pt x="5451" y="773"/>
                  </a:lnTo>
                  <a:lnTo>
                    <a:pt x="5329" y="570"/>
                  </a:lnTo>
                  <a:lnTo>
                    <a:pt x="5207" y="366"/>
                  </a:lnTo>
                  <a:lnTo>
                    <a:pt x="5167" y="326"/>
                  </a:lnTo>
                  <a:lnTo>
                    <a:pt x="5126" y="285"/>
                  </a:lnTo>
                  <a:lnTo>
                    <a:pt x="4963" y="163"/>
                  </a:lnTo>
                  <a:lnTo>
                    <a:pt x="4760" y="82"/>
                  </a:lnTo>
                  <a:lnTo>
                    <a:pt x="45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5"/>
            <p:cNvSpPr/>
            <p:nvPr/>
          </p:nvSpPr>
          <p:spPr>
            <a:xfrm>
              <a:off x="3804748" y="1431806"/>
              <a:ext cx="132193" cy="186187"/>
            </a:xfrm>
            <a:custGeom>
              <a:avLst/>
              <a:gdLst/>
              <a:ahLst/>
              <a:cxnLst/>
              <a:rect l="l" t="t" r="r" b="b"/>
              <a:pathLst>
                <a:path w="2889" h="4069" extrusionOk="0">
                  <a:moveTo>
                    <a:pt x="936" y="0"/>
                  </a:moveTo>
                  <a:lnTo>
                    <a:pt x="692" y="41"/>
                  </a:lnTo>
                  <a:lnTo>
                    <a:pt x="488" y="204"/>
                  </a:lnTo>
                  <a:lnTo>
                    <a:pt x="326" y="366"/>
                  </a:lnTo>
                  <a:lnTo>
                    <a:pt x="204" y="570"/>
                  </a:lnTo>
                  <a:lnTo>
                    <a:pt x="82" y="814"/>
                  </a:lnTo>
                  <a:lnTo>
                    <a:pt x="0" y="1058"/>
                  </a:lnTo>
                  <a:lnTo>
                    <a:pt x="0" y="1302"/>
                  </a:lnTo>
                  <a:lnTo>
                    <a:pt x="0" y="1546"/>
                  </a:lnTo>
                  <a:lnTo>
                    <a:pt x="41" y="1790"/>
                  </a:lnTo>
                  <a:lnTo>
                    <a:pt x="163" y="2238"/>
                  </a:lnTo>
                  <a:lnTo>
                    <a:pt x="366" y="2685"/>
                  </a:lnTo>
                  <a:lnTo>
                    <a:pt x="651" y="3051"/>
                  </a:lnTo>
                  <a:lnTo>
                    <a:pt x="814" y="3254"/>
                  </a:lnTo>
                  <a:lnTo>
                    <a:pt x="1017" y="3458"/>
                  </a:lnTo>
                  <a:lnTo>
                    <a:pt x="1261" y="3621"/>
                  </a:lnTo>
                  <a:lnTo>
                    <a:pt x="1465" y="3743"/>
                  </a:lnTo>
                  <a:lnTo>
                    <a:pt x="1709" y="3865"/>
                  </a:lnTo>
                  <a:lnTo>
                    <a:pt x="1953" y="3946"/>
                  </a:lnTo>
                  <a:lnTo>
                    <a:pt x="2237" y="4027"/>
                  </a:lnTo>
                  <a:lnTo>
                    <a:pt x="2482" y="4068"/>
                  </a:lnTo>
                  <a:lnTo>
                    <a:pt x="2563" y="4068"/>
                  </a:lnTo>
                  <a:lnTo>
                    <a:pt x="2644" y="4027"/>
                  </a:lnTo>
                  <a:lnTo>
                    <a:pt x="2807" y="4027"/>
                  </a:lnTo>
                  <a:lnTo>
                    <a:pt x="2888" y="3946"/>
                  </a:lnTo>
                  <a:lnTo>
                    <a:pt x="2888" y="3865"/>
                  </a:lnTo>
                  <a:lnTo>
                    <a:pt x="2848" y="3214"/>
                  </a:lnTo>
                  <a:lnTo>
                    <a:pt x="2726" y="2604"/>
                  </a:lnTo>
                  <a:lnTo>
                    <a:pt x="2604" y="2034"/>
                  </a:lnTo>
                  <a:lnTo>
                    <a:pt x="2400" y="1424"/>
                  </a:lnTo>
                  <a:lnTo>
                    <a:pt x="2237" y="977"/>
                  </a:lnTo>
                  <a:lnTo>
                    <a:pt x="2115" y="733"/>
                  </a:lnTo>
                  <a:lnTo>
                    <a:pt x="1993" y="529"/>
                  </a:lnTo>
                  <a:lnTo>
                    <a:pt x="1831" y="326"/>
                  </a:lnTo>
                  <a:lnTo>
                    <a:pt x="1668" y="163"/>
                  </a:lnTo>
                  <a:lnTo>
                    <a:pt x="1465" y="41"/>
                  </a:lnTo>
                  <a:lnTo>
                    <a:pt x="12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5"/>
            <p:cNvSpPr/>
            <p:nvPr/>
          </p:nvSpPr>
          <p:spPr>
            <a:xfrm>
              <a:off x="4171412" y="996275"/>
              <a:ext cx="333206" cy="945533"/>
            </a:xfrm>
            <a:custGeom>
              <a:avLst/>
              <a:gdLst/>
              <a:ahLst/>
              <a:cxnLst/>
              <a:rect l="l" t="t" r="r" b="b"/>
              <a:pathLst>
                <a:path w="7282" h="20664" extrusionOk="0">
                  <a:moveTo>
                    <a:pt x="6549" y="0"/>
                  </a:moveTo>
                  <a:lnTo>
                    <a:pt x="6468" y="41"/>
                  </a:lnTo>
                  <a:lnTo>
                    <a:pt x="6427" y="82"/>
                  </a:lnTo>
                  <a:lnTo>
                    <a:pt x="6427" y="163"/>
                  </a:lnTo>
                  <a:lnTo>
                    <a:pt x="6427" y="244"/>
                  </a:lnTo>
                  <a:lnTo>
                    <a:pt x="6590" y="773"/>
                  </a:lnTo>
                  <a:lnTo>
                    <a:pt x="6712" y="1302"/>
                  </a:lnTo>
                  <a:lnTo>
                    <a:pt x="6793" y="1831"/>
                  </a:lnTo>
                  <a:lnTo>
                    <a:pt x="6875" y="2359"/>
                  </a:lnTo>
                  <a:lnTo>
                    <a:pt x="6875" y="2929"/>
                  </a:lnTo>
                  <a:lnTo>
                    <a:pt x="6834" y="3458"/>
                  </a:lnTo>
                  <a:lnTo>
                    <a:pt x="6793" y="3986"/>
                  </a:lnTo>
                  <a:lnTo>
                    <a:pt x="6671" y="4556"/>
                  </a:lnTo>
                  <a:lnTo>
                    <a:pt x="6549" y="5085"/>
                  </a:lnTo>
                  <a:lnTo>
                    <a:pt x="6346" y="5573"/>
                  </a:lnTo>
                  <a:lnTo>
                    <a:pt x="6143" y="6102"/>
                  </a:lnTo>
                  <a:lnTo>
                    <a:pt x="5899" y="6549"/>
                  </a:lnTo>
                  <a:lnTo>
                    <a:pt x="5614" y="7037"/>
                  </a:lnTo>
                  <a:lnTo>
                    <a:pt x="5288" y="7485"/>
                  </a:lnTo>
                  <a:lnTo>
                    <a:pt x="4963" y="7891"/>
                  </a:lnTo>
                  <a:lnTo>
                    <a:pt x="4597" y="8298"/>
                  </a:lnTo>
                  <a:lnTo>
                    <a:pt x="4272" y="8664"/>
                  </a:lnTo>
                  <a:lnTo>
                    <a:pt x="3905" y="9071"/>
                  </a:lnTo>
                  <a:lnTo>
                    <a:pt x="3621" y="9478"/>
                  </a:lnTo>
                  <a:lnTo>
                    <a:pt x="3377" y="9925"/>
                  </a:lnTo>
                  <a:lnTo>
                    <a:pt x="3255" y="10169"/>
                  </a:lnTo>
                  <a:lnTo>
                    <a:pt x="3214" y="10454"/>
                  </a:lnTo>
                  <a:lnTo>
                    <a:pt x="3173" y="10698"/>
                  </a:lnTo>
                  <a:lnTo>
                    <a:pt x="3133" y="10983"/>
                  </a:lnTo>
                  <a:lnTo>
                    <a:pt x="3173" y="11512"/>
                  </a:lnTo>
                  <a:lnTo>
                    <a:pt x="3295" y="12040"/>
                  </a:lnTo>
                  <a:lnTo>
                    <a:pt x="3458" y="12650"/>
                  </a:lnTo>
                  <a:lnTo>
                    <a:pt x="3499" y="12976"/>
                  </a:lnTo>
                  <a:lnTo>
                    <a:pt x="3499" y="13301"/>
                  </a:lnTo>
                  <a:lnTo>
                    <a:pt x="3499" y="13545"/>
                  </a:lnTo>
                  <a:lnTo>
                    <a:pt x="3458" y="13830"/>
                  </a:lnTo>
                  <a:lnTo>
                    <a:pt x="3377" y="14074"/>
                  </a:lnTo>
                  <a:lnTo>
                    <a:pt x="3295" y="14359"/>
                  </a:lnTo>
                  <a:lnTo>
                    <a:pt x="3011" y="14847"/>
                  </a:lnTo>
                  <a:lnTo>
                    <a:pt x="2726" y="15294"/>
                  </a:lnTo>
                  <a:lnTo>
                    <a:pt x="2360" y="15742"/>
                  </a:lnTo>
                  <a:lnTo>
                    <a:pt x="1994" y="16149"/>
                  </a:lnTo>
                  <a:lnTo>
                    <a:pt x="1180" y="17084"/>
                  </a:lnTo>
                  <a:lnTo>
                    <a:pt x="773" y="17572"/>
                  </a:lnTo>
                  <a:lnTo>
                    <a:pt x="448" y="18142"/>
                  </a:lnTo>
                  <a:lnTo>
                    <a:pt x="204" y="18671"/>
                  </a:lnTo>
                  <a:lnTo>
                    <a:pt x="82" y="18996"/>
                  </a:lnTo>
                  <a:lnTo>
                    <a:pt x="41" y="19281"/>
                  </a:lnTo>
                  <a:lnTo>
                    <a:pt x="1" y="19565"/>
                  </a:lnTo>
                  <a:lnTo>
                    <a:pt x="1" y="19891"/>
                  </a:lnTo>
                  <a:lnTo>
                    <a:pt x="41" y="20216"/>
                  </a:lnTo>
                  <a:lnTo>
                    <a:pt x="123" y="20501"/>
                  </a:lnTo>
                  <a:lnTo>
                    <a:pt x="163" y="20582"/>
                  </a:lnTo>
                  <a:lnTo>
                    <a:pt x="245" y="20623"/>
                  </a:lnTo>
                  <a:lnTo>
                    <a:pt x="326" y="20664"/>
                  </a:lnTo>
                  <a:lnTo>
                    <a:pt x="407" y="20664"/>
                  </a:lnTo>
                  <a:lnTo>
                    <a:pt x="448" y="20623"/>
                  </a:lnTo>
                  <a:lnTo>
                    <a:pt x="529" y="20582"/>
                  </a:lnTo>
                  <a:lnTo>
                    <a:pt x="529" y="20501"/>
                  </a:lnTo>
                  <a:lnTo>
                    <a:pt x="529" y="20420"/>
                  </a:lnTo>
                  <a:lnTo>
                    <a:pt x="448" y="20135"/>
                  </a:lnTo>
                  <a:lnTo>
                    <a:pt x="407" y="19809"/>
                  </a:lnTo>
                  <a:lnTo>
                    <a:pt x="407" y="19525"/>
                  </a:lnTo>
                  <a:lnTo>
                    <a:pt x="448" y="19281"/>
                  </a:lnTo>
                  <a:lnTo>
                    <a:pt x="489" y="18996"/>
                  </a:lnTo>
                  <a:lnTo>
                    <a:pt x="611" y="18711"/>
                  </a:lnTo>
                  <a:lnTo>
                    <a:pt x="855" y="18182"/>
                  </a:lnTo>
                  <a:lnTo>
                    <a:pt x="1180" y="17694"/>
                  </a:lnTo>
                  <a:lnTo>
                    <a:pt x="1546" y="17206"/>
                  </a:lnTo>
                  <a:lnTo>
                    <a:pt x="2319" y="16352"/>
                  </a:lnTo>
                  <a:lnTo>
                    <a:pt x="2685" y="15945"/>
                  </a:lnTo>
                  <a:lnTo>
                    <a:pt x="3011" y="15538"/>
                  </a:lnTo>
                  <a:lnTo>
                    <a:pt x="3336" y="15091"/>
                  </a:lnTo>
                  <a:lnTo>
                    <a:pt x="3580" y="14603"/>
                  </a:lnTo>
                  <a:lnTo>
                    <a:pt x="3783" y="14115"/>
                  </a:lnTo>
                  <a:lnTo>
                    <a:pt x="3865" y="13586"/>
                  </a:lnTo>
                  <a:lnTo>
                    <a:pt x="3905" y="13057"/>
                  </a:lnTo>
                  <a:lnTo>
                    <a:pt x="3824" y="12528"/>
                  </a:lnTo>
                  <a:lnTo>
                    <a:pt x="3702" y="11959"/>
                  </a:lnTo>
                  <a:lnTo>
                    <a:pt x="3580" y="11390"/>
                  </a:lnTo>
                  <a:lnTo>
                    <a:pt x="3539" y="11105"/>
                  </a:lnTo>
                  <a:lnTo>
                    <a:pt x="3539" y="10779"/>
                  </a:lnTo>
                  <a:lnTo>
                    <a:pt x="3580" y="10495"/>
                  </a:lnTo>
                  <a:lnTo>
                    <a:pt x="3661" y="10210"/>
                  </a:lnTo>
                  <a:lnTo>
                    <a:pt x="3783" y="9966"/>
                  </a:lnTo>
                  <a:lnTo>
                    <a:pt x="3905" y="9722"/>
                  </a:lnTo>
                  <a:lnTo>
                    <a:pt x="4231" y="9315"/>
                  </a:lnTo>
                  <a:lnTo>
                    <a:pt x="4556" y="8908"/>
                  </a:lnTo>
                  <a:lnTo>
                    <a:pt x="4922" y="8502"/>
                  </a:lnTo>
                  <a:lnTo>
                    <a:pt x="5288" y="8095"/>
                  </a:lnTo>
                  <a:lnTo>
                    <a:pt x="5614" y="7688"/>
                  </a:lnTo>
                  <a:lnTo>
                    <a:pt x="5939" y="7281"/>
                  </a:lnTo>
                  <a:lnTo>
                    <a:pt x="6183" y="6834"/>
                  </a:lnTo>
                  <a:lnTo>
                    <a:pt x="6427" y="6346"/>
                  </a:lnTo>
                  <a:lnTo>
                    <a:pt x="6671" y="5898"/>
                  </a:lnTo>
                  <a:lnTo>
                    <a:pt x="6834" y="5369"/>
                  </a:lnTo>
                  <a:lnTo>
                    <a:pt x="6997" y="4881"/>
                  </a:lnTo>
                  <a:lnTo>
                    <a:pt x="7119" y="4271"/>
                  </a:lnTo>
                  <a:lnTo>
                    <a:pt x="7241" y="3702"/>
                  </a:lnTo>
                  <a:lnTo>
                    <a:pt x="7282" y="3092"/>
                  </a:lnTo>
                  <a:lnTo>
                    <a:pt x="7282" y="2481"/>
                  </a:lnTo>
                  <a:lnTo>
                    <a:pt x="7200" y="1871"/>
                  </a:lnTo>
                  <a:lnTo>
                    <a:pt x="7119" y="1302"/>
                  </a:lnTo>
                  <a:lnTo>
                    <a:pt x="6997" y="732"/>
                  </a:lnTo>
                  <a:lnTo>
                    <a:pt x="6793" y="122"/>
                  </a:lnTo>
                  <a:lnTo>
                    <a:pt x="6753" y="82"/>
                  </a:lnTo>
                  <a:lnTo>
                    <a:pt x="6712" y="41"/>
                  </a:ln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5"/>
            <p:cNvSpPr/>
            <p:nvPr/>
          </p:nvSpPr>
          <p:spPr>
            <a:xfrm>
              <a:off x="2859190" y="1753810"/>
              <a:ext cx="738984" cy="288547"/>
            </a:xfrm>
            <a:custGeom>
              <a:avLst/>
              <a:gdLst/>
              <a:ahLst/>
              <a:cxnLst/>
              <a:rect l="l" t="t" r="r" b="b"/>
              <a:pathLst>
                <a:path w="16150" h="6306" extrusionOk="0">
                  <a:moveTo>
                    <a:pt x="12895" y="0"/>
                  </a:moveTo>
                  <a:lnTo>
                    <a:pt x="12407" y="41"/>
                  </a:lnTo>
                  <a:lnTo>
                    <a:pt x="11919" y="82"/>
                  </a:lnTo>
                  <a:lnTo>
                    <a:pt x="10943" y="326"/>
                  </a:lnTo>
                  <a:lnTo>
                    <a:pt x="9966" y="570"/>
                  </a:lnTo>
                  <a:lnTo>
                    <a:pt x="9438" y="651"/>
                  </a:lnTo>
                  <a:lnTo>
                    <a:pt x="8950" y="651"/>
                  </a:lnTo>
                  <a:lnTo>
                    <a:pt x="8421" y="611"/>
                  </a:lnTo>
                  <a:lnTo>
                    <a:pt x="7851" y="529"/>
                  </a:lnTo>
                  <a:lnTo>
                    <a:pt x="7323" y="488"/>
                  </a:lnTo>
                  <a:lnTo>
                    <a:pt x="6794" y="448"/>
                  </a:lnTo>
                  <a:lnTo>
                    <a:pt x="6346" y="488"/>
                  </a:lnTo>
                  <a:lnTo>
                    <a:pt x="5899" y="611"/>
                  </a:lnTo>
                  <a:lnTo>
                    <a:pt x="5492" y="773"/>
                  </a:lnTo>
                  <a:lnTo>
                    <a:pt x="5085" y="977"/>
                  </a:lnTo>
                  <a:lnTo>
                    <a:pt x="4719" y="1221"/>
                  </a:lnTo>
                  <a:lnTo>
                    <a:pt x="4353" y="1505"/>
                  </a:lnTo>
                  <a:lnTo>
                    <a:pt x="3702" y="2116"/>
                  </a:lnTo>
                  <a:lnTo>
                    <a:pt x="2970" y="2888"/>
                  </a:lnTo>
                  <a:lnTo>
                    <a:pt x="2563" y="3254"/>
                  </a:lnTo>
                  <a:lnTo>
                    <a:pt x="2157" y="3580"/>
                  </a:lnTo>
                  <a:lnTo>
                    <a:pt x="1709" y="3865"/>
                  </a:lnTo>
                  <a:lnTo>
                    <a:pt x="1262" y="4109"/>
                  </a:lnTo>
                  <a:lnTo>
                    <a:pt x="1018" y="4190"/>
                  </a:lnTo>
                  <a:lnTo>
                    <a:pt x="774" y="4231"/>
                  </a:lnTo>
                  <a:lnTo>
                    <a:pt x="489" y="4271"/>
                  </a:lnTo>
                  <a:lnTo>
                    <a:pt x="204" y="4271"/>
                  </a:lnTo>
                  <a:lnTo>
                    <a:pt x="123" y="4312"/>
                  </a:lnTo>
                  <a:lnTo>
                    <a:pt x="41" y="4353"/>
                  </a:lnTo>
                  <a:lnTo>
                    <a:pt x="1" y="4434"/>
                  </a:lnTo>
                  <a:lnTo>
                    <a:pt x="41" y="4556"/>
                  </a:lnTo>
                  <a:lnTo>
                    <a:pt x="164" y="4841"/>
                  </a:lnTo>
                  <a:lnTo>
                    <a:pt x="326" y="5085"/>
                  </a:lnTo>
                  <a:lnTo>
                    <a:pt x="530" y="5329"/>
                  </a:lnTo>
                  <a:lnTo>
                    <a:pt x="733" y="5573"/>
                  </a:lnTo>
                  <a:lnTo>
                    <a:pt x="977" y="5736"/>
                  </a:lnTo>
                  <a:lnTo>
                    <a:pt x="1221" y="5898"/>
                  </a:lnTo>
                  <a:lnTo>
                    <a:pt x="1506" y="6020"/>
                  </a:lnTo>
                  <a:lnTo>
                    <a:pt x="1791" y="6142"/>
                  </a:lnTo>
                  <a:lnTo>
                    <a:pt x="2075" y="6224"/>
                  </a:lnTo>
                  <a:lnTo>
                    <a:pt x="2360" y="6264"/>
                  </a:lnTo>
                  <a:lnTo>
                    <a:pt x="2685" y="6305"/>
                  </a:lnTo>
                  <a:lnTo>
                    <a:pt x="3296" y="6305"/>
                  </a:lnTo>
                  <a:lnTo>
                    <a:pt x="3580" y="6224"/>
                  </a:lnTo>
                  <a:lnTo>
                    <a:pt x="3906" y="6183"/>
                  </a:lnTo>
                  <a:lnTo>
                    <a:pt x="4190" y="6102"/>
                  </a:lnTo>
                  <a:lnTo>
                    <a:pt x="4516" y="5939"/>
                  </a:lnTo>
                  <a:lnTo>
                    <a:pt x="4841" y="5817"/>
                  </a:lnTo>
                  <a:lnTo>
                    <a:pt x="5411" y="5451"/>
                  </a:lnTo>
                  <a:lnTo>
                    <a:pt x="5940" y="5044"/>
                  </a:lnTo>
                  <a:lnTo>
                    <a:pt x="6468" y="4637"/>
                  </a:lnTo>
                  <a:lnTo>
                    <a:pt x="6997" y="4231"/>
                  </a:lnTo>
                  <a:lnTo>
                    <a:pt x="7282" y="4068"/>
                  </a:lnTo>
                  <a:lnTo>
                    <a:pt x="7567" y="3946"/>
                  </a:lnTo>
                  <a:lnTo>
                    <a:pt x="7892" y="3824"/>
                  </a:lnTo>
                  <a:lnTo>
                    <a:pt x="8177" y="3783"/>
                  </a:lnTo>
                  <a:lnTo>
                    <a:pt x="8502" y="3824"/>
                  </a:lnTo>
                  <a:lnTo>
                    <a:pt x="8828" y="3905"/>
                  </a:lnTo>
                  <a:lnTo>
                    <a:pt x="9153" y="4027"/>
                  </a:lnTo>
                  <a:lnTo>
                    <a:pt x="9438" y="4190"/>
                  </a:lnTo>
                  <a:lnTo>
                    <a:pt x="9966" y="4556"/>
                  </a:lnTo>
                  <a:lnTo>
                    <a:pt x="10251" y="4719"/>
                  </a:lnTo>
                  <a:lnTo>
                    <a:pt x="10536" y="4882"/>
                  </a:lnTo>
                  <a:lnTo>
                    <a:pt x="10861" y="4963"/>
                  </a:lnTo>
                  <a:lnTo>
                    <a:pt x="11187" y="5044"/>
                  </a:lnTo>
                  <a:lnTo>
                    <a:pt x="11227" y="5044"/>
                  </a:lnTo>
                  <a:lnTo>
                    <a:pt x="11431" y="5004"/>
                  </a:lnTo>
                  <a:lnTo>
                    <a:pt x="11634" y="5004"/>
                  </a:lnTo>
                  <a:lnTo>
                    <a:pt x="12000" y="4841"/>
                  </a:lnTo>
                  <a:lnTo>
                    <a:pt x="12366" y="4678"/>
                  </a:lnTo>
                  <a:lnTo>
                    <a:pt x="12732" y="4434"/>
                  </a:lnTo>
                  <a:lnTo>
                    <a:pt x="13261" y="4109"/>
                  </a:lnTo>
                  <a:lnTo>
                    <a:pt x="13546" y="3946"/>
                  </a:lnTo>
                  <a:lnTo>
                    <a:pt x="13790" y="3865"/>
                  </a:lnTo>
                  <a:lnTo>
                    <a:pt x="14400" y="3702"/>
                  </a:lnTo>
                  <a:lnTo>
                    <a:pt x="14970" y="3539"/>
                  </a:lnTo>
                  <a:lnTo>
                    <a:pt x="15254" y="3499"/>
                  </a:lnTo>
                  <a:lnTo>
                    <a:pt x="15783" y="3499"/>
                  </a:lnTo>
                  <a:lnTo>
                    <a:pt x="15824" y="3539"/>
                  </a:lnTo>
                  <a:lnTo>
                    <a:pt x="15905" y="3580"/>
                  </a:lnTo>
                  <a:lnTo>
                    <a:pt x="16027" y="3580"/>
                  </a:lnTo>
                  <a:lnTo>
                    <a:pt x="16109" y="3499"/>
                  </a:lnTo>
                  <a:lnTo>
                    <a:pt x="16149" y="3417"/>
                  </a:lnTo>
                  <a:lnTo>
                    <a:pt x="16149" y="3336"/>
                  </a:lnTo>
                  <a:lnTo>
                    <a:pt x="15987" y="2522"/>
                  </a:lnTo>
                  <a:lnTo>
                    <a:pt x="15905" y="2156"/>
                  </a:lnTo>
                  <a:lnTo>
                    <a:pt x="15783" y="1749"/>
                  </a:lnTo>
                  <a:lnTo>
                    <a:pt x="15539" y="1383"/>
                  </a:lnTo>
                  <a:lnTo>
                    <a:pt x="15254" y="1058"/>
                  </a:lnTo>
                  <a:lnTo>
                    <a:pt x="14929" y="773"/>
                  </a:lnTo>
                  <a:lnTo>
                    <a:pt x="14563" y="529"/>
                  </a:lnTo>
                  <a:lnTo>
                    <a:pt x="14197" y="326"/>
                  </a:lnTo>
                  <a:lnTo>
                    <a:pt x="13749" y="163"/>
                  </a:lnTo>
                  <a:lnTo>
                    <a:pt x="13343" y="41"/>
                  </a:lnTo>
                  <a:lnTo>
                    <a:pt x="128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5"/>
            <p:cNvSpPr/>
            <p:nvPr/>
          </p:nvSpPr>
          <p:spPr>
            <a:xfrm>
              <a:off x="6728819" y="3784445"/>
              <a:ext cx="212223" cy="307170"/>
            </a:xfrm>
            <a:custGeom>
              <a:avLst/>
              <a:gdLst/>
              <a:ahLst/>
              <a:cxnLst/>
              <a:rect l="l" t="t" r="r" b="b"/>
              <a:pathLst>
                <a:path w="4638" h="6713" extrusionOk="0">
                  <a:moveTo>
                    <a:pt x="1424" y="1"/>
                  </a:moveTo>
                  <a:lnTo>
                    <a:pt x="692" y="1709"/>
                  </a:lnTo>
                  <a:lnTo>
                    <a:pt x="204" y="2686"/>
                  </a:lnTo>
                  <a:lnTo>
                    <a:pt x="1" y="3133"/>
                  </a:lnTo>
                  <a:lnTo>
                    <a:pt x="2075" y="3540"/>
                  </a:lnTo>
                  <a:lnTo>
                    <a:pt x="2360" y="3621"/>
                  </a:lnTo>
                  <a:lnTo>
                    <a:pt x="2482" y="3662"/>
                  </a:lnTo>
                  <a:lnTo>
                    <a:pt x="2604" y="3784"/>
                  </a:lnTo>
                  <a:lnTo>
                    <a:pt x="2726" y="3947"/>
                  </a:lnTo>
                  <a:lnTo>
                    <a:pt x="2767" y="4109"/>
                  </a:lnTo>
                  <a:lnTo>
                    <a:pt x="2767" y="4516"/>
                  </a:lnTo>
                  <a:lnTo>
                    <a:pt x="2807" y="5330"/>
                  </a:lnTo>
                  <a:lnTo>
                    <a:pt x="2929" y="6143"/>
                  </a:lnTo>
                  <a:lnTo>
                    <a:pt x="2970" y="6346"/>
                  </a:lnTo>
                  <a:lnTo>
                    <a:pt x="3051" y="6509"/>
                  </a:lnTo>
                  <a:lnTo>
                    <a:pt x="3173" y="6631"/>
                  </a:lnTo>
                  <a:lnTo>
                    <a:pt x="3214" y="6672"/>
                  </a:lnTo>
                  <a:lnTo>
                    <a:pt x="3336" y="6713"/>
                  </a:lnTo>
                  <a:lnTo>
                    <a:pt x="3417" y="6713"/>
                  </a:lnTo>
                  <a:lnTo>
                    <a:pt x="3539" y="6672"/>
                  </a:lnTo>
                  <a:lnTo>
                    <a:pt x="3621" y="6631"/>
                  </a:lnTo>
                  <a:lnTo>
                    <a:pt x="3702" y="6550"/>
                  </a:lnTo>
                  <a:lnTo>
                    <a:pt x="3824" y="6346"/>
                  </a:lnTo>
                  <a:lnTo>
                    <a:pt x="3905" y="6102"/>
                  </a:lnTo>
                  <a:lnTo>
                    <a:pt x="3987" y="5614"/>
                  </a:lnTo>
                  <a:lnTo>
                    <a:pt x="4068" y="5167"/>
                  </a:lnTo>
                  <a:lnTo>
                    <a:pt x="4190" y="4557"/>
                  </a:lnTo>
                  <a:lnTo>
                    <a:pt x="4312" y="3947"/>
                  </a:lnTo>
                  <a:lnTo>
                    <a:pt x="4475" y="3336"/>
                  </a:lnTo>
                  <a:lnTo>
                    <a:pt x="4597" y="2726"/>
                  </a:lnTo>
                  <a:lnTo>
                    <a:pt x="4597" y="2686"/>
                  </a:lnTo>
                  <a:lnTo>
                    <a:pt x="4638" y="2360"/>
                  </a:lnTo>
                  <a:lnTo>
                    <a:pt x="4638" y="2035"/>
                  </a:lnTo>
                  <a:lnTo>
                    <a:pt x="4597" y="1750"/>
                  </a:lnTo>
                  <a:lnTo>
                    <a:pt x="4516" y="1587"/>
                  </a:lnTo>
                  <a:lnTo>
                    <a:pt x="4475" y="1465"/>
                  </a:lnTo>
                  <a:lnTo>
                    <a:pt x="4312" y="1303"/>
                  </a:lnTo>
                  <a:lnTo>
                    <a:pt x="4109" y="1140"/>
                  </a:lnTo>
                  <a:lnTo>
                    <a:pt x="3661" y="937"/>
                  </a:lnTo>
                  <a:lnTo>
                    <a:pt x="2563" y="448"/>
                  </a:lnTo>
                  <a:lnTo>
                    <a:pt x="142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5"/>
            <p:cNvSpPr/>
            <p:nvPr/>
          </p:nvSpPr>
          <p:spPr>
            <a:xfrm>
              <a:off x="6719530" y="3775156"/>
              <a:ext cx="230801" cy="325748"/>
            </a:xfrm>
            <a:custGeom>
              <a:avLst/>
              <a:gdLst/>
              <a:ahLst/>
              <a:cxnLst/>
              <a:rect l="l" t="t" r="r" b="b"/>
              <a:pathLst>
                <a:path w="5044" h="7119" extrusionOk="0">
                  <a:moveTo>
                    <a:pt x="1760" y="478"/>
                  </a:moveTo>
                  <a:lnTo>
                    <a:pt x="2685" y="855"/>
                  </a:lnTo>
                  <a:lnTo>
                    <a:pt x="3783" y="1302"/>
                  </a:lnTo>
                  <a:lnTo>
                    <a:pt x="4027" y="1424"/>
                  </a:lnTo>
                  <a:lnTo>
                    <a:pt x="4230" y="1546"/>
                  </a:lnTo>
                  <a:lnTo>
                    <a:pt x="4393" y="1668"/>
                  </a:lnTo>
                  <a:lnTo>
                    <a:pt x="4556" y="1872"/>
                  </a:lnTo>
                  <a:lnTo>
                    <a:pt x="4637" y="2116"/>
                  </a:lnTo>
                  <a:lnTo>
                    <a:pt x="4637" y="2360"/>
                  </a:lnTo>
                  <a:lnTo>
                    <a:pt x="4597" y="2848"/>
                  </a:lnTo>
                  <a:lnTo>
                    <a:pt x="4475" y="3458"/>
                  </a:lnTo>
                  <a:lnTo>
                    <a:pt x="4353" y="4028"/>
                  </a:lnTo>
                  <a:lnTo>
                    <a:pt x="4190" y="4597"/>
                  </a:lnTo>
                  <a:lnTo>
                    <a:pt x="4068" y="5207"/>
                  </a:lnTo>
                  <a:lnTo>
                    <a:pt x="4027" y="5817"/>
                  </a:lnTo>
                  <a:lnTo>
                    <a:pt x="3946" y="6143"/>
                  </a:lnTo>
                  <a:lnTo>
                    <a:pt x="3864" y="6468"/>
                  </a:lnTo>
                  <a:lnTo>
                    <a:pt x="3783" y="6590"/>
                  </a:lnTo>
                  <a:lnTo>
                    <a:pt x="3702" y="6671"/>
                  </a:lnTo>
                  <a:lnTo>
                    <a:pt x="3580" y="6712"/>
                  </a:lnTo>
                  <a:lnTo>
                    <a:pt x="3539" y="6712"/>
                  </a:lnTo>
                  <a:lnTo>
                    <a:pt x="3458" y="6671"/>
                  </a:lnTo>
                  <a:lnTo>
                    <a:pt x="3376" y="6590"/>
                  </a:lnTo>
                  <a:lnTo>
                    <a:pt x="3336" y="6468"/>
                  </a:lnTo>
                  <a:lnTo>
                    <a:pt x="3295" y="6265"/>
                  </a:lnTo>
                  <a:lnTo>
                    <a:pt x="3214" y="5573"/>
                  </a:lnTo>
                  <a:lnTo>
                    <a:pt x="3173" y="5004"/>
                  </a:lnTo>
                  <a:lnTo>
                    <a:pt x="3173" y="4434"/>
                  </a:lnTo>
                  <a:lnTo>
                    <a:pt x="3132" y="4231"/>
                  </a:lnTo>
                  <a:lnTo>
                    <a:pt x="3092" y="4028"/>
                  </a:lnTo>
                  <a:lnTo>
                    <a:pt x="2970" y="3865"/>
                  </a:lnTo>
                  <a:lnTo>
                    <a:pt x="2848" y="3743"/>
                  </a:lnTo>
                  <a:lnTo>
                    <a:pt x="2563" y="3580"/>
                  </a:lnTo>
                  <a:lnTo>
                    <a:pt x="2278" y="3539"/>
                  </a:lnTo>
                  <a:lnTo>
                    <a:pt x="1668" y="3417"/>
                  </a:lnTo>
                  <a:lnTo>
                    <a:pt x="512" y="3186"/>
                  </a:lnTo>
                  <a:lnTo>
                    <a:pt x="570" y="3051"/>
                  </a:lnTo>
                  <a:lnTo>
                    <a:pt x="1058" y="2034"/>
                  </a:lnTo>
                  <a:lnTo>
                    <a:pt x="1465" y="1180"/>
                  </a:lnTo>
                  <a:lnTo>
                    <a:pt x="1668" y="733"/>
                  </a:lnTo>
                  <a:lnTo>
                    <a:pt x="1760" y="478"/>
                  </a:lnTo>
                  <a:close/>
                  <a:moveTo>
                    <a:pt x="1627" y="1"/>
                  </a:moveTo>
                  <a:lnTo>
                    <a:pt x="1546" y="41"/>
                  </a:lnTo>
                  <a:lnTo>
                    <a:pt x="1505" y="82"/>
                  </a:lnTo>
                  <a:lnTo>
                    <a:pt x="1465" y="163"/>
                  </a:lnTo>
                  <a:lnTo>
                    <a:pt x="1098" y="977"/>
                  </a:lnTo>
                  <a:lnTo>
                    <a:pt x="732" y="1790"/>
                  </a:lnTo>
                  <a:lnTo>
                    <a:pt x="285" y="2767"/>
                  </a:lnTo>
                  <a:lnTo>
                    <a:pt x="122" y="3092"/>
                  </a:lnTo>
                  <a:lnTo>
                    <a:pt x="41" y="3173"/>
                  </a:lnTo>
                  <a:lnTo>
                    <a:pt x="41" y="3214"/>
                  </a:lnTo>
                  <a:lnTo>
                    <a:pt x="0" y="3336"/>
                  </a:lnTo>
                  <a:lnTo>
                    <a:pt x="41" y="3458"/>
                  </a:lnTo>
                  <a:lnTo>
                    <a:pt x="82" y="3499"/>
                  </a:lnTo>
                  <a:lnTo>
                    <a:pt x="122" y="3539"/>
                  </a:lnTo>
                  <a:lnTo>
                    <a:pt x="1465" y="3783"/>
                  </a:lnTo>
                  <a:lnTo>
                    <a:pt x="2115" y="3906"/>
                  </a:lnTo>
                  <a:lnTo>
                    <a:pt x="2400" y="3987"/>
                  </a:lnTo>
                  <a:lnTo>
                    <a:pt x="2563" y="4028"/>
                  </a:lnTo>
                  <a:lnTo>
                    <a:pt x="2685" y="4109"/>
                  </a:lnTo>
                  <a:lnTo>
                    <a:pt x="2766" y="4231"/>
                  </a:lnTo>
                  <a:lnTo>
                    <a:pt x="2766" y="4353"/>
                  </a:lnTo>
                  <a:lnTo>
                    <a:pt x="2766" y="4638"/>
                  </a:lnTo>
                  <a:lnTo>
                    <a:pt x="2807" y="5288"/>
                  </a:lnTo>
                  <a:lnTo>
                    <a:pt x="2848" y="5939"/>
                  </a:lnTo>
                  <a:lnTo>
                    <a:pt x="2888" y="6224"/>
                  </a:lnTo>
                  <a:lnTo>
                    <a:pt x="2970" y="6549"/>
                  </a:lnTo>
                  <a:lnTo>
                    <a:pt x="3010" y="6712"/>
                  </a:lnTo>
                  <a:lnTo>
                    <a:pt x="3132" y="6916"/>
                  </a:lnTo>
                  <a:lnTo>
                    <a:pt x="3295" y="7038"/>
                  </a:lnTo>
                  <a:lnTo>
                    <a:pt x="3458" y="7119"/>
                  </a:lnTo>
                  <a:lnTo>
                    <a:pt x="3620" y="7119"/>
                  </a:lnTo>
                  <a:lnTo>
                    <a:pt x="3783" y="7078"/>
                  </a:lnTo>
                  <a:lnTo>
                    <a:pt x="3905" y="6997"/>
                  </a:lnTo>
                  <a:lnTo>
                    <a:pt x="4027" y="6916"/>
                  </a:lnTo>
                  <a:lnTo>
                    <a:pt x="4149" y="6753"/>
                  </a:lnTo>
                  <a:lnTo>
                    <a:pt x="4230" y="6631"/>
                  </a:lnTo>
                  <a:lnTo>
                    <a:pt x="4312" y="6305"/>
                  </a:lnTo>
                  <a:lnTo>
                    <a:pt x="4393" y="5939"/>
                  </a:lnTo>
                  <a:lnTo>
                    <a:pt x="4434" y="5614"/>
                  </a:lnTo>
                  <a:lnTo>
                    <a:pt x="4515" y="4922"/>
                  </a:lnTo>
                  <a:lnTo>
                    <a:pt x="4678" y="4272"/>
                  </a:lnTo>
                  <a:lnTo>
                    <a:pt x="4841" y="3621"/>
                  </a:lnTo>
                  <a:lnTo>
                    <a:pt x="5003" y="2970"/>
                  </a:lnTo>
                  <a:lnTo>
                    <a:pt x="5044" y="2441"/>
                  </a:lnTo>
                  <a:lnTo>
                    <a:pt x="5044" y="2156"/>
                  </a:lnTo>
                  <a:lnTo>
                    <a:pt x="4963" y="1912"/>
                  </a:lnTo>
                  <a:lnTo>
                    <a:pt x="4881" y="1628"/>
                  </a:lnTo>
                  <a:lnTo>
                    <a:pt x="4719" y="1424"/>
                  </a:lnTo>
                  <a:lnTo>
                    <a:pt x="4515" y="1262"/>
                  </a:lnTo>
                  <a:lnTo>
                    <a:pt x="4271" y="1099"/>
                  </a:lnTo>
                  <a:lnTo>
                    <a:pt x="3661" y="814"/>
                  </a:lnTo>
                  <a:lnTo>
                    <a:pt x="3010" y="529"/>
                  </a:lnTo>
                  <a:lnTo>
                    <a:pt x="1709" y="41"/>
                  </a:lnTo>
                  <a:lnTo>
                    <a:pt x="16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5"/>
            <p:cNvSpPr/>
            <p:nvPr/>
          </p:nvSpPr>
          <p:spPr>
            <a:xfrm>
              <a:off x="6073646" y="3339625"/>
              <a:ext cx="759437" cy="779891"/>
            </a:xfrm>
            <a:custGeom>
              <a:avLst/>
              <a:gdLst/>
              <a:ahLst/>
              <a:cxnLst/>
              <a:rect l="l" t="t" r="r" b="b"/>
              <a:pathLst>
                <a:path w="16597" h="17044" extrusionOk="0">
                  <a:moveTo>
                    <a:pt x="11390" y="0"/>
                  </a:moveTo>
                  <a:lnTo>
                    <a:pt x="204" y="570"/>
                  </a:lnTo>
                  <a:lnTo>
                    <a:pt x="123" y="570"/>
                  </a:lnTo>
                  <a:lnTo>
                    <a:pt x="41" y="651"/>
                  </a:lnTo>
                  <a:lnTo>
                    <a:pt x="1" y="733"/>
                  </a:lnTo>
                  <a:lnTo>
                    <a:pt x="1" y="814"/>
                  </a:lnTo>
                  <a:lnTo>
                    <a:pt x="163" y="2075"/>
                  </a:lnTo>
                  <a:lnTo>
                    <a:pt x="245" y="3377"/>
                  </a:lnTo>
                  <a:lnTo>
                    <a:pt x="285" y="4637"/>
                  </a:lnTo>
                  <a:lnTo>
                    <a:pt x="367" y="5939"/>
                  </a:lnTo>
                  <a:lnTo>
                    <a:pt x="489" y="7159"/>
                  </a:lnTo>
                  <a:lnTo>
                    <a:pt x="611" y="8380"/>
                  </a:lnTo>
                  <a:lnTo>
                    <a:pt x="814" y="9641"/>
                  </a:lnTo>
                  <a:lnTo>
                    <a:pt x="1017" y="10861"/>
                  </a:lnTo>
                  <a:lnTo>
                    <a:pt x="1262" y="12081"/>
                  </a:lnTo>
                  <a:lnTo>
                    <a:pt x="1546" y="13301"/>
                  </a:lnTo>
                  <a:lnTo>
                    <a:pt x="1872" y="14522"/>
                  </a:lnTo>
                  <a:lnTo>
                    <a:pt x="2278" y="15701"/>
                  </a:lnTo>
                  <a:lnTo>
                    <a:pt x="2441" y="16230"/>
                  </a:lnTo>
                  <a:lnTo>
                    <a:pt x="2522" y="16556"/>
                  </a:lnTo>
                  <a:lnTo>
                    <a:pt x="2644" y="16840"/>
                  </a:lnTo>
                  <a:lnTo>
                    <a:pt x="2767" y="16962"/>
                  </a:lnTo>
                  <a:lnTo>
                    <a:pt x="2889" y="17003"/>
                  </a:lnTo>
                  <a:lnTo>
                    <a:pt x="3133" y="17044"/>
                  </a:lnTo>
                  <a:lnTo>
                    <a:pt x="3377" y="17044"/>
                  </a:lnTo>
                  <a:lnTo>
                    <a:pt x="3865" y="17003"/>
                  </a:lnTo>
                  <a:lnTo>
                    <a:pt x="5085" y="16881"/>
                  </a:lnTo>
                  <a:lnTo>
                    <a:pt x="6346" y="16759"/>
                  </a:lnTo>
                  <a:lnTo>
                    <a:pt x="6427" y="16718"/>
                  </a:lnTo>
                  <a:lnTo>
                    <a:pt x="6509" y="16637"/>
                  </a:lnTo>
                  <a:lnTo>
                    <a:pt x="6509" y="16556"/>
                  </a:lnTo>
                  <a:lnTo>
                    <a:pt x="6509" y="16474"/>
                  </a:lnTo>
                  <a:lnTo>
                    <a:pt x="6509" y="16434"/>
                  </a:lnTo>
                  <a:lnTo>
                    <a:pt x="6468" y="16149"/>
                  </a:lnTo>
                  <a:lnTo>
                    <a:pt x="6468" y="15254"/>
                  </a:lnTo>
                  <a:lnTo>
                    <a:pt x="6468" y="12447"/>
                  </a:lnTo>
                  <a:lnTo>
                    <a:pt x="6509" y="9153"/>
                  </a:lnTo>
                  <a:lnTo>
                    <a:pt x="6590" y="5858"/>
                  </a:lnTo>
                  <a:lnTo>
                    <a:pt x="6590" y="4760"/>
                  </a:lnTo>
                  <a:lnTo>
                    <a:pt x="7526" y="6997"/>
                  </a:lnTo>
                  <a:lnTo>
                    <a:pt x="8095" y="8461"/>
                  </a:lnTo>
                  <a:lnTo>
                    <a:pt x="8380" y="9153"/>
                  </a:lnTo>
                  <a:lnTo>
                    <a:pt x="8705" y="9885"/>
                  </a:lnTo>
                  <a:lnTo>
                    <a:pt x="9031" y="10454"/>
                  </a:lnTo>
                  <a:lnTo>
                    <a:pt x="9356" y="10942"/>
                  </a:lnTo>
                  <a:lnTo>
                    <a:pt x="9559" y="11186"/>
                  </a:lnTo>
                  <a:lnTo>
                    <a:pt x="9803" y="11390"/>
                  </a:lnTo>
                  <a:lnTo>
                    <a:pt x="10048" y="11593"/>
                  </a:lnTo>
                  <a:lnTo>
                    <a:pt x="10292" y="11796"/>
                  </a:lnTo>
                  <a:lnTo>
                    <a:pt x="10780" y="12041"/>
                  </a:lnTo>
                  <a:lnTo>
                    <a:pt x="11309" y="12244"/>
                  </a:lnTo>
                  <a:lnTo>
                    <a:pt x="11837" y="12407"/>
                  </a:lnTo>
                  <a:lnTo>
                    <a:pt x="12407" y="12529"/>
                  </a:lnTo>
                  <a:lnTo>
                    <a:pt x="13668" y="12773"/>
                  </a:lnTo>
                  <a:lnTo>
                    <a:pt x="14319" y="12895"/>
                  </a:lnTo>
                  <a:lnTo>
                    <a:pt x="14929" y="13098"/>
                  </a:lnTo>
                  <a:lnTo>
                    <a:pt x="15051" y="13098"/>
                  </a:lnTo>
                  <a:lnTo>
                    <a:pt x="15173" y="13017"/>
                  </a:lnTo>
                  <a:lnTo>
                    <a:pt x="15620" y="12285"/>
                  </a:lnTo>
                  <a:lnTo>
                    <a:pt x="15986" y="11552"/>
                  </a:lnTo>
                  <a:lnTo>
                    <a:pt x="16312" y="10820"/>
                  </a:lnTo>
                  <a:lnTo>
                    <a:pt x="16596" y="10047"/>
                  </a:lnTo>
                  <a:lnTo>
                    <a:pt x="16596" y="9885"/>
                  </a:lnTo>
                  <a:lnTo>
                    <a:pt x="16556" y="9844"/>
                  </a:lnTo>
                  <a:lnTo>
                    <a:pt x="16515" y="9803"/>
                  </a:lnTo>
                  <a:lnTo>
                    <a:pt x="15824" y="9478"/>
                  </a:lnTo>
                  <a:lnTo>
                    <a:pt x="15173" y="9153"/>
                  </a:lnTo>
                  <a:lnTo>
                    <a:pt x="14522" y="8786"/>
                  </a:lnTo>
                  <a:lnTo>
                    <a:pt x="13912" y="8339"/>
                  </a:lnTo>
                  <a:lnTo>
                    <a:pt x="13668" y="8095"/>
                  </a:lnTo>
                  <a:lnTo>
                    <a:pt x="13424" y="7810"/>
                  </a:lnTo>
                  <a:lnTo>
                    <a:pt x="13180" y="7525"/>
                  </a:lnTo>
                  <a:lnTo>
                    <a:pt x="13017" y="7241"/>
                  </a:lnTo>
                  <a:lnTo>
                    <a:pt x="12814" y="6834"/>
                  </a:lnTo>
                  <a:lnTo>
                    <a:pt x="12692" y="6387"/>
                  </a:lnTo>
                  <a:lnTo>
                    <a:pt x="12488" y="5492"/>
                  </a:lnTo>
                  <a:lnTo>
                    <a:pt x="12041" y="3254"/>
                  </a:lnTo>
                  <a:lnTo>
                    <a:pt x="11837" y="2116"/>
                  </a:lnTo>
                  <a:lnTo>
                    <a:pt x="11634" y="936"/>
                  </a:lnTo>
                  <a:lnTo>
                    <a:pt x="11593" y="489"/>
                  </a:lnTo>
                  <a:lnTo>
                    <a:pt x="11593" y="326"/>
                  </a:lnTo>
                  <a:lnTo>
                    <a:pt x="11593" y="285"/>
                  </a:lnTo>
                  <a:lnTo>
                    <a:pt x="11593" y="163"/>
                  </a:lnTo>
                  <a:lnTo>
                    <a:pt x="11593" y="82"/>
                  </a:lnTo>
                  <a:lnTo>
                    <a:pt x="11512" y="41"/>
                  </a:lnTo>
                  <a:lnTo>
                    <a:pt x="113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5"/>
            <p:cNvSpPr/>
            <p:nvPr/>
          </p:nvSpPr>
          <p:spPr>
            <a:xfrm>
              <a:off x="6110894" y="4084119"/>
              <a:ext cx="262465" cy="236429"/>
            </a:xfrm>
            <a:custGeom>
              <a:avLst/>
              <a:gdLst/>
              <a:ahLst/>
              <a:cxnLst/>
              <a:rect l="l" t="t" r="r" b="b"/>
              <a:pathLst>
                <a:path w="5736" h="5167" extrusionOk="0">
                  <a:moveTo>
                    <a:pt x="5654" y="1"/>
                  </a:moveTo>
                  <a:lnTo>
                    <a:pt x="4800" y="164"/>
                  </a:lnTo>
                  <a:lnTo>
                    <a:pt x="3946" y="245"/>
                  </a:lnTo>
                  <a:lnTo>
                    <a:pt x="3091" y="326"/>
                  </a:lnTo>
                  <a:lnTo>
                    <a:pt x="2237" y="326"/>
                  </a:lnTo>
                  <a:lnTo>
                    <a:pt x="2197" y="489"/>
                  </a:lnTo>
                  <a:lnTo>
                    <a:pt x="2197" y="652"/>
                  </a:lnTo>
                  <a:lnTo>
                    <a:pt x="2237" y="977"/>
                  </a:lnTo>
                  <a:lnTo>
                    <a:pt x="2359" y="1302"/>
                  </a:lnTo>
                  <a:lnTo>
                    <a:pt x="2441" y="1628"/>
                  </a:lnTo>
                  <a:lnTo>
                    <a:pt x="2563" y="1953"/>
                  </a:lnTo>
                  <a:lnTo>
                    <a:pt x="2603" y="2279"/>
                  </a:lnTo>
                  <a:lnTo>
                    <a:pt x="2603" y="2604"/>
                  </a:lnTo>
                  <a:lnTo>
                    <a:pt x="2563" y="2726"/>
                  </a:lnTo>
                  <a:lnTo>
                    <a:pt x="2481" y="2889"/>
                  </a:lnTo>
                  <a:lnTo>
                    <a:pt x="2319" y="3052"/>
                  </a:lnTo>
                  <a:lnTo>
                    <a:pt x="2115" y="3214"/>
                  </a:lnTo>
                  <a:lnTo>
                    <a:pt x="1627" y="3540"/>
                  </a:lnTo>
                  <a:lnTo>
                    <a:pt x="1180" y="3784"/>
                  </a:lnTo>
                  <a:lnTo>
                    <a:pt x="732" y="4109"/>
                  </a:lnTo>
                  <a:lnTo>
                    <a:pt x="325" y="4435"/>
                  </a:lnTo>
                  <a:lnTo>
                    <a:pt x="203" y="4597"/>
                  </a:lnTo>
                  <a:lnTo>
                    <a:pt x="81" y="4760"/>
                  </a:lnTo>
                  <a:lnTo>
                    <a:pt x="0" y="4882"/>
                  </a:lnTo>
                  <a:lnTo>
                    <a:pt x="41" y="5004"/>
                  </a:lnTo>
                  <a:lnTo>
                    <a:pt x="122" y="5085"/>
                  </a:lnTo>
                  <a:lnTo>
                    <a:pt x="244" y="5126"/>
                  </a:lnTo>
                  <a:lnTo>
                    <a:pt x="448" y="5167"/>
                  </a:lnTo>
                  <a:lnTo>
                    <a:pt x="651" y="5126"/>
                  </a:lnTo>
                  <a:lnTo>
                    <a:pt x="1505" y="4923"/>
                  </a:lnTo>
                  <a:lnTo>
                    <a:pt x="2400" y="4760"/>
                  </a:lnTo>
                  <a:lnTo>
                    <a:pt x="3295" y="4597"/>
                  </a:lnTo>
                  <a:lnTo>
                    <a:pt x="4149" y="4353"/>
                  </a:lnTo>
                  <a:lnTo>
                    <a:pt x="4474" y="4231"/>
                  </a:lnTo>
                  <a:lnTo>
                    <a:pt x="4800" y="4109"/>
                  </a:lnTo>
                  <a:lnTo>
                    <a:pt x="5085" y="3906"/>
                  </a:lnTo>
                  <a:lnTo>
                    <a:pt x="5329" y="3702"/>
                  </a:lnTo>
                  <a:lnTo>
                    <a:pt x="5451" y="3540"/>
                  </a:lnTo>
                  <a:lnTo>
                    <a:pt x="5532" y="3336"/>
                  </a:lnTo>
                  <a:lnTo>
                    <a:pt x="5654" y="2930"/>
                  </a:lnTo>
                  <a:lnTo>
                    <a:pt x="5735" y="2441"/>
                  </a:lnTo>
                  <a:lnTo>
                    <a:pt x="5735" y="1913"/>
                  </a:lnTo>
                  <a:lnTo>
                    <a:pt x="5735" y="1384"/>
                  </a:lnTo>
                  <a:lnTo>
                    <a:pt x="5695" y="896"/>
                  </a:lnTo>
                  <a:lnTo>
                    <a:pt x="56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5"/>
            <p:cNvSpPr/>
            <p:nvPr/>
          </p:nvSpPr>
          <p:spPr>
            <a:xfrm>
              <a:off x="6103435" y="4076706"/>
              <a:ext cx="279212" cy="251300"/>
            </a:xfrm>
            <a:custGeom>
              <a:avLst/>
              <a:gdLst/>
              <a:ahLst/>
              <a:cxnLst/>
              <a:rect l="l" t="t" r="r" b="b"/>
              <a:pathLst>
                <a:path w="6102" h="5492" extrusionOk="0">
                  <a:moveTo>
                    <a:pt x="5624" y="400"/>
                  </a:moveTo>
                  <a:lnTo>
                    <a:pt x="5654" y="1058"/>
                  </a:lnTo>
                  <a:lnTo>
                    <a:pt x="5736" y="1993"/>
                  </a:lnTo>
                  <a:lnTo>
                    <a:pt x="5695" y="2441"/>
                  </a:lnTo>
                  <a:lnTo>
                    <a:pt x="5654" y="2888"/>
                  </a:lnTo>
                  <a:lnTo>
                    <a:pt x="5614" y="3092"/>
                  </a:lnTo>
                  <a:lnTo>
                    <a:pt x="5573" y="3336"/>
                  </a:lnTo>
                  <a:lnTo>
                    <a:pt x="5451" y="3539"/>
                  </a:lnTo>
                  <a:lnTo>
                    <a:pt x="5329" y="3702"/>
                  </a:lnTo>
                  <a:lnTo>
                    <a:pt x="5044" y="3986"/>
                  </a:lnTo>
                  <a:lnTo>
                    <a:pt x="4719" y="4149"/>
                  </a:lnTo>
                  <a:lnTo>
                    <a:pt x="4353" y="4312"/>
                  </a:lnTo>
                  <a:lnTo>
                    <a:pt x="3987" y="4393"/>
                  </a:lnTo>
                  <a:lnTo>
                    <a:pt x="3132" y="4637"/>
                  </a:lnTo>
                  <a:lnTo>
                    <a:pt x="2278" y="4800"/>
                  </a:lnTo>
                  <a:lnTo>
                    <a:pt x="1505" y="4922"/>
                  </a:lnTo>
                  <a:lnTo>
                    <a:pt x="1058" y="5044"/>
                  </a:lnTo>
                  <a:lnTo>
                    <a:pt x="814" y="5085"/>
                  </a:lnTo>
                  <a:lnTo>
                    <a:pt x="570" y="5125"/>
                  </a:lnTo>
                  <a:lnTo>
                    <a:pt x="407" y="5085"/>
                  </a:lnTo>
                  <a:lnTo>
                    <a:pt x="366" y="5085"/>
                  </a:lnTo>
                  <a:lnTo>
                    <a:pt x="407" y="5003"/>
                  </a:lnTo>
                  <a:lnTo>
                    <a:pt x="611" y="4759"/>
                  </a:lnTo>
                  <a:lnTo>
                    <a:pt x="895" y="4515"/>
                  </a:lnTo>
                  <a:lnTo>
                    <a:pt x="1505" y="4108"/>
                  </a:lnTo>
                  <a:lnTo>
                    <a:pt x="1953" y="3824"/>
                  </a:lnTo>
                  <a:lnTo>
                    <a:pt x="2441" y="3498"/>
                  </a:lnTo>
                  <a:lnTo>
                    <a:pt x="2685" y="3295"/>
                  </a:lnTo>
                  <a:lnTo>
                    <a:pt x="2807" y="3132"/>
                  </a:lnTo>
                  <a:lnTo>
                    <a:pt x="2888" y="3010"/>
                  </a:lnTo>
                  <a:lnTo>
                    <a:pt x="2929" y="2847"/>
                  </a:lnTo>
                  <a:lnTo>
                    <a:pt x="2970" y="2685"/>
                  </a:lnTo>
                  <a:lnTo>
                    <a:pt x="2970" y="2319"/>
                  </a:lnTo>
                  <a:lnTo>
                    <a:pt x="2929" y="2075"/>
                  </a:lnTo>
                  <a:lnTo>
                    <a:pt x="2848" y="1871"/>
                  </a:lnTo>
                  <a:lnTo>
                    <a:pt x="2685" y="1424"/>
                  </a:lnTo>
                  <a:lnTo>
                    <a:pt x="2563" y="1017"/>
                  </a:lnTo>
                  <a:lnTo>
                    <a:pt x="2563" y="773"/>
                  </a:lnTo>
                  <a:lnTo>
                    <a:pt x="2579" y="692"/>
                  </a:lnTo>
                  <a:lnTo>
                    <a:pt x="3254" y="692"/>
                  </a:lnTo>
                  <a:lnTo>
                    <a:pt x="4149" y="610"/>
                  </a:lnTo>
                  <a:lnTo>
                    <a:pt x="5004" y="488"/>
                  </a:lnTo>
                  <a:lnTo>
                    <a:pt x="5624" y="400"/>
                  </a:lnTo>
                  <a:close/>
                  <a:moveTo>
                    <a:pt x="5776" y="0"/>
                  </a:moveTo>
                  <a:lnTo>
                    <a:pt x="4922" y="122"/>
                  </a:lnTo>
                  <a:lnTo>
                    <a:pt x="4068" y="204"/>
                  </a:lnTo>
                  <a:lnTo>
                    <a:pt x="3254" y="285"/>
                  </a:lnTo>
                  <a:lnTo>
                    <a:pt x="2400" y="326"/>
                  </a:lnTo>
                  <a:lnTo>
                    <a:pt x="2278" y="366"/>
                  </a:lnTo>
                  <a:lnTo>
                    <a:pt x="2238" y="407"/>
                  </a:lnTo>
                  <a:lnTo>
                    <a:pt x="2197" y="448"/>
                  </a:lnTo>
                  <a:lnTo>
                    <a:pt x="2156" y="651"/>
                  </a:lnTo>
                  <a:lnTo>
                    <a:pt x="2156" y="854"/>
                  </a:lnTo>
                  <a:lnTo>
                    <a:pt x="2238" y="1261"/>
                  </a:lnTo>
                  <a:lnTo>
                    <a:pt x="2522" y="2075"/>
                  </a:lnTo>
                  <a:lnTo>
                    <a:pt x="2563" y="2237"/>
                  </a:lnTo>
                  <a:lnTo>
                    <a:pt x="2604" y="2481"/>
                  </a:lnTo>
                  <a:lnTo>
                    <a:pt x="2563" y="2685"/>
                  </a:lnTo>
                  <a:lnTo>
                    <a:pt x="2522" y="2888"/>
                  </a:lnTo>
                  <a:lnTo>
                    <a:pt x="2441" y="2969"/>
                  </a:lnTo>
                  <a:lnTo>
                    <a:pt x="2360" y="3092"/>
                  </a:lnTo>
                  <a:lnTo>
                    <a:pt x="2156" y="3214"/>
                  </a:lnTo>
                  <a:lnTo>
                    <a:pt x="1546" y="3620"/>
                  </a:lnTo>
                  <a:lnTo>
                    <a:pt x="977" y="3986"/>
                  </a:lnTo>
                  <a:lnTo>
                    <a:pt x="692" y="4190"/>
                  </a:lnTo>
                  <a:lnTo>
                    <a:pt x="366" y="4434"/>
                  </a:lnTo>
                  <a:lnTo>
                    <a:pt x="244" y="4597"/>
                  </a:lnTo>
                  <a:lnTo>
                    <a:pt x="122" y="4719"/>
                  </a:lnTo>
                  <a:lnTo>
                    <a:pt x="41" y="4881"/>
                  </a:lnTo>
                  <a:lnTo>
                    <a:pt x="0" y="5044"/>
                  </a:lnTo>
                  <a:lnTo>
                    <a:pt x="0" y="5207"/>
                  </a:lnTo>
                  <a:lnTo>
                    <a:pt x="41" y="5329"/>
                  </a:lnTo>
                  <a:lnTo>
                    <a:pt x="163" y="5410"/>
                  </a:lnTo>
                  <a:lnTo>
                    <a:pt x="285" y="5491"/>
                  </a:lnTo>
                  <a:lnTo>
                    <a:pt x="611" y="5491"/>
                  </a:lnTo>
                  <a:lnTo>
                    <a:pt x="936" y="5451"/>
                  </a:lnTo>
                  <a:lnTo>
                    <a:pt x="1993" y="5247"/>
                  </a:lnTo>
                  <a:lnTo>
                    <a:pt x="3010" y="5044"/>
                  </a:lnTo>
                  <a:lnTo>
                    <a:pt x="4027" y="4841"/>
                  </a:lnTo>
                  <a:lnTo>
                    <a:pt x="4475" y="4678"/>
                  </a:lnTo>
                  <a:lnTo>
                    <a:pt x="4882" y="4515"/>
                  </a:lnTo>
                  <a:lnTo>
                    <a:pt x="5288" y="4312"/>
                  </a:lnTo>
                  <a:lnTo>
                    <a:pt x="5451" y="4149"/>
                  </a:lnTo>
                  <a:lnTo>
                    <a:pt x="5532" y="4068"/>
                  </a:lnTo>
                  <a:lnTo>
                    <a:pt x="5573" y="4068"/>
                  </a:lnTo>
                  <a:lnTo>
                    <a:pt x="5614" y="3986"/>
                  </a:lnTo>
                  <a:lnTo>
                    <a:pt x="5776" y="3783"/>
                  </a:lnTo>
                  <a:lnTo>
                    <a:pt x="5858" y="3580"/>
                  </a:lnTo>
                  <a:lnTo>
                    <a:pt x="6020" y="3132"/>
                  </a:lnTo>
                  <a:lnTo>
                    <a:pt x="6102" y="2644"/>
                  </a:lnTo>
                  <a:lnTo>
                    <a:pt x="6102" y="2197"/>
                  </a:lnTo>
                  <a:lnTo>
                    <a:pt x="6102" y="1668"/>
                  </a:lnTo>
                  <a:lnTo>
                    <a:pt x="6061" y="1180"/>
                  </a:lnTo>
                  <a:lnTo>
                    <a:pt x="6020" y="163"/>
                  </a:lnTo>
                  <a:lnTo>
                    <a:pt x="5980" y="81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5"/>
            <p:cNvSpPr/>
            <p:nvPr/>
          </p:nvSpPr>
          <p:spPr>
            <a:xfrm>
              <a:off x="6151802" y="2502057"/>
              <a:ext cx="403947" cy="493266"/>
            </a:xfrm>
            <a:custGeom>
              <a:avLst/>
              <a:gdLst/>
              <a:ahLst/>
              <a:cxnLst/>
              <a:rect l="l" t="t" r="r" b="b"/>
              <a:pathLst>
                <a:path w="8828" h="10780" extrusionOk="0">
                  <a:moveTo>
                    <a:pt x="4313" y="0"/>
                  </a:moveTo>
                  <a:lnTo>
                    <a:pt x="4150" y="41"/>
                  </a:lnTo>
                  <a:lnTo>
                    <a:pt x="3987" y="82"/>
                  </a:lnTo>
                  <a:lnTo>
                    <a:pt x="3621" y="244"/>
                  </a:lnTo>
                  <a:lnTo>
                    <a:pt x="3296" y="407"/>
                  </a:lnTo>
                  <a:lnTo>
                    <a:pt x="1750" y="1058"/>
                  </a:lnTo>
                  <a:lnTo>
                    <a:pt x="1018" y="1424"/>
                  </a:lnTo>
                  <a:lnTo>
                    <a:pt x="611" y="1587"/>
                  </a:lnTo>
                  <a:lnTo>
                    <a:pt x="448" y="1668"/>
                  </a:lnTo>
                  <a:lnTo>
                    <a:pt x="286" y="1790"/>
                  </a:lnTo>
                  <a:lnTo>
                    <a:pt x="164" y="1871"/>
                  </a:lnTo>
                  <a:lnTo>
                    <a:pt x="82" y="1953"/>
                  </a:lnTo>
                  <a:lnTo>
                    <a:pt x="1" y="2156"/>
                  </a:lnTo>
                  <a:lnTo>
                    <a:pt x="1" y="2400"/>
                  </a:lnTo>
                  <a:lnTo>
                    <a:pt x="82" y="2644"/>
                  </a:lnTo>
                  <a:lnTo>
                    <a:pt x="164" y="2847"/>
                  </a:lnTo>
                  <a:lnTo>
                    <a:pt x="286" y="3092"/>
                  </a:lnTo>
                  <a:lnTo>
                    <a:pt x="570" y="3498"/>
                  </a:lnTo>
                  <a:lnTo>
                    <a:pt x="733" y="3824"/>
                  </a:lnTo>
                  <a:lnTo>
                    <a:pt x="855" y="4149"/>
                  </a:lnTo>
                  <a:lnTo>
                    <a:pt x="1099" y="4800"/>
                  </a:lnTo>
                  <a:lnTo>
                    <a:pt x="1750" y="6305"/>
                  </a:lnTo>
                  <a:lnTo>
                    <a:pt x="2482" y="7729"/>
                  </a:lnTo>
                  <a:lnTo>
                    <a:pt x="3296" y="9152"/>
                  </a:lnTo>
                  <a:lnTo>
                    <a:pt x="3580" y="9681"/>
                  </a:lnTo>
                  <a:lnTo>
                    <a:pt x="3743" y="9925"/>
                  </a:lnTo>
                  <a:lnTo>
                    <a:pt x="3947" y="10169"/>
                  </a:lnTo>
                  <a:lnTo>
                    <a:pt x="4150" y="10373"/>
                  </a:lnTo>
                  <a:lnTo>
                    <a:pt x="4353" y="10576"/>
                  </a:lnTo>
                  <a:lnTo>
                    <a:pt x="4638" y="10698"/>
                  </a:lnTo>
                  <a:lnTo>
                    <a:pt x="4923" y="10779"/>
                  </a:lnTo>
                  <a:lnTo>
                    <a:pt x="5330" y="10779"/>
                  </a:lnTo>
                  <a:lnTo>
                    <a:pt x="5696" y="10739"/>
                  </a:lnTo>
                  <a:lnTo>
                    <a:pt x="6672" y="10698"/>
                  </a:lnTo>
                  <a:lnTo>
                    <a:pt x="8624" y="10576"/>
                  </a:lnTo>
                  <a:lnTo>
                    <a:pt x="8706" y="10535"/>
                  </a:lnTo>
                  <a:lnTo>
                    <a:pt x="8746" y="10495"/>
                  </a:lnTo>
                  <a:lnTo>
                    <a:pt x="8787" y="10454"/>
                  </a:lnTo>
                  <a:lnTo>
                    <a:pt x="8828" y="10373"/>
                  </a:lnTo>
                  <a:lnTo>
                    <a:pt x="8828" y="9762"/>
                  </a:lnTo>
                  <a:lnTo>
                    <a:pt x="8746" y="8949"/>
                  </a:lnTo>
                  <a:lnTo>
                    <a:pt x="8665" y="8176"/>
                  </a:lnTo>
                  <a:lnTo>
                    <a:pt x="8462" y="7444"/>
                  </a:lnTo>
                  <a:lnTo>
                    <a:pt x="8258" y="6712"/>
                  </a:lnTo>
                  <a:lnTo>
                    <a:pt x="8014" y="5980"/>
                  </a:lnTo>
                  <a:lnTo>
                    <a:pt x="7689" y="5247"/>
                  </a:lnTo>
                  <a:lnTo>
                    <a:pt x="7363" y="4556"/>
                  </a:lnTo>
                  <a:lnTo>
                    <a:pt x="6997" y="3864"/>
                  </a:lnTo>
                  <a:lnTo>
                    <a:pt x="6184" y="2481"/>
                  </a:lnTo>
                  <a:lnTo>
                    <a:pt x="5777" y="1790"/>
                  </a:lnTo>
                  <a:lnTo>
                    <a:pt x="5370" y="1058"/>
                  </a:lnTo>
                  <a:lnTo>
                    <a:pt x="5085" y="488"/>
                  </a:lnTo>
                  <a:lnTo>
                    <a:pt x="4923" y="244"/>
                  </a:lnTo>
                  <a:lnTo>
                    <a:pt x="4801" y="122"/>
                  </a:lnTo>
                  <a:lnTo>
                    <a:pt x="4679" y="41"/>
                  </a:lnTo>
                  <a:lnTo>
                    <a:pt x="451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5"/>
            <p:cNvSpPr/>
            <p:nvPr/>
          </p:nvSpPr>
          <p:spPr>
            <a:xfrm>
              <a:off x="5900541" y="1811512"/>
              <a:ext cx="469106" cy="815261"/>
            </a:xfrm>
            <a:custGeom>
              <a:avLst/>
              <a:gdLst/>
              <a:ahLst/>
              <a:cxnLst/>
              <a:rect l="l" t="t" r="r" b="b"/>
              <a:pathLst>
                <a:path w="10252" h="17817" extrusionOk="0">
                  <a:moveTo>
                    <a:pt x="2401" y="0"/>
                  </a:moveTo>
                  <a:lnTo>
                    <a:pt x="2319" y="82"/>
                  </a:lnTo>
                  <a:lnTo>
                    <a:pt x="2279" y="163"/>
                  </a:lnTo>
                  <a:lnTo>
                    <a:pt x="2279" y="326"/>
                  </a:lnTo>
                  <a:lnTo>
                    <a:pt x="2319" y="651"/>
                  </a:lnTo>
                  <a:lnTo>
                    <a:pt x="2441" y="1058"/>
                  </a:lnTo>
                  <a:lnTo>
                    <a:pt x="2563" y="1424"/>
                  </a:lnTo>
                  <a:lnTo>
                    <a:pt x="2726" y="1790"/>
                  </a:lnTo>
                  <a:lnTo>
                    <a:pt x="2929" y="2115"/>
                  </a:lnTo>
                  <a:lnTo>
                    <a:pt x="2360" y="1302"/>
                  </a:lnTo>
                  <a:lnTo>
                    <a:pt x="2238" y="1139"/>
                  </a:lnTo>
                  <a:lnTo>
                    <a:pt x="2116" y="1017"/>
                  </a:lnTo>
                  <a:lnTo>
                    <a:pt x="1953" y="977"/>
                  </a:lnTo>
                  <a:lnTo>
                    <a:pt x="1831" y="977"/>
                  </a:lnTo>
                  <a:lnTo>
                    <a:pt x="1750" y="1017"/>
                  </a:lnTo>
                  <a:lnTo>
                    <a:pt x="1668" y="1099"/>
                  </a:lnTo>
                  <a:lnTo>
                    <a:pt x="1628" y="1261"/>
                  </a:lnTo>
                  <a:lnTo>
                    <a:pt x="1628" y="1383"/>
                  </a:lnTo>
                  <a:lnTo>
                    <a:pt x="1628" y="1627"/>
                  </a:lnTo>
                  <a:lnTo>
                    <a:pt x="1750" y="1993"/>
                  </a:lnTo>
                  <a:lnTo>
                    <a:pt x="1857" y="2278"/>
                  </a:lnTo>
                  <a:lnTo>
                    <a:pt x="1831" y="2238"/>
                  </a:lnTo>
                  <a:lnTo>
                    <a:pt x="1628" y="1912"/>
                  </a:lnTo>
                  <a:lnTo>
                    <a:pt x="1343" y="1627"/>
                  </a:lnTo>
                  <a:lnTo>
                    <a:pt x="1221" y="1546"/>
                  </a:lnTo>
                  <a:lnTo>
                    <a:pt x="1140" y="1505"/>
                  </a:lnTo>
                  <a:lnTo>
                    <a:pt x="1058" y="1505"/>
                  </a:lnTo>
                  <a:lnTo>
                    <a:pt x="977" y="1546"/>
                  </a:lnTo>
                  <a:lnTo>
                    <a:pt x="936" y="1668"/>
                  </a:lnTo>
                  <a:lnTo>
                    <a:pt x="936" y="1871"/>
                  </a:lnTo>
                  <a:lnTo>
                    <a:pt x="977" y="2360"/>
                  </a:lnTo>
                  <a:lnTo>
                    <a:pt x="1058" y="2848"/>
                  </a:lnTo>
                  <a:lnTo>
                    <a:pt x="977" y="2726"/>
                  </a:lnTo>
                  <a:lnTo>
                    <a:pt x="855" y="2563"/>
                  </a:lnTo>
                  <a:lnTo>
                    <a:pt x="733" y="2441"/>
                  </a:lnTo>
                  <a:lnTo>
                    <a:pt x="529" y="2319"/>
                  </a:lnTo>
                  <a:lnTo>
                    <a:pt x="367" y="2238"/>
                  </a:lnTo>
                  <a:lnTo>
                    <a:pt x="204" y="2238"/>
                  </a:lnTo>
                  <a:lnTo>
                    <a:pt x="123" y="2278"/>
                  </a:lnTo>
                  <a:lnTo>
                    <a:pt x="82" y="2319"/>
                  </a:lnTo>
                  <a:lnTo>
                    <a:pt x="41" y="2360"/>
                  </a:lnTo>
                  <a:lnTo>
                    <a:pt x="1" y="2482"/>
                  </a:lnTo>
                  <a:lnTo>
                    <a:pt x="41" y="2726"/>
                  </a:lnTo>
                  <a:lnTo>
                    <a:pt x="123" y="3295"/>
                  </a:lnTo>
                  <a:lnTo>
                    <a:pt x="245" y="3865"/>
                  </a:lnTo>
                  <a:lnTo>
                    <a:pt x="570" y="5003"/>
                  </a:lnTo>
                  <a:lnTo>
                    <a:pt x="936" y="6102"/>
                  </a:lnTo>
                  <a:lnTo>
                    <a:pt x="1343" y="7159"/>
                  </a:lnTo>
                  <a:lnTo>
                    <a:pt x="1953" y="8705"/>
                  </a:lnTo>
                  <a:lnTo>
                    <a:pt x="2970" y="11390"/>
                  </a:lnTo>
                  <a:lnTo>
                    <a:pt x="3662" y="13057"/>
                  </a:lnTo>
                  <a:lnTo>
                    <a:pt x="4028" y="13871"/>
                  </a:lnTo>
                  <a:lnTo>
                    <a:pt x="4434" y="14684"/>
                  </a:lnTo>
                  <a:lnTo>
                    <a:pt x="4882" y="15498"/>
                  </a:lnTo>
                  <a:lnTo>
                    <a:pt x="5329" y="16271"/>
                  </a:lnTo>
                  <a:lnTo>
                    <a:pt x="5777" y="17044"/>
                  </a:lnTo>
                  <a:lnTo>
                    <a:pt x="6305" y="17816"/>
                  </a:lnTo>
                  <a:lnTo>
                    <a:pt x="6468" y="17816"/>
                  </a:lnTo>
                  <a:lnTo>
                    <a:pt x="6916" y="17694"/>
                  </a:lnTo>
                  <a:lnTo>
                    <a:pt x="8217" y="17166"/>
                  </a:lnTo>
                  <a:lnTo>
                    <a:pt x="10251" y="16271"/>
                  </a:lnTo>
                  <a:lnTo>
                    <a:pt x="6590" y="7159"/>
                  </a:lnTo>
                  <a:lnTo>
                    <a:pt x="5858" y="5329"/>
                  </a:lnTo>
                  <a:lnTo>
                    <a:pt x="5492" y="4393"/>
                  </a:lnTo>
                  <a:lnTo>
                    <a:pt x="5085" y="3458"/>
                  </a:lnTo>
                  <a:lnTo>
                    <a:pt x="4638" y="2563"/>
                  </a:lnTo>
                  <a:lnTo>
                    <a:pt x="4394" y="2115"/>
                  </a:lnTo>
                  <a:lnTo>
                    <a:pt x="4109" y="1709"/>
                  </a:lnTo>
                  <a:lnTo>
                    <a:pt x="3824" y="1302"/>
                  </a:lnTo>
                  <a:lnTo>
                    <a:pt x="3499" y="895"/>
                  </a:lnTo>
                  <a:lnTo>
                    <a:pt x="3173" y="570"/>
                  </a:lnTo>
                  <a:lnTo>
                    <a:pt x="2807" y="204"/>
                  </a:lnTo>
                  <a:lnTo>
                    <a:pt x="2645" y="82"/>
                  </a:lnTo>
                  <a:lnTo>
                    <a:pt x="248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5"/>
            <p:cNvSpPr/>
            <p:nvPr/>
          </p:nvSpPr>
          <p:spPr>
            <a:xfrm>
              <a:off x="5891252" y="1802177"/>
              <a:ext cx="487683" cy="833885"/>
            </a:xfrm>
            <a:custGeom>
              <a:avLst/>
              <a:gdLst/>
              <a:ahLst/>
              <a:cxnLst/>
              <a:rect l="l" t="t" r="r" b="b"/>
              <a:pathLst>
                <a:path w="10658" h="18224" extrusionOk="0">
                  <a:moveTo>
                    <a:pt x="2685" y="421"/>
                  </a:moveTo>
                  <a:lnTo>
                    <a:pt x="2766" y="448"/>
                  </a:lnTo>
                  <a:lnTo>
                    <a:pt x="2929" y="611"/>
                  </a:lnTo>
                  <a:lnTo>
                    <a:pt x="3092" y="774"/>
                  </a:lnTo>
                  <a:lnTo>
                    <a:pt x="3417" y="1059"/>
                  </a:lnTo>
                  <a:lnTo>
                    <a:pt x="3702" y="1425"/>
                  </a:lnTo>
                  <a:lnTo>
                    <a:pt x="4231" y="2116"/>
                  </a:lnTo>
                  <a:lnTo>
                    <a:pt x="4678" y="2848"/>
                  </a:lnTo>
                  <a:lnTo>
                    <a:pt x="5044" y="3621"/>
                  </a:lnTo>
                  <a:lnTo>
                    <a:pt x="5410" y="4394"/>
                  </a:lnTo>
                  <a:lnTo>
                    <a:pt x="6061" y="5980"/>
                  </a:lnTo>
                  <a:lnTo>
                    <a:pt x="6671" y="7607"/>
                  </a:lnTo>
                  <a:lnTo>
                    <a:pt x="8380" y="11838"/>
                  </a:lnTo>
                  <a:lnTo>
                    <a:pt x="10234" y="16375"/>
                  </a:lnTo>
                  <a:lnTo>
                    <a:pt x="8746" y="17044"/>
                  </a:lnTo>
                  <a:lnTo>
                    <a:pt x="7932" y="17370"/>
                  </a:lnTo>
                  <a:lnTo>
                    <a:pt x="7119" y="17695"/>
                  </a:lnTo>
                  <a:lnTo>
                    <a:pt x="6793" y="17776"/>
                  </a:lnTo>
                  <a:lnTo>
                    <a:pt x="6610" y="17837"/>
                  </a:lnTo>
                  <a:lnTo>
                    <a:pt x="6610" y="17837"/>
                  </a:lnTo>
                  <a:lnTo>
                    <a:pt x="6590" y="17817"/>
                  </a:lnTo>
                  <a:lnTo>
                    <a:pt x="6468" y="17614"/>
                  </a:lnTo>
                  <a:lnTo>
                    <a:pt x="6346" y="17410"/>
                  </a:lnTo>
                  <a:lnTo>
                    <a:pt x="5776" y="16515"/>
                  </a:lnTo>
                  <a:lnTo>
                    <a:pt x="5288" y="15702"/>
                  </a:lnTo>
                  <a:lnTo>
                    <a:pt x="4841" y="14848"/>
                  </a:lnTo>
                  <a:lnTo>
                    <a:pt x="4393" y="13994"/>
                  </a:lnTo>
                  <a:lnTo>
                    <a:pt x="3987" y="13099"/>
                  </a:lnTo>
                  <a:lnTo>
                    <a:pt x="3539" y="12041"/>
                  </a:lnTo>
                  <a:lnTo>
                    <a:pt x="3132" y="10983"/>
                  </a:lnTo>
                  <a:lnTo>
                    <a:pt x="2354" y="8920"/>
                  </a:lnTo>
                  <a:lnTo>
                    <a:pt x="2359" y="8909"/>
                  </a:lnTo>
                  <a:lnTo>
                    <a:pt x="2319" y="8828"/>
                  </a:lnTo>
                  <a:lnTo>
                    <a:pt x="2319" y="8828"/>
                  </a:lnTo>
                  <a:lnTo>
                    <a:pt x="2319" y="8828"/>
                  </a:lnTo>
                  <a:lnTo>
                    <a:pt x="1424" y="6550"/>
                  </a:lnTo>
                  <a:lnTo>
                    <a:pt x="1017" y="5370"/>
                  </a:lnTo>
                  <a:lnTo>
                    <a:pt x="692" y="4191"/>
                  </a:lnTo>
                  <a:lnTo>
                    <a:pt x="529" y="3621"/>
                  </a:lnTo>
                  <a:lnTo>
                    <a:pt x="448" y="3011"/>
                  </a:lnTo>
                  <a:lnTo>
                    <a:pt x="407" y="2767"/>
                  </a:lnTo>
                  <a:lnTo>
                    <a:pt x="448" y="2645"/>
                  </a:lnTo>
                  <a:lnTo>
                    <a:pt x="570" y="2645"/>
                  </a:lnTo>
                  <a:lnTo>
                    <a:pt x="732" y="2726"/>
                  </a:lnTo>
                  <a:lnTo>
                    <a:pt x="895" y="2889"/>
                  </a:lnTo>
                  <a:lnTo>
                    <a:pt x="1017" y="3011"/>
                  </a:lnTo>
                  <a:lnTo>
                    <a:pt x="1085" y="3124"/>
                  </a:lnTo>
                  <a:lnTo>
                    <a:pt x="1180" y="3377"/>
                  </a:lnTo>
                  <a:lnTo>
                    <a:pt x="1424" y="4069"/>
                  </a:lnTo>
                  <a:lnTo>
                    <a:pt x="1465" y="4109"/>
                  </a:lnTo>
                  <a:lnTo>
                    <a:pt x="1546" y="4150"/>
                  </a:lnTo>
                  <a:lnTo>
                    <a:pt x="1668" y="4150"/>
                  </a:lnTo>
                  <a:lnTo>
                    <a:pt x="1790" y="4069"/>
                  </a:lnTo>
                  <a:lnTo>
                    <a:pt x="1790" y="3987"/>
                  </a:lnTo>
                  <a:lnTo>
                    <a:pt x="1790" y="3906"/>
                  </a:lnTo>
                  <a:lnTo>
                    <a:pt x="1779" y="3870"/>
                  </a:lnTo>
                  <a:lnTo>
                    <a:pt x="1779" y="3870"/>
                  </a:lnTo>
                  <a:lnTo>
                    <a:pt x="1790" y="3865"/>
                  </a:lnTo>
                  <a:lnTo>
                    <a:pt x="1754" y="3786"/>
                  </a:lnTo>
                  <a:lnTo>
                    <a:pt x="1668" y="3499"/>
                  </a:lnTo>
                  <a:lnTo>
                    <a:pt x="1505" y="3133"/>
                  </a:lnTo>
                  <a:lnTo>
                    <a:pt x="1496" y="3117"/>
                  </a:lnTo>
                  <a:lnTo>
                    <a:pt x="1496" y="3117"/>
                  </a:lnTo>
                  <a:lnTo>
                    <a:pt x="1465" y="3011"/>
                  </a:lnTo>
                  <a:lnTo>
                    <a:pt x="1343" y="2523"/>
                  </a:lnTo>
                  <a:lnTo>
                    <a:pt x="1302" y="2075"/>
                  </a:lnTo>
                  <a:lnTo>
                    <a:pt x="1302" y="1994"/>
                  </a:lnTo>
                  <a:lnTo>
                    <a:pt x="1343" y="1953"/>
                  </a:lnTo>
                  <a:lnTo>
                    <a:pt x="1383" y="1953"/>
                  </a:lnTo>
                  <a:lnTo>
                    <a:pt x="1424" y="1994"/>
                  </a:lnTo>
                  <a:lnTo>
                    <a:pt x="1505" y="2075"/>
                  </a:lnTo>
                  <a:lnTo>
                    <a:pt x="1790" y="2401"/>
                  </a:lnTo>
                  <a:lnTo>
                    <a:pt x="1993" y="2767"/>
                  </a:lnTo>
                  <a:lnTo>
                    <a:pt x="2197" y="3174"/>
                  </a:lnTo>
                  <a:lnTo>
                    <a:pt x="2237" y="3255"/>
                  </a:lnTo>
                  <a:lnTo>
                    <a:pt x="2319" y="3296"/>
                  </a:lnTo>
                  <a:lnTo>
                    <a:pt x="2441" y="3296"/>
                  </a:lnTo>
                  <a:lnTo>
                    <a:pt x="2522" y="3255"/>
                  </a:lnTo>
                  <a:lnTo>
                    <a:pt x="2563" y="3214"/>
                  </a:lnTo>
                  <a:lnTo>
                    <a:pt x="2604" y="3133"/>
                  </a:lnTo>
                  <a:lnTo>
                    <a:pt x="2563" y="3052"/>
                  </a:lnTo>
                  <a:lnTo>
                    <a:pt x="2441" y="2767"/>
                  </a:lnTo>
                  <a:lnTo>
                    <a:pt x="2319" y="2482"/>
                  </a:lnTo>
                  <a:lnTo>
                    <a:pt x="2183" y="2279"/>
                  </a:lnTo>
                  <a:lnTo>
                    <a:pt x="2075" y="1953"/>
                  </a:lnTo>
                  <a:lnTo>
                    <a:pt x="2034" y="1750"/>
                  </a:lnTo>
                  <a:lnTo>
                    <a:pt x="2034" y="1547"/>
                  </a:lnTo>
                  <a:lnTo>
                    <a:pt x="2034" y="1465"/>
                  </a:lnTo>
                  <a:lnTo>
                    <a:pt x="2075" y="1343"/>
                  </a:lnTo>
                  <a:lnTo>
                    <a:pt x="2156" y="1384"/>
                  </a:lnTo>
                  <a:lnTo>
                    <a:pt x="2237" y="1425"/>
                  </a:lnTo>
                  <a:lnTo>
                    <a:pt x="2359" y="1547"/>
                  </a:lnTo>
                  <a:lnTo>
                    <a:pt x="2685" y="1994"/>
                  </a:lnTo>
                  <a:lnTo>
                    <a:pt x="2970" y="2442"/>
                  </a:lnTo>
                  <a:lnTo>
                    <a:pt x="3051" y="2482"/>
                  </a:lnTo>
                  <a:lnTo>
                    <a:pt x="3132" y="2523"/>
                  </a:lnTo>
                  <a:lnTo>
                    <a:pt x="3173" y="2523"/>
                  </a:lnTo>
                  <a:lnTo>
                    <a:pt x="3254" y="2482"/>
                  </a:lnTo>
                  <a:lnTo>
                    <a:pt x="3336" y="2442"/>
                  </a:lnTo>
                  <a:lnTo>
                    <a:pt x="3336" y="2360"/>
                  </a:lnTo>
                  <a:lnTo>
                    <a:pt x="3376" y="2319"/>
                  </a:lnTo>
                  <a:lnTo>
                    <a:pt x="3336" y="2238"/>
                  </a:lnTo>
                  <a:lnTo>
                    <a:pt x="3051" y="1791"/>
                  </a:lnTo>
                  <a:lnTo>
                    <a:pt x="2888" y="1343"/>
                  </a:lnTo>
                  <a:lnTo>
                    <a:pt x="2766" y="896"/>
                  </a:lnTo>
                  <a:lnTo>
                    <a:pt x="2685" y="448"/>
                  </a:lnTo>
                  <a:lnTo>
                    <a:pt x="2685" y="421"/>
                  </a:lnTo>
                  <a:close/>
                  <a:moveTo>
                    <a:pt x="2685" y="1"/>
                  </a:moveTo>
                  <a:lnTo>
                    <a:pt x="2522" y="42"/>
                  </a:lnTo>
                  <a:lnTo>
                    <a:pt x="2400" y="82"/>
                  </a:lnTo>
                  <a:lnTo>
                    <a:pt x="2319" y="204"/>
                  </a:lnTo>
                  <a:lnTo>
                    <a:pt x="2278" y="367"/>
                  </a:lnTo>
                  <a:lnTo>
                    <a:pt x="2278" y="570"/>
                  </a:lnTo>
                  <a:lnTo>
                    <a:pt x="2319" y="814"/>
                  </a:lnTo>
                  <a:lnTo>
                    <a:pt x="2376" y="1042"/>
                  </a:lnTo>
                  <a:lnTo>
                    <a:pt x="2278" y="977"/>
                  </a:lnTo>
                  <a:lnTo>
                    <a:pt x="2156" y="937"/>
                  </a:lnTo>
                  <a:lnTo>
                    <a:pt x="2034" y="937"/>
                  </a:lnTo>
                  <a:lnTo>
                    <a:pt x="1953" y="977"/>
                  </a:lnTo>
                  <a:lnTo>
                    <a:pt x="1831" y="1059"/>
                  </a:lnTo>
                  <a:lnTo>
                    <a:pt x="1749" y="1181"/>
                  </a:lnTo>
                  <a:lnTo>
                    <a:pt x="1627" y="1425"/>
                  </a:lnTo>
                  <a:lnTo>
                    <a:pt x="1627" y="1655"/>
                  </a:lnTo>
                  <a:lnTo>
                    <a:pt x="1546" y="1587"/>
                  </a:lnTo>
                  <a:lnTo>
                    <a:pt x="1424" y="1547"/>
                  </a:lnTo>
                  <a:lnTo>
                    <a:pt x="1302" y="1506"/>
                  </a:lnTo>
                  <a:lnTo>
                    <a:pt x="1180" y="1547"/>
                  </a:lnTo>
                  <a:lnTo>
                    <a:pt x="1058" y="1628"/>
                  </a:lnTo>
                  <a:lnTo>
                    <a:pt x="977" y="1709"/>
                  </a:lnTo>
                  <a:lnTo>
                    <a:pt x="936" y="1872"/>
                  </a:lnTo>
                  <a:lnTo>
                    <a:pt x="895" y="2157"/>
                  </a:lnTo>
                  <a:lnTo>
                    <a:pt x="932" y="2414"/>
                  </a:lnTo>
                  <a:lnTo>
                    <a:pt x="814" y="2319"/>
                  </a:lnTo>
                  <a:lnTo>
                    <a:pt x="570" y="2238"/>
                  </a:lnTo>
                  <a:lnTo>
                    <a:pt x="448" y="2238"/>
                  </a:lnTo>
                  <a:lnTo>
                    <a:pt x="326" y="2279"/>
                  </a:lnTo>
                  <a:lnTo>
                    <a:pt x="204" y="2319"/>
                  </a:lnTo>
                  <a:lnTo>
                    <a:pt x="122" y="2401"/>
                  </a:lnTo>
                  <a:lnTo>
                    <a:pt x="41" y="2564"/>
                  </a:lnTo>
                  <a:lnTo>
                    <a:pt x="0" y="2726"/>
                  </a:lnTo>
                  <a:lnTo>
                    <a:pt x="41" y="3052"/>
                  </a:lnTo>
                  <a:lnTo>
                    <a:pt x="122" y="3621"/>
                  </a:lnTo>
                  <a:lnTo>
                    <a:pt x="285" y="4231"/>
                  </a:lnTo>
                  <a:lnTo>
                    <a:pt x="610" y="5330"/>
                  </a:lnTo>
                  <a:lnTo>
                    <a:pt x="977" y="6428"/>
                  </a:lnTo>
                  <a:lnTo>
                    <a:pt x="1953" y="8950"/>
                  </a:lnTo>
                  <a:lnTo>
                    <a:pt x="2685" y="10943"/>
                  </a:lnTo>
                  <a:lnTo>
                    <a:pt x="3092" y="11960"/>
                  </a:lnTo>
                  <a:lnTo>
                    <a:pt x="3498" y="12936"/>
                  </a:lnTo>
                  <a:lnTo>
                    <a:pt x="3905" y="13872"/>
                  </a:lnTo>
                  <a:lnTo>
                    <a:pt x="4393" y="14807"/>
                  </a:lnTo>
                  <a:lnTo>
                    <a:pt x="4881" y="15743"/>
                  </a:lnTo>
                  <a:lnTo>
                    <a:pt x="5410" y="16637"/>
                  </a:lnTo>
                  <a:lnTo>
                    <a:pt x="5898" y="17451"/>
                  </a:lnTo>
                  <a:lnTo>
                    <a:pt x="6183" y="17898"/>
                  </a:lnTo>
                  <a:lnTo>
                    <a:pt x="6264" y="18020"/>
                  </a:lnTo>
                  <a:lnTo>
                    <a:pt x="6346" y="18183"/>
                  </a:lnTo>
                  <a:lnTo>
                    <a:pt x="6468" y="18224"/>
                  </a:lnTo>
                  <a:lnTo>
                    <a:pt x="6630" y="18224"/>
                  </a:lnTo>
                  <a:lnTo>
                    <a:pt x="6915" y="18183"/>
                  </a:lnTo>
                  <a:lnTo>
                    <a:pt x="7403" y="18020"/>
                  </a:lnTo>
                  <a:lnTo>
                    <a:pt x="7891" y="17817"/>
                  </a:lnTo>
                  <a:lnTo>
                    <a:pt x="8827" y="17410"/>
                  </a:lnTo>
                  <a:lnTo>
                    <a:pt x="10576" y="16637"/>
                  </a:lnTo>
                  <a:lnTo>
                    <a:pt x="10617" y="16597"/>
                  </a:lnTo>
                  <a:lnTo>
                    <a:pt x="10657" y="16556"/>
                  </a:lnTo>
                  <a:lnTo>
                    <a:pt x="10657" y="16475"/>
                  </a:lnTo>
                  <a:lnTo>
                    <a:pt x="10657" y="16434"/>
                  </a:lnTo>
                  <a:lnTo>
                    <a:pt x="6915" y="7201"/>
                  </a:lnTo>
                  <a:lnTo>
                    <a:pt x="6264" y="5411"/>
                  </a:lnTo>
                  <a:lnTo>
                    <a:pt x="5898" y="4516"/>
                  </a:lnTo>
                  <a:lnTo>
                    <a:pt x="5532" y="3662"/>
                  </a:lnTo>
                  <a:lnTo>
                    <a:pt x="5125" y="2808"/>
                  </a:lnTo>
                  <a:lnTo>
                    <a:pt x="4637" y="1994"/>
                  </a:lnTo>
                  <a:lnTo>
                    <a:pt x="4353" y="1587"/>
                  </a:lnTo>
                  <a:lnTo>
                    <a:pt x="4068" y="1221"/>
                  </a:lnTo>
                  <a:lnTo>
                    <a:pt x="3783" y="855"/>
                  </a:lnTo>
                  <a:lnTo>
                    <a:pt x="3417" y="530"/>
                  </a:lnTo>
                  <a:lnTo>
                    <a:pt x="3092" y="204"/>
                  </a:lnTo>
                  <a:lnTo>
                    <a:pt x="2888" y="82"/>
                  </a:lnTo>
                  <a:lnTo>
                    <a:pt x="26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5"/>
            <p:cNvSpPr/>
            <p:nvPr/>
          </p:nvSpPr>
          <p:spPr>
            <a:xfrm>
              <a:off x="6149972" y="2416442"/>
              <a:ext cx="448607" cy="539801"/>
            </a:xfrm>
            <a:custGeom>
              <a:avLst/>
              <a:gdLst/>
              <a:ahLst/>
              <a:cxnLst/>
              <a:rect l="l" t="t" r="r" b="b"/>
              <a:pathLst>
                <a:path w="9804" h="11797" extrusionOk="0">
                  <a:moveTo>
                    <a:pt x="5288" y="0"/>
                  </a:moveTo>
                  <a:lnTo>
                    <a:pt x="4922" y="81"/>
                  </a:lnTo>
                  <a:lnTo>
                    <a:pt x="4597" y="203"/>
                  </a:lnTo>
                  <a:lnTo>
                    <a:pt x="4271" y="366"/>
                  </a:lnTo>
                  <a:lnTo>
                    <a:pt x="3946" y="570"/>
                  </a:lnTo>
                  <a:lnTo>
                    <a:pt x="3661" y="814"/>
                  </a:lnTo>
                  <a:lnTo>
                    <a:pt x="3376" y="1058"/>
                  </a:lnTo>
                  <a:lnTo>
                    <a:pt x="2848" y="1586"/>
                  </a:lnTo>
                  <a:lnTo>
                    <a:pt x="1790" y="2847"/>
                  </a:lnTo>
                  <a:lnTo>
                    <a:pt x="773" y="4108"/>
                  </a:lnTo>
                  <a:lnTo>
                    <a:pt x="488" y="4515"/>
                  </a:lnTo>
                  <a:lnTo>
                    <a:pt x="244" y="4922"/>
                  </a:lnTo>
                  <a:lnTo>
                    <a:pt x="82" y="5369"/>
                  </a:lnTo>
                  <a:lnTo>
                    <a:pt x="41" y="5573"/>
                  </a:lnTo>
                  <a:lnTo>
                    <a:pt x="0" y="5817"/>
                  </a:lnTo>
                  <a:lnTo>
                    <a:pt x="41" y="6224"/>
                  </a:lnTo>
                  <a:lnTo>
                    <a:pt x="204" y="6630"/>
                  </a:lnTo>
                  <a:lnTo>
                    <a:pt x="407" y="7037"/>
                  </a:lnTo>
                  <a:lnTo>
                    <a:pt x="692" y="7362"/>
                  </a:lnTo>
                  <a:lnTo>
                    <a:pt x="1017" y="7688"/>
                  </a:lnTo>
                  <a:lnTo>
                    <a:pt x="1343" y="7932"/>
                  </a:lnTo>
                  <a:lnTo>
                    <a:pt x="1749" y="8135"/>
                  </a:lnTo>
                  <a:lnTo>
                    <a:pt x="2115" y="8257"/>
                  </a:lnTo>
                  <a:lnTo>
                    <a:pt x="1993" y="9071"/>
                  </a:lnTo>
                  <a:lnTo>
                    <a:pt x="1912" y="9925"/>
                  </a:lnTo>
                  <a:lnTo>
                    <a:pt x="1871" y="10739"/>
                  </a:lnTo>
                  <a:lnTo>
                    <a:pt x="1871" y="11593"/>
                  </a:lnTo>
                  <a:lnTo>
                    <a:pt x="2848" y="11674"/>
                  </a:lnTo>
                  <a:lnTo>
                    <a:pt x="4515" y="11755"/>
                  </a:lnTo>
                  <a:lnTo>
                    <a:pt x="6142" y="11796"/>
                  </a:lnTo>
                  <a:lnTo>
                    <a:pt x="6671" y="11796"/>
                  </a:lnTo>
                  <a:lnTo>
                    <a:pt x="6834" y="11755"/>
                  </a:lnTo>
                  <a:lnTo>
                    <a:pt x="6875" y="11715"/>
                  </a:lnTo>
                  <a:lnTo>
                    <a:pt x="6793" y="10861"/>
                  </a:lnTo>
                  <a:lnTo>
                    <a:pt x="6793" y="10454"/>
                  </a:lnTo>
                  <a:lnTo>
                    <a:pt x="6834" y="10006"/>
                  </a:lnTo>
                  <a:lnTo>
                    <a:pt x="6956" y="9600"/>
                  </a:lnTo>
                  <a:lnTo>
                    <a:pt x="7119" y="9234"/>
                  </a:lnTo>
                  <a:lnTo>
                    <a:pt x="7363" y="8867"/>
                  </a:lnTo>
                  <a:lnTo>
                    <a:pt x="7525" y="8745"/>
                  </a:lnTo>
                  <a:lnTo>
                    <a:pt x="7688" y="8583"/>
                  </a:lnTo>
                  <a:lnTo>
                    <a:pt x="7891" y="8705"/>
                  </a:lnTo>
                  <a:lnTo>
                    <a:pt x="8135" y="8745"/>
                  </a:lnTo>
                  <a:lnTo>
                    <a:pt x="8339" y="8786"/>
                  </a:lnTo>
                  <a:lnTo>
                    <a:pt x="8583" y="8786"/>
                  </a:lnTo>
                  <a:lnTo>
                    <a:pt x="8786" y="8745"/>
                  </a:lnTo>
                  <a:lnTo>
                    <a:pt x="9030" y="8664"/>
                  </a:lnTo>
                  <a:lnTo>
                    <a:pt x="9234" y="8583"/>
                  </a:lnTo>
                  <a:lnTo>
                    <a:pt x="9437" y="8501"/>
                  </a:lnTo>
                  <a:lnTo>
                    <a:pt x="9600" y="8339"/>
                  </a:lnTo>
                  <a:lnTo>
                    <a:pt x="9763" y="8135"/>
                  </a:lnTo>
                  <a:lnTo>
                    <a:pt x="9803" y="7932"/>
                  </a:lnTo>
                  <a:lnTo>
                    <a:pt x="9803" y="7810"/>
                  </a:lnTo>
                  <a:lnTo>
                    <a:pt x="9763" y="7729"/>
                  </a:lnTo>
                  <a:lnTo>
                    <a:pt x="9681" y="7566"/>
                  </a:lnTo>
                  <a:lnTo>
                    <a:pt x="9518" y="7484"/>
                  </a:lnTo>
                  <a:lnTo>
                    <a:pt x="9315" y="7403"/>
                  </a:lnTo>
                  <a:lnTo>
                    <a:pt x="8542" y="7403"/>
                  </a:lnTo>
                  <a:lnTo>
                    <a:pt x="8339" y="7322"/>
                  </a:lnTo>
                  <a:lnTo>
                    <a:pt x="8746" y="6752"/>
                  </a:lnTo>
                  <a:lnTo>
                    <a:pt x="9152" y="6061"/>
                  </a:lnTo>
                  <a:lnTo>
                    <a:pt x="9315" y="5735"/>
                  </a:lnTo>
                  <a:lnTo>
                    <a:pt x="9478" y="5369"/>
                  </a:lnTo>
                  <a:lnTo>
                    <a:pt x="9559" y="5044"/>
                  </a:lnTo>
                  <a:lnTo>
                    <a:pt x="9600" y="4678"/>
                  </a:lnTo>
                  <a:lnTo>
                    <a:pt x="9559" y="4434"/>
                  </a:lnTo>
                  <a:lnTo>
                    <a:pt x="9518" y="4190"/>
                  </a:lnTo>
                  <a:lnTo>
                    <a:pt x="9396" y="3661"/>
                  </a:lnTo>
                  <a:lnTo>
                    <a:pt x="9152" y="3132"/>
                  </a:lnTo>
                  <a:lnTo>
                    <a:pt x="8868" y="2644"/>
                  </a:lnTo>
                  <a:lnTo>
                    <a:pt x="8502" y="2156"/>
                  </a:lnTo>
                  <a:lnTo>
                    <a:pt x="8176" y="1708"/>
                  </a:lnTo>
                  <a:lnTo>
                    <a:pt x="7810" y="1302"/>
                  </a:lnTo>
                  <a:lnTo>
                    <a:pt x="7444" y="936"/>
                  </a:lnTo>
                  <a:lnTo>
                    <a:pt x="7241" y="732"/>
                  </a:lnTo>
                  <a:lnTo>
                    <a:pt x="6997" y="529"/>
                  </a:lnTo>
                  <a:lnTo>
                    <a:pt x="6712" y="366"/>
                  </a:lnTo>
                  <a:lnTo>
                    <a:pt x="6468" y="244"/>
                  </a:lnTo>
                  <a:lnTo>
                    <a:pt x="6183" y="122"/>
                  </a:lnTo>
                  <a:lnTo>
                    <a:pt x="5898" y="41"/>
                  </a:lnTo>
                  <a:lnTo>
                    <a:pt x="55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5"/>
            <p:cNvSpPr/>
            <p:nvPr/>
          </p:nvSpPr>
          <p:spPr>
            <a:xfrm>
              <a:off x="6142513" y="2407108"/>
              <a:ext cx="465354" cy="558425"/>
            </a:xfrm>
            <a:custGeom>
              <a:avLst/>
              <a:gdLst/>
              <a:ahLst/>
              <a:cxnLst/>
              <a:rect l="l" t="t" r="r" b="b"/>
              <a:pathLst>
                <a:path w="10170" h="12204" extrusionOk="0">
                  <a:moveTo>
                    <a:pt x="5492" y="407"/>
                  </a:moveTo>
                  <a:lnTo>
                    <a:pt x="5858" y="448"/>
                  </a:lnTo>
                  <a:lnTo>
                    <a:pt x="6224" y="489"/>
                  </a:lnTo>
                  <a:lnTo>
                    <a:pt x="6549" y="652"/>
                  </a:lnTo>
                  <a:lnTo>
                    <a:pt x="6875" y="814"/>
                  </a:lnTo>
                  <a:lnTo>
                    <a:pt x="7200" y="1018"/>
                  </a:lnTo>
                  <a:lnTo>
                    <a:pt x="7485" y="1262"/>
                  </a:lnTo>
                  <a:lnTo>
                    <a:pt x="8054" y="1912"/>
                  </a:lnTo>
                  <a:lnTo>
                    <a:pt x="8624" y="2563"/>
                  </a:lnTo>
                  <a:lnTo>
                    <a:pt x="8868" y="2929"/>
                  </a:lnTo>
                  <a:lnTo>
                    <a:pt x="9071" y="3295"/>
                  </a:lnTo>
                  <a:lnTo>
                    <a:pt x="9275" y="3702"/>
                  </a:lnTo>
                  <a:lnTo>
                    <a:pt x="9397" y="4068"/>
                  </a:lnTo>
                  <a:lnTo>
                    <a:pt x="9519" y="4516"/>
                  </a:lnTo>
                  <a:lnTo>
                    <a:pt x="9519" y="4922"/>
                  </a:lnTo>
                  <a:lnTo>
                    <a:pt x="9478" y="5329"/>
                  </a:lnTo>
                  <a:lnTo>
                    <a:pt x="9356" y="5736"/>
                  </a:lnTo>
                  <a:lnTo>
                    <a:pt x="9153" y="6183"/>
                  </a:lnTo>
                  <a:lnTo>
                    <a:pt x="8868" y="6631"/>
                  </a:lnTo>
                  <a:lnTo>
                    <a:pt x="8339" y="7444"/>
                  </a:lnTo>
                  <a:lnTo>
                    <a:pt x="8298" y="7526"/>
                  </a:lnTo>
                  <a:lnTo>
                    <a:pt x="8339" y="7607"/>
                  </a:lnTo>
                  <a:lnTo>
                    <a:pt x="8380" y="7688"/>
                  </a:lnTo>
                  <a:lnTo>
                    <a:pt x="8461" y="7729"/>
                  </a:lnTo>
                  <a:lnTo>
                    <a:pt x="8665" y="7770"/>
                  </a:lnTo>
                  <a:lnTo>
                    <a:pt x="8909" y="7810"/>
                  </a:lnTo>
                  <a:lnTo>
                    <a:pt x="9356" y="7810"/>
                  </a:lnTo>
                  <a:lnTo>
                    <a:pt x="9559" y="7851"/>
                  </a:lnTo>
                  <a:lnTo>
                    <a:pt x="9641" y="7892"/>
                  </a:lnTo>
                  <a:lnTo>
                    <a:pt x="9722" y="7973"/>
                  </a:lnTo>
                  <a:lnTo>
                    <a:pt x="9763" y="8055"/>
                  </a:lnTo>
                  <a:lnTo>
                    <a:pt x="9763" y="8136"/>
                  </a:lnTo>
                  <a:lnTo>
                    <a:pt x="9722" y="8258"/>
                  </a:lnTo>
                  <a:lnTo>
                    <a:pt x="9681" y="8339"/>
                  </a:lnTo>
                  <a:lnTo>
                    <a:pt x="9519" y="8502"/>
                  </a:lnTo>
                  <a:lnTo>
                    <a:pt x="9315" y="8624"/>
                  </a:lnTo>
                  <a:lnTo>
                    <a:pt x="9112" y="8705"/>
                  </a:lnTo>
                  <a:lnTo>
                    <a:pt x="8909" y="8746"/>
                  </a:lnTo>
                  <a:lnTo>
                    <a:pt x="8705" y="8787"/>
                  </a:lnTo>
                  <a:lnTo>
                    <a:pt x="8461" y="8787"/>
                  </a:lnTo>
                  <a:lnTo>
                    <a:pt x="8258" y="8746"/>
                  </a:lnTo>
                  <a:lnTo>
                    <a:pt x="8054" y="8665"/>
                  </a:lnTo>
                  <a:lnTo>
                    <a:pt x="7851" y="8624"/>
                  </a:lnTo>
                  <a:lnTo>
                    <a:pt x="7770" y="8624"/>
                  </a:lnTo>
                  <a:lnTo>
                    <a:pt x="7688" y="8665"/>
                  </a:lnTo>
                  <a:lnTo>
                    <a:pt x="7444" y="8909"/>
                  </a:lnTo>
                  <a:lnTo>
                    <a:pt x="7200" y="9193"/>
                  </a:lnTo>
                  <a:lnTo>
                    <a:pt x="6997" y="9560"/>
                  </a:lnTo>
                  <a:lnTo>
                    <a:pt x="6834" y="10007"/>
                  </a:lnTo>
                  <a:lnTo>
                    <a:pt x="6793" y="10454"/>
                  </a:lnTo>
                  <a:lnTo>
                    <a:pt x="6753" y="10902"/>
                  </a:lnTo>
                  <a:lnTo>
                    <a:pt x="6793" y="11349"/>
                  </a:lnTo>
                  <a:lnTo>
                    <a:pt x="6793" y="11634"/>
                  </a:lnTo>
                  <a:lnTo>
                    <a:pt x="6834" y="11756"/>
                  </a:lnTo>
                  <a:lnTo>
                    <a:pt x="6834" y="11797"/>
                  </a:lnTo>
                  <a:lnTo>
                    <a:pt x="5939" y="11797"/>
                  </a:lnTo>
                  <a:lnTo>
                    <a:pt x="4841" y="11756"/>
                  </a:lnTo>
                  <a:lnTo>
                    <a:pt x="3743" y="11715"/>
                  </a:lnTo>
                  <a:lnTo>
                    <a:pt x="2645" y="11634"/>
                  </a:lnTo>
                  <a:lnTo>
                    <a:pt x="2278" y="11593"/>
                  </a:lnTo>
                  <a:lnTo>
                    <a:pt x="2238" y="11593"/>
                  </a:lnTo>
                  <a:lnTo>
                    <a:pt x="2238" y="10943"/>
                  </a:lnTo>
                  <a:lnTo>
                    <a:pt x="2278" y="10129"/>
                  </a:lnTo>
                  <a:lnTo>
                    <a:pt x="2360" y="9316"/>
                  </a:lnTo>
                  <a:lnTo>
                    <a:pt x="2482" y="8502"/>
                  </a:lnTo>
                  <a:lnTo>
                    <a:pt x="2482" y="8421"/>
                  </a:lnTo>
                  <a:lnTo>
                    <a:pt x="2482" y="8380"/>
                  </a:lnTo>
                  <a:lnTo>
                    <a:pt x="2400" y="8299"/>
                  </a:lnTo>
                  <a:lnTo>
                    <a:pt x="2360" y="8258"/>
                  </a:lnTo>
                  <a:lnTo>
                    <a:pt x="2075" y="8177"/>
                  </a:lnTo>
                  <a:lnTo>
                    <a:pt x="1790" y="8095"/>
                  </a:lnTo>
                  <a:lnTo>
                    <a:pt x="1546" y="7933"/>
                  </a:lnTo>
                  <a:lnTo>
                    <a:pt x="1302" y="7770"/>
                  </a:lnTo>
                  <a:lnTo>
                    <a:pt x="1099" y="7566"/>
                  </a:lnTo>
                  <a:lnTo>
                    <a:pt x="895" y="7363"/>
                  </a:lnTo>
                  <a:lnTo>
                    <a:pt x="733" y="7119"/>
                  </a:lnTo>
                  <a:lnTo>
                    <a:pt x="570" y="6875"/>
                  </a:lnTo>
                  <a:lnTo>
                    <a:pt x="448" y="6590"/>
                  </a:lnTo>
                  <a:lnTo>
                    <a:pt x="407" y="6305"/>
                  </a:lnTo>
                  <a:lnTo>
                    <a:pt x="367" y="5980"/>
                  </a:lnTo>
                  <a:lnTo>
                    <a:pt x="407" y="5655"/>
                  </a:lnTo>
                  <a:lnTo>
                    <a:pt x="529" y="5370"/>
                  </a:lnTo>
                  <a:lnTo>
                    <a:pt x="651" y="5085"/>
                  </a:lnTo>
                  <a:lnTo>
                    <a:pt x="1058" y="4516"/>
                  </a:lnTo>
                  <a:lnTo>
                    <a:pt x="1953" y="3377"/>
                  </a:lnTo>
                  <a:lnTo>
                    <a:pt x="2889" y="2238"/>
                  </a:lnTo>
                  <a:lnTo>
                    <a:pt x="3295" y="1790"/>
                  </a:lnTo>
                  <a:lnTo>
                    <a:pt x="3743" y="1343"/>
                  </a:lnTo>
                  <a:lnTo>
                    <a:pt x="4231" y="936"/>
                  </a:lnTo>
                  <a:lnTo>
                    <a:pt x="4475" y="733"/>
                  </a:lnTo>
                  <a:lnTo>
                    <a:pt x="4760" y="611"/>
                  </a:lnTo>
                  <a:lnTo>
                    <a:pt x="5126" y="489"/>
                  </a:lnTo>
                  <a:lnTo>
                    <a:pt x="5492" y="407"/>
                  </a:lnTo>
                  <a:close/>
                  <a:moveTo>
                    <a:pt x="5533" y="1"/>
                  </a:moveTo>
                  <a:lnTo>
                    <a:pt x="5166" y="41"/>
                  </a:lnTo>
                  <a:lnTo>
                    <a:pt x="4841" y="163"/>
                  </a:lnTo>
                  <a:lnTo>
                    <a:pt x="4516" y="285"/>
                  </a:lnTo>
                  <a:lnTo>
                    <a:pt x="4190" y="448"/>
                  </a:lnTo>
                  <a:lnTo>
                    <a:pt x="3905" y="652"/>
                  </a:lnTo>
                  <a:lnTo>
                    <a:pt x="3377" y="1140"/>
                  </a:lnTo>
                  <a:lnTo>
                    <a:pt x="2889" y="1628"/>
                  </a:lnTo>
                  <a:lnTo>
                    <a:pt x="1790" y="2889"/>
                  </a:lnTo>
                  <a:lnTo>
                    <a:pt x="773" y="4231"/>
                  </a:lnTo>
                  <a:lnTo>
                    <a:pt x="367" y="4800"/>
                  </a:lnTo>
                  <a:lnTo>
                    <a:pt x="204" y="5126"/>
                  </a:lnTo>
                  <a:lnTo>
                    <a:pt x="82" y="5451"/>
                  </a:lnTo>
                  <a:lnTo>
                    <a:pt x="1" y="5777"/>
                  </a:lnTo>
                  <a:lnTo>
                    <a:pt x="1" y="6102"/>
                  </a:lnTo>
                  <a:lnTo>
                    <a:pt x="1" y="6428"/>
                  </a:lnTo>
                  <a:lnTo>
                    <a:pt x="123" y="6794"/>
                  </a:lnTo>
                  <a:lnTo>
                    <a:pt x="285" y="7119"/>
                  </a:lnTo>
                  <a:lnTo>
                    <a:pt x="448" y="7444"/>
                  </a:lnTo>
                  <a:lnTo>
                    <a:pt x="692" y="7729"/>
                  </a:lnTo>
                  <a:lnTo>
                    <a:pt x="936" y="7973"/>
                  </a:lnTo>
                  <a:lnTo>
                    <a:pt x="1262" y="8217"/>
                  </a:lnTo>
                  <a:lnTo>
                    <a:pt x="1546" y="8421"/>
                  </a:lnTo>
                  <a:lnTo>
                    <a:pt x="1872" y="8543"/>
                  </a:lnTo>
                  <a:lnTo>
                    <a:pt x="2078" y="8611"/>
                  </a:lnTo>
                  <a:lnTo>
                    <a:pt x="2078" y="8611"/>
                  </a:lnTo>
                  <a:lnTo>
                    <a:pt x="1953" y="9234"/>
                  </a:lnTo>
                  <a:lnTo>
                    <a:pt x="1872" y="10088"/>
                  </a:lnTo>
                  <a:lnTo>
                    <a:pt x="1831" y="10943"/>
                  </a:lnTo>
                  <a:lnTo>
                    <a:pt x="1831" y="11797"/>
                  </a:lnTo>
                  <a:lnTo>
                    <a:pt x="1872" y="11919"/>
                  </a:lnTo>
                  <a:lnTo>
                    <a:pt x="1953" y="11959"/>
                  </a:lnTo>
                  <a:lnTo>
                    <a:pt x="1994" y="11959"/>
                  </a:lnTo>
                  <a:lnTo>
                    <a:pt x="2685" y="12041"/>
                  </a:lnTo>
                  <a:lnTo>
                    <a:pt x="3377" y="12122"/>
                  </a:lnTo>
                  <a:lnTo>
                    <a:pt x="4760" y="12163"/>
                  </a:lnTo>
                  <a:lnTo>
                    <a:pt x="5573" y="12204"/>
                  </a:lnTo>
                  <a:lnTo>
                    <a:pt x="6834" y="12204"/>
                  </a:lnTo>
                  <a:lnTo>
                    <a:pt x="7038" y="12163"/>
                  </a:lnTo>
                  <a:lnTo>
                    <a:pt x="7160" y="12122"/>
                  </a:lnTo>
                  <a:lnTo>
                    <a:pt x="7200" y="12041"/>
                  </a:lnTo>
                  <a:lnTo>
                    <a:pt x="7241" y="11919"/>
                  </a:lnTo>
                  <a:lnTo>
                    <a:pt x="7200" y="11797"/>
                  </a:lnTo>
                  <a:lnTo>
                    <a:pt x="7160" y="11309"/>
                  </a:lnTo>
                  <a:lnTo>
                    <a:pt x="7160" y="10821"/>
                  </a:lnTo>
                  <a:lnTo>
                    <a:pt x="7200" y="10332"/>
                  </a:lnTo>
                  <a:lnTo>
                    <a:pt x="7282" y="9966"/>
                  </a:lnTo>
                  <a:lnTo>
                    <a:pt x="7444" y="9560"/>
                  </a:lnTo>
                  <a:lnTo>
                    <a:pt x="7648" y="9234"/>
                  </a:lnTo>
                  <a:lnTo>
                    <a:pt x="7810" y="9112"/>
                  </a:lnTo>
                  <a:lnTo>
                    <a:pt x="7917" y="9032"/>
                  </a:lnTo>
                  <a:lnTo>
                    <a:pt x="7917" y="9032"/>
                  </a:lnTo>
                  <a:lnTo>
                    <a:pt x="8054" y="9071"/>
                  </a:lnTo>
                  <a:lnTo>
                    <a:pt x="8339" y="9153"/>
                  </a:lnTo>
                  <a:lnTo>
                    <a:pt x="8990" y="9153"/>
                  </a:lnTo>
                  <a:lnTo>
                    <a:pt x="9315" y="9071"/>
                  </a:lnTo>
                  <a:lnTo>
                    <a:pt x="9600" y="8949"/>
                  </a:lnTo>
                  <a:lnTo>
                    <a:pt x="9844" y="8746"/>
                  </a:lnTo>
                  <a:lnTo>
                    <a:pt x="10048" y="8502"/>
                  </a:lnTo>
                  <a:lnTo>
                    <a:pt x="10170" y="8258"/>
                  </a:lnTo>
                  <a:lnTo>
                    <a:pt x="10170" y="8014"/>
                  </a:lnTo>
                  <a:lnTo>
                    <a:pt x="10129" y="7892"/>
                  </a:lnTo>
                  <a:lnTo>
                    <a:pt x="10088" y="7770"/>
                  </a:lnTo>
                  <a:lnTo>
                    <a:pt x="10007" y="7648"/>
                  </a:lnTo>
                  <a:lnTo>
                    <a:pt x="9885" y="7566"/>
                  </a:lnTo>
                  <a:lnTo>
                    <a:pt x="9722" y="7485"/>
                  </a:lnTo>
                  <a:lnTo>
                    <a:pt x="9559" y="7444"/>
                  </a:lnTo>
                  <a:lnTo>
                    <a:pt x="9234" y="7404"/>
                  </a:lnTo>
                  <a:lnTo>
                    <a:pt x="8835" y="7404"/>
                  </a:lnTo>
                  <a:lnTo>
                    <a:pt x="9234" y="6834"/>
                  </a:lnTo>
                  <a:lnTo>
                    <a:pt x="9478" y="6387"/>
                  </a:lnTo>
                  <a:lnTo>
                    <a:pt x="9681" y="5939"/>
                  </a:lnTo>
                  <a:lnTo>
                    <a:pt x="9844" y="5492"/>
                  </a:lnTo>
                  <a:lnTo>
                    <a:pt x="9926" y="5045"/>
                  </a:lnTo>
                  <a:lnTo>
                    <a:pt x="9926" y="4556"/>
                  </a:lnTo>
                  <a:lnTo>
                    <a:pt x="9885" y="4312"/>
                  </a:lnTo>
                  <a:lnTo>
                    <a:pt x="9804" y="4068"/>
                  </a:lnTo>
                  <a:lnTo>
                    <a:pt x="9681" y="3621"/>
                  </a:lnTo>
                  <a:lnTo>
                    <a:pt x="9478" y="3214"/>
                  </a:lnTo>
                  <a:lnTo>
                    <a:pt x="9234" y="2807"/>
                  </a:lnTo>
                  <a:lnTo>
                    <a:pt x="8990" y="2401"/>
                  </a:lnTo>
                  <a:lnTo>
                    <a:pt x="8380" y="1668"/>
                  </a:lnTo>
                  <a:lnTo>
                    <a:pt x="7770" y="977"/>
                  </a:lnTo>
                  <a:lnTo>
                    <a:pt x="7485" y="733"/>
                  </a:lnTo>
                  <a:lnTo>
                    <a:pt x="7200" y="529"/>
                  </a:lnTo>
                  <a:lnTo>
                    <a:pt x="6875" y="367"/>
                  </a:lnTo>
                  <a:lnTo>
                    <a:pt x="6590" y="204"/>
                  </a:lnTo>
                  <a:lnTo>
                    <a:pt x="6224" y="82"/>
                  </a:lnTo>
                  <a:lnTo>
                    <a:pt x="5899" y="41"/>
                  </a:lnTo>
                  <a:lnTo>
                    <a:pt x="55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5"/>
            <p:cNvSpPr/>
            <p:nvPr/>
          </p:nvSpPr>
          <p:spPr>
            <a:xfrm>
              <a:off x="6216962" y="2548594"/>
              <a:ext cx="102405" cy="91240"/>
            </a:xfrm>
            <a:custGeom>
              <a:avLst/>
              <a:gdLst/>
              <a:ahLst/>
              <a:cxnLst/>
              <a:rect l="l" t="t" r="r" b="b"/>
              <a:pathLst>
                <a:path w="2238" h="1994" extrusionOk="0">
                  <a:moveTo>
                    <a:pt x="1994" y="0"/>
                  </a:moveTo>
                  <a:lnTo>
                    <a:pt x="1912" y="41"/>
                  </a:lnTo>
                  <a:lnTo>
                    <a:pt x="1099" y="407"/>
                  </a:lnTo>
                  <a:lnTo>
                    <a:pt x="733" y="610"/>
                  </a:lnTo>
                  <a:lnTo>
                    <a:pt x="367" y="814"/>
                  </a:lnTo>
                  <a:lnTo>
                    <a:pt x="204" y="936"/>
                  </a:lnTo>
                  <a:lnTo>
                    <a:pt x="82" y="1098"/>
                  </a:lnTo>
                  <a:lnTo>
                    <a:pt x="41" y="1261"/>
                  </a:lnTo>
                  <a:lnTo>
                    <a:pt x="1" y="1464"/>
                  </a:lnTo>
                  <a:lnTo>
                    <a:pt x="82" y="1668"/>
                  </a:lnTo>
                  <a:lnTo>
                    <a:pt x="163" y="1830"/>
                  </a:lnTo>
                  <a:lnTo>
                    <a:pt x="326" y="1912"/>
                  </a:lnTo>
                  <a:lnTo>
                    <a:pt x="529" y="1993"/>
                  </a:lnTo>
                  <a:lnTo>
                    <a:pt x="773" y="1993"/>
                  </a:lnTo>
                  <a:lnTo>
                    <a:pt x="1018" y="1912"/>
                  </a:lnTo>
                  <a:lnTo>
                    <a:pt x="1506" y="1790"/>
                  </a:lnTo>
                  <a:lnTo>
                    <a:pt x="1587" y="1749"/>
                  </a:lnTo>
                  <a:lnTo>
                    <a:pt x="1628" y="1668"/>
                  </a:lnTo>
                  <a:lnTo>
                    <a:pt x="1628" y="1586"/>
                  </a:lnTo>
                  <a:lnTo>
                    <a:pt x="1628" y="1546"/>
                  </a:lnTo>
                  <a:lnTo>
                    <a:pt x="1587" y="1464"/>
                  </a:lnTo>
                  <a:lnTo>
                    <a:pt x="1546" y="1424"/>
                  </a:lnTo>
                  <a:lnTo>
                    <a:pt x="1465" y="1383"/>
                  </a:lnTo>
                  <a:lnTo>
                    <a:pt x="1384" y="1383"/>
                  </a:lnTo>
                  <a:lnTo>
                    <a:pt x="936" y="1546"/>
                  </a:lnTo>
                  <a:lnTo>
                    <a:pt x="733" y="1586"/>
                  </a:lnTo>
                  <a:lnTo>
                    <a:pt x="570" y="1586"/>
                  </a:lnTo>
                  <a:lnTo>
                    <a:pt x="448" y="1546"/>
                  </a:lnTo>
                  <a:lnTo>
                    <a:pt x="407" y="1464"/>
                  </a:lnTo>
                  <a:lnTo>
                    <a:pt x="407" y="1383"/>
                  </a:lnTo>
                  <a:lnTo>
                    <a:pt x="448" y="1302"/>
                  </a:lnTo>
                  <a:lnTo>
                    <a:pt x="529" y="1180"/>
                  </a:lnTo>
                  <a:lnTo>
                    <a:pt x="651" y="1098"/>
                  </a:lnTo>
                  <a:lnTo>
                    <a:pt x="814" y="1017"/>
                  </a:lnTo>
                  <a:lnTo>
                    <a:pt x="1221" y="814"/>
                  </a:lnTo>
                  <a:lnTo>
                    <a:pt x="2116" y="366"/>
                  </a:lnTo>
                  <a:lnTo>
                    <a:pt x="2197" y="325"/>
                  </a:lnTo>
                  <a:lnTo>
                    <a:pt x="2238" y="244"/>
                  </a:lnTo>
                  <a:lnTo>
                    <a:pt x="2238" y="163"/>
                  </a:lnTo>
                  <a:lnTo>
                    <a:pt x="2197" y="81"/>
                  </a:lnTo>
                  <a:lnTo>
                    <a:pt x="2156" y="41"/>
                  </a:lnTo>
                  <a:lnTo>
                    <a:pt x="20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5"/>
            <p:cNvSpPr/>
            <p:nvPr/>
          </p:nvSpPr>
          <p:spPr>
            <a:xfrm>
              <a:off x="6373320" y="2591378"/>
              <a:ext cx="24251" cy="24251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44" y="1"/>
                  </a:moveTo>
                  <a:lnTo>
                    <a:pt x="122" y="41"/>
                  </a:lnTo>
                  <a:lnTo>
                    <a:pt x="41" y="82"/>
                  </a:lnTo>
                  <a:lnTo>
                    <a:pt x="0" y="163"/>
                  </a:lnTo>
                  <a:lnTo>
                    <a:pt x="0" y="285"/>
                  </a:lnTo>
                  <a:lnTo>
                    <a:pt x="0" y="367"/>
                  </a:lnTo>
                  <a:lnTo>
                    <a:pt x="41" y="448"/>
                  </a:lnTo>
                  <a:lnTo>
                    <a:pt x="122" y="489"/>
                  </a:lnTo>
                  <a:lnTo>
                    <a:pt x="244" y="529"/>
                  </a:lnTo>
                  <a:lnTo>
                    <a:pt x="366" y="489"/>
                  </a:lnTo>
                  <a:lnTo>
                    <a:pt x="448" y="448"/>
                  </a:lnTo>
                  <a:lnTo>
                    <a:pt x="489" y="367"/>
                  </a:lnTo>
                  <a:lnTo>
                    <a:pt x="529" y="285"/>
                  </a:lnTo>
                  <a:lnTo>
                    <a:pt x="489" y="163"/>
                  </a:lnTo>
                  <a:lnTo>
                    <a:pt x="448" y="82"/>
                  </a:lnTo>
                  <a:lnTo>
                    <a:pt x="366" y="41"/>
                  </a:lnTo>
                  <a:lnTo>
                    <a:pt x="2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5"/>
            <p:cNvSpPr/>
            <p:nvPr/>
          </p:nvSpPr>
          <p:spPr>
            <a:xfrm>
              <a:off x="6276540" y="2511346"/>
              <a:ext cx="22375" cy="24251"/>
            </a:xfrm>
            <a:custGeom>
              <a:avLst/>
              <a:gdLst/>
              <a:ahLst/>
              <a:cxnLst/>
              <a:rect l="l" t="t" r="r" b="b"/>
              <a:pathLst>
                <a:path w="489" h="530" extrusionOk="0">
                  <a:moveTo>
                    <a:pt x="122" y="1"/>
                  </a:moveTo>
                  <a:lnTo>
                    <a:pt x="41" y="82"/>
                  </a:lnTo>
                  <a:lnTo>
                    <a:pt x="0" y="163"/>
                  </a:lnTo>
                  <a:lnTo>
                    <a:pt x="0" y="245"/>
                  </a:lnTo>
                  <a:lnTo>
                    <a:pt x="0" y="367"/>
                  </a:lnTo>
                  <a:lnTo>
                    <a:pt x="41" y="448"/>
                  </a:lnTo>
                  <a:lnTo>
                    <a:pt x="122" y="489"/>
                  </a:lnTo>
                  <a:lnTo>
                    <a:pt x="244" y="529"/>
                  </a:lnTo>
                  <a:lnTo>
                    <a:pt x="366" y="489"/>
                  </a:lnTo>
                  <a:lnTo>
                    <a:pt x="448" y="448"/>
                  </a:lnTo>
                  <a:lnTo>
                    <a:pt x="488" y="367"/>
                  </a:lnTo>
                  <a:lnTo>
                    <a:pt x="488" y="245"/>
                  </a:lnTo>
                  <a:lnTo>
                    <a:pt x="488" y="163"/>
                  </a:lnTo>
                  <a:lnTo>
                    <a:pt x="448" y="82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5"/>
            <p:cNvSpPr/>
            <p:nvPr/>
          </p:nvSpPr>
          <p:spPr>
            <a:xfrm>
              <a:off x="6211380" y="2658369"/>
              <a:ext cx="76369" cy="52164"/>
            </a:xfrm>
            <a:custGeom>
              <a:avLst/>
              <a:gdLst/>
              <a:ahLst/>
              <a:cxnLst/>
              <a:rect l="l" t="t" r="r" b="b"/>
              <a:pathLst>
                <a:path w="1669" h="1140" extrusionOk="0">
                  <a:moveTo>
                    <a:pt x="163" y="1"/>
                  </a:moveTo>
                  <a:lnTo>
                    <a:pt x="82" y="42"/>
                  </a:lnTo>
                  <a:lnTo>
                    <a:pt x="41" y="82"/>
                  </a:lnTo>
                  <a:lnTo>
                    <a:pt x="1" y="164"/>
                  </a:lnTo>
                  <a:lnTo>
                    <a:pt x="1" y="245"/>
                  </a:lnTo>
                  <a:lnTo>
                    <a:pt x="41" y="326"/>
                  </a:lnTo>
                  <a:lnTo>
                    <a:pt x="163" y="489"/>
                  </a:lnTo>
                  <a:lnTo>
                    <a:pt x="326" y="652"/>
                  </a:lnTo>
                  <a:lnTo>
                    <a:pt x="489" y="774"/>
                  </a:lnTo>
                  <a:lnTo>
                    <a:pt x="651" y="896"/>
                  </a:lnTo>
                  <a:lnTo>
                    <a:pt x="855" y="977"/>
                  </a:lnTo>
                  <a:lnTo>
                    <a:pt x="1058" y="1059"/>
                  </a:lnTo>
                  <a:lnTo>
                    <a:pt x="1262" y="1099"/>
                  </a:lnTo>
                  <a:lnTo>
                    <a:pt x="1465" y="1140"/>
                  </a:lnTo>
                  <a:lnTo>
                    <a:pt x="1546" y="1099"/>
                  </a:lnTo>
                  <a:lnTo>
                    <a:pt x="1587" y="1059"/>
                  </a:lnTo>
                  <a:lnTo>
                    <a:pt x="1668" y="1018"/>
                  </a:lnTo>
                  <a:lnTo>
                    <a:pt x="1668" y="937"/>
                  </a:lnTo>
                  <a:lnTo>
                    <a:pt x="1668" y="855"/>
                  </a:lnTo>
                  <a:lnTo>
                    <a:pt x="1587" y="774"/>
                  </a:lnTo>
                  <a:lnTo>
                    <a:pt x="1546" y="733"/>
                  </a:lnTo>
                  <a:lnTo>
                    <a:pt x="1384" y="733"/>
                  </a:lnTo>
                  <a:lnTo>
                    <a:pt x="1343" y="692"/>
                  </a:lnTo>
                  <a:lnTo>
                    <a:pt x="1140" y="652"/>
                  </a:lnTo>
                  <a:lnTo>
                    <a:pt x="1058" y="652"/>
                  </a:lnTo>
                  <a:lnTo>
                    <a:pt x="1017" y="611"/>
                  </a:lnTo>
                  <a:lnTo>
                    <a:pt x="977" y="611"/>
                  </a:lnTo>
                  <a:lnTo>
                    <a:pt x="936" y="570"/>
                  </a:lnTo>
                  <a:lnTo>
                    <a:pt x="855" y="530"/>
                  </a:lnTo>
                  <a:lnTo>
                    <a:pt x="692" y="448"/>
                  </a:lnTo>
                  <a:lnTo>
                    <a:pt x="692" y="408"/>
                  </a:lnTo>
                  <a:lnTo>
                    <a:pt x="651" y="408"/>
                  </a:lnTo>
                  <a:lnTo>
                    <a:pt x="611" y="367"/>
                  </a:lnTo>
                  <a:lnTo>
                    <a:pt x="448" y="245"/>
                  </a:lnTo>
                  <a:lnTo>
                    <a:pt x="448" y="204"/>
                  </a:lnTo>
                  <a:lnTo>
                    <a:pt x="367" y="123"/>
                  </a:lnTo>
                  <a:lnTo>
                    <a:pt x="326" y="42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5"/>
            <p:cNvSpPr/>
            <p:nvPr/>
          </p:nvSpPr>
          <p:spPr>
            <a:xfrm>
              <a:off x="6323077" y="2328952"/>
              <a:ext cx="303418" cy="431859"/>
            </a:xfrm>
            <a:custGeom>
              <a:avLst/>
              <a:gdLst/>
              <a:ahLst/>
              <a:cxnLst/>
              <a:rect l="l" t="t" r="r" b="b"/>
              <a:pathLst>
                <a:path w="6631" h="9438" extrusionOk="0">
                  <a:moveTo>
                    <a:pt x="1261" y="0"/>
                  </a:moveTo>
                  <a:lnTo>
                    <a:pt x="936" y="41"/>
                  </a:lnTo>
                  <a:lnTo>
                    <a:pt x="651" y="163"/>
                  </a:lnTo>
                  <a:lnTo>
                    <a:pt x="366" y="326"/>
                  </a:lnTo>
                  <a:lnTo>
                    <a:pt x="244" y="407"/>
                  </a:lnTo>
                  <a:lnTo>
                    <a:pt x="163" y="529"/>
                  </a:lnTo>
                  <a:lnTo>
                    <a:pt x="82" y="651"/>
                  </a:lnTo>
                  <a:lnTo>
                    <a:pt x="41" y="814"/>
                  </a:lnTo>
                  <a:lnTo>
                    <a:pt x="0" y="1099"/>
                  </a:lnTo>
                  <a:lnTo>
                    <a:pt x="41" y="1424"/>
                  </a:lnTo>
                  <a:lnTo>
                    <a:pt x="41" y="1465"/>
                  </a:lnTo>
                  <a:lnTo>
                    <a:pt x="82" y="1505"/>
                  </a:lnTo>
                  <a:lnTo>
                    <a:pt x="244" y="1749"/>
                  </a:lnTo>
                  <a:lnTo>
                    <a:pt x="448" y="1993"/>
                  </a:lnTo>
                  <a:lnTo>
                    <a:pt x="692" y="2115"/>
                  </a:lnTo>
                  <a:lnTo>
                    <a:pt x="976" y="2197"/>
                  </a:lnTo>
                  <a:lnTo>
                    <a:pt x="895" y="2563"/>
                  </a:lnTo>
                  <a:lnTo>
                    <a:pt x="895" y="2929"/>
                  </a:lnTo>
                  <a:lnTo>
                    <a:pt x="1017" y="3295"/>
                  </a:lnTo>
                  <a:lnTo>
                    <a:pt x="1098" y="3458"/>
                  </a:lnTo>
                  <a:lnTo>
                    <a:pt x="1220" y="3620"/>
                  </a:lnTo>
                  <a:lnTo>
                    <a:pt x="1464" y="3905"/>
                  </a:lnTo>
                  <a:lnTo>
                    <a:pt x="1790" y="4109"/>
                  </a:lnTo>
                  <a:lnTo>
                    <a:pt x="2115" y="4231"/>
                  </a:lnTo>
                  <a:lnTo>
                    <a:pt x="2481" y="4271"/>
                  </a:lnTo>
                  <a:lnTo>
                    <a:pt x="2481" y="4678"/>
                  </a:lnTo>
                  <a:lnTo>
                    <a:pt x="2563" y="5044"/>
                  </a:lnTo>
                  <a:lnTo>
                    <a:pt x="2685" y="5410"/>
                  </a:lnTo>
                  <a:lnTo>
                    <a:pt x="2929" y="5736"/>
                  </a:lnTo>
                  <a:lnTo>
                    <a:pt x="3214" y="6020"/>
                  </a:lnTo>
                  <a:lnTo>
                    <a:pt x="3539" y="6224"/>
                  </a:lnTo>
                  <a:lnTo>
                    <a:pt x="3905" y="6386"/>
                  </a:lnTo>
                  <a:lnTo>
                    <a:pt x="4312" y="6427"/>
                  </a:lnTo>
                  <a:lnTo>
                    <a:pt x="4108" y="7078"/>
                  </a:lnTo>
                  <a:lnTo>
                    <a:pt x="3986" y="7769"/>
                  </a:lnTo>
                  <a:lnTo>
                    <a:pt x="3905" y="8461"/>
                  </a:lnTo>
                  <a:lnTo>
                    <a:pt x="3946" y="9152"/>
                  </a:lnTo>
                  <a:lnTo>
                    <a:pt x="3986" y="9274"/>
                  </a:lnTo>
                  <a:lnTo>
                    <a:pt x="4068" y="9356"/>
                  </a:lnTo>
                  <a:lnTo>
                    <a:pt x="4475" y="9437"/>
                  </a:lnTo>
                  <a:lnTo>
                    <a:pt x="4841" y="9437"/>
                  </a:lnTo>
                  <a:lnTo>
                    <a:pt x="5207" y="9315"/>
                  </a:lnTo>
                  <a:lnTo>
                    <a:pt x="5532" y="9152"/>
                  </a:lnTo>
                  <a:lnTo>
                    <a:pt x="5817" y="8949"/>
                  </a:lnTo>
                  <a:lnTo>
                    <a:pt x="6102" y="8705"/>
                  </a:lnTo>
                  <a:lnTo>
                    <a:pt x="6305" y="8380"/>
                  </a:lnTo>
                  <a:lnTo>
                    <a:pt x="6468" y="8054"/>
                  </a:lnTo>
                  <a:lnTo>
                    <a:pt x="6590" y="7607"/>
                  </a:lnTo>
                  <a:lnTo>
                    <a:pt x="6630" y="7200"/>
                  </a:lnTo>
                  <a:lnTo>
                    <a:pt x="6630" y="6753"/>
                  </a:lnTo>
                  <a:lnTo>
                    <a:pt x="6590" y="6346"/>
                  </a:lnTo>
                  <a:lnTo>
                    <a:pt x="6468" y="5898"/>
                  </a:lnTo>
                  <a:lnTo>
                    <a:pt x="6305" y="5492"/>
                  </a:lnTo>
                  <a:lnTo>
                    <a:pt x="6142" y="5125"/>
                  </a:lnTo>
                  <a:lnTo>
                    <a:pt x="5939" y="4719"/>
                  </a:lnTo>
                  <a:lnTo>
                    <a:pt x="5451" y="3905"/>
                  </a:lnTo>
                  <a:lnTo>
                    <a:pt x="4922" y="3132"/>
                  </a:lnTo>
                  <a:lnTo>
                    <a:pt x="4352" y="2360"/>
                  </a:lnTo>
                  <a:lnTo>
                    <a:pt x="3742" y="1627"/>
                  </a:lnTo>
                  <a:lnTo>
                    <a:pt x="3295" y="1058"/>
                  </a:lnTo>
                  <a:lnTo>
                    <a:pt x="3051" y="773"/>
                  </a:lnTo>
                  <a:lnTo>
                    <a:pt x="2807" y="529"/>
                  </a:lnTo>
                  <a:lnTo>
                    <a:pt x="2563" y="326"/>
                  </a:lnTo>
                  <a:lnTo>
                    <a:pt x="2278" y="163"/>
                  </a:lnTo>
                  <a:lnTo>
                    <a:pt x="1912" y="41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5"/>
            <p:cNvSpPr/>
            <p:nvPr/>
          </p:nvSpPr>
          <p:spPr>
            <a:xfrm>
              <a:off x="5552501" y="2230296"/>
              <a:ext cx="374159" cy="800390"/>
            </a:xfrm>
            <a:custGeom>
              <a:avLst/>
              <a:gdLst/>
              <a:ahLst/>
              <a:cxnLst/>
              <a:rect l="l" t="t" r="r" b="b"/>
              <a:pathLst>
                <a:path w="8177" h="17492" extrusionOk="0">
                  <a:moveTo>
                    <a:pt x="2685" y="0"/>
                  </a:moveTo>
                  <a:lnTo>
                    <a:pt x="2481" y="41"/>
                  </a:lnTo>
                  <a:lnTo>
                    <a:pt x="2359" y="163"/>
                  </a:lnTo>
                  <a:lnTo>
                    <a:pt x="2237" y="326"/>
                  </a:lnTo>
                  <a:lnTo>
                    <a:pt x="2156" y="489"/>
                  </a:lnTo>
                  <a:lnTo>
                    <a:pt x="2156" y="651"/>
                  </a:lnTo>
                  <a:lnTo>
                    <a:pt x="2115" y="855"/>
                  </a:lnTo>
                  <a:lnTo>
                    <a:pt x="2156" y="1221"/>
                  </a:lnTo>
                  <a:lnTo>
                    <a:pt x="2115" y="1587"/>
                  </a:lnTo>
                  <a:lnTo>
                    <a:pt x="2075" y="1465"/>
                  </a:lnTo>
                  <a:lnTo>
                    <a:pt x="2075" y="1302"/>
                  </a:lnTo>
                  <a:lnTo>
                    <a:pt x="2075" y="1017"/>
                  </a:lnTo>
                  <a:lnTo>
                    <a:pt x="2075" y="733"/>
                  </a:lnTo>
                  <a:lnTo>
                    <a:pt x="2034" y="611"/>
                  </a:lnTo>
                  <a:lnTo>
                    <a:pt x="1953" y="489"/>
                  </a:lnTo>
                  <a:lnTo>
                    <a:pt x="1831" y="407"/>
                  </a:lnTo>
                  <a:lnTo>
                    <a:pt x="1709" y="367"/>
                  </a:lnTo>
                  <a:lnTo>
                    <a:pt x="1587" y="367"/>
                  </a:lnTo>
                  <a:lnTo>
                    <a:pt x="1465" y="407"/>
                  </a:lnTo>
                  <a:lnTo>
                    <a:pt x="1343" y="448"/>
                  </a:lnTo>
                  <a:lnTo>
                    <a:pt x="1261" y="529"/>
                  </a:lnTo>
                  <a:lnTo>
                    <a:pt x="1139" y="651"/>
                  </a:lnTo>
                  <a:lnTo>
                    <a:pt x="1098" y="773"/>
                  </a:lnTo>
                  <a:lnTo>
                    <a:pt x="1017" y="1017"/>
                  </a:lnTo>
                  <a:lnTo>
                    <a:pt x="1017" y="1261"/>
                  </a:lnTo>
                  <a:lnTo>
                    <a:pt x="936" y="1139"/>
                  </a:lnTo>
                  <a:lnTo>
                    <a:pt x="854" y="1058"/>
                  </a:lnTo>
                  <a:lnTo>
                    <a:pt x="732" y="977"/>
                  </a:lnTo>
                  <a:lnTo>
                    <a:pt x="570" y="977"/>
                  </a:lnTo>
                  <a:lnTo>
                    <a:pt x="488" y="1017"/>
                  </a:lnTo>
                  <a:lnTo>
                    <a:pt x="407" y="1058"/>
                  </a:lnTo>
                  <a:lnTo>
                    <a:pt x="244" y="1221"/>
                  </a:lnTo>
                  <a:lnTo>
                    <a:pt x="163" y="1465"/>
                  </a:lnTo>
                  <a:lnTo>
                    <a:pt x="122" y="1668"/>
                  </a:lnTo>
                  <a:lnTo>
                    <a:pt x="82" y="2441"/>
                  </a:lnTo>
                  <a:lnTo>
                    <a:pt x="41" y="3255"/>
                  </a:lnTo>
                  <a:lnTo>
                    <a:pt x="0" y="4800"/>
                  </a:lnTo>
                  <a:lnTo>
                    <a:pt x="41" y="6346"/>
                  </a:lnTo>
                  <a:lnTo>
                    <a:pt x="122" y="7892"/>
                  </a:lnTo>
                  <a:lnTo>
                    <a:pt x="163" y="8583"/>
                  </a:lnTo>
                  <a:lnTo>
                    <a:pt x="244" y="9275"/>
                  </a:lnTo>
                  <a:lnTo>
                    <a:pt x="448" y="10658"/>
                  </a:lnTo>
                  <a:lnTo>
                    <a:pt x="651" y="12041"/>
                  </a:lnTo>
                  <a:lnTo>
                    <a:pt x="732" y="12732"/>
                  </a:lnTo>
                  <a:lnTo>
                    <a:pt x="895" y="13383"/>
                  </a:lnTo>
                  <a:lnTo>
                    <a:pt x="1098" y="13993"/>
                  </a:lnTo>
                  <a:lnTo>
                    <a:pt x="1343" y="14603"/>
                  </a:lnTo>
                  <a:lnTo>
                    <a:pt x="1709" y="15132"/>
                  </a:lnTo>
                  <a:lnTo>
                    <a:pt x="1912" y="15376"/>
                  </a:lnTo>
                  <a:lnTo>
                    <a:pt x="2115" y="15620"/>
                  </a:lnTo>
                  <a:lnTo>
                    <a:pt x="2400" y="15905"/>
                  </a:lnTo>
                  <a:lnTo>
                    <a:pt x="2766" y="16108"/>
                  </a:lnTo>
                  <a:lnTo>
                    <a:pt x="3132" y="16352"/>
                  </a:lnTo>
                  <a:lnTo>
                    <a:pt x="3498" y="16515"/>
                  </a:lnTo>
                  <a:lnTo>
                    <a:pt x="3864" y="16718"/>
                  </a:lnTo>
                  <a:lnTo>
                    <a:pt x="4271" y="16840"/>
                  </a:lnTo>
                  <a:lnTo>
                    <a:pt x="5044" y="17044"/>
                  </a:lnTo>
                  <a:lnTo>
                    <a:pt x="6061" y="17288"/>
                  </a:lnTo>
                  <a:lnTo>
                    <a:pt x="6671" y="17450"/>
                  </a:lnTo>
                  <a:lnTo>
                    <a:pt x="6915" y="17491"/>
                  </a:lnTo>
                  <a:lnTo>
                    <a:pt x="7607" y="15417"/>
                  </a:lnTo>
                  <a:lnTo>
                    <a:pt x="8176" y="13342"/>
                  </a:lnTo>
                  <a:lnTo>
                    <a:pt x="7485" y="12976"/>
                  </a:lnTo>
                  <a:lnTo>
                    <a:pt x="6793" y="12610"/>
                  </a:lnTo>
                  <a:lnTo>
                    <a:pt x="6508" y="12407"/>
                  </a:lnTo>
                  <a:lnTo>
                    <a:pt x="6183" y="12163"/>
                  </a:lnTo>
                  <a:lnTo>
                    <a:pt x="5898" y="11878"/>
                  </a:lnTo>
                  <a:lnTo>
                    <a:pt x="5654" y="11552"/>
                  </a:lnTo>
                  <a:lnTo>
                    <a:pt x="5288" y="10942"/>
                  </a:lnTo>
                  <a:lnTo>
                    <a:pt x="5003" y="10292"/>
                  </a:lnTo>
                  <a:lnTo>
                    <a:pt x="4800" y="9641"/>
                  </a:lnTo>
                  <a:lnTo>
                    <a:pt x="4637" y="8949"/>
                  </a:lnTo>
                  <a:lnTo>
                    <a:pt x="4434" y="7932"/>
                  </a:lnTo>
                  <a:lnTo>
                    <a:pt x="4312" y="6875"/>
                  </a:lnTo>
                  <a:lnTo>
                    <a:pt x="4271" y="5858"/>
                  </a:lnTo>
                  <a:lnTo>
                    <a:pt x="4231" y="4800"/>
                  </a:lnTo>
                  <a:lnTo>
                    <a:pt x="4190" y="2726"/>
                  </a:lnTo>
                  <a:lnTo>
                    <a:pt x="4149" y="1668"/>
                  </a:lnTo>
                  <a:lnTo>
                    <a:pt x="4068" y="611"/>
                  </a:lnTo>
                  <a:lnTo>
                    <a:pt x="4027" y="489"/>
                  </a:lnTo>
                  <a:lnTo>
                    <a:pt x="3986" y="367"/>
                  </a:lnTo>
                  <a:lnTo>
                    <a:pt x="3905" y="285"/>
                  </a:lnTo>
                  <a:lnTo>
                    <a:pt x="3824" y="204"/>
                  </a:lnTo>
                  <a:lnTo>
                    <a:pt x="3702" y="245"/>
                  </a:lnTo>
                  <a:lnTo>
                    <a:pt x="3580" y="326"/>
                  </a:lnTo>
                  <a:lnTo>
                    <a:pt x="3498" y="448"/>
                  </a:lnTo>
                  <a:lnTo>
                    <a:pt x="3458" y="570"/>
                  </a:lnTo>
                  <a:lnTo>
                    <a:pt x="3336" y="936"/>
                  </a:lnTo>
                  <a:lnTo>
                    <a:pt x="3254" y="1343"/>
                  </a:lnTo>
                  <a:lnTo>
                    <a:pt x="3254" y="1709"/>
                  </a:lnTo>
                  <a:lnTo>
                    <a:pt x="3254" y="2116"/>
                  </a:lnTo>
                  <a:lnTo>
                    <a:pt x="3173" y="611"/>
                  </a:lnTo>
                  <a:lnTo>
                    <a:pt x="3132" y="326"/>
                  </a:lnTo>
                  <a:lnTo>
                    <a:pt x="3092" y="204"/>
                  </a:lnTo>
                  <a:lnTo>
                    <a:pt x="3010" y="82"/>
                  </a:lnTo>
                  <a:lnTo>
                    <a:pt x="28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5"/>
            <p:cNvSpPr/>
            <p:nvPr/>
          </p:nvSpPr>
          <p:spPr>
            <a:xfrm>
              <a:off x="5543166" y="2221007"/>
              <a:ext cx="392782" cy="818968"/>
            </a:xfrm>
            <a:custGeom>
              <a:avLst/>
              <a:gdLst/>
              <a:ahLst/>
              <a:cxnLst/>
              <a:rect l="l" t="t" r="r" b="b"/>
              <a:pathLst>
                <a:path w="8584" h="17898" extrusionOk="0">
                  <a:moveTo>
                    <a:pt x="2970" y="366"/>
                  </a:moveTo>
                  <a:lnTo>
                    <a:pt x="3052" y="448"/>
                  </a:lnTo>
                  <a:lnTo>
                    <a:pt x="3133" y="488"/>
                  </a:lnTo>
                  <a:lnTo>
                    <a:pt x="3174" y="610"/>
                  </a:lnTo>
                  <a:lnTo>
                    <a:pt x="3174" y="814"/>
                  </a:lnTo>
                  <a:lnTo>
                    <a:pt x="3174" y="1261"/>
                  </a:lnTo>
                  <a:lnTo>
                    <a:pt x="3255" y="2319"/>
                  </a:lnTo>
                  <a:lnTo>
                    <a:pt x="3255" y="2400"/>
                  </a:lnTo>
                  <a:lnTo>
                    <a:pt x="3336" y="2481"/>
                  </a:lnTo>
                  <a:lnTo>
                    <a:pt x="3377" y="2481"/>
                  </a:lnTo>
                  <a:lnTo>
                    <a:pt x="3458" y="2522"/>
                  </a:lnTo>
                  <a:lnTo>
                    <a:pt x="3540" y="2481"/>
                  </a:lnTo>
                  <a:lnTo>
                    <a:pt x="3580" y="2481"/>
                  </a:lnTo>
                  <a:lnTo>
                    <a:pt x="3621" y="2400"/>
                  </a:lnTo>
                  <a:lnTo>
                    <a:pt x="3662" y="2319"/>
                  </a:lnTo>
                  <a:lnTo>
                    <a:pt x="3632" y="1759"/>
                  </a:lnTo>
                  <a:lnTo>
                    <a:pt x="3662" y="1464"/>
                  </a:lnTo>
                  <a:lnTo>
                    <a:pt x="3743" y="1098"/>
                  </a:lnTo>
                  <a:lnTo>
                    <a:pt x="3824" y="854"/>
                  </a:lnTo>
                  <a:lnTo>
                    <a:pt x="3865" y="732"/>
                  </a:lnTo>
                  <a:lnTo>
                    <a:pt x="3906" y="651"/>
                  </a:lnTo>
                  <a:lnTo>
                    <a:pt x="3987" y="651"/>
                  </a:lnTo>
                  <a:lnTo>
                    <a:pt x="4028" y="692"/>
                  </a:lnTo>
                  <a:lnTo>
                    <a:pt x="4068" y="854"/>
                  </a:lnTo>
                  <a:lnTo>
                    <a:pt x="4109" y="1220"/>
                  </a:lnTo>
                  <a:lnTo>
                    <a:pt x="4150" y="2115"/>
                  </a:lnTo>
                  <a:lnTo>
                    <a:pt x="4231" y="3864"/>
                  </a:lnTo>
                  <a:lnTo>
                    <a:pt x="4272" y="5613"/>
                  </a:lnTo>
                  <a:lnTo>
                    <a:pt x="4272" y="6508"/>
                  </a:lnTo>
                  <a:lnTo>
                    <a:pt x="4353" y="7362"/>
                  </a:lnTo>
                  <a:lnTo>
                    <a:pt x="4475" y="8217"/>
                  </a:lnTo>
                  <a:lnTo>
                    <a:pt x="4597" y="9071"/>
                  </a:lnTo>
                  <a:lnTo>
                    <a:pt x="4801" y="9844"/>
                  </a:lnTo>
                  <a:lnTo>
                    <a:pt x="5045" y="10617"/>
                  </a:lnTo>
                  <a:lnTo>
                    <a:pt x="5207" y="10983"/>
                  </a:lnTo>
                  <a:lnTo>
                    <a:pt x="5370" y="11308"/>
                  </a:lnTo>
                  <a:lnTo>
                    <a:pt x="5573" y="11674"/>
                  </a:lnTo>
                  <a:lnTo>
                    <a:pt x="5777" y="12000"/>
                  </a:lnTo>
                  <a:lnTo>
                    <a:pt x="6062" y="12284"/>
                  </a:lnTo>
                  <a:lnTo>
                    <a:pt x="6306" y="12569"/>
                  </a:lnTo>
                  <a:lnTo>
                    <a:pt x="6631" y="12772"/>
                  </a:lnTo>
                  <a:lnTo>
                    <a:pt x="6956" y="13016"/>
                  </a:lnTo>
                  <a:lnTo>
                    <a:pt x="7607" y="13383"/>
                  </a:lnTo>
                  <a:lnTo>
                    <a:pt x="8175" y="13650"/>
                  </a:lnTo>
                  <a:lnTo>
                    <a:pt x="8175" y="13650"/>
                  </a:lnTo>
                  <a:lnTo>
                    <a:pt x="7607" y="15579"/>
                  </a:lnTo>
                  <a:lnTo>
                    <a:pt x="7009" y="17485"/>
                  </a:lnTo>
                  <a:lnTo>
                    <a:pt x="7009" y="17485"/>
                  </a:lnTo>
                  <a:lnTo>
                    <a:pt x="6834" y="17450"/>
                  </a:lnTo>
                  <a:lnTo>
                    <a:pt x="6265" y="17328"/>
                  </a:lnTo>
                  <a:lnTo>
                    <a:pt x="5370" y="17084"/>
                  </a:lnTo>
                  <a:lnTo>
                    <a:pt x="4516" y="16840"/>
                  </a:lnTo>
                  <a:lnTo>
                    <a:pt x="4068" y="16677"/>
                  </a:lnTo>
                  <a:lnTo>
                    <a:pt x="3662" y="16515"/>
                  </a:lnTo>
                  <a:lnTo>
                    <a:pt x="3255" y="16311"/>
                  </a:lnTo>
                  <a:lnTo>
                    <a:pt x="2889" y="16067"/>
                  </a:lnTo>
                  <a:lnTo>
                    <a:pt x="2563" y="15782"/>
                  </a:lnTo>
                  <a:lnTo>
                    <a:pt x="2238" y="15457"/>
                  </a:lnTo>
                  <a:lnTo>
                    <a:pt x="1913" y="15050"/>
                  </a:lnTo>
                  <a:lnTo>
                    <a:pt x="1669" y="14603"/>
                  </a:lnTo>
                  <a:lnTo>
                    <a:pt x="1465" y="14115"/>
                  </a:lnTo>
                  <a:lnTo>
                    <a:pt x="1302" y="13627"/>
                  </a:lnTo>
                  <a:lnTo>
                    <a:pt x="1180" y="13138"/>
                  </a:lnTo>
                  <a:lnTo>
                    <a:pt x="1099" y="12610"/>
                  </a:lnTo>
                  <a:lnTo>
                    <a:pt x="977" y="11593"/>
                  </a:lnTo>
                  <a:lnTo>
                    <a:pt x="774" y="10454"/>
                  </a:lnTo>
                  <a:lnTo>
                    <a:pt x="611" y="9356"/>
                  </a:lnTo>
                  <a:lnTo>
                    <a:pt x="530" y="8217"/>
                  </a:lnTo>
                  <a:lnTo>
                    <a:pt x="448" y="7078"/>
                  </a:lnTo>
                  <a:lnTo>
                    <a:pt x="408" y="5776"/>
                  </a:lnTo>
                  <a:lnTo>
                    <a:pt x="408" y="4474"/>
                  </a:lnTo>
                  <a:lnTo>
                    <a:pt x="448" y="3173"/>
                  </a:lnTo>
                  <a:lnTo>
                    <a:pt x="524" y="1958"/>
                  </a:lnTo>
                  <a:lnTo>
                    <a:pt x="530" y="1953"/>
                  </a:lnTo>
                  <a:lnTo>
                    <a:pt x="530" y="1871"/>
                  </a:lnTo>
                  <a:lnTo>
                    <a:pt x="611" y="1586"/>
                  </a:lnTo>
                  <a:lnTo>
                    <a:pt x="652" y="1464"/>
                  </a:lnTo>
                  <a:lnTo>
                    <a:pt x="733" y="1424"/>
                  </a:lnTo>
                  <a:lnTo>
                    <a:pt x="774" y="1383"/>
                  </a:lnTo>
                  <a:lnTo>
                    <a:pt x="896" y="1383"/>
                  </a:lnTo>
                  <a:lnTo>
                    <a:pt x="977" y="1424"/>
                  </a:lnTo>
                  <a:lnTo>
                    <a:pt x="1018" y="1505"/>
                  </a:lnTo>
                  <a:lnTo>
                    <a:pt x="1058" y="1586"/>
                  </a:lnTo>
                  <a:lnTo>
                    <a:pt x="1099" y="1830"/>
                  </a:lnTo>
                  <a:lnTo>
                    <a:pt x="1099" y="1993"/>
                  </a:lnTo>
                  <a:lnTo>
                    <a:pt x="1127" y="1990"/>
                  </a:lnTo>
                  <a:lnTo>
                    <a:pt x="1127" y="1990"/>
                  </a:lnTo>
                  <a:lnTo>
                    <a:pt x="1140" y="2075"/>
                  </a:lnTo>
                  <a:lnTo>
                    <a:pt x="1140" y="2115"/>
                  </a:lnTo>
                  <a:lnTo>
                    <a:pt x="1221" y="2156"/>
                  </a:lnTo>
                  <a:lnTo>
                    <a:pt x="1343" y="2197"/>
                  </a:lnTo>
                  <a:lnTo>
                    <a:pt x="1465" y="2156"/>
                  </a:lnTo>
                  <a:lnTo>
                    <a:pt x="1506" y="2075"/>
                  </a:lnTo>
                  <a:lnTo>
                    <a:pt x="1506" y="1993"/>
                  </a:lnTo>
                  <a:lnTo>
                    <a:pt x="1501" y="1953"/>
                  </a:lnTo>
                  <a:lnTo>
                    <a:pt x="1501" y="1953"/>
                  </a:lnTo>
                  <a:lnTo>
                    <a:pt x="1506" y="1953"/>
                  </a:lnTo>
                  <a:lnTo>
                    <a:pt x="1496" y="1912"/>
                  </a:lnTo>
                  <a:lnTo>
                    <a:pt x="1465" y="1668"/>
                  </a:lnTo>
                  <a:lnTo>
                    <a:pt x="1425" y="1464"/>
                  </a:lnTo>
                  <a:lnTo>
                    <a:pt x="1425" y="1424"/>
                  </a:lnTo>
                  <a:lnTo>
                    <a:pt x="1425" y="1220"/>
                  </a:lnTo>
                  <a:lnTo>
                    <a:pt x="1465" y="1058"/>
                  </a:lnTo>
                  <a:lnTo>
                    <a:pt x="1547" y="936"/>
                  </a:lnTo>
                  <a:lnTo>
                    <a:pt x="1669" y="814"/>
                  </a:lnTo>
                  <a:lnTo>
                    <a:pt x="1831" y="773"/>
                  </a:lnTo>
                  <a:lnTo>
                    <a:pt x="1913" y="773"/>
                  </a:lnTo>
                  <a:lnTo>
                    <a:pt x="1994" y="814"/>
                  </a:lnTo>
                  <a:lnTo>
                    <a:pt x="2075" y="936"/>
                  </a:lnTo>
                  <a:lnTo>
                    <a:pt x="2075" y="1058"/>
                  </a:lnTo>
                  <a:lnTo>
                    <a:pt x="2075" y="1220"/>
                  </a:lnTo>
                  <a:lnTo>
                    <a:pt x="2075" y="1546"/>
                  </a:lnTo>
                  <a:lnTo>
                    <a:pt x="2116" y="1830"/>
                  </a:lnTo>
                  <a:lnTo>
                    <a:pt x="2157" y="1912"/>
                  </a:lnTo>
                  <a:lnTo>
                    <a:pt x="2238" y="1953"/>
                  </a:lnTo>
                  <a:lnTo>
                    <a:pt x="2360" y="1993"/>
                  </a:lnTo>
                  <a:lnTo>
                    <a:pt x="2441" y="1912"/>
                  </a:lnTo>
                  <a:lnTo>
                    <a:pt x="2523" y="1871"/>
                  </a:lnTo>
                  <a:lnTo>
                    <a:pt x="2523" y="1790"/>
                  </a:lnTo>
                  <a:lnTo>
                    <a:pt x="2523" y="1546"/>
                  </a:lnTo>
                  <a:lnTo>
                    <a:pt x="2523" y="1342"/>
                  </a:lnTo>
                  <a:lnTo>
                    <a:pt x="2523" y="1098"/>
                  </a:lnTo>
                  <a:lnTo>
                    <a:pt x="2563" y="854"/>
                  </a:lnTo>
                  <a:lnTo>
                    <a:pt x="2604" y="692"/>
                  </a:lnTo>
                  <a:lnTo>
                    <a:pt x="2726" y="488"/>
                  </a:lnTo>
                  <a:lnTo>
                    <a:pt x="2807" y="407"/>
                  </a:lnTo>
                  <a:lnTo>
                    <a:pt x="2889" y="366"/>
                  </a:lnTo>
                  <a:close/>
                  <a:moveTo>
                    <a:pt x="2807" y="0"/>
                  </a:moveTo>
                  <a:lnTo>
                    <a:pt x="2563" y="81"/>
                  </a:lnTo>
                  <a:lnTo>
                    <a:pt x="2401" y="244"/>
                  </a:lnTo>
                  <a:lnTo>
                    <a:pt x="2238" y="448"/>
                  </a:lnTo>
                  <a:lnTo>
                    <a:pt x="2225" y="499"/>
                  </a:lnTo>
                  <a:lnTo>
                    <a:pt x="2157" y="448"/>
                  </a:lnTo>
                  <a:lnTo>
                    <a:pt x="1953" y="407"/>
                  </a:lnTo>
                  <a:lnTo>
                    <a:pt x="1750" y="407"/>
                  </a:lnTo>
                  <a:lnTo>
                    <a:pt x="1465" y="488"/>
                  </a:lnTo>
                  <a:lnTo>
                    <a:pt x="1262" y="610"/>
                  </a:lnTo>
                  <a:lnTo>
                    <a:pt x="1140" y="814"/>
                  </a:lnTo>
                  <a:lnTo>
                    <a:pt x="1070" y="1023"/>
                  </a:lnTo>
                  <a:lnTo>
                    <a:pt x="1070" y="1023"/>
                  </a:lnTo>
                  <a:lnTo>
                    <a:pt x="977" y="976"/>
                  </a:lnTo>
                  <a:lnTo>
                    <a:pt x="774" y="976"/>
                  </a:lnTo>
                  <a:lnTo>
                    <a:pt x="611" y="1017"/>
                  </a:lnTo>
                  <a:lnTo>
                    <a:pt x="489" y="1098"/>
                  </a:lnTo>
                  <a:lnTo>
                    <a:pt x="408" y="1180"/>
                  </a:lnTo>
                  <a:lnTo>
                    <a:pt x="326" y="1302"/>
                  </a:lnTo>
                  <a:lnTo>
                    <a:pt x="204" y="1586"/>
                  </a:lnTo>
                  <a:lnTo>
                    <a:pt x="123" y="1871"/>
                  </a:lnTo>
                  <a:lnTo>
                    <a:pt x="42" y="3336"/>
                  </a:lnTo>
                  <a:lnTo>
                    <a:pt x="1" y="4800"/>
                  </a:lnTo>
                  <a:lnTo>
                    <a:pt x="42" y="6264"/>
                  </a:lnTo>
                  <a:lnTo>
                    <a:pt x="82" y="7729"/>
                  </a:lnTo>
                  <a:lnTo>
                    <a:pt x="204" y="9152"/>
                  </a:lnTo>
                  <a:lnTo>
                    <a:pt x="408" y="10535"/>
                  </a:lnTo>
                  <a:lnTo>
                    <a:pt x="570" y="11959"/>
                  </a:lnTo>
                  <a:lnTo>
                    <a:pt x="692" y="12650"/>
                  </a:lnTo>
                  <a:lnTo>
                    <a:pt x="814" y="13342"/>
                  </a:lnTo>
                  <a:lnTo>
                    <a:pt x="977" y="13911"/>
                  </a:lnTo>
                  <a:lnTo>
                    <a:pt x="1180" y="14481"/>
                  </a:lnTo>
                  <a:lnTo>
                    <a:pt x="1465" y="15010"/>
                  </a:lnTo>
                  <a:lnTo>
                    <a:pt x="1791" y="15498"/>
                  </a:lnTo>
                  <a:lnTo>
                    <a:pt x="2157" y="15945"/>
                  </a:lnTo>
                  <a:lnTo>
                    <a:pt x="2604" y="16311"/>
                  </a:lnTo>
                  <a:lnTo>
                    <a:pt x="3092" y="16637"/>
                  </a:lnTo>
                  <a:lnTo>
                    <a:pt x="3580" y="16921"/>
                  </a:lnTo>
                  <a:lnTo>
                    <a:pt x="4353" y="17206"/>
                  </a:lnTo>
                  <a:lnTo>
                    <a:pt x="5126" y="17450"/>
                  </a:lnTo>
                  <a:lnTo>
                    <a:pt x="5899" y="17653"/>
                  </a:lnTo>
                  <a:lnTo>
                    <a:pt x="6712" y="17816"/>
                  </a:lnTo>
                  <a:lnTo>
                    <a:pt x="6956" y="17898"/>
                  </a:lnTo>
                  <a:lnTo>
                    <a:pt x="7201" y="17898"/>
                  </a:lnTo>
                  <a:lnTo>
                    <a:pt x="7282" y="17816"/>
                  </a:lnTo>
                  <a:lnTo>
                    <a:pt x="7363" y="17735"/>
                  </a:lnTo>
                  <a:lnTo>
                    <a:pt x="7404" y="17491"/>
                  </a:lnTo>
                  <a:lnTo>
                    <a:pt x="7689" y="16718"/>
                  </a:lnTo>
                  <a:lnTo>
                    <a:pt x="8136" y="15172"/>
                  </a:lnTo>
                  <a:lnTo>
                    <a:pt x="8584" y="13586"/>
                  </a:lnTo>
                  <a:lnTo>
                    <a:pt x="8584" y="13464"/>
                  </a:lnTo>
                  <a:lnTo>
                    <a:pt x="8543" y="13423"/>
                  </a:lnTo>
                  <a:lnTo>
                    <a:pt x="8502" y="13383"/>
                  </a:lnTo>
                  <a:lnTo>
                    <a:pt x="7811" y="13016"/>
                  </a:lnTo>
                  <a:lnTo>
                    <a:pt x="7119" y="12650"/>
                  </a:lnTo>
                  <a:lnTo>
                    <a:pt x="6794" y="12447"/>
                  </a:lnTo>
                  <a:lnTo>
                    <a:pt x="6509" y="12162"/>
                  </a:lnTo>
                  <a:lnTo>
                    <a:pt x="6224" y="11918"/>
                  </a:lnTo>
                  <a:lnTo>
                    <a:pt x="5980" y="11593"/>
                  </a:lnTo>
                  <a:lnTo>
                    <a:pt x="5777" y="11227"/>
                  </a:lnTo>
                  <a:lnTo>
                    <a:pt x="5573" y="10820"/>
                  </a:lnTo>
                  <a:lnTo>
                    <a:pt x="5411" y="10413"/>
                  </a:lnTo>
                  <a:lnTo>
                    <a:pt x="5248" y="9966"/>
                  </a:lnTo>
                  <a:lnTo>
                    <a:pt x="5004" y="9112"/>
                  </a:lnTo>
                  <a:lnTo>
                    <a:pt x="4882" y="8257"/>
                  </a:lnTo>
                  <a:lnTo>
                    <a:pt x="4760" y="7281"/>
                  </a:lnTo>
                  <a:lnTo>
                    <a:pt x="4679" y="6305"/>
                  </a:lnTo>
                  <a:lnTo>
                    <a:pt x="4638" y="4393"/>
                  </a:lnTo>
                  <a:lnTo>
                    <a:pt x="4597" y="2522"/>
                  </a:lnTo>
                  <a:lnTo>
                    <a:pt x="4557" y="1627"/>
                  </a:lnTo>
                  <a:lnTo>
                    <a:pt x="4516" y="1180"/>
                  </a:lnTo>
                  <a:lnTo>
                    <a:pt x="4435" y="732"/>
                  </a:lnTo>
                  <a:lnTo>
                    <a:pt x="4394" y="570"/>
                  </a:lnTo>
                  <a:lnTo>
                    <a:pt x="4313" y="448"/>
                  </a:lnTo>
                  <a:lnTo>
                    <a:pt x="4231" y="325"/>
                  </a:lnTo>
                  <a:lnTo>
                    <a:pt x="4109" y="244"/>
                  </a:lnTo>
                  <a:lnTo>
                    <a:pt x="3865" y="244"/>
                  </a:lnTo>
                  <a:lnTo>
                    <a:pt x="3702" y="325"/>
                  </a:lnTo>
                  <a:lnTo>
                    <a:pt x="3580" y="448"/>
                  </a:lnTo>
                  <a:lnTo>
                    <a:pt x="3542" y="543"/>
                  </a:lnTo>
                  <a:lnTo>
                    <a:pt x="3540" y="529"/>
                  </a:lnTo>
                  <a:lnTo>
                    <a:pt x="3418" y="285"/>
                  </a:lnTo>
                  <a:lnTo>
                    <a:pt x="3377" y="163"/>
                  </a:lnTo>
                  <a:lnTo>
                    <a:pt x="3296" y="81"/>
                  </a:lnTo>
                  <a:lnTo>
                    <a:pt x="3174" y="41"/>
                  </a:lnTo>
                  <a:lnTo>
                    <a:pt x="30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5"/>
            <p:cNvSpPr/>
            <p:nvPr/>
          </p:nvSpPr>
          <p:spPr>
            <a:xfrm>
              <a:off x="5803762" y="3030662"/>
              <a:ext cx="46" cy="4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5"/>
            <p:cNvSpPr/>
            <p:nvPr/>
          </p:nvSpPr>
          <p:spPr>
            <a:xfrm>
              <a:off x="5790720" y="2796103"/>
              <a:ext cx="817137" cy="599377"/>
            </a:xfrm>
            <a:custGeom>
              <a:avLst/>
              <a:gdLst/>
              <a:ahLst/>
              <a:cxnLst/>
              <a:rect l="l" t="t" r="r" b="b"/>
              <a:pathLst>
                <a:path w="17858" h="13099" extrusionOk="0">
                  <a:moveTo>
                    <a:pt x="1506" y="1"/>
                  </a:moveTo>
                  <a:lnTo>
                    <a:pt x="1424" y="82"/>
                  </a:lnTo>
                  <a:lnTo>
                    <a:pt x="1343" y="164"/>
                  </a:lnTo>
                  <a:lnTo>
                    <a:pt x="1221" y="367"/>
                  </a:lnTo>
                  <a:lnTo>
                    <a:pt x="1058" y="733"/>
                  </a:lnTo>
                  <a:lnTo>
                    <a:pt x="936" y="1059"/>
                  </a:lnTo>
                  <a:lnTo>
                    <a:pt x="652" y="1994"/>
                  </a:lnTo>
                  <a:lnTo>
                    <a:pt x="408" y="2970"/>
                  </a:lnTo>
                  <a:lnTo>
                    <a:pt x="204" y="3906"/>
                  </a:lnTo>
                  <a:lnTo>
                    <a:pt x="1" y="4882"/>
                  </a:lnTo>
                  <a:lnTo>
                    <a:pt x="41" y="4963"/>
                  </a:lnTo>
                  <a:lnTo>
                    <a:pt x="82" y="5085"/>
                  </a:lnTo>
                  <a:lnTo>
                    <a:pt x="163" y="5126"/>
                  </a:lnTo>
                  <a:lnTo>
                    <a:pt x="367" y="5126"/>
                  </a:lnTo>
                  <a:lnTo>
                    <a:pt x="733" y="5208"/>
                  </a:lnTo>
                  <a:lnTo>
                    <a:pt x="1872" y="5492"/>
                  </a:lnTo>
                  <a:lnTo>
                    <a:pt x="3174" y="5777"/>
                  </a:lnTo>
                  <a:lnTo>
                    <a:pt x="4475" y="6062"/>
                  </a:lnTo>
                  <a:lnTo>
                    <a:pt x="4801" y="6143"/>
                  </a:lnTo>
                  <a:lnTo>
                    <a:pt x="5167" y="6184"/>
                  </a:lnTo>
                  <a:lnTo>
                    <a:pt x="5207" y="7038"/>
                  </a:lnTo>
                  <a:lnTo>
                    <a:pt x="5289" y="7892"/>
                  </a:lnTo>
                  <a:lnTo>
                    <a:pt x="5533" y="9601"/>
                  </a:lnTo>
                  <a:lnTo>
                    <a:pt x="5817" y="11268"/>
                  </a:lnTo>
                  <a:lnTo>
                    <a:pt x="6143" y="12977"/>
                  </a:lnTo>
                  <a:lnTo>
                    <a:pt x="6184" y="13017"/>
                  </a:lnTo>
                  <a:lnTo>
                    <a:pt x="6224" y="13058"/>
                  </a:lnTo>
                  <a:lnTo>
                    <a:pt x="6346" y="13099"/>
                  </a:lnTo>
                  <a:lnTo>
                    <a:pt x="7729" y="13099"/>
                  </a:lnTo>
                  <a:lnTo>
                    <a:pt x="9153" y="13058"/>
                  </a:lnTo>
                  <a:lnTo>
                    <a:pt x="11919" y="13058"/>
                  </a:lnTo>
                  <a:lnTo>
                    <a:pt x="13261" y="13017"/>
                  </a:lnTo>
                  <a:lnTo>
                    <a:pt x="14604" y="12977"/>
                  </a:lnTo>
                  <a:lnTo>
                    <a:pt x="15946" y="12855"/>
                  </a:lnTo>
                  <a:lnTo>
                    <a:pt x="16597" y="12773"/>
                  </a:lnTo>
                  <a:lnTo>
                    <a:pt x="17247" y="12651"/>
                  </a:lnTo>
                  <a:lnTo>
                    <a:pt x="17695" y="12570"/>
                  </a:lnTo>
                  <a:lnTo>
                    <a:pt x="17817" y="12489"/>
                  </a:lnTo>
                  <a:lnTo>
                    <a:pt x="17858" y="12448"/>
                  </a:lnTo>
                  <a:lnTo>
                    <a:pt x="17858" y="12367"/>
                  </a:lnTo>
                  <a:lnTo>
                    <a:pt x="17654" y="10455"/>
                  </a:lnTo>
                  <a:lnTo>
                    <a:pt x="17492" y="8543"/>
                  </a:lnTo>
                  <a:lnTo>
                    <a:pt x="17329" y="6672"/>
                  </a:lnTo>
                  <a:lnTo>
                    <a:pt x="17207" y="5696"/>
                  </a:lnTo>
                  <a:lnTo>
                    <a:pt x="17044" y="4760"/>
                  </a:lnTo>
                  <a:lnTo>
                    <a:pt x="16881" y="3825"/>
                  </a:lnTo>
                  <a:lnTo>
                    <a:pt x="16637" y="2930"/>
                  </a:lnTo>
                  <a:lnTo>
                    <a:pt x="16556" y="2645"/>
                  </a:lnTo>
                  <a:lnTo>
                    <a:pt x="16393" y="2401"/>
                  </a:lnTo>
                  <a:lnTo>
                    <a:pt x="16190" y="2197"/>
                  </a:lnTo>
                  <a:lnTo>
                    <a:pt x="15946" y="1994"/>
                  </a:lnTo>
                  <a:lnTo>
                    <a:pt x="15620" y="1831"/>
                  </a:lnTo>
                  <a:lnTo>
                    <a:pt x="15254" y="1709"/>
                  </a:lnTo>
                  <a:lnTo>
                    <a:pt x="14929" y="1587"/>
                  </a:lnTo>
                  <a:lnTo>
                    <a:pt x="14563" y="1506"/>
                  </a:lnTo>
                  <a:lnTo>
                    <a:pt x="13790" y="1425"/>
                  </a:lnTo>
                  <a:lnTo>
                    <a:pt x="13058" y="1343"/>
                  </a:lnTo>
                  <a:lnTo>
                    <a:pt x="12041" y="1262"/>
                  </a:lnTo>
                  <a:lnTo>
                    <a:pt x="11024" y="1221"/>
                  </a:lnTo>
                  <a:lnTo>
                    <a:pt x="8990" y="1099"/>
                  </a:lnTo>
                  <a:lnTo>
                    <a:pt x="6956" y="977"/>
                  </a:lnTo>
                  <a:lnTo>
                    <a:pt x="5939" y="896"/>
                  </a:lnTo>
                  <a:lnTo>
                    <a:pt x="4923" y="733"/>
                  </a:lnTo>
                  <a:lnTo>
                    <a:pt x="3946" y="570"/>
                  </a:lnTo>
                  <a:lnTo>
                    <a:pt x="2970" y="367"/>
                  </a:lnTo>
                  <a:lnTo>
                    <a:pt x="2035" y="123"/>
                  </a:lnTo>
                  <a:lnTo>
                    <a:pt x="1791" y="42"/>
                  </a:lnTo>
                  <a:lnTo>
                    <a:pt x="16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5"/>
            <p:cNvSpPr/>
            <p:nvPr/>
          </p:nvSpPr>
          <p:spPr>
            <a:xfrm>
              <a:off x="6367737" y="3501565"/>
              <a:ext cx="115446" cy="61452"/>
            </a:xfrm>
            <a:custGeom>
              <a:avLst/>
              <a:gdLst/>
              <a:ahLst/>
              <a:cxnLst/>
              <a:rect l="l" t="t" r="r" b="b"/>
              <a:pathLst>
                <a:path w="2523" h="1343" extrusionOk="0">
                  <a:moveTo>
                    <a:pt x="2238" y="0"/>
                  </a:moveTo>
                  <a:lnTo>
                    <a:pt x="122" y="976"/>
                  </a:lnTo>
                  <a:lnTo>
                    <a:pt x="41" y="1058"/>
                  </a:lnTo>
                  <a:lnTo>
                    <a:pt x="0" y="1098"/>
                  </a:lnTo>
                  <a:lnTo>
                    <a:pt x="0" y="1180"/>
                  </a:lnTo>
                  <a:lnTo>
                    <a:pt x="41" y="1261"/>
                  </a:lnTo>
                  <a:lnTo>
                    <a:pt x="82" y="1343"/>
                  </a:lnTo>
                  <a:lnTo>
                    <a:pt x="326" y="1343"/>
                  </a:lnTo>
                  <a:lnTo>
                    <a:pt x="2441" y="366"/>
                  </a:lnTo>
                  <a:lnTo>
                    <a:pt x="2482" y="326"/>
                  </a:lnTo>
                  <a:lnTo>
                    <a:pt x="2522" y="244"/>
                  </a:lnTo>
                  <a:lnTo>
                    <a:pt x="2522" y="163"/>
                  </a:lnTo>
                  <a:lnTo>
                    <a:pt x="2522" y="82"/>
                  </a:lnTo>
                  <a:lnTo>
                    <a:pt x="2441" y="41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5"/>
            <p:cNvSpPr/>
            <p:nvPr/>
          </p:nvSpPr>
          <p:spPr>
            <a:xfrm>
              <a:off x="6425439" y="3570432"/>
              <a:ext cx="48411" cy="27958"/>
            </a:xfrm>
            <a:custGeom>
              <a:avLst/>
              <a:gdLst/>
              <a:ahLst/>
              <a:cxnLst/>
              <a:rect l="l" t="t" r="r" b="b"/>
              <a:pathLst>
                <a:path w="1058" h="611" extrusionOk="0">
                  <a:moveTo>
                    <a:pt x="82" y="0"/>
                  </a:moveTo>
                  <a:lnTo>
                    <a:pt x="41" y="82"/>
                  </a:lnTo>
                  <a:lnTo>
                    <a:pt x="0" y="122"/>
                  </a:lnTo>
                  <a:lnTo>
                    <a:pt x="0" y="204"/>
                  </a:lnTo>
                  <a:lnTo>
                    <a:pt x="41" y="285"/>
                  </a:lnTo>
                  <a:lnTo>
                    <a:pt x="82" y="326"/>
                  </a:lnTo>
                  <a:lnTo>
                    <a:pt x="122" y="366"/>
                  </a:lnTo>
                  <a:lnTo>
                    <a:pt x="773" y="610"/>
                  </a:lnTo>
                  <a:lnTo>
                    <a:pt x="855" y="610"/>
                  </a:lnTo>
                  <a:lnTo>
                    <a:pt x="936" y="570"/>
                  </a:lnTo>
                  <a:lnTo>
                    <a:pt x="1017" y="529"/>
                  </a:lnTo>
                  <a:lnTo>
                    <a:pt x="1058" y="448"/>
                  </a:lnTo>
                  <a:lnTo>
                    <a:pt x="1058" y="366"/>
                  </a:lnTo>
                  <a:lnTo>
                    <a:pt x="1017" y="326"/>
                  </a:lnTo>
                  <a:lnTo>
                    <a:pt x="977" y="244"/>
                  </a:lnTo>
                  <a:lnTo>
                    <a:pt x="895" y="204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5"/>
            <p:cNvSpPr/>
            <p:nvPr/>
          </p:nvSpPr>
          <p:spPr>
            <a:xfrm>
              <a:off x="6367737" y="2377319"/>
              <a:ext cx="57746" cy="24251"/>
            </a:xfrm>
            <a:custGeom>
              <a:avLst/>
              <a:gdLst/>
              <a:ahLst/>
              <a:cxnLst/>
              <a:rect l="l" t="t" r="r" b="b"/>
              <a:pathLst>
                <a:path w="1262" h="530" extrusionOk="0">
                  <a:moveTo>
                    <a:pt x="1058" y="1"/>
                  </a:moveTo>
                  <a:lnTo>
                    <a:pt x="204" y="123"/>
                  </a:lnTo>
                  <a:lnTo>
                    <a:pt x="122" y="123"/>
                  </a:lnTo>
                  <a:lnTo>
                    <a:pt x="82" y="164"/>
                  </a:lnTo>
                  <a:lnTo>
                    <a:pt x="0" y="245"/>
                  </a:lnTo>
                  <a:lnTo>
                    <a:pt x="0" y="326"/>
                  </a:lnTo>
                  <a:lnTo>
                    <a:pt x="41" y="408"/>
                  </a:lnTo>
                  <a:lnTo>
                    <a:pt x="82" y="448"/>
                  </a:lnTo>
                  <a:lnTo>
                    <a:pt x="122" y="530"/>
                  </a:lnTo>
                  <a:lnTo>
                    <a:pt x="204" y="530"/>
                  </a:lnTo>
                  <a:lnTo>
                    <a:pt x="1058" y="408"/>
                  </a:lnTo>
                  <a:lnTo>
                    <a:pt x="1139" y="408"/>
                  </a:lnTo>
                  <a:lnTo>
                    <a:pt x="1221" y="367"/>
                  </a:lnTo>
                  <a:lnTo>
                    <a:pt x="1261" y="286"/>
                  </a:lnTo>
                  <a:lnTo>
                    <a:pt x="1261" y="204"/>
                  </a:lnTo>
                  <a:lnTo>
                    <a:pt x="1261" y="123"/>
                  </a:lnTo>
                  <a:lnTo>
                    <a:pt x="1221" y="82"/>
                  </a:lnTo>
                  <a:lnTo>
                    <a:pt x="1139" y="42"/>
                  </a:lnTo>
                  <a:lnTo>
                    <a:pt x="10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5"/>
            <p:cNvSpPr/>
            <p:nvPr/>
          </p:nvSpPr>
          <p:spPr>
            <a:xfrm>
              <a:off x="6404939" y="2427608"/>
              <a:ext cx="48457" cy="20499"/>
            </a:xfrm>
            <a:custGeom>
              <a:avLst/>
              <a:gdLst/>
              <a:ahLst/>
              <a:cxnLst/>
              <a:rect l="l" t="t" r="r" b="b"/>
              <a:pathLst>
                <a:path w="1059" h="448" extrusionOk="0">
                  <a:moveTo>
                    <a:pt x="855" y="0"/>
                  </a:moveTo>
                  <a:lnTo>
                    <a:pt x="204" y="41"/>
                  </a:lnTo>
                  <a:lnTo>
                    <a:pt x="123" y="41"/>
                  </a:lnTo>
                  <a:lnTo>
                    <a:pt x="82" y="81"/>
                  </a:lnTo>
                  <a:lnTo>
                    <a:pt x="42" y="163"/>
                  </a:lnTo>
                  <a:lnTo>
                    <a:pt x="1" y="244"/>
                  </a:lnTo>
                  <a:lnTo>
                    <a:pt x="42" y="326"/>
                  </a:lnTo>
                  <a:lnTo>
                    <a:pt x="82" y="366"/>
                  </a:lnTo>
                  <a:lnTo>
                    <a:pt x="123" y="407"/>
                  </a:lnTo>
                  <a:lnTo>
                    <a:pt x="204" y="448"/>
                  </a:lnTo>
                  <a:lnTo>
                    <a:pt x="855" y="407"/>
                  </a:lnTo>
                  <a:lnTo>
                    <a:pt x="936" y="407"/>
                  </a:lnTo>
                  <a:lnTo>
                    <a:pt x="1018" y="366"/>
                  </a:lnTo>
                  <a:lnTo>
                    <a:pt x="1058" y="285"/>
                  </a:lnTo>
                  <a:lnTo>
                    <a:pt x="1058" y="204"/>
                  </a:lnTo>
                  <a:lnTo>
                    <a:pt x="1058" y="122"/>
                  </a:lnTo>
                  <a:lnTo>
                    <a:pt x="1018" y="81"/>
                  </a:lnTo>
                  <a:lnTo>
                    <a:pt x="936" y="41"/>
                  </a:lnTo>
                  <a:lnTo>
                    <a:pt x="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5"/>
            <p:cNvSpPr/>
            <p:nvPr/>
          </p:nvSpPr>
          <p:spPr>
            <a:xfrm>
              <a:off x="6455228" y="2487140"/>
              <a:ext cx="42829" cy="20545"/>
            </a:xfrm>
            <a:custGeom>
              <a:avLst/>
              <a:gdLst/>
              <a:ahLst/>
              <a:cxnLst/>
              <a:rect l="l" t="t" r="r" b="b"/>
              <a:pathLst>
                <a:path w="936" h="449" extrusionOk="0">
                  <a:moveTo>
                    <a:pt x="732" y="1"/>
                  </a:moveTo>
                  <a:lnTo>
                    <a:pt x="204" y="41"/>
                  </a:lnTo>
                  <a:lnTo>
                    <a:pt x="122" y="82"/>
                  </a:lnTo>
                  <a:lnTo>
                    <a:pt x="41" y="123"/>
                  </a:lnTo>
                  <a:lnTo>
                    <a:pt x="0" y="163"/>
                  </a:lnTo>
                  <a:lnTo>
                    <a:pt x="0" y="245"/>
                  </a:lnTo>
                  <a:lnTo>
                    <a:pt x="0" y="326"/>
                  </a:lnTo>
                  <a:lnTo>
                    <a:pt x="41" y="408"/>
                  </a:lnTo>
                  <a:lnTo>
                    <a:pt x="122" y="448"/>
                  </a:lnTo>
                  <a:lnTo>
                    <a:pt x="204" y="448"/>
                  </a:lnTo>
                  <a:lnTo>
                    <a:pt x="732" y="408"/>
                  </a:lnTo>
                  <a:lnTo>
                    <a:pt x="814" y="408"/>
                  </a:lnTo>
                  <a:lnTo>
                    <a:pt x="895" y="326"/>
                  </a:lnTo>
                  <a:lnTo>
                    <a:pt x="936" y="285"/>
                  </a:lnTo>
                  <a:lnTo>
                    <a:pt x="936" y="204"/>
                  </a:lnTo>
                  <a:lnTo>
                    <a:pt x="936" y="123"/>
                  </a:lnTo>
                  <a:lnTo>
                    <a:pt x="895" y="82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5"/>
            <p:cNvSpPr/>
            <p:nvPr/>
          </p:nvSpPr>
          <p:spPr>
            <a:xfrm>
              <a:off x="6492430" y="2537429"/>
              <a:ext cx="33540" cy="20499"/>
            </a:xfrm>
            <a:custGeom>
              <a:avLst/>
              <a:gdLst/>
              <a:ahLst/>
              <a:cxnLst/>
              <a:rect l="l" t="t" r="r" b="b"/>
              <a:pathLst>
                <a:path w="733" h="448" extrusionOk="0">
                  <a:moveTo>
                    <a:pt x="489" y="0"/>
                  </a:moveTo>
                  <a:lnTo>
                    <a:pt x="163" y="41"/>
                  </a:lnTo>
                  <a:lnTo>
                    <a:pt x="82" y="81"/>
                  </a:lnTo>
                  <a:lnTo>
                    <a:pt x="41" y="163"/>
                  </a:lnTo>
                  <a:lnTo>
                    <a:pt x="1" y="203"/>
                  </a:lnTo>
                  <a:lnTo>
                    <a:pt x="1" y="285"/>
                  </a:lnTo>
                  <a:lnTo>
                    <a:pt x="41" y="366"/>
                  </a:lnTo>
                  <a:lnTo>
                    <a:pt x="82" y="407"/>
                  </a:lnTo>
                  <a:lnTo>
                    <a:pt x="163" y="447"/>
                  </a:lnTo>
                  <a:lnTo>
                    <a:pt x="245" y="447"/>
                  </a:lnTo>
                  <a:lnTo>
                    <a:pt x="570" y="366"/>
                  </a:lnTo>
                  <a:lnTo>
                    <a:pt x="651" y="366"/>
                  </a:lnTo>
                  <a:lnTo>
                    <a:pt x="692" y="285"/>
                  </a:lnTo>
                  <a:lnTo>
                    <a:pt x="733" y="203"/>
                  </a:lnTo>
                  <a:lnTo>
                    <a:pt x="733" y="122"/>
                  </a:lnTo>
                  <a:lnTo>
                    <a:pt x="692" y="81"/>
                  </a:lnTo>
                  <a:lnTo>
                    <a:pt x="611" y="41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5"/>
            <p:cNvSpPr/>
            <p:nvPr/>
          </p:nvSpPr>
          <p:spPr>
            <a:xfrm>
              <a:off x="6546425" y="2595084"/>
              <a:ext cx="33540" cy="16839"/>
            </a:xfrm>
            <a:custGeom>
              <a:avLst/>
              <a:gdLst/>
              <a:ahLst/>
              <a:cxnLst/>
              <a:rect l="l" t="t" r="r" b="b"/>
              <a:pathLst>
                <a:path w="733" h="368" extrusionOk="0">
                  <a:moveTo>
                    <a:pt x="122" y="1"/>
                  </a:moveTo>
                  <a:lnTo>
                    <a:pt x="82" y="42"/>
                  </a:lnTo>
                  <a:lnTo>
                    <a:pt x="41" y="123"/>
                  </a:lnTo>
                  <a:lnTo>
                    <a:pt x="0" y="204"/>
                  </a:lnTo>
                  <a:lnTo>
                    <a:pt x="41" y="245"/>
                  </a:lnTo>
                  <a:lnTo>
                    <a:pt x="82" y="326"/>
                  </a:lnTo>
                  <a:lnTo>
                    <a:pt x="122" y="367"/>
                  </a:lnTo>
                  <a:lnTo>
                    <a:pt x="610" y="367"/>
                  </a:lnTo>
                  <a:lnTo>
                    <a:pt x="692" y="326"/>
                  </a:lnTo>
                  <a:lnTo>
                    <a:pt x="732" y="245"/>
                  </a:lnTo>
                  <a:lnTo>
                    <a:pt x="732" y="204"/>
                  </a:lnTo>
                  <a:lnTo>
                    <a:pt x="732" y="123"/>
                  </a:lnTo>
                  <a:lnTo>
                    <a:pt x="692" y="42"/>
                  </a:lnTo>
                  <a:lnTo>
                    <a:pt x="6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5"/>
            <p:cNvSpPr/>
            <p:nvPr/>
          </p:nvSpPr>
          <p:spPr>
            <a:xfrm>
              <a:off x="6101559" y="4166027"/>
              <a:ext cx="286671" cy="161982"/>
            </a:xfrm>
            <a:custGeom>
              <a:avLst/>
              <a:gdLst/>
              <a:ahLst/>
              <a:cxnLst/>
              <a:rect l="l" t="t" r="r" b="b"/>
              <a:pathLst>
                <a:path w="6265" h="3540" extrusionOk="0">
                  <a:moveTo>
                    <a:pt x="2726" y="1"/>
                  </a:moveTo>
                  <a:lnTo>
                    <a:pt x="2645" y="41"/>
                  </a:lnTo>
                  <a:lnTo>
                    <a:pt x="2604" y="123"/>
                  </a:lnTo>
                  <a:lnTo>
                    <a:pt x="2604" y="245"/>
                  </a:lnTo>
                  <a:lnTo>
                    <a:pt x="2604" y="448"/>
                  </a:lnTo>
                  <a:lnTo>
                    <a:pt x="2645" y="611"/>
                  </a:lnTo>
                  <a:lnTo>
                    <a:pt x="2604" y="814"/>
                  </a:lnTo>
                  <a:lnTo>
                    <a:pt x="2523" y="977"/>
                  </a:lnTo>
                  <a:lnTo>
                    <a:pt x="2360" y="1140"/>
                  </a:lnTo>
                  <a:lnTo>
                    <a:pt x="2197" y="1262"/>
                  </a:lnTo>
                  <a:lnTo>
                    <a:pt x="1790" y="1506"/>
                  </a:lnTo>
                  <a:lnTo>
                    <a:pt x="1140" y="1953"/>
                  </a:lnTo>
                  <a:lnTo>
                    <a:pt x="529" y="2400"/>
                  </a:lnTo>
                  <a:lnTo>
                    <a:pt x="326" y="2604"/>
                  </a:lnTo>
                  <a:lnTo>
                    <a:pt x="123" y="2848"/>
                  </a:lnTo>
                  <a:lnTo>
                    <a:pt x="41" y="2970"/>
                  </a:lnTo>
                  <a:lnTo>
                    <a:pt x="1" y="3133"/>
                  </a:lnTo>
                  <a:lnTo>
                    <a:pt x="41" y="3255"/>
                  </a:lnTo>
                  <a:lnTo>
                    <a:pt x="123" y="3377"/>
                  </a:lnTo>
                  <a:lnTo>
                    <a:pt x="204" y="3458"/>
                  </a:lnTo>
                  <a:lnTo>
                    <a:pt x="285" y="3499"/>
                  </a:lnTo>
                  <a:lnTo>
                    <a:pt x="489" y="3539"/>
                  </a:lnTo>
                  <a:lnTo>
                    <a:pt x="692" y="3539"/>
                  </a:lnTo>
                  <a:lnTo>
                    <a:pt x="896" y="3499"/>
                  </a:lnTo>
                  <a:lnTo>
                    <a:pt x="2604" y="3173"/>
                  </a:lnTo>
                  <a:lnTo>
                    <a:pt x="3540" y="3011"/>
                  </a:lnTo>
                  <a:lnTo>
                    <a:pt x="4434" y="2807"/>
                  </a:lnTo>
                  <a:lnTo>
                    <a:pt x="5329" y="2563"/>
                  </a:lnTo>
                  <a:lnTo>
                    <a:pt x="5736" y="2400"/>
                  </a:lnTo>
                  <a:lnTo>
                    <a:pt x="6143" y="2238"/>
                  </a:lnTo>
                  <a:lnTo>
                    <a:pt x="6224" y="2156"/>
                  </a:lnTo>
                  <a:lnTo>
                    <a:pt x="6265" y="2075"/>
                  </a:lnTo>
                  <a:lnTo>
                    <a:pt x="6224" y="1262"/>
                  </a:lnTo>
                  <a:lnTo>
                    <a:pt x="6224" y="855"/>
                  </a:lnTo>
                  <a:lnTo>
                    <a:pt x="6183" y="448"/>
                  </a:lnTo>
                  <a:lnTo>
                    <a:pt x="6143" y="367"/>
                  </a:lnTo>
                  <a:lnTo>
                    <a:pt x="6061" y="326"/>
                  </a:lnTo>
                  <a:lnTo>
                    <a:pt x="6021" y="285"/>
                  </a:lnTo>
                  <a:lnTo>
                    <a:pt x="5939" y="285"/>
                  </a:lnTo>
                  <a:lnTo>
                    <a:pt x="4923" y="611"/>
                  </a:lnTo>
                  <a:lnTo>
                    <a:pt x="4231" y="773"/>
                  </a:lnTo>
                  <a:lnTo>
                    <a:pt x="3499" y="895"/>
                  </a:lnTo>
                  <a:lnTo>
                    <a:pt x="3417" y="611"/>
                  </a:lnTo>
                  <a:lnTo>
                    <a:pt x="3295" y="326"/>
                  </a:lnTo>
                  <a:lnTo>
                    <a:pt x="3214" y="204"/>
                  </a:lnTo>
                  <a:lnTo>
                    <a:pt x="3133" y="123"/>
                  </a:lnTo>
                  <a:lnTo>
                    <a:pt x="3011" y="41"/>
                  </a:lnTo>
                  <a:lnTo>
                    <a:pt x="284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5"/>
            <p:cNvSpPr/>
            <p:nvPr/>
          </p:nvSpPr>
          <p:spPr>
            <a:xfrm>
              <a:off x="6885176" y="3829152"/>
              <a:ext cx="46" cy="4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5"/>
            <p:cNvSpPr/>
            <p:nvPr/>
          </p:nvSpPr>
          <p:spPr>
            <a:xfrm>
              <a:off x="6823768" y="3816110"/>
              <a:ext cx="126565" cy="284795"/>
            </a:xfrm>
            <a:custGeom>
              <a:avLst/>
              <a:gdLst/>
              <a:ahLst/>
              <a:cxnLst/>
              <a:rect l="l" t="t" r="r" b="b"/>
              <a:pathLst>
                <a:path w="2766" h="6224" extrusionOk="0">
                  <a:moveTo>
                    <a:pt x="1505" y="0"/>
                  </a:moveTo>
                  <a:lnTo>
                    <a:pt x="1383" y="82"/>
                  </a:lnTo>
                  <a:lnTo>
                    <a:pt x="1342" y="163"/>
                  </a:lnTo>
                  <a:lnTo>
                    <a:pt x="1342" y="285"/>
                  </a:lnTo>
                  <a:lnTo>
                    <a:pt x="1342" y="407"/>
                  </a:lnTo>
                  <a:lnTo>
                    <a:pt x="1342" y="692"/>
                  </a:lnTo>
                  <a:lnTo>
                    <a:pt x="1261" y="1383"/>
                  </a:lnTo>
                  <a:lnTo>
                    <a:pt x="1180" y="2075"/>
                  </a:lnTo>
                  <a:lnTo>
                    <a:pt x="1098" y="2034"/>
                  </a:lnTo>
                  <a:lnTo>
                    <a:pt x="976" y="1994"/>
                  </a:lnTo>
                  <a:lnTo>
                    <a:pt x="814" y="1994"/>
                  </a:lnTo>
                  <a:lnTo>
                    <a:pt x="692" y="2034"/>
                  </a:lnTo>
                  <a:lnTo>
                    <a:pt x="488" y="2156"/>
                  </a:lnTo>
                  <a:lnTo>
                    <a:pt x="285" y="2319"/>
                  </a:lnTo>
                  <a:lnTo>
                    <a:pt x="122" y="2563"/>
                  </a:lnTo>
                  <a:lnTo>
                    <a:pt x="41" y="2766"/>
                  </a:lnTo>
                  <a:lnTo>
                    <a:pt x="0" y="2888"/>
                  </a:lnTo>
                  <a:lnTo>
                    <a:pt x="0" y="2970"/>
                  </a:lnTo>
                  <a:lnTo>
                    <a:pt x="41" y="3011"/>
                  </a:lnTo>
                  <a:lnTo>
                    <a:pt x="122" y="3092"/>
                  </a:lnTo>
                  <a:lnTo>
                    <a:pt x="285" y="3133"/>
                  </a:lnTo>
                  <a:lnTo>
                    <a:pt x="407" y="3255"/>
                  </a:lnTo>
                  <a:lnTo>
                    <a:pt x="488" y="3377"/>
                  </a:lnTo>
                  <a:lnTo>
                    <a:pt x="488" y="3539"/>
                  </a:lnTo>
                  <a:lnTo>
                    <a:pt x="488" y="3824"/>
                  </a:lnTo>
                  <a:lnTo>
                    <a:pt x="488" y="4109"/>
                  </a:lnTo>
                  <a:lnTo>
                    <a:pt x="529" y="4800"/>
                  </a:lnTo>
                  <a:lnTo>
                    <a:pt x="651" y="5492"/>
                  </a:lnTo>
                  <a:lnTo>
                    <a:pt x="692" y="5736"/>
                  </a:lnTo>
                  <a:lnTo>
                    <a:pt x="814" y="5939"/>
                  </a:lnTo>
                  <a:lnTo>
                    <a:pt x="936" y="6102"/>
                  </a:lnTo>
                  <a:lnTo>
                    <a:pt x="1017" y="6143"/>
                  </a:lnTo>
                  <a:lnTo>
                    <a:pt x="1139" y="6183"/>
                  </a:lnTo>
                  <a:lnTo>
                    <a:pt x="1302" y="6224"/>
                  </a:lnTo>
                  <a:lnTo>
                    <a:pt x="1464" y="6183"/>
                  </a:lnTo>
                  <a:lnTo>
                    <a:pt x="1627" y="6102"/>
                  </a:lnTo>
                  <a:lnTo>
                    <a:pt x="1790" y="5980"/>
                  </a:lnTo>
                  <a:lnTo>
                    <a:pt x="1871" y="5858"/>
                  </a:lnTo>
                  <a:lnTo>
                    <a:pt x="1952" y="5695"/>
                  </a:lnTo>
                  <a:lnTo>
                    <a:pt x="2075" y="5329"/>
                  </a:lnTo>
                  <a:lnTo>
                    <a:pt x="2115" y="4963"/>
                  </a:lnTo>
                  <a:lnTo>
                    <a:pt x="2156" y="4597"/>
                  </a:lnTo>
                  <a:lnTo>
                    <a:pt x="2278" y="3946"/>
                  </a:lnTo>
                  <a:lnTo>
                    <a:pt x="2441" y="3336"/>
                  </a:lnTo>
                  <a:lnTo>
                    <a:pt x="2603" y="2685"/>
                  </a:lnTo>
                  <a:lnTo>
                    <a:pt x="2725" y="2034"/>
                  </a:lnTo>
                  <a:lnTo>
                    <a:pt x="2766" y="1709"/>
                  </a:lnTo>
                  <a:lnTo>
                    <a:pt x="2766" y="1383"/>
                  </a:lnTo>
                  <a:lnTo>
                    <a:pt x="2725" y="1058"/>
                  </a:lnTo>
                  <a:lnTo>
                    <a:pt x="2603" y="733"/>
                  </a:lnTo>
                  <a:lnTo>
                    <a:pt x="2400" y="489"/>
                  </a:lnTo>
                  <a:lnTo>
                    <a:pt x="2156" y="285"/>
                  </a:lnTo>
                  <a:lnTo>
                    <a:pt x="1871" y="163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5"/>
            <p:cNvSpPr/>
            <p:nvPr/>
          </p:nvSpPr>
          <p:spPr>
            <a:xfrm>
              <a:off x="5211873" y="1569540"/>
              <a:ext cx="804097" cy="426277"/>
            </a:xfrm>
            <a:custGeom>
              <a:avLst/>
              <a:gdLst/>
              <a:ahLst/>
              <a:cxnLst/>
              <a:rect l="l" t="t" r="r" b="b"/>
              <a:pathLst>
                <a:path w="17573" h="9316" extrusionOk="0">
                  <a:moveTo>
                    <a:pt x="16352" y="0"/>
                  </a:moveTo>
                  <a:lnTo>
                    <a:pt x="16190" y="41"/>
                  </a:lnTo>
                  <a:lnTo>
                    <a:pt x="16068" y="82"/>
                  </a:lnTo>
                  <a:lnTo>
                    <a:pt x="15132" y="489"/>
                  </a:lnTo>
                  <a:lnTo>
                    <a:pt x="14196" y="977"/>
                  </a:lnTo>
                  <a:lnTo>
                    <a:pt x="12366" y="1994"/>
                  </a:lnTo>
                  <a:lnTo>
                    <a:pt x="11430" y="2482"/>
                  </a:lnTo>
                  <a:lnTo>
                    <a:pt x="10495" y="2929"/>
                  </a:lnTo>
                  <a:lnTo>
                    <a:pt x="9559" y="3336"/>
                  </a:lnTo>
                  <a:lnTo>
                    <a:pt x="8542" y="3702"/>
                  </a:lnTo>
                  <a:lnTo>
                    <a:pt x="7892" y="3865"/>
                  </a:lnTo>
                  <a:lnTo>
                    <a:pt x="7200" y="4027"/>
                  </a:lnTo>
                  <a:lnTo>
                    <a:pt x="6468" y="4109"/>
                  </a:lnTo>
                  <a:lnTo>
                    <a:pt x="5776" y="4068"/>
                  </a:lnTo>
                  <a:lnTo>
                    <a:pt x="5370" y="4027"/>
                  </a:lnTo>
                  <a:lnTo>
                    <a:pt x="5004" y="3905"/>
                  </a:lnTo>
                  <a:lnTo>
                    <a:pt x="4638" y="3783"/>
                  </a:lnTo>
                  <a:lnTo>
                    <a:pt x="4312" y="3621"/>
                  </a:lnTo>
                  <a:lnTo>
                    <a:pt x="3621" y="3214"/>
                  </a:lnTo>
                  <a:lnTo>
                    <a:pt x="2970" y="2766"/>
                  </a:lnTo>
                  <a:lnTo>
                    <a:pt x="1465" y="4312"/>
                  </a:lnTo>
                  <a:lnTo>
                    <a:pt x="0" y="5939"/>
                  </a:lnTo>
                  <a:lnTo>
                    <a:pt x="163" y="6143"/>
                  </a:lnTo>
                  <a:lnTo>
                    <a:pt x="611" y="6590"/>
                  </a:lnTo>
                  <a:lnTo>
                    <a:pt x="1302" y="7322"/>
                  </a:lnTo>
                  <a:lnTo>
                    <a:pt x="1872" y="7892"/>
                  </a:lnTo>
                  <a:lnTo>
                    <a:pt x="2197" y="8176"/>
                  </a:lnTo>
                  <a:lnTo>
                    <a:pt x="2522" y="8420"/>
                  </a:lnTo>
                  <a:lnTo>
                    <a:pt x="2888" y="8664"/>
                  </a:lnTo>
                  <a:lnTo>
                    <a:pt x="3255" y="8868"/>
                  </a:lnTo>
                  <a:lnTo>
                    <a:pt x="3621" y="9031"/>
                  </a:lnTo>
                  <a:lnTo>
                    <a:pt x="3987" y="9193"/>
                  </a:lnTo>
                  <a:lnTo>
                    <a:pt x="4312" y="9234"/>
                  </a:lnTo>
                  <a:lnTo>
                    <a:pt x="4638" y="9315"/>
                  </a:lnTo>
                  <a:lnTo>
                    <a:pt x="5288" y="9315"/>
                  </a:lnTo>
                  <a:lnTo>
                    <a:pt x="5899" y="9275"/>
                  </a:lnTo>
                  <a:lnTo>
                    <a:pt x="6549" y="9153"/>
                  </a:lnTo>
                  <a:lnTo>
                    <a:pt x="7200" y="8949"/>
                  </a:lnTo>
                  <a:lnTo>
                    <a:pt x="7851" y="8705"/>
                  </a:lnTo>
                  <a:lnTo>
                    <a:pt x="9112" y="8176"/>
                  </a:lnTo>
                  <a:lnTo>
                    <a:pt x="10454" y="7688"/>
                  </a:lnTo>
                  <a:lnTo>
                    <a:pt x="11105" y="7403"/>
                  </a:lnTo>
                  <a:lnTo>
                    <a:pt x="11715" y="7078"/>
                  </a:lnTo>
                  <a:lnTo>
                    <a:pt x="13098" y="6387"/>
                  </a:lnTo>
                  <a:lnTo>
                    <a:pt x="14481" y="5654"/>
                  </a:lnTo>
                  <a:lnTo>
                    <a:pt x="15824" y="4882"/>
                  </a:lnTo>
                  <a:lnTo>
                    <a:pt x="16474" y="4434"/>
                  </a:lnTo>
                  <a:lnTo>
                    <a:pt x="17084" y="3987"/>
                  </a:lnTo>
                  <a:lnTo>
                    <a:pt x="17288" y="3865"/>
                  </a:lnTo>
                  <a:lnTo>
                    <a:pt x="17451" y="3661"/>
                  </a:lnTo>
                  <a:lnTo>
                    <a:pt x="17532" y="3458"/>
                  </a:lnTo>
                  <a:lnTo>
                    <a:pt x="17532" y="3377"/>
                  </a:lnTo>
                  <a:lnTo>
                    <a:pt x="17491" y="3255"/>
                  </a:lnTo>
                  <a:lnTo>
                    <a:pt x="17410" y="3173"/>
                  </a:lnTo>
                  <a:lnTo>
                    <a:pt x="17288" y="3092"/>
                  </a:lnTo>
                  <a:lnTo>
                    <a:pt x="17166" y="3051"/>
                  </a:lnTo>
                  <a:lnTo>
                    <a:pt x="17057" y="3015"/>
                  </a:lnTo>
                  <a:lnTo>
                    <a:pt x="17247" y="2888"/>
                  </a:lnTo>
                  <a:lnTo>
                    <a:pt x="17451" y="2726"/>
                  </a:lnTo>
                  <a:lnTo>
                    <a:pt x="17491" y="2604"/>
                  </a:lnTo>
                  <a:lnTo>
                    <a:pt x="17532" y="2482"/>
                  </a:lnTo>
                  <a:lnTo>
                    <a:pt x="17573" y="2360"/>
                  </a:lnTo>
                  <a:lnTo>
                    <a:pt x="17532" y="2197"/>
                  </a:lnTo>
                  <a:lnTo>
                    <a:pt x="17491" y="2075"/>
                  </a:lnTo>
                  <a:lnTo>
                    <a:pt x="17451" y="1994"/>
                  </a:lnTo>
                  <a:lnTo>
                    <a:pt x="17369" y="1912"/>
                  </a:lnTo>
                  <a:lnTo>
                    <a:pt x="17247" y="1831"/>
                  </a:lnTo>
                  <a:lnTo>
                    <a:pt x="17084" y="1831"/>
                  </a:lnTo>
                  <a:lnTo>
                    <a:pt x="16962" y="1872"/>
                  </a:lnTo>
                  <a:lnTo>
                    <a:pt x="16718" y="1953"/>
                  </a:lnTo>
                  <a:lnTo>
                    <a:pt x="16474" y="2116"/>
                  </a:lnTo>
                  <a:lnTo>
                    <a:pt x="16312" y="2197"/>
                  </a:lnTo>
                  <a:lnTo>
                    <a:pt x="16190" y="2238"/>
                  </a:lnTo>
                  <a:lnTo>
                    <a:pt x="16190" y="2238"/>
                  </a:lnTo>
                  <a:lnTo>
                    <a:pt x="16515" y="2034"/>
                  </a:lnTo>
                  <a:lnTo>
                    <a:pt x="16840" y="1872"/>
                  </a:lnTo>
                  <a:lnTo>
                    <a:pt x="17003" y="1750"/>
                  </a:lnTo>
                  <a:lnTo>
                    <a:pt x="17125" y="1627"/>
                  </a:lnTo>
                  <a:lnTo>
                    <a:pt x="17247" y="1505"/>
                  </a:lnTo>
                  <a:lnTo>
                    <a:pt x="17329" y="1343"/>
                  </a:lnTo>
                  <a:lnTo>
                    <a:pt x="17369" y="1139"/>
                  </a:lnTo>
                  <a:lnTo>
                    <a:pt x="17329" y="977"/>
                  </a:lnTo>
                  <a:lnTo>
                    <a:pt x="17206" y="814"/>
                  </a:lnTo>
                  <a:lnTo>
                    <a:pt x="17084" y="733"/>
                  </a:lnTo>
                  <a:lnTo>
                    <a:pt x="16922" y="692"/>
                  </a:lnTo>
                  <a:lnTo>
                    <a:pt x="16800" y="733"/>
                  </a:lnTo>
                  <a:lnTo>
                    <a:pt x="16556" y="855"/>
                  </a:lnTo>
                  <a:lnTo>
                    <a:pt x="15573" y="1317"/>
                  </a:lnTo>
                  <a:lnTo>
                    <a:pt x="15864" y="1099"/>
                  </a:lnTo>
                  <a:lnTo>
                    <a:pt x="16149" y="855"/>
                  </a:lnTo>
                  <a:lnTo>
                    <a:pt x="16434" y="570"/>
                  </a:lnTo>
                  <a:lnTo>
                    <a:pt x="16515" y="448"/>
                  </a:lnTo>
                  <a:lnTo>
                    <a:pt x="16596" y="326"/>
                  </a:lnTo>
                  <a:lnTo>
                    <a:pt x="16596" y="204"/>
                  </a:lnTo>
                  <a:lnTo>
                    <a:pt x="16556" y="82"/>
                  </a:lnTo>
                  <a:lnTo>
                    <a:pt x="164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5"/>
            <p:cNvSpPr/>
            <p:nvPr/>
          </p:nvSpPr>
          <p:spPr>
            <a:xfrm>
              <a:off x="5202584" y="1560251"/>
              <a:ext cx="822674" cy="444854"/>
            </a:xfrm>
            <a:custGeom>
              <a:avLst/>
              <a:gdLst/>
              <a:ahLst/>
              <a:cxnLst/>
              <a:rect l="l" t="t" r="r" b="b"/>
              <a:pathLst>
                <a:path w="17979" h="9722" extrusionOk="0">
                  <a:moveTo>
                    <a:pt x="16515" y="407"/>
                  </a:moveTo>
                  <a:lnTo>
                    <a:pt x="16555" y="447"/>
                  </a:lnTo>
                  <a:lnTo>
                    <a:pt x="16596" y="447"/>
                  </a:lnTo>
                  <a:lnTo>
                    <a:pt x="16555" y="570"/>
                  </a:lnTo>
                  <a:lnTo>
                    <a:pt x="16393" y="773"/>
                  </a:lnTo>
                  <a:lnTo>
                    <a:pt x="16067" y="1058"/>
                  </a:lnTo>
                  <a:lnTo>
                    <a:pt x="15701" y="1302"/>
                  </a:lnTo>
                  <a:lnTo>
                    <a:pt x="15294" y="1546"/>
                  </a:lnTo>
                  <a:lnTo>
                    <a:pt x="15213" y="1586"/>
                  </a:lnTo>
                  <a:lnTo>
                    <a:pt x="15172" y="1668"/>
                  </a:lnTo>
                  <a:lnTo>
                    <a:pt x="15172" y="1749"/>
                  </a:lnTo>
                  <a:lnTo>
                    <a:pt x="15213" y="1790"/>
                  </a:lnTo>
                  <a:lnTo>
                    <a:pt x="15254" y="1871"/>
                  </a:lnTo>
                  <a:lnTo>
                    <a:pt x="15335" y="1912"/>
                  </a:lnTo>
                  <a:lnTo>
                    <a:pt x="15416" y="1912"/>
                  </a:lnTo>
                  <a:lnTo>
                    <a:pt x="15498" y="1871"/>
                  </a:lnTo>
                  <a:lnTo>
                    <a:pt x="15864" y="1708"/>
                  </a:lnTo>
                  <a:lnTo>
                    <a:pt x="15881" y="1697"/>
                  </a:lnTo>
                  <a:lnTo>
                    <a:pt x="16393" y="1464"/>
                  </a:lnTo>
                  <a:lnTo>
                    <a:pt x="16840" y="1220"/>
                  </a:lnTo>
                  <a:lnTo>
                    <a:pt x="17084" y="1098"/>
                  </a:lnTo>
                  <a:lnTo>
                    <a:pt x="17206" y="1098"/>
                  </a:lnTo>
                  <a:lnTo>
                    <a:pt x="17287" y="1139"/>
                  </a:lnTo>
                  <a:lnTo>
                    <a:pt x="17369" y="1220"/>
                  </a:lnTo>
                  <a:lnTo>
                    <a:pt x="17369" y="1342"/>
                  </a:lnTo>
                  <a:lnTo>
                    <a:pt x="17369" y="1424"/>
                  </a:lnTo>
                  <a:lnTo>
                    <a:pt x="17328" y="1505"/>
                  </a:lnTo>
                  <a:lnTo>
                    <a:pt x="17206" y="1668"/>
                  </a:lnTo>
                  <a:lnTo>
                    <a:pt x="17043" y="1830"/>
                  </a:lnTo>
                  <a:lnTo>
                    <a:pt x="16677" y="2034"/>
                  </a:lnTo>
                  <a:lnTo>
                    <a:pt x="16393" y="2224"/>
                  </a:lnTo>
                  <a:lnTo>
                    <a:pt x="16352" y="2237"/>
                  </a:lnTo>
                  <a:lnTo>
                    <a:pt x="16357" y="2248"/>
                  </a:lnTo>
                  <a:lnTo>
                    <a:pt x="16311" y="2278"/>
                  </a:lnTo>
                  <a:lnTo>
                    <a:pt x="16230" y="2319"/>
                  </a:lnTo>
                  <a:lnTo>
                    <a:pt x="16230" y="2400"/>
                  </a:lnTo>
                  <a:lnTo>
                    <a:pt x="16230" y="2522"/>
                  </a:lnTo>
                  <a:lnTo>
                    <a:pt x="16311" y="2603"/>
                  </a:lnTo>
                  <a:lnTo>
                    <a:pt x="16352" y="2644"/>
                  </a:lnTo>
                  <a:lnTo>
                    <a:pt x="16433" y="2644"/>
                  </a:lnTo>
                  <a:lnTo>
                    <a:pt x="16759" y="2522"/>
                  </a:lnTo>
                  <a:lnTo>
                    <a:pt x="17003" y="2359"/>
                  </a:lnTo>
                  <a:lnTo>
                    <a:pt x="17165" y="2278"/>
                  </a:lnTo>
                  <a:lnTo>
                    <a:pt x="17287" y="2237"/>
                  </a:lnTo>
                  <a:lnTo>
                    <a:pt x="17450" y="2278"/>
                  </a:lnTo>
                  <a:lnTo>
                    <a:pt x="17491" y="2319"/>
                  </a:lnTo>
                  <a:lnTo>
                    <a:pt x="17532" y="2400"/>
                  </a:lnTo>
                  <a:lnTo>
                    <a:pt x="17572" y="2563"/>
                  </a:lnTo>
                  <a:lnTo>
                    <a:pt x="17532" y="2725"/>
                  </a:lnTo>
                  <a:lnTo>
                    <a:pt x="17450" y="2847"/>
                  </a:lnTo>
                  <a:lnTo>
                    <a:pt x="17287" y="2969"/>
                  </a:lnTo>
                  <a:lnTo>
                    <a:pt x="17003" y="3112"/>
                  </a:lnTo>
                  <a:lnTo>
                    <a:pt x="17003" y="3112"/>
                  </a:lnTo>
                  <a:lnTo>
                    <a:pt x="16921" y="3132"/>
                  </a:lnTo>
                  <a:lnTo>
                    <a:pt x="16840" y="3167"/>
                  </a:lnTo>
                  <a:lnTo>
                    <a:pt x="16840" y="3167"/>
                  </a:lnTo>
                  <a:lnTo>
                    <a:pt x="16677" y="3213"/>
                  </a:lnTo>
                  <a:lnTo>
                    <a:pt x="16684" y="3234"/>
                  </a:lnTo>
                  <a:lnTo>
                    <a:pt x="16684" y="3234"/>
                  </a:lnTo>
                  <a:lnTo>
                    <a:pt x="16637" y="3254"/>
                  </a:lnTo>
                  <a:lnTo>
                    <a:pt x="16555" y="3295"/>
                  </a:lnTo>
                  <a:lnTo>
                    <a:pt x="16515" y="3376"/>
                  </a:lnTo>
                  <a:lnTo>
                    <a:pt x="16555" y="3498"/>
                  </a:lnTo>
                  <a:lnTo>
                    <a:pt x="16637" y="3580"/>
                  </a:lnTo>
                  <a:lnTo>
                    <a:pt x="16677" y="3620"/>
                  </a:lnTo>
                  <a:lnTo>
                    <a:pt x="16759" y="3620"/>
                  </a:lnTo>
                  <a:lnTo>
                    <a:pt x="17247" y="3458"/>
                  </a:lnTo>
                  <a:lnTo>
                    <a:pt x="17307" y="3422"/>
                  </a:lnTo>
                  <a:lnTo>
                    <a:pt x="17307" y="3422"/>
                  </a:lnTo>
                  <a:lnTo>
                    <a:pt x="17450" y="3458"/>
                  </a:lnTo>
                  <a:lnTo>
                    <a:pt x="17491" y="3539"/>
                  </a:lnTo>
                  <a:lnTo>
                    <a:pt x="17532" y="3620"/>
                  </a:lnTo>
                  <a:lnTo>
                    <a:pt x="17491" y="3702"/>
                  </a:lnTo>
                  <a:lnTo>
                    <a:pt x="17450" y="3783"/>
                  </a:lnTo>
                  <a:lnTo>
                    <a:pt x="17328" y="3905"/>
                  </a:lnTo>
                  <a:lnTo>
                    <a:pt x="17206" y="4027"/>
                  </a:lnTo>
                  <a:lnTo>
                    <a:pt x="16311" y="4637"/>
                  </a:lnTo>
                  <a:lnTo>
                    <a:pt x="15376" y="5207"/>
                  </a:lnTo>
                  <a:lnTo>
                    <a:pt x="14440" y="5776"/>
                  </a:lnTo>
                  <a:lnTo>
                    <a:pt x="13464" y="6264"/>
                  </a:lnTo>
                  <a:lnTo>
                    <a:pt x="12528" y="6793"/>
                  </a:lnTo>
                  <a:lnTo>
                    <a:pt x="11552" y="7240"/>
                  </a:lnTo>
                  <a:lnTo>
                    <a:pt x="10535" y="7688"/>
                  </a:lnTo>
                  <a:lnTo>
                    <a:pt x="9559" y="8095"/>
                  </a:lnTo>
                  <a:lnTo>
                    <a:pt x="8542" y="8501"/>
                  </a:lnTo>
                  <a:lnTo>
                    <a:pt x="7525" y="8908"/>
                  </a:lnTo>
                  <a:lnTo>
                    <a:pt x="6996" y="9071"/>
                  </a:lnTo>
                  <a:lnTo>
                    <a:pt x="6468" y="9193"/>
                  </a:lnTo>
                  <a:lnTo>
                    <a:pt x="5939" y="9315"/>
                  </a:lnTo>
                  <a:lnTo>
                    <a:pt x="4841" y="9315"/>
                  </a:lnTo>
                  <a:lnTo>
                    <a:pt x="4352" y="9193"/>
                  </a:lnTo>
                  <a:lnTo>
                    <a:pt x="3864" y="9030"/>
                  </a:lnTo>
                  <a:lnTo>
                    <a:pt x="3417" y="8827"/>
                  </a:lnTo>
                  <a:lnTo>
                    <a:pt x="2969" y="8583"/>
                  </a:lnTo>
                  <a:lnTo>
                    <a:pt x="2563" y="8257"/>
                  </a:lnTo>
                  <a:lnTo>
                    <a:pt x="2197" y="7932"/>
                  </a:lnTo>
                  <a:lnTo>
                    <a:pt x="1790" y="7566"/>
                  </a:lnTo>
                  <a:lnTo>
                    <a:pt x="1058" y="6793"/>
                  </a:lnTo>
                  <a:lnTo>
                    <a:pt x="610" y="6305"/>
                  </a:lnTo>
                  <a:lnTo>
                    <a:pt x="461" y="6118"/>
                  </a:lnTo>
                  <a:lnTo>
                    <a:pt x="461" y="6118"/>
                  </a:lnTo>
                  <a:lnTo>
                    <a:pt x="1790" y="4678"/>
                  </a:lnTo>
                  <a:lnTo>
                    <a:pt x="3232" y="3235"/>
                  </a:lnTo>
                  <a:lnTo>
                    <a:pt x="3702" y="3580"/>
                  </a:lnTo>
                  <a:lnTo>
                    <a:pt x="4352" y="3946"/>
                  </a:lnTo>
                  <a:lnTo>
                    <a:pt x="4678" y="4108"/>
                  </a:lnTo>
                  <a:lnTo>
                    <a:pt x="5044" y="4271"/>
                  </a:lnTo>
                  <a:lnTo>
                    <a:pt x="5369" y="4393"/>
                  </a:lnTo>
                  <a:lnTo>
                    <a:pt x="5776" y="4474"/>
                  </a:lnTo>
                  <a:lnTo>
                    <a:pt x="6183" y="4515"/>
                  </a:lnTo>
                  <a:lnTo>
                    <a:pt x="6590" y="4515"/>
                  </a:lnTo>
                  <a:lnTo>
                    <a:pt x="6996" y="4474"/>
                  </a:lnTo>
                  <a:lnTo>
                    <a:pt x="7444" y="4434"/>
                  </a:lnTo>
                  <a:lnTo>
                    <a:pt x="8257" y="4271"/>
                  </a:lnTo>
                  <a:lnTo>
                    <a:pt x="9071" y="4027"/>
                  </a:lnTo>
                  <a:lnTo>
                    <a:pt x="9803" y="3742"/>
                  </a:lnTo>
                  <a:lnTo>
                    <a:pt x="10576" y="3417"/>
                  </a:lnTo>
                  <a:lnTo>
                    <a:pt x="11308" y="3091"/>
                  </a:lnTo>
                  <a:lnTo>
                    <a:pt x="12000" y="2725"/>
                  </a:lnTo>
                  <a:lnTo>
                    <a:pt x="13423" y="1953"/>
                  </a:lnTo>
                  <a:lnTo>
                    <a:pt x="14847" y="1180"/>
                  </a:lnTo>
                  <a:lnTo>
                    <a:pt x="15660" y="773"/>
                  </a:lnTo>
                  <a:lnTo>
                    <a:pt x="16067" y="570"/>
                  </a:lnTo>
                  <a:lnTo>
                    <a:pt x="16271" y="488"/>
                  </a:lnTo>
                  <a:lnTo>
                    <a:pt x="16393" y="447"/>
                  </a:lnTo>
                  <a:lnTo>
                    <a:pt x="16515" y="407"/>
                  </a:lnTo>
                  <a:close/>
                  <a:moveTo>
                    <a:pt x="16555" y="0"/>
                  </a:moveTo>
                  <a:lnTo>
                    <a:pt x="16352" y="41"/>
                  </a:lnTo>
                  <a:lnTo>
                    <a:pt x="16189" y="81"/>
                  </a:lnTo>
                  <a:lnTo>
                    <a:pt x="15864" y="244"/>
                  </a:lnTo>
                  <a:lnTo>
                    <a:pt x="15091" y="610"/>
                  </a:lnTo>
                  <a:lnTo>
                    <a:pt x="13505" y="1464"/>
                  </a:lnTo>
                  <a:lnTo>
                    <a:pt x="11959" y="2278"/>
                  </a:lnTo>
                  <a:lnTo>
                    <a:pt x="11227" y="2685"/>
                  </a:lnTo>
                  <a:lnTo>
                    <a:pt x="10454" y="3051"/>
                  </a:lnTo>
                  <a:lnTo>
                    <a:pt x="9559" y="3417"/>
                  </a:lnTo>
                  <a:lnTo>
                    <a:pt x="8664" y="3742"/>
                  </a:lnTo>
                  <a:lnTo>
                    <a:pt x="8217" y="3864"/>
                  </a:lnTo>
                  <a:lnTo>
                    <a:pt x="7769" y="3946"/>
                  </a:lnTo>
                  <a:lnTo>
                    <a:pt x="7281" y="4027"/>
                  </a:lnTo>
                  <a:lnTo>
                    <a:pt x="6834" y="4108"/>
                  </a:lnTo>
                  <a:lnTo>
                    <a:pt x="6305" y="4108"/>
                  </a:lnTo>
                  <a:lnTo>
                    <a:pt x="5817" y="4068"/>
                  </a:lnTo>
                  <a:lnTo>
                    <a:pt x="5329" y="3946"/>
                  </a:lnTo>
                  <a:lnTo>
                    <a:pt x="4841" y="3783"/>
                  </a:lnTo>
                  <a:lnTo>
                    <a:pt x="4434" y="3580"/>
                  </a:lnTo>
                  <a:lnTo>
                    <a:pt x="4027" y="3335"/>
                  </a:lnTo>
                  <a:lnTo>
                    <a:pt x="3295" y="2807"/>
                  </a:lnTo>
                  <a:lnTo>
                    <a:pt x="3214" y="2766"/>
                  </a:lnTo>
                  <a:lnTo>
                    <a:pt x="3173" y="2766"/>
                  </a:lnTo>
                  <a:lnTo>
                    <a:pt x="3051" y="2847"/>
                  </a:lnTo>
                  <a:lnTo>
                    <a:pt x="2034" y="3824"/>
                  </a:lnTo>
                  <a:lnTo>
                    <a:pt x="1058" y="4881"/>
                  </a:lnTo>
                  <a:lnTo>
                    <a:pt x="163" y="5857"/>
                  </a:lnTo>
                  <a:lnTo>
                    <a:pt x="41" y="6020"/>
                  </a:lnTo>
                  <a:lnTo>
                    <a:pt x="0" y="6101"/>
                  </a:lnTo>
                  <a:lnTo>
                    <a:pt x="41" y="6224"/>
                  </a:lnTo>
                  <a:lnTo>
                    <a:pt x="122" y="6346"/>
                  </a:lnTo>
                  <a:lnTo>
                    <a:pt x="570" y="6834"/>
                  </a:lnTo>
                  <a:lnTo>
                    <a:pt x="1017" y="7322"/>
                  </a:lnTo>
                  <a:lnTo>
                    <a:pt x="1586" y="7891"/>
                  </a:lnTo>
                  <a:lnTo>
                    <a:pt x="2197" y="8461"/>
                  </a:lnTo>
                  <a:lnTo>
                    <a:pt x="2685" y="8827"/>
                  </a:lnTo>
                  <a:lnTo>
                    <a:pt x="3173" y="9152"/>
                  </a:lnTo>
                  <a:lnTo>
                    <a:pt x="3742" y="9437"/>
                  </a:lnTo>
                  <a:lnTo>
                    <a:pt x="4027" y="9518"/>
                  </a:lnTo>
                  <a:lnTo>
                    <a:pt x="4312" y="9600"/>
                  </a:lnTo>
                  <a:lnTo>
                    <a:pt x="4637" y="9681"/>
                  </a:lnTo>
                  <a:lnTo>
                    <a:pt x="5003" y="9722"/>
                  </a:lnTo>
                  <a:lnTo>
                    <a:pt x="5654" y="9722"/>
                  </a:lnTo>
                  <a:lnTo>
                    <a:pt x="6346" y="9640"/>
                  </a:lnTo>
                  <a:lnTo>
                    <a:pt x="6996" y="9478"/>
                  </a:lnTo>
                  <a:lnTo>
                    <a:pt x="7607" y="9274"/>
                  </a:lnTo>
                  <a:lnTo>
                    <a:pt x="8257" y="9030"/>
                  </a:lnTo>
                  <a:lnTo>
                    <a:pt x="9518" y="8501"/>
                  </a:lnTo>
                  <a:lnTo>
                    <a:pt x="10779" y="8013"/>
                  </a:lnTo>
                  <a:lnTo>
                    <a:pt x="11430" y="7769"/>
                  </a:lnTo>
                  <a:lnTo>
                    <a:pt x="12040" y="7484"/>
                  </a:lnTo>
                  <a:lnTo>
                    <a:pt x="13423" y="6752"/>
                  </a:lnTo>
                  <a:lnTo>
                    <a:pt x="14766" y="6020"/>
                  </a:lnTo>
                  <a:lnTo>
                    <a:pt x="16108" y="5247"/>
                  </a:lnTo>
                  <a:lnTo>
                    <a:pt x="17409" y="4393"/>
                  </a:lnTo>
                  <a:lnTo>
                    <a:pt x="17654" y="4149"/>
                  </a:lnTo>
                  <a:lnTo>
                    <a:pt x="17735" y="4027"/>
                  </a:lnTo>
                  <a:lnTo>
                    <a:pt x="17857" y="3905"/>
                  </a:lnTo>
                  <a:lnTo>
                    <a:pt x="17898" y="3742"/>
                  </a:lnTo>
                  <a:lnTo>
                    <a:pt x="17938" y="3620"/>
                  </a:lnTo>
                  <a:lnTo>
                    <a:pt x="17898" y="3458"/>
                  </a:lnTo>
                  <a:lnTo>
                    <a:pt x="17816" y="3295"/>
                  </a:lnTo>
                  <a:lnTo>
                    <a:pt x="17694" y="3173"/>
                  </a:lnTo>
                  <a:lnTo>
                    <a:pt x="17670" y="3157"/>
                  </a:lnTo>
                  <a:lnTo>
                    <a:pt x="17670" y="3157"/>
                  </a:lnTo>
                  <a:lnTo>
                    <a:pt x="17816" y="3010"/>
                  </a:lnTo>
                  <a:lnTo>
                    <a:pt x="17938" y="2807"/>
                  </a:lnTo>
                  <a:lnTo>
                    <a:pt x="17979" y="2563"/>
                  </a:lnTo>
                  <a:lnTo>
                    <a:pt x="17938" y="2278"/>
                  </a:lnTo>
                  <a:lnTo>
                    <a:pt x="17816" y="2115"/>
                  </a:lnTo>
                  <a:lnTo>
                    <a:pt x="17694" y="1953"/>
                  </a:lnTo>
                  <a:lnTo>
                    <a:pt x="17552" y="1881"/>
                  </a:lnTo>
                  <a:lnTo>
                    <a:pt x="17694" y="1668"/>
                  </a:lnTo>
                  <a:lnTo>
                    <a:pt x="17735" y="1424"/>
                  </a:lnTo>
                  <a:lnTo>
                    <a:pt x="17735" y="1180"/>
                  </a:lnTo>
                  <a:lnTo>
                    <a:pt x="17694" y="1058"/>
                  </a:lnTo>
                  <a:lnTo>
                    <a:pt x="17654" y="976"/>
                  </a:lnTo>
                  <a:lnTo>
                    <a:pt x="17532" y="854"/>
                  </a:lnTo>
                  <a:lnTo>
                    <a:pt x="17450" y="773"/>
                  </a:lnTo>
                  <a:lnTo>
                    <a:pt x="17328" y="732"/>
                  </a:lnTo>
                  <a:lnTo>
                    <a:pt x="16962" y="732"/>
                  </a:lnTo>
                  <a:lnTo>
                    <a:pt x="16910" y="750"/>
                  </a:lnTo>
                  <a:lnTo>
                    <a:pt x="16921" y="732"/>
                  </a:lnTo>
                  <a:lnTo>
                    <a:pt x="16962" y="610"/>
                  </a:lnTo>
                  <a:lnTo>
                    <a:pt x="17003" y="447"/>
                  </a:lnTo>
                  <a:lnTo>
                    <a:pt x="16962" y="325"/>
                  </a:lnTo>
                  <a:lnTo>
                    <a:pt x="16921" y="203"/>
                  </a:lnTo>
                  <a:lnTo>
                    <a:pt x="16840" y="81"/>
                  </a:lnTo>
                  <a:lnTo>
                    <a:pt x="16718" y="41"/>
                  </a:lnTo>
                  <a:lnTo>
                    <a:pt x="165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5"/>
            <p:cNvSpPr/>
            <p:nvPr/>
          </p:nvSpPr>
          <p:spPr>
            <a:xfrm>
              <a:off x="4495292" y="1385270"/>
              <a:ext cx="887833" cy="677531"/>
            </a:xfrm>
            <a:custGeom>
              <a:avLst/>
              <a:gdLst/>
              <a:ahLst/>
              <a:cxnLst/>
              <a:rect l="l" t="t" r="r" b="b"/>
              <a:pathLst>
                <a:path w="19403" h="14807" extrusionOk="0">
                  <a:moveTo>
                    <a:pt x="9925" y="1"/>
                  </a:moveTo>
                  <a:lnTo>
                    <a:pt x="9152" y="41"/>
                  </a:lnTo>
                  <a:lnTo>
                    <a:pt x="8379" y="82"/>
                  </a:lnTo>
                  <a:lnTo>
                    <a:pt x="7647" y="204"/>
                  </a:lnTo>
                  <a:lnTo>
                    <a:pt x="6874" y="407"/>
                  </a:lnTo>
                  <a:lnTo>
                    <a:pt x="6142" y="611"/>
                  </a:lnTo>
                  <a:lnTo>
                    <a:pt x="5491" y="814"/>
                  </a:lnTo>
                  <a:lnTo>
                    <a:pt x="4881" y="1058"/>
                  </a:lnTo>
                  <a:lnTo>
                    <a:pt x="4597" y="1221"/>
                  </a:lnTo>
                  <a:lnTo>
                    <a:pt x="4312" y="1424"/>
                  </a:lnTo>
                  <a:lnTo>
                    <a:pt x="4068" y="1668"/>
                  </a:lnTo>
                  <a:lnTo>
                    <a:pt x="3824" y="1912"/>
                  </a:lnTo>
                  <a:lnTo>
                    <a:pt x="3417" y="2441"/>
                  </a:lnTo>
                  <a:lnTo>
                    <a:pt x="3092" y="3011"/>
                  </a:lnTo>
                  <a:lnTo>
                    <a:pt x="2847" y="3621"/>
                  </a:lnTo>
                  <a:lnTo>
                    <a:pt x="2603" y="4231"/>
                  </a:lnTo>
                  <a:lnTo>
                    <a:pt x="2115" y="5777"/>
                  </a:lnTo>
                  <a:lnTo>
                    <a:pt x="1668" y="7282"/>
                  </a:lnTo>
                  <a:lnTo>
                    <a:pt x="1220" y="9112"/>
                  </a:lnTo>
                  <a:lnTo>
                    <a:pt x="773" y="10902"/>
                  </a:lnTo>
                  <a:lnTo>
                    <a:pt x="0" y="14563"/>
                  </a:lnTo>
                  <a:lnTo>
                    <a:pt x="0" y="14644"/>
                  </a:lnTo>
                  <a:lnTo>
                    <a:pt x="41" y="14725"/>
                  </a:lnTo>
                  <a:lnTo>
                    <a:pt x="122" y="14807"/>
                  </a:lnTo>
                  <a:lnTo>
                    <a:pt x="2807" y="14807"/>
                  </a:lnTo>
                  <a:lnTo>
                    <a:pt x="5369" y="14725"/>
                  </a:lnTo>
                  <a:lnTo>
                    <a:pt x="7973" y="14685"/>
                  </a:lnTo>
                  <a:lnTo>
                    <a:pt x="10535" y="14603"/>
                  </a:lnTo>
                  <a:lnTo>
                    <a:pt x="13505" y="14481"/>
                  </a:lnTo>
                  <a:lnTo>
                    <a:pt x="13627" y="14441"/>
                  </a:lnTo>
                  <a:lnTo>
                    <a:pt x="13708" y="14359"/>
                  </a:lnTo>
                  <a:lnTo>
                    <a:pt x="13911" y="13627"/>
                  </a:lnTo>
                  <a:lnTo>
                    <a:pt x="14359" y="11878"/>
                  </a:lnTo>
                  <a:lnTo>
                    <a:pt x="14603" y="11024"/>
                  </a:lnTo>
                  <a:lnTo>
                    <a:pt x="14847" y="10170"/>
                  </a:lnTo>
                  <a:lnTo>
                    <a:pt x="15457" y="10414"/>
                  </a:lnTo>
                  <a:lnTo>
                    <a:pt x="15783" y="10576"/>
                  </a:lnTo>
                  <a:lnTo>
                    <a:pt x="16149" y="10698"/>
                  </a:lnTo>
                  <a:lnTo>
                    <a:pt x="16433" y="10698"/>
                  </a:lnTo>
                  <a:lnTo>
                    <a:pt x="16555" y="10617"/>
                  </a:lnTo>
                  <a:lnTo>
                    <a:pt x="16718" y="10536"/>
                  </a:lnTo>
                  <a:lnTo>
                    <a:pt x="16962" y="10292"/>
                  </a:lnTo>
                  <a:lnTo>
                    <a:pt x="17165" y="10088"/>
                  </a:lnTo>
                  <a:lnTo>
                    <a:pt x="17776" y="9437"/>
                  </a:lnTo>
                  <a:lnTo>
                    <a:pt x="18345" y="8787"/>
                  </a:lnTo>
                  <a:lnTo>
                    <a:pt x="18874" y="8095"/>
                  </a:lnTo>
                  <a:lnTo>
                    <a:pt x="19362" y="7363"/>
                  </a:lnTo>
                  <a:lnTo>
                    <a:pt x="19403" y="7241"/>
                  </a:lnTo>
                  <a:lnTo>
                    <a:pt x="19321" y="7119"/>
                  </a:lnTo>
                  <a:lnTo>
                    <a:pt x="14440" y="2197"/>
                  </a:lnTo>
                  <a:lnTo>
                    <a:pt x="13952" y="1709"/>
                  </a:lnTo>
                  <a:lnTo>
                    <a:pt x="13423" y="1180"/>
                  </a:lnTo>
                  <a:lnTo>
                    <a:pt x="12854" y="733"/>
                  </a:lnTo>
                  <a:lnTo>
                    <a:pt x="12528" y="529"/>
                  </a:lnTo>
                  <a:lnTo>
                    <a:pt x="12203" y="367"/>
                  </a:lnTo>
                  <a:lnTo>
                    <a:pt x="11837" y="245"/>
                  </a:lnTo>
                  <a:lnTo>
                    <a:pt x="11471" y="123"/>
                  </a:lnTo>
                  <a:lnTo>
                    <a:pt x="11105" y="82"/>
                  </a:lnTo>
                  <a:lnTo>
                    <a:pt x="10698" y="41"/>
                  </a:lnTo>
                  <a:lnTo>
                    <a:pt x="99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5"/>
            <p:cNvSpPr/>
            <p:nvPr/>
          </p:nvSpPr>
          <p:spPr>
            <a:xfrm>
              <a:off x="3099332" y="1846884"/>
              <a:ext cx="2414028" cy="2473605"/>
            </a:xfrm>
            <a:custGeom>
              <a:avLst/>
              <a:gdLst/>
              <a:ahLst/>
              <a:cxnLst/>
              <a:rect l="l" t="t" r="r" b="b"/>
              <a:pathLst>
                <a:path w="52757" h="54059" extrusionOk="0">
                  <a:moveTo>
                    <a:pt x="49584" y="0"/>
                  </a:moveTo>
                  <a:lnTo>
                    <a:pt x="44418" y="82"/>
                  </a:lnTo>
                  <a:lnTo>
                    <a:pt x="39253" y="163"/>
                  </a:lnTo>
                  <a:lnTo>
                    <a:pt x="34087" y="285"/>
                  </a:lnTo>
                  <a:lnTo>
                    <a:pt x="28921" y="448"/>
                  </a:lnTo>
                  <a:lnTo>
                    <a:pt x="23755" y="651"/>
                  </a:lnTo>
                  <a:lnTo>
                    <a:pt x="18589" y="895"/>
                  </a:lnTo>
                  <a:lnTo>
                    <a:pt x="13423" y="1180"/>
                  </a:lnTo>
                  <a:lnTo>
                    <a:pt x="8257" y="1505"/>
                  </a:lnTo>
                  <a:lnTo>
                    <a:pt x="7810" y="2278"/>
                  </a:lnTo>
                  <a:lnTo>
                    <a:pt x="7484" y="3132"/>
                  </a:lnTo>
                  <a:lnTo>
                    <a:pt x="7322" y="3539"/>
                  </a:lnTo>
                  <a:lnTo>
                    <a:pt x="7200" y="3986"/>
                  </a:lnTo>
                  <a:lnTo>
                    <a:pt x="7118" y="4434"/>
                  </a:lnTo>
                  <a:lnTo>
                    <a:pt x="7037" y="4881"/>
                  </a:lnTo>
                  <a:lnTo>
                    <a:pt x="6915" y="6305"/>
                  </a:lnTo>
                  <a:lnTo>
                    <a:pt x="6793" y="7688"/>
                  </a:lnTo>
                  <a:lnTo>
                    <a:pt x="6590" y="10535"/>
                  </a:lnTo>
                  <a:lnTo>
                    <a:pt x="6427" y="13342"/>
                  </a:lnTo>
                  <a:lnTo>
                    <a:pt x="6264" y="16189"/>
                  </a:lnTo>
                  <a:lnTo>
                    <a:pt x="6101" y="17938"/>
                  </a:lnTo>
                  <a:lnTo>
                    <a:pt x="6020" y="18793"/>
                  </a:lnTo>
                  <a:lnTo>
                    <a:pt x="5857" y="19687"/>
                  </a:lnTo>
                  <a:lnTo>
                    <a:pt x="5695" y="20542"/>
                  </a:lnTo>
                  <a:lnTo>
                    <a:pt x="5491" y="21396"/>
                  </a:lnTo>
                  <a:lnTo>
                    <a:pt x="5247" y="22250"/>
                  </a:lnTo>
                  <a:lnTo>
                    <a:pt x="4963" y="23064"/>
                  </a:lnTo>
                  <a:lnTo>
                    <a:pt x="4678" y="23877"/>
                  </a:lnTo>
                  <a:lnTo>
                    <a:pt x="4312" y="24650"/>
                  </a:lnTo>
                  <a:lnTo>
                    <a:pt x="3905" y="25423"/>
                  </a:lnTo>
                  <a:lnTo>
                    <a:pt x="3458" y="26155"/>
                  </a:lnTo>
                  <a:lnTo>
                    <a:pt x="2969" y="26846"/>
                  </a:lnTo>
                  <a:lnTo>
                    <a:pt x="2441" y="27457"/>
                  </a:lnTo>
                  <a:lnTo>
                    <a:pt x="1830" y="28067"/>
                  </a:lnTo>
                  <a:lnTo>
                    <a:pt x="1180" y="28636"/>
                  </a:lnTo>
                  <a:lnTo>
                    <a:pt x="895" y="28840"/>
                  </a:lnTo>
                  <a:lnTo>
                    <a:pt x="651" y="29124"/>
                  </a:lnTo>
                  <a:lnTo>
                    <a:pt x="407" y="29368"/>
                  </a:lnTo>
                  <a:lnTo>
                    <a:pt x="203" y="29653"/>
                  </a:lnTo>
                  <a:lnTo>
                    <a:pt x="41" y="29978"/>
                  </a:lnTo>
                  <a:lnTo>
                    <a:pt x="0" y="30263"/>
                  </a:lnTo>
                  <a:lnTo>
                    <a:pt x="0" y="30385"/>
                  </a:lnTo>
                  <a:lnTo>
                    <a:pt x="41" y="30548"/>
                  </a:lnTo>
                  <a:lnTo>
                    <a:pt x="81" y="30670"/>
                  </a:lnTo>
                  <a:lnTo>
                    <a:pt x="163" y="30792"/>
                  </a:lnTo>
                  <a:lnTo>
                    <a:pt x="285" y="30914"/>
                  </a:lnTo>
                  <a:lnTo>
                    <a:pt x="407" y="30995"/>
                  </a:lnTo>
                  <a:lnTo>
                    <a:pt x="732" y="31077"/>
                  </a:lnTo>
                  <a:lnTo>
                    <a:pt x="1058" y="31117"/>
                  </a:lnTo>
                  <a:lnTo>
                    <a:pt x="1342" y="31117"/>
                  </a:lnTo>
                  <a:lnTo>
                    <a:pt x="2400" y="31077"/>
                  </a:lnTo>
                  <a:lnTo>
                    <a:pt x="3458" y="31036"/>
                  </a:lnTo>
                  <a:lnTo>
                    <a:pt x="4515" y="30914"/>
                  </a:lnTo>
                  <a:lnTo>
                    <a:pt x="5532" y="30751"/>
                  </a:lnTo>
                  <a:lnTo>
                    <a:pt x="5532" y="31524"/>
                  </a:lnTo>
                  <a:lnTo>
                    <a:pt x="5532" y="33233"/>
                  </a:lnTo>
                  <a:lnTo>
                    <a:pt x="5451" y="36161"/>
                  </a:lnTo>
                  <a:lnTo>
                    <a:pt x="5491" y="36893"/>
                  </a:lnTo>
                  <a:lnTo>
                    <a:pt x="5573" y="37626"/>
                  </a:lnTo>
                  <a:lnTo>
                    <a:pt x="5695" y="38317"/>
                  </a:lnTo>
                  <a:lnTo>
                    <a:pt x="5939" y="39049"/>
                  </a:lnTo>
                  <a:lnTo>
                    <a:pt x="6223" y="39700"/>
                  </a:lnTo>
                  <a:lnTo>
                    <a:pt x="6590" y="40351"/>
                  </a:lnTo>
                  <a:lnTo>
                    <a:pt x="6996" y="40961"/>
                  </a:lnTo>
                  <a:lnTo>
                    <a:pt x="7484" y="41530"/>
                  </a:lnTo>
                  <a:lnTo>
                    <a:pt x="8135" y="42100"/>
                  </a:lnTo>
                  <a:lnTo>
                    <a:pt x="8827" y="42629"/>
                  </a:lnTo>
                  <a:lnTo>
                    <a:pt x="9559" y="43076"/>
                  </a:lnTo>
                  <a:lnTo>
                    <a:pt x="10332" y="43483"/>
                  </a:lnTo>
                  <a:lnTo>
                    <a:pt x="11105" y="43768"/>
                  </a:lnTo>
                  <a:lnTo>
                    <a:pt x="11959" y="44052"/>
                  </a:lnTo>
                  <a:lnTo>
                    <a:pt x="12813" y="44256"/>
                  </a:lnTo>
                  <a:lnTo>
                    <a:pt x="13667" y="44418"/>
                  </a:lnTo>
                  <a:lnTo>
                    <a:pt x="14521" y="44500"/>
                  </a:lnTo>
                  <a:lnTo>
                    <a:pt x="15376" y="44581"/>
                  </a:lnTo>
                  <a:lnTo>
                    <a:pt x="16230" y="44622"/>
                  </a:lnTo>
                  <a:lnTo>
                    <a:pt x="17125" y="44622"/>
                  </a:lnTo>
                  <a:lnTo>
                    <a:pt x="18833" y="44540"/>
                  </a:lnTo>
                  <a:lnTo>
                    <a:pt x="20582" y="44418"/>
                  </a:lnTo>
                  <a:lnTo>
                    <a:pt x="20582" y="44418"/>
                  </a:lnTo>
                  <a:lnTo>
                    <a:pt x="20501" y="44459"/>
                  </a:lnTo>
                  <a:lnTo>
                    <a:pt x="20460" y="44540"/>
                  </a:lnTo>
                  <a:lnTo>
                    <a:pt x="20379" y="44825"/>
                  </a:lnTo>
                  <a:lnTo>
                    <a:pt x="20297" y="45273"/>
                  </a:lnTo>
                  <a:lnTo>
                    <a:pt x="20257" y="45842"/>
                  </a:lnTo>
                  <a:lnTo>
                    <a:pt x="20216" y="47306"/>
                  </a:lnTo>
                  <a:lnTo>
                    <a:pt x="20216" y="49015"/>
                  </a:lnTo>
                  <a:lnTo>
                    <a:pt x="20297" y="52269"/>
                  </a:lnTo>
                  <a:lnTo>
                    <a:pt x="20379" y="54059"/>
                  </a:lnTo>
                  <a:lnTo>
                    <a:pt x="48079" y="52920"/>
                  </a:lnTo>
                  <a:lnTo>
                    <a:pt x="47998" y="51252"/>
                  </a:lnTo>
                  <a:lnTo>
                    <a:pt x="47998" y="49584"/>
                  </a:lnTo>
                  <a:lnTo>
                    <a:pt x="47998" y="47917"/>
                  </a:lnTo>
                  <a:lnTo>
                    <a:pt x="48039" y="46249"/>
                  </a:lnTo>
                  <a:lnTo>
                    <a:pt x="48079" y="44540"/>
                  </a:lnTo>
                  <a:lnTo>
                    <a:pt x="48161" y="42873"/>
                  </a:lnTo>
                  <a:lnTo>
                    <a:pt x="48283" y="41205"/>
                  </a:lnTo>
                  <a:lnTo>
                    <a:pt x="48445" y="39537"/>
                  </a:lnTo>
                  <a:lnTo>
                    <a:pt x="48730" y="36243"/>
                  </a:lnTo>
                  <a:lnTo>
                    <a:pt x="48893" y="34575"/>
                  </a:lnTo>
                  <a:lnTo>
                    <a:pt x="49137" y="32866"/>
                  </a:lnTo>
                  <a:lnTo>
                    <a:pt x="49381" y="31199"/>
                  </a:lnTo>
                  <a:lnTo>
                    <a:pt x="49666" y="29531"/>
                  </a:lnTo>
                  <a:lnTo>
                    <a:pt x="50072" y="27904"/>
                  </a:lnTo>
                  <a:lnTo>
                    <a:pt x="50276" y="27090"/>
                  </a:lnTo>
                  <a:lnTo>
                    <a:pt x="50520" y="26318"/>
                  </a:lnTo>
                  <a:lnTo>
                    <a:pt x="50967" y="24935"/>
                  </a:lnTo>
                  <a:lnTo>
                    <a:pt x="51374" y="23592"/>
                  </a:lnTo>
                  <a:lnTo>
                    <a:pt x="51740" y="22250"/>
                  </a:lnTo>
                  <a:lnTo>
                    <a:pt x="52066" y="20908"/>
                  </a:lnTo>
                  <a:lnTo>
                    <a:pt x="52350" y="19525"/>
                  </a:lnTo>
                  <a:lnTo>
                    <a:pt x="52554" y="18142"/>
                  </a:lnTo>
                  <a:lnTo>
                    <a:pt x="52676" y="16718"/>
                  </a:lnTo>
                  <a:lnTo>
                    <a:pt x="52757" y="15254"/>
                  </a:lnTo>
                  <a:lnTo>
                    <a:pt x="52716" y="13749"/>
                  </a:lnTo>
                  <a:lnTo>
                    <a:pt x="52676" y="12203"/>
                  </a:lnTo>
                  <a:lnTo>
                    <a:pt x="52554" y="10739"/>
                  </a:lnTo>
                  <a:lnTo>
                    <a:pt x="52350" y="9234"/>
                  </a:lnTo>
                  <a:lnTo>
                    <a:pt x="52106" y="7729"/>
                  </a:lnTo>
                  <a:lnTo>
                    <a:pt x="51781" y="6264"/>
                  </a:lnTo>
                  <a:lnTo>
                    <a:pt x="51415" y="4800"/>
                  </a:lnTo>
                  <a:lnTo>
                    <a:pt x="51008" y="3336"/>
                  </a:lnTo>
                  <a:lnTo>
                    <a:pt x="50683" y="2481"/>
                  </a:lnTo>
                  <a:lnTo>
                    <a:pt x="50357" y="1627"/>
                  </a:lnTo>
                  <a:lnTo>
                    <a:pt x="49991" y="814"/>
                  </a:lnTo>
                  <a:lnTo>
                    <a:pt x="495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5"/>
            <p:cNvSpPr/>
            <p:nvPr/>
          </p:nvSpPr>
          <p:spPr>
            <a:xfrm>
              <a:off x="3089997" y="1837549"/>
              <a:ext cx="2430821" cy="2492274"/>
            </a:xfrm>
            <a:custGeom>
              <a:avLst/>
              <a:gdLst/>
              <a:ahLst/>
              <a:cxnLst/>
              <a:rect l="l" t="t" r="r" b="b"/>
              <a:pathLst>
                <a:path w="53124" h="54467" extrusionOk="0">
                  <a:moveTo>
                    <a:pt x="49667" y="410"/>
                  </a:moveTo>
                  <a:lnTo>
                    <a:pt x="49910" y="896"/>
                  </a:lnTo>
                  <a:lnTo>
                    <a:pt x="50195" y="1465"/>
                  </a:lnTo>
                  <a:lnTo>
                    <a:pt x="50480" y="2075"/>
                  </a:lnTo>
                  <a:lnTo>
                    <a:pt x="50683" y="2685"/>
                  </a:lnTo>
                  <a:lnTo>
                    <a:pt x="51090" y="3906"/>
                  </a:lnTo>
                  <a:lnTo>
                    <a:pt x="51456" y="5167"/>
                  </a:lnTo>
                  <a:lnTo>
                    <a:pt x="51781" y="6468"/>
                  </a:lnTo>
                  <a:lnTo>
                    <a:pt x="52066" y="7770"/>
                  </a:lnTo>
                  <a:lnTo>
                    <a:pt x="52310" y="9112"/>
                  </a:lnTo>
                  <a:lnTo>
                    <a:pt x="52473" y="10455"/>
                  </a:lnTo>
                  <a:lnTo>
                    <a:pt x="52636" y="11756"/>
                  </a:lnTo>
                  <a:lnTo>
                    <a:pt x="52717" y="13058"/>
                  </a:lnTo>
                  <a:lnTo>
                    <a:pt x="52758" y="14359"/>
                  </a:lnTo>
                  <a:lnTo>
                    <a:pt x="52758" y="15661"/>
                  </a:lnTo>
                  <a:lnTo>
                    <a:pt x="52676" y="16963"/>
                  </a:lnTo>
                  <a:lnTo>
                    <a:pt x="52554" y="18264"/>
                  </a:lnTo>
                  <a:lnTo>
                    <a:pt x="52392" y="19566"/>
                  </a:lnTo>
                  <a:lnTo>
                    <a:pt x="52147" y="20868"/>
                  </a:lnTo>
                  <a:lnTo>
                    <a:pt x="51863" y="22088"/>
                  </a:lnTo>
                  <a:lnTo>
                    <a:pt x="51537" y="23308"/>
                  </a:lnTo>
                  <a:lnTo>
                    <a:pt x="51171" y="24488"/>
                  </a:lnTo>
                  <a:lnTo>
                    <a:pt x="50805" y="25667"/>
                  </a:lnTo>
                  <a:lnTo>
                    <a:pt x="50439" y="26888"/>
                  </a:lnTo>
                  <a:lnTo>
                    <a:pt x="50073" y="28067"/>
                  </a:lnTo>
                  <a:lnTo>
                    <a:pt x="49788" y="29288"/>
                  </a:lnTo>
                  <a:lnTo>
                    <a:pt x="49544" y="30508"/>
                  </a:lnTo>
                  <a:lnTo>
                    <a:pt x="49300" y="31769"/>
                  </a:lnTo>
                  <a:lnTo>
                    <a:pt x="49137" y="33030"/>
                  </a:lnTo>
                  <a:lnTo>
                    <a:pt x="48812" y="35552"/>
                  </a:lnTo>
                  <a:lnTo>
                    <a:pt x="48568" y="38074"/>
                  </a:lnTo>
                  <a:lnTo>
                    <a:pt x="48365" y="40596"/>
                  </a:lnTo>
                  <a:lnTo>
                    <a:pt x="48161" y="43402"/>
                  </a:lnTo>
                  <a:lnTo>
                    <a:pt x="48039" y="46168"/>
                  </a:lnTo>
                  <a:lnTo>
                    <a:pt x="47999" y="48934"/>
                  </a:lnTo>
                  <a:lnTo>
                    <a:pt x="48039" y="51741"/>
                  </a:lnTo>
                  <a:lnTo>
                    <a:pt x="48074" y="52929"/>
                  </a:lnTo>
                  <a:lnTo>
                    <a:pt x="48074" y="52929"/>
                  </a:lnTo>
                  <a:lnTo>
                    <a:pt x="37504" y="53368"/>
                  </a:lnTo>
                  <a:lnTo>
                    <a:pt x="26684" y="53815"/>
                  </a:lnTo>
                  <a:lnTo>
                    <a:pt x="20778" y="54052"/>
                  </a:lnTo>
                  <a:lnTo>
                    <a:pt x="20778" y="54052"/>
                  </a:lnTo>
                  <a:lnTo>
                    <a:pt x="20623" y="50073"/>
                  </a:lnTo>
                  <a:lnTo>
                    <a:pt x="20583" y="47999"/>
                  </a:lnTo>
                  <a:lnTo>
                    <a:pt x="20583" y="46941"/>
                  </a:lnTo>
                  <a:lnTo>
                    <a:pt x="20664" y="45924"/>
                  </a:lnTo>
                  <a:lnTo>
                    <a:pt x="20705" y="45517"/>
                  </a:lnTo>
                  <a:lnTo>
                    <a:pt x="20745" y="45111"/>
                  </a:lnTo>
                  <a:lnTo>
                    <a:pt x="20827" y="44826"/>
                  </a:lnTo>
                  <a:lnTo>
                    <a:pt x="20827" y="44785"/>
                  </a:lnTo>
                  <a:lnTo>
                    <a:pt x="20868" y="44785"/>
                  </a:lnTo>
                  <a:lnTo>
                    <a:pt x="20908" y="44744"/>
                  </a:lnTo>
                  <a:lnTo>
                    <a:pt x="20949" y="44663"/>
                  </a:lnTo>
                  <a:lnTo>
                    <a:pt x="20949" y="44582"/>
                  </a:lnTo>
                  <a:lnTo>
                    <a:pt x="20949" y="44541"/>
                  </a:lnTo>
                  <a:lnTo>
                    <a:pt x="20908" y="44460"/>
                  </a:lnTo>
                  <a:lnTo>
                    <a:pt x="20868" y="44419"/>
                  </a:lnTo>
                  <a:lnTo>
                    <a:pt x="20786" y="44419"/>
                  </a:lnTo>
                  <a:lnTo>
                    <a:pt x="18874" y="44541"/>
                  </a:lnTo>
                  <a:lnTo>
                    <a:pt x="17939" y="44582"/>
                  </a:lnTo>
                  <a:lnTo>
                    <a:pt x="17003" y="44622"/>
                  </a:lnTo>
                  <a:lnTo>
                    <a:pt x="16027" y="44622"/>
                  </a:lnTo>
                  <a:lnTo>
                    <a:pt x="15092" y="44541"/>
                  </a:lnTo>
                  <a:lnTo>
                    <a:pt x="14156" y="44460"/>
                  </a:lnTo>
                  <a:lnTo>
                    <a:pt x="13220" y="44297"/>
                  </a:lnTo>
                  <a:lnTo>
                    <a:pt x="12407" y="44134"/>
                  </a:lnTo>
                  <a:lnTo>
                    <a:pt x="11634" y="43890"/>
                  </a:lnTo>
                  <a:lnTo>
                    <a:pt x="10861" y="43606"/>
                  </a:lnTo>
                  <a:lnTo>
                    <a:pt x="10129" y="43280"/>
                  </a:lnTo>
                  <a:lnTo>
                    <a:pt x="9438" y="42873"/>
                  </a:lnTo>
                  <a:lnTo>
                    <a:pt x="8746" y="42385"/>
                  </a:lnTo>
                  <a:lnTo>
                    <a:pt x="8136" y="41856"/>
                  </a:lnTo>
                  <a:lnTo>
                    <a:pt x="7566" y="41287"/>
                  </a:lnTo>
                  <a:lnTo>
                    <a:pt x="7322" y="40962"/>
                  </a:lnTo>
                  <a:lnTo>
                    <a:pt x="7078" y="40636"/>
                  </a:lnTo>
                  <a:lnTo>
                    <a:pt x="6672" y="39904"/>
                  </a:lnTo>
                  <a:lnTo>
                    <a:pt x="6346" y="39172"/>
                  </a:lnTo>
                  <a:lnTo>
                    <a:pt x="6061" y="38399"/>
                  </a:lnTo>
                  <a:lnTo>
                    <a:pt x="5980" y="37830"/>
                  </a:lnTo>
                  <a:lnTo>
                    <a:pt x="5899" y="37219"/>
                  </a:lnTo>
                  <a:lnTo>
                    <a:pt x="5858" y="36650"/>
                  </a:lnTo>
                  <a:lnTo>
                    <a:pt x="5858" y="36040"/>
                  </a:lnTo>
                  <a:lnTo>
                    <a:pt x="5939" y="32379"/>
                  </a:lnTo>
                  <a:lnTo>
                    <a:pt x="5939" y="31728"/>
                  </a:lnTo>
                  <a:lnTo>
                    <a:pt x="5939" y="31077"/>
                  </a:lnTo>
                  <a:lnTo>
                    <a:pt x="5939" y="30955"/>
                  </a:lnTo>
                  <a:lnTo>
                    <a:pt x="5899" y="30833"/>
                  </a:lnTo>
                  <a:lnTo>
                    <a:pt x="5817" y="30793"/>
                  </a:lnTo>
                  <a:lnTo>
                    <a:pt x="5451" y="30793"/>
                  </a:lnTo>
                  <a:lnTo>
                    <a:pt x="5207" y="30833"/>
                  </a:lnTo>
                  <a:lnTo>
                    <a:pt x="4719" y="30915"/>
                  </a:lnTo>
                  <a:lnTo>
                    <a:pt x="3702" y="31037"/>
                  </a:lnTo>
                  <a:lnTo>
                    <a:pt x="2726" y="31077"/>
                  </a:lnTo>
                  <a:lnTo>
                    <a:pt x="1790" y="31118"/>
                  </a:lnTo>
                  <a:lnTo>
                    <a:pt x="977" y="31118"/>
                  </a:lnTo>
                  <a:lnTo>
                    <a:pt x="814" y="31037"/>
                  </a:lnTo>
                  <a:lnTo>
                    <a:pt x="611" y="30955"/>
                  </a:lnTo>
                  <a:lnTo>
                    <a:pt x="489" y="30833"/>
                  </a:lnTo>
                  <a:lnTo>
                    <a:pt x="407" y="30671"/>
                  </a:lnTo>
                  <a:lnTo>
                    <a:pt x="367" y="30467"/>
                  </a:lnTo>
                  <a:lnTo>
                    <a:pt x="407" y="30304"/>
                  </a:lnTo>
                  <a:lnTo>
                    <a:pt x="448" y="30142"/>
                  </a:lnTo>
                  <a:lnTo>
                    <a:pt x="529" y="29979"/>
                  </a:lnTo>
                  <a:lnTo>
                    <a:pt x="774" y="29654"/>
                  </a:lnTo>
                  <a:lnTo>
                    <a:pt x="1018" y="29410"/>
                  </a:lnTo>
                  <a:lnTo>
                    <a:pt x="1262" y="29166"/>
                  </a:lnTo>
                  <a:lnTo>
                    <a:pt x="1546" y="28921"/>
                  </a:lnTo>
                  <a:lnTo>
                    <a:pt x="2116" y="28474"/>
                  </a:lnTo>
                  <a:lnTo>
                    <a:pt x="2645" y="27945"/>
                  </a:lnTo>
                  <a:lnTo>
                    <a:pt x="3133" y="27416"/>
                  </a:lnTo>
                  <a:lnTo>
                    <a:pt x="3580" y="26847"/>
                  </a:lnTo>
                  <a:lnTo>
                    <a:pt x="3987" y="26237"/>
                  </a:lnTo>
                  <a:lnTo>
                    <a:pt x="4353" y="25627"/>
                  </a:lnTo>
                  <a:lnTo>
                    <a:pt x="4678" y="24976"/>
                  </a:lnTo>
                  <a:lnTo>
                    <a:pt x="5004" y="24325"/>
                  </a:lnTo>
                  <a:lnTo>
                    <a:pt x="5248" y="23674"/>
                  </a:lnTo>
                  <a:lnTo>
                    <a:pt x="5492" y="22983"/>
                  </a:lnTo>
                  <a:lnTo>
                    <a:pt x="5736" y="22251"/>
                  </a:lnTo>
                  <a:lnTo>
                    <a:pt x="5899" y="21559"/>
                  </a:lnTo>
                  <a:lnTo>
                    <a:pt x="6061" y="20868"/>
                  </a:lnTo>
                  <a:lnTo>
                    <a:pt x="6346" y="19403"/>
                  </a:lnTo>
                  <a:lnTo>
                    <a:pt x="6550" y="17980"/>
                  </a:lnTo>
                  <a:lnTo>
                    <a:pt x="6712" y="16190"/>
                  </a:lnTo>
                  <a:lnTo>
                    <a:pt x="6794" y="14400"/>
                  </a:lnTo>
                  <a:lnTo>
                    <a:pt x="6997" y="10780"/>
                  </a:lnTo>
                  <a:lnTo>
                    <a:pt x="7119" y="8868"/>
                  </a:lnTo>
                  <a:lnTo>
                    <a:pt x="7282" y="6916"/>
                  </a:lnTo>
                  <a:lnTo>
                    <a:pt x="7363" y="6021"/>
                  </a:lnTo>
                  <a:lnTo>
                    <a:pt x="7444" y="5126"/>
                  </a:lnTo>
                  <a:lnTo>
                    <a:pt x="7607" y="4231"/>
                  </a:lnTo>
                  <a:lnTo>
                    <a:pt x="7729" y="3784"/>
                  </a:lnTo>
                  <a:lnTo>
                    <a:pt x="7892" y="3336"/>
                  </a:lnTo>
                  <a:lnTo>
                    <a:pt x="8217" y="2563"/>
                  </a:lnTo>
                  <a:lnTo>
                    <a:pt x="8600" y="1903"/>
                  </a:lnTo>
                  <a:lnTo>
                    <a:pt x="8600" y="1903"/>
                  </a:lnTo>
                  <a:lnTo>
                    <a:pt x="12488" y="1628"/>
                  </a:lnTo>
                  <a:lnTo>
                    <a:pt x="16515" y="1424"/>
                  </a:lnTo>
                  <a:lnTo>
                    <a:pt x="20542" y="1221"/>
                  </a:lnTo>
                  <a:lnTo>
                    <a:pt x="24569" y="1018"/>
                  </a:lnTo>
                  <a:lnTo>
                    <a:pt x="32623" y="733"/>
                  </a:lnTo>
                  <a:lnTo>
                    <a:pt x="40717" y="570"/>
                  </a:lnTo>
                  <a:lnTo>
                    <a:pt x="49667" y="410"/>
                  </a:lnTo>
                  <a:close/>
                  <a:moveTo>
                    <a:pt x="49788" y="1"/>
                  </a:moveTo>
                  <a:lnTo>
                    <a:pt x="41287" y="123"/>
                  </a:lnTo>
                  <a:lnTo>
                    <a:pt x="32826" y="326"/>
                  </a:lnTo>
                  <a:lnTo>
                    <a:pt x="28596" y="489"/>
                  </a:lnTo>
                  <a:lnTo>
                    <a:pt x="24366" y="652"/>
                  </a:lnTo>
                  <a:lnTo>
                    <a:pt x="20095" y="814"/>
                  </a:lnTo>
                  <a:lnTo>
                    <a:pt x="15864" y="1058"/>
                  </a:lnTo>
                  <a:lnTo>
                    <a:pt x="11634" y="1302"/>
                  </a:lnTo>
                  <a:lnTo>
                    <a:pt x="9560" y="1424"/>
                  </a:lnTo>
                  <a:lnTo>
                    <a:pt x="9031" y="1465"/>
                  </a:lnTo>
                  <a:lnTo>
                    <a:pt x="8746" y="1465"/>
                  </a:lnTo>
                  <a:lnTo>
                    <a:pt x="8461" y="1506"/>
                  </a:lnTo>
                  <a:lnTo>
                    <a:pt x="8339" y="1587"/>
                  </a:lnTo>
                  <a:lnTo>
                    <a:pt x="8217" y="1750"/>
                  </a:lnTo>
                  <a:lnTo>
                    <a:pt x="8014" y="2075"/>
                  </a:lnTo>
                  <a:lnTo>
                    <a:pt x="7810" y="2482"/>
                  </a:lnTo>
                  <a:lnTo>
                    <a:pt x="7648" y="2889"/>
                  </a:lnTo>
                  <a:lnTo>
                    <a:pt x="7322" y="3743"/>
                  </a:lnTo>
                  <a:lnTo>
                    <a:pt x="7119" y="4597"/>
                  </a:lnTo>
                  <a:lnTo>
                    <a:pt x="6997" y="5492"/>
                  </a:lnTo>
                  <a:lnTo>
                    <a:pt x="6794" y="7607"/>
                  </a:lnTo>
                  <a:lnTo>
                    <a:pt x="6672" y="9722"/>
                  </a:lnTo>
                  <a:lnTo>
                    <a:pt x="6468" y="13709"/>
                  </a:lnTo>
                  <a:lnTo>
                    <a:pt x="6346" y="15702"/>
                  </a:lnTo>
                  <a:lnTo>
                    <a:pt x="6183" y="17654"/>
                  </a:lnTo>
                  <a:lnTo>
                    <a:pt x="5980" y="19281"/>
                  </a:lnTo>
                  <a:lnTo>
                    <a:pt x="5817" y="20054"/>
                  </a:lnTo>
                  <a:lnTo>
                    <a:pt x="5655" y="20868"/>
                  </a:lnTo>
                  <a:lnTo>
                    <a:pt x="5492" y="21640"/>
                  </a:lnTo>
                  <a:lnTo>
                    <a:pt x="5248" y="22413"/>
                  </a:lnTo>
                  <a:lnTo>
                    <a:pt x="5004" y="23186"/>
                  </a:lnTo>
                  <a:lnTo>
                    <a:pt x="4719" y="23918"/>
                  </a:lnTo>
                  <a:lnTo>
                    <a:pt x="4394" y="24651"/>
                  </a:lnTo>
                  <a:lnTo>
                    <a:pt x="4068" y="25342"/>
                  </a:lnTo>
                  <a:lnTo>
                    <a:pt x="3662" y="25993"/>
                  </a:lnTo>
                  <a:lnTo>
                    <a:pt x="3214" y="26644"/>
                  </a:lnTo>
                  <a:lnTo>
                    <a:pt x="2726" y="27254"/>
                  </a:lnTo>
                  <a:lnTo>
                    <a:pt x="2197" y="27864"/>
                  </a:lnTo>
                  <a:lnTo>
                    <a:pt x="1587" y="28393"/>
                  </a:lnTo>
                  <a:lnTo>
                    <a:pt x="977" y="28881"/>
                  </a:lnTo>
                  <a:lnTo>
                    <a:pt x="774" y="29125"/>
                  </a:lnTo>
                  <a:lnTo>
                    <a:pt x="529" y="29369"/>
                  </a:lnTo>
                  <a:lnTo>
                    <a:pt x="285" y="29654"/>
                  </a:lnTo>
                  <a:lnTo>
                    <a:pt x="123" y="29938"/>
                  </a:lnTo>
                  <a:lnTo>
                    <a:pt x="1" y="30264"/>
                  </a:lnTo>
                  <a:lnTo>
                    <a:pt x="1" y="30427"/>
                  </a:lnTo>
                  <a:lnTo>
                    <a:pt x="1" y="30589"/>
                  </a:lnTo>
                  <a:lnTo>
                    <a:pt x="1" y="30752"/>
                  </a:lnTo>
                  <a:lnTo>
                    <a:pt x="82" y="30915"/>
                  </a:lnTo>
                  <a:lnTo>
                    <a:pt x="163" y="31037"/>
                  </a:lnTo>
                  <a:lnTo>
                    <a:pt x="285" y="31199"/>
                  </a:lnTo>
                  <a:lnTo>
                    <a:pt x="448" y="31321"/>
                  </a:lnTo>
                  <a:lnTo>
                    <a:pt x="611" y="31403"/>
                  </a:lnTo>
                  <a:lnTo>
                    <a:pt x="814" y="31484"/>
                  </a:lnTo>
                  <a:lnTo>
                    <a:pt x="977" y="31484"/>
                  </a:lnTo>
                  <a:lnTo>
                    <a:pt x="1384" y="31525"/>
                  </a:lnTo>
                  <a:lnTo>
                    <a:pt x="1790" y="31525"/>
                  </a:lnTo>
                  <a:lnTo>
                    <a:pt x="2807" y="31484"/>
                  </a:lnTo>
                  <a:lnTo>
                    <a:pt x="3824" y="31403"/>
                  </a:lnTo>
                  <a:lnTo>
                    <a:pt x="4800" y="31321"/>
                  </a:lnTo>
                  <a:lnTo>
                    <a:pt x="5565" y="31199"/>
                  </a:lnTo>
                  <a:lnTo>
                    <a:pt x="5565" y="31199"/>
                  </a:lnTo>
                  <a:lnTo>
                    <a:pt x="5573" y="31240"/>
                  </a:lnTo>
                  <a:lnTo>
                    <a:pt x="5573" y="31850"/>
                  </a:lnTo>
                  <a:lnTo>
                    <a:pt x="5533" y="33640"/>
                  </a:lnTo>
                  <a:lnTo>
                    <a:pt x="5492" y="35186"/>
                  </a:lnTo>
                  <a:lnTo>
                    <a:pt x="5451" y="36731"/>
                  </a:lnTo>
                  <a:lnTo>
                    <a:pt x="5492" y="37504"/>
                  </a:lnTo>
                  <a:lnTo>
                    <a:pt x="5614" y="38236"/>
                  </a:lnTo>
                  <a:lnTo>
                    <a:pt x="5817" y="38928"/>
                  </a:lnTo>
                  <a:lnTo>
                    <a:pt x="6061" y="39619"/>
                  </a:lnTo>
                  <a:lnTo>
                    <a:pt x="6387" y="40270"/>
                  </a:lnTo>
                  <a:lnTo>
                    <a:pt x="6794" y="40921"/>
                  </a:lnTo>
                  <a:lnTo>
                    <a:pt x="7241" y="41490"/>
                  </a:lnTo>
                  <a:lnTo>
                    <a:pt x="7729" y="42060"/>
                  </a:lnTo>
                  <a:lnTo>
                    <a:pt x="8299" y="42548"/>
                  </a:lnTo>
                  <a:lnTo>
                    <a:pt x="8868" y="42995"/>
                  </a:lnTo>
                  <a:lnTo>
                    <a:pt x="9519" y="43362"/>
                  </a:lnTo>
                  <a:lnTo>
                    <a:pt x="10170" y="43728"/>
                  </a:lnTo>
                  <a:lnTo>
                    <a:pt x="10821" y="44012"/>
                  </a:lnTo>
                  <a:lnTo>
                    <a:pt x="11512" y="44256"/>
                  </a:lnTo>
                  <a:lnTo>
                    <a:pt x="12204" y="44500"/>
                  </a:lnTo>
                  <a:lnTo>
                    <a:pt x="12936" y="44663"/>
                  </a:lnTo>
                  <a:lnTo>
                    <a:pt x="13912" y="44826"/>
                  </a:lnTo>
                  <a:lnTo>
                    <a:pt x="14888" y="44948"/>
                  </a:lnTo>
                  <a:lnTo>
                    <a:pt x="15864" y="44989"/>
                  </a:lnTo>
                  <a:lnTo>
                    <a:pt x="16841" y="45029"/>
                  </a:lnTo>
                  <a:lnTo>
                    <a:pt x="17817" y="44989"/>
                  </a:lnTo>
                  <a:lnTo>
                    <a:pt x="18834" y="44948"/>
                  </a:lnTo>
                  <a:lnTo>
                    <a:pt x="20404" y="44850"/>
                  </a:lnTo>
                  <a:lnTo>
                    <a:pt x="20404" y="44850"/>
                  </a:lnTo>
                  <a:lnTo>
                    <a:pt x="20339" y="45111"/>
                  </a:lnTo>
                  <a:lnTo>
                    <a:pt x="20298" y="45395"/>
                  </a:lnTo>
                  <a:lnTo>
                    <a:pt x="20257" y="45924"/>
                  </a:lnTo>
                  <a:lnTo>
                    <a:pt x="20217" y="46453"/>
                  </a:lnTo>
                  <a:lnTo>
                    <a:pt x="20217" y="47551"/>
                  </a:lnTo>
                  <a:lnTo>
                    <a:pt x="20217" y="50154"/>
                  </a:lnTo>
                  <a:lnTo>
                    <a:pt x="20298" y="52758"/>
                  </a:lnTo>
                  <a:lnTo>
                    <a:pt x="20379" y="54263"/>
                  </a:lnTo>
                  <a:lnTo>
                    <a:pt x="20420" y="54344"/>
                  </a:lnTo>
                  <a:lnTo>
                    <a:pt x="20461" y="54385"/>
                  </a:lnTo>
                  <a:lnTo>
                    <a:pt x="20501" y="54425"/>
                  </a:lnTo>
                  <a:lnTo>
                    <a:pt x="20583" y="54466"/>
                  </a:lnTo>
                  <a:lnTo>
                    <a:pt x="31362" y="54019"/>
                  </a:lnTo>
                  <a:lnTo>
                    <a:pt x="42182" y="53571"/>
                  </a:lnTo>
                  <a:lnTo>
                    <a:pt x="48283" y="53327"/>
                  </a:lnTo>
                  <a:lnTo>
                    <a:pt x="48365" y="53327"/>
                  </a:lnTo>
                  <a:lnTo>
                    <a:pt x="48405" y="53286"/>
                  </a:lnTo>
                  <a:lnTo>
                    <a:pt x="48446" y="53205"/>
                  </a:lnTo>
                  <a:lnTo>
                    <a:pt x="48487" y="53124"/>
                  </a:lnTo>
                  <a:lnTo>
                    <a:pt x="48405" y="50317"/>
                  </a:lnTo>
                  <a:lnTo>
                    <a:pt x="48405" y="47510"/>
                  </a:lnTo>
                  <a:lnTo>
                    <a:pt x="48487" y="44704"/>
                  </a:lnTo>
                  <a:lnTo>
                    <a:pt x="48649" y="41897"/>
                  </a:lnTo>
                  <a:lnTo>
                    <a:pt x="48853" y="39294"/>
                  </a:lnTo>
                  <a:lnTo>
                    <a:pt x="49097" y="36691"/>
                  </a:lnTo>
                  <a:lnTo>
                    <a:pt x="49382" y="34087"/>
                  </a:lnTo>
                  <a:lnTo>
                    <a:pt x="49544" y="32826"/>
                  </a:lnTo>
                  <a:lnTo>
                    <a:pt x="49748" y="31525"/>
                  </a:lnTo>
                  <a:lnTo>
                    <a:pt x="49992" y="30304"/>
                  </a:lnTo>
                  <a:lnTo>
                    <a:pt x="50236" y="29044"/>
                  </a:lnTo>
                  <a:lnTo>
                    <a:pt x="50561" y="27823"/>
                  </a:lnTo>
                  <a:lnTo>
                    <a:pt x="50927" y="26644"/>
                  </a:lnTo>
                  <a:lnTo>
                    <a:pt x="51700" y="24203"/>
                  </a:lnTo>
                  <a:lnTo>
                    <a:pt x="52025" y="22983"/>
                  </a:lnTo>
                  <a:lnTo>
                    <a:pt x="52351" y="21763"/>
                  </a:lnTo>
                  <a:lnTo>
                    <a:pt x="52595" y="20502"/>
                  </a:lnTo>
                  <a:lnTo>
                    <a:pt x="52839" y="19200"/>
                  </a:lnTo>
                  <a:lnTo>
                    <a:pt x="53002" y="17939"/>
                  </a:lnTo>
                  <a:lnTo>
                    <a:pt x="53083" y="16637"/>
                  </a:lnTo>
                  <a:lnTo>
                    <a:pt x="53124" y="15336"/>
                  </a:lnTo>
                  <a:lnTo>
                    <a:pt x="53124" y="14034"/>
                  </a:lnTo>
                  <a:lnTo>
                    <a:pt x="53083" y="12773"/>
                  </a:lnTo>
                  <a:lnTo>
                    <a:pt x="53002" y="11471"/>
                  </a:lnTo>
                  <a:lnTo>
                    <a:pt x="52839" y="10129"/>
                  </a:lnTo>
                  <a:lnTo>
                    <a:pt x="52676" y="8828"/>
                  </a:lnTo>
                  <a:lnTo>
                    <a:pt x="52432" y="7526"/>
                  </a:lnTo>
                  <a:lnTo>
                    <a:pt x="52147" y="6224"/>
                  </a:lnTo>
                  <a:lnTo>
                    <a:pt x="51822" y="4963"/>
                  </a:lnTo>
                  <a:lnTo>
                    <a:pt x="51456" y="3702"/>
                  </a:lnTo>
                  <a:lnTo>
                    <a:pt x="51049" y="2441"/>
                  </a:lnTo>
                  <a:lnTo>
                    <a:pt x="50520" y="1262"/>
                  </a:lnTo>
                  <a:lnTo>
                    <a:pt x="50276" y="652"/>
                  </a:lnTo>
                  <a:lnTo>
                    <a:pt x="49992" y="189"/>
                  </a:lnTo>
                  <a:lnTo>
                    <a:pt x="49992" y="123"/>
                  </a:lnTo>
                  <a:lnTo>
                    <a:pt x="49951" y="82"/>
                  </a:lnTo>
                  <a:lnTo>
                    <a:pt x="49924" y="69"/>
                  </a:lnTo>
                  <a:lnTo>
                    <a:pt x="49910" y="41"/>
                  </a:lnTo>
                  <a:lnTo>
                    <a:pt x="498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5"/>
            <p:cNvSpPr/>
            <p:nvPr/>
          </p:nvSpPr>
          <p:spPr>
            <a:xfrm>
              <a:off x="4891745" y="1063265"/>
              <a:ext cx="454189" cy="517472"/>
            </a:xfrm>
            <a:custGeom>
              <a:avLst/>
              <a:gdLst/>
              <a:ahLst/>
              <a:cxnLst/>
              <a:rect l="l" t="t" r="r" b="b"/>
              <a:pathLst>
                <a:path w="9926" h="11309" extrusionOk="0">
                  <a:moveTo>
                    <a:pt x="5410" y="1"/>
                  </a:moveTo>
                  <a:lnTo>
                    <a:pt x="4841" y="41"/>
                  </a:lnTo>
                  <a:lnTo>
                    <a:pt x="4271" y="123"/>
                  </a:lnTo>
                  <a:lnTo>
                    <a:pt x="3783" y="285"/>
                  </a:lnTo>
                  <a:lnTo>
                    <a:pt x="3539" y="407"/>
                  </a:lnTo>
                  <a:lnTo>
                    <a:pt x="3336" y="529"/>
                  </a:lnTo>
                  <a:lnTo>
                    <a:pt x="3214" y="651"/>
                  </a:lnTo>
                  <a:lnTo>
                    <a:pt x="3092" y="773"/>
                  </a:lnTo>
                  <a:lnTo>
                    <a:pt x="2848" y="1099"/>
                  </a:lnTo>
                  <a:lnTo>
                    <a:pt x="2522" y="1790"/>
                  </a:lnTo>
                  <a:lnTo>
                    <a:pt x="2115" y="2604"/>
                  </a:lnTo>
                  <a:lnTo>
                    <a:pt x="1790" y="3417"/>
                  </a:lnTo>
                  <a:lnTo>
                    <a:pt x="1668" y="3295"/>
                  </a:lnTo>
                  <a:lnTo>
                    <a:pt x="1505" y="3173"/>
                  </a:lnTo>
                  <a:lnTo>
                    <a:pt x="1342" y="3092"/>
                  </a:lnTo>
                  <a:lnTo>
                    <a:pt x="1180" y="3051"/>
                  </a:lnTo>
                  <a:lnTo>
                    <a:pt x="1017" y="3011"/>
                  </a:lnTo>
                  <a:lnTo>
                    <a:pt x="854" y="3051"/>
                  </a:lnTo>
                  <a:lnTo>
                    <a:pt x="651" y="3051"/>
                  </a:lnTo>
                  <a:lnTo>
                    <a:pt x="488" y="3133"/>
                  </a:lnTo>
                  <a:lnTo>
                    <a:pt x="366" y="3255"/>
                  </a:lnTo>
                  <a:lnTo>
                    <a:pt x="244" y="3377"/>
                  </a:lnTo>
                  <a:lnTo>
                    <a:pt x="122" y="3499"/>
                  </a:lnTo>
                  <a:lnTo>
                    <a:pt x="41" y="3661"/>
                  </a:lnTo>
                  <a:lnTo>
                    <a:pt x="0" y="3824"/>
                  </a:lnTo>
                  <a:lnTo>
                    <a:pt x="0" y="4027"/>
                  </a:lnTo>
                  <a:lnTo>
                    <a:pt x="0" y="4190"/>
                  </a:lnTo>
                  <a:lnTo>
                    <a:pt x="41" y="4353"/>
                  </a:lnTo>
                  <a:lnTo>
                    <a:pt x="122" y="4516"/>
                  </a:lnTo>
                  <a:lnTo>
                    <a:pt x="244" y="4678"/>
                  </a:lnTo>
                  <a:lnTo>
                    <a:pt x="366" y="4800"/>
                  </a:lnTo>
                  <a:lnTo>
                    <a:pt x="529" y="4882"/>
                  </a:lnTo>
                  <a:lnTo>
                    <a:pt x="692" y="4963"/>
                  </a:lnTo>
                  <a:lnTo>
                    <a:pt x="854" y="5004"/>
                  </a:lnTo>
                  <a:lnTo>
                    <a:pt x="1017" y="5004"/>
                  </a:lnTo>
                  <a:lnTo>
                    <a:pt x="1180" y="4963"/>
                  </a:lnTo>
                  <a:lnTo>
                    <a:pt x="1139" y="5004"/>
                  </a:lnTo>
                  <a:lnTo>
                    <a:pt x="1098" y="5126"/>
                  </a:lnTo>
                  <a:lnTo>
                    <a:pt x="976" y="5410"/>
                  </a:lnTo>
                  <a:lnTo>
                    <a:pt x="773" y="5899"/>
                  </a:lnTo>
                  <a:lnTo>
                    <a:pt x="610" y="6305"/>
                  </a:lnTo>
                  <a:lnTo>
                    <a:pt x="448" y="6753"/>
                  </a:lnTo>
                  <a:lnTo>
                    <a:pt x="285" y="7282"/>
                  </a:lnTo>
                  <a:lnTo>
                    <a:pt x="163" y="7770"/>
                  </a:lnTo>
                  <a:lnTo>
                    <a:pt x="41" y="8298"/>
                  </a:lnTo>
                  <a:lnTo>
                    <a:pt x="41" y="8827"/>
                  </a:lnTo>
                  <a:lnTo>
                    <a:pt x="41" y="9153"/>
                  </a:lnTo>
                  <a:lnTo>
                    <a:pt x="122" y="9437"/>
                  </a:lnTo>
                  <a:lnTo>
                    <a:pt x="204" y="9722"/>
                  </a:lnTo>
                  <a:lnTo>
                    <a:pt x="285" y="10007"/>
                  </a:lnTo>
                  <a:lnTo>
                    <a:pt x="448" y="10251"/>
                  </a:lnTo>
                  <a:lnTo>
                    <a:pt x="570" y="10495"/>
                  </a:lnTo>
                  <a:lnTo>
                    <a:pt x="773" y="10698"/>
                  </a:lnTo>
                  <a:lnTo>
                    <a:pt x="976" y="10902"/>
                  </a:lnTo>
                  <a:lnTo>
                    <a:pt x="1261" y="11064"/>
                  </a:lnTo>
                  <a:lnTo>
                    <a:pt x="1505" y="11186"/>
                  </a:lnTo>
                  <a:lnTo>
                    <a:pt x="1790" y="11268"/>
                  </a:lnTo>
                  <a:lnTo>
                    <a:pt x="2075" y="11308"/>
                  </a:lnTo>
                  <a:lnTo>
                    <a:pt x="2359" y="11308"/>
                  </a:lnTo>
                  <a:lnTo>
                    <a:pt x="2644" y="11268"/>
                  </a:lnTo>
                  <a:lnTo>
                    <a:pt x="2929" y="11186"/>
                  </a:lnTo>
                  <a:lnTo>
                    <a:pt x="3173" y="11024"/>
                  </a:lnTo>
                  <a:lnTo>
                    <a:pt x="3458" y="10780"/>
                  </a:lnTo>
                  <a:lnTo>
                    <a:pt x="3661" y="10495"/>
                  </a:lnTo>
                  <a:lnTo>
                    <a:pt x="3824" y="10210"/>
                  </a:lnTo>
                  <a:lnTo>
                    <a:pt x="3986" y="9844"/>
                  </a:lnTo>
                  <a:lnTo>
                    <a:pt x="4190" y="9153"/>
                  </a:lnTo>
                  <a:lnTo>
                    <a:pt x="4312" y="8827"/>
                  </a:lnTo>
                  <a:lnTo>
                    <a:pt x="4475" y="8502"/>
                  </a:lnTo>
                  <a:lnTo>
                    <a:pt x="4515" y="8583"/>
                  </a:lnTo>
                  <a:lnTo>
                    <a:pt x="4678" y="8665"/>
                  </a:lnTo>
                  <a:lnTo>
                    <a:pt x="5207" y="8949"/>
                  </a:lnTo>
                  <a:lnTo>
                    <a:pt x="6061" y="9315"/>
                  </a:lnTo>
                  <a:lnTo>
                    <a:pt x="6508" y="9397"/>
                  </a:lnTo>
                  <a:lnTo>
                    <a:pt x="6956" y="9397"/>
                  </a:lnTo>
                  <a:lnTo>
                    <a:pt x="7200" y="9356"/>
                  </a:lnTo>
                  <a:lnTo>
                    <a:pt x="7403" y="9275"/>
                  </a:lnTo>
                  <a:lnTo>
                    <a:pt x="7607" y="9193"/>
                  </a:lnTo>
                  <a:lnTo>
                    <a:pt x="7810" y="9071"/>
                  </a:lnTo>
                  <a:lnTo>
                    <a:pt x="7973" y="8949"/>
                  </a:lnTo>
                  <a:lnTo>
                    <a:pt x="8135" y="8787"/>
                  </a:lnTo>
                  <a:lnTo>
                    <a:pt x="8420" y="8380"/>
                  </a:lnTo>
                  <a:lnTo>
                    <a:pt x="8624" y="7932"/>
                  </a:lnTo>
                  <a:lnTo>
                    <a:pt x="8786" y="7485"/>
                  </a:lnTo>
                  <a:lnTo>
                    <a:pt x="9274" y="5939"/>
                  </a:lnTo>
                  <a:lnTo>
                    <a:pt x="9681" y="4353"/>
                  </a:lnTo>
                  <a:lnTo>
                    <a:pt x="9844" y="3621"/>
                  </a:lnTo>
                  <a:lnTo>
                    <a:pt x="9884" y="3255"/>
                  </a:lnTo>
                  <a:lnTo>
                    <a:pt x="9925" y="2848"/>
                  </a:lnTo>
                  <a:lnTo>
                    <a:pt x="9884" y="2482"/>
                  </a:lnTo>
                  <a:lnTo>
                    <a:pt x="9844" y="2156"/>
                  </a:lnTo>
                  <a:lnTo>
                    <a:pt x="9762" y="1790"/>
                  </a:lnTo>
                  <a:lnTo>
                    <a:pt x="9600" y="1465"/>
                  </a:lnTo>
                  <a:lnTo>
                    <a:pt x="9437" y="1221"/>
                  </a:lnTo>
                  <a:lnTo>
                    <a:pt x="9234" y="977"/>
                  </a:lnTo>
                  <a:lnTo>
                    <a:pt x="9030" y="773"/>
                  </a:lnTo>
                  <a:lnTo>
                    <a:pt x="8746" y="611"/>
                  </a:lnTo>
                  <a:lnTo>
                    <a:pt x="8501" y="448"/>
                  </a:lnTo>
                  <a:lnTo>
                    <a:pt x="8217" y="326"/>
                  </a:lnTo>
                  <a:lnTo>
                    <a:pt x="7932" y="245"/>
                  </a:lnTo>
                  <a:lnTo>
                    <a:pt x="7607" y="163"/>
                  </a:lnTo>
                  <a:lnTo>
                    <a:pt x="7119" y="82"/>
                  </a:lnTo>
                  <a:lnTo>
                    <a:pt x="6590" y="41"/>
                  </a:lnTo>
                  <a:lnTo>
                    <a:pt x="60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5"/>
            <p:cNvSpPr/>
            <p:nvPr/>
          </p:nvSpPr>
          <p:spPr>
            <a:xfrm>
              <a:off x="4882410" y="1052100"/>
              <a:ext cx="472812" cy="537925"/>
            </a:xfrm>
            <a:custGeom>
              <a:avLst/>
              <a:gdLst/>
              <a:ahLst/>
              <a:cxnLst/>
              <a:rect l="l" t="t" r="r" b="b"/>
              <a:pathLst>
                <a:path w="10333" h="11756" extrusionOk="0">
                  <a:moveTo>
                    <a:pt x="6021" y="407"/>
                  </a:moveTo>
                  <a:lnTo>
                    <a:pt x="6916" y="489"/>
                  </a:lnTo>
                  <a:lnTo>
                    <a:pt x="7770" y="611"/>
                  </a:lnTo>
                  <a:lnTo>
                    <a:pt x="8136" y="692"/>
                  </a:lnTo>
                  <a:lnTo>
                    <a:pt x="8461" y="814"/>
                  </a:lnTo>
                  <a:lnTo>
                    <a:pt x="8787" y="977"/>
                  </a:lnTo>
                  <a:lnTo>
                    <a:pt x="9072" y="1180"/>
                  </a:lnTo>
                  <a:lnTo>
                    <a:pt x="9316" y="1383"/>
                  </a:lnTo>
                  <a:lnTo>
                    <a:pt x="9560" y="1668"/>
                  </a:lnTo>
                  <a:lnTo>
                    <a:pt x="9722" y="1953"/>
                  </a:lnTo>
                  <a:lnTo>
                    <a:pt x="9844" y="2319"/>
                  </a:lnTo>
                  <a:lnTo>
                    <a:pt x="9926" y="2685"/>
                  </a:lnTo>
                  <a:lnTo>
                    <a:pt x="9926" y="3092"/>
                  </a:lnTo>
                  <a:lnTo>
                    <a:pt x="9885" y="3499"/>
                  </a:lnTo>
                  <a:lnTo>
                    <a:pt x="9844" y="3905"/>
                  </a:lnTo>
                  <a:lnTo>
                    <a:pt x="9682" y="4678"/>
                  </a:lnTo>
                  <a:lnTo>
                    <a:pt x="9478" y="5410"/>
                  </a:lnTo>
                  <a:lnTo>
                    <a:pt x="8950" y="7119"/>
                  </a:lnTo>
                  <a:lnTo>
                    <a:pt x="8705" y="7851"/>
                  </a:lnTo>
                  <a:lnTo>
                    <a:pt x="8583" y="8217"/>
                  </a:lnTo>
                  <a:lnTo>
                    <a:pt x="8421" y="8542"/>
                  </a:lnTo>
                  <a:lnTo>
                    <a:pt x="8217" y="8868"/>
                  </a:lnTo>
                  <a:lnTo>
                    <a:pt x="7973" y="9112"/>
                  </a:lnTo>
                  <a:lnTo>
                    <a:pt x="7648" y="9275"/>
                  </a:lnTo>
                  <a:lnTo>
                    <a:pt x="7323" y="9397"/>
                  </a:lnTo>
                  <a:lnTo>
                    <a:pt x="7038" y="9437"/>
                  </a:lnTo>
                  <a:lnTo>
                    <a:pt x="6753" y="9437"/>
                  </a:lnTo>
                  <a:lnTo>
                    <a:pt x="6509" y="9397"/>
                  </a:lnTo>
                  <a:lnTo>
                    <a:pt x="6224" y="9315"/>
                  </a:lnTo>
                  <a:lnTo>
                    <a:pt x="5451" y="8990"/>
                  </a:lnTo>
                  <a:lnTo>
                    <a:pt x="5004" y="8746"/>
                  </a:lnTo>
                  <a:lnTo>
                    <a:pt x="4882" y="8664"/>
                  </a:lnTo>
                  <a:lnTo>
                    <a:pt x="4841" y="8624"/>
                  </a:lnTo>
                  <a:lnTo>
                    <a:pt x="4841" y="8624"/>
                  </a:lnTo>
                  <a:lnTo>
                    <a:pt x="4841" y="8624"/>
                  </a:lnTo>
                  <a:lnTo>
                    <a:pt x="4719" y="8583"/>
                  </a:lnTo>
                  <a:lnTo>
                    <a:pt x="4557" y="8583"/>
                  </a:lnTo>
                  <a:lnTo>
                    <a:pt x="4516" y="8664"/>
                  </a:lnTo>
                  <a:lnTo>
                    <a:pt x="4478" y="8747"/>
                  </a:lnTo>
                  <a:lnTo>
                    <a:pt x="4475" y="8746"/>
                  </a:lnTo>
                  <a:lnTo>
                    <a:pt x="4475" y="8754"/>
                  </a:lnTo>
                  <a:lnTo>
                    <a:pt x="4312" y="9112"/>
                  </a:lnTo>
                  <a:lnTo>
                    <a:pt x="4150" y="9600"/>
                  </a:lnTo>
                  <a:lnTo>
                    <a:pt x="3987" y="10047"/>
                  </a:lnTo>
                  <a:lnTo>
                    <a:pt x="3784" y="10495"/>
                  </a:lnTo>
                  <a:lnTo>
                    <a:pt x="3621" y="10739"/>
                  </a:lnTo>
                  <a:lnTo>
                    <a:pt x="3458" y="10942"/>
                  </a:lnTo>
                  <a:lnTo>
                    <a:pt x="3255" y="11105"/>
                  </a:lnTo>
                  <a:lnTo>
                    <a:pt x="3011" y="11227"/>
                  </a:lnTo>
                  <a:lnTo>
                    <a:pt x="2767" y="11308"/>
                  </a:lnTo>
                  <a:lnTo>
                    <a:pt x="2523" y="11349"/>
                  </a:lnTo>
                  <a:lnTo>
                    <a:pt x="2238" y="11349"/>
                  </a:lnTo>
                  <a:lnTo>
                    <a:pt x="1994" y="11308"/>
                  </a:lnTo>
                  <a:lnTo>
                    <a:pt x="1709" y="11227"/>
                  </a:lnTo>
                  <a:lnTo>
                    <a:pt x="1465" y="11064"/>
                  </a:lnTo>
                  <a:lnTo>
                    <a:pt x="1221" y="10902"/>
                  </a:lnTo>
                  <a:lnTo>
                    <a:pt x="1058" y="10698"/>
                  </a:lnTo>
                  <a:lnTo>
                    <a:pt x="855" y="10495"/>
                  </a:lnTo>
                  <a:lnTo>
                    <a:pt x="733" y="10251"/>
                  </a:lnTo>
                  <a:lnTo>
                    <a:pt x="611" y="9966"/>
                  </a:lnTo>
                  <a:lnTo>
                    <a:pt x="530" y="9722"/>
                  </a:lnTo>
                  <a:lnTo>
                    <a:pt x="448" y="9397"/>
                  </a:lnTo>
                  <a:lnTo>
                    <a:pt x="448" y="9071"/>
                  </a:lnTo>
                  <a:lnTo>
                    <a:pt x="448" y="8746"/>
                  </a:lnTo>
                  <a:lnTo>
                    <a:pt x="489" y="8461"/>
                  </a:lnTo>
                  <a:lnTo>
                    <a:pt x="611" y="7851"/>
                  </a:lnTo>
                  <a:lnTo>
                    <a:pt x="814" y="7200"/>
                  </a:lnTo>
                  <a:lnTo>
                    <a:pt x="1018" y="6631"/>
                  </a:lnTo>
                  <a:lnTo>
                    <a:pt x="1221" y="6061"/>
                  </a:lnTo>
                  <a:lnTo>
                    <a:pt x="1343" y="5695"/>
                  </a:lnTo>
                  <a:lnTo>
                    <a:pt x="1424" y="5492"/>
                  </a:lnTo>
                  <a:lnTo>
                    <a:pt x="1506" y="5410"/>
                  </a:lnTo>
                  <a:lnTo>
                    <a:pt x="1587" y="5329"/>
                  </a:lnTo>
                  <a:lnTo>
                    <a:pt x="1587" y="5288"/>
                  </a:lnTo>
                  <a:lnTo>
                    <a:pt x="1587" y="5207"/>
                  </a:lnTo>
                  <a:lnTo>
                    <a:pt x="1587" y="5166"/>
                  </a:lnTo>
                  <a:lnTo>
                    <a:pt x="1506" y="5044"/>
                  </a:lnTo>
                  <a:lnTo>
                    <a:pt x="1140" y="5044"/>
                  </a:lnTo>
                  <a:lnTo>
                    <a:pt x="936" y="5004"/>
                  </a:lnTo>
                  <a:lnTo>
                    <a:pt x="733" y="4882"/>
                  </a:lnTo>
                  <a:lnTo>
                    <a:pt x="570" y="4760"/>
                  </a:lnTo>
                  <a:lnTo>
                    <a:pt x="489" y="4597"/>
                  </a:lnTo>
                  <a:lnTo>
                    <a:pt x="408" y="4394"/>
                  </a:lnTo>
                  <a:lnTo>
                    <a:pt x="408" y="4190"/>
                  </a:lnTo>
                  <a:lnTo>
                    <a:pt x="448" y="3946"/>
                  </a:lnTo>
                  <a:lnTo>
                    <a:pt x="570" y="3743"/>
                  </a:lnTo>
                  <a:lnTo>
                    <a:pt x="733" y="3621"/>
                  </a:lnTo>
                  <a:lnTo>
                    <a:pt x="896" y="3539"/>
                  </a:lnTo>
                  <a:lnTo>
                    <a:pt x="1099" y="3499"/>
                  </a:lnTo>
                  <a:lnTo>
                    <a:pt x="1302" y="3499"/>
                  </a:lnTo>
                  <a:lnTo>
                    <a:pt x="1506" y="3539"/>
                  </a:lnTo>
                  <a:lnTo>
                    <a:pt x="1669" y="3661"/>
                  </a:lnTo>
                  <a:lnTo>
                    <a:pt x="1831" y="3824"/>
                  </a:lnTo>
                  <a:lnTo>
                    <a:pt x="1913" y="3865"/>
                  </a:lnTo>
                  <a:lnTo>
                    <a:pt x="2035" y="3865"/>
                  </a:lnTo>
                  <a:lnTo>
                    <a:pt x="2116" y="3824"/>
                  </a:lnTo>
                  <a:lnTo>
                    <a:pt x="2157" y="3743"/>
                  </a:lnTo>
                  <a:lnTo>
                    <a:pt x="2360" y="3214"/>
                  </a:lnTo>
                  <a:lnTo>
                    <a:pt x="2604" y="2726"/>
                  </a:lnTo>
                  <a:lnTo>
                    <a:pt x="3092" y="1750"/>
                  </a:lnTo>
                  <a:lnTo>
                    <a:pt x="3296" y="1343"/>
                  </a:lnTo>
                  <a:lnTo>
                    <a:pt x="3418" y="1180"/>
                  </a:lnTo>
                  <a:lnTo>
                    <a:pt x="3580" y="1017"/>
                  </a:lnTo>
                  <a:lnTo>
                    <a:pt x="3743" y="895"/>
                  </a:lnTo>
                  <a:lnTo>
                    <a:pt x="3906" y="773"/>
                  </a:lnTo>
                  <a:lnTo>
                    <a:pt x="4312" y="651"/>
                  </a:lnTo>
                  <a:lnTo>
                    <a:pt x="4719" y="529"/>
                  </a:lnTo>
                  <a:lnTo>
                    <a:pt x="5167" y="448"/>
                  </a:lnTo>
                  <a:lnTo>
                    <a:pt x="5614" y="407"/>
                  </a:lnTo>
                  <a:close/>
                  <a:moveTo>
                    <a:pt x="5980" y="0"/>
                  </a:moveTo>
                  <a:lnTo>
                    <a:pt x="5492" y="41"/>
                  </a:lnTo>
                  <a:lnTo>
                    <a:pt x="5004" y="82"/>
                  </a:lnTo>
                  <a:lnTo>
                    <a:pt x="4516" y="163"/>
                  </a:lnTo>
                  <a:lnTo>
                    <a:pt x="4068" y="285"/>
                  </a:lnTo>
                  <a:lnTo>
                    <a:pt x="3702" y="448"/>
                  </a:lnTo>
                  <a:lnTo>
                    <a:pt x="3499" y="570"/>
                  </a:lnTo>
                  <a:lnTo>
                    <a:pt x="3336" y="692"/>
                  </a:lnTo>
                  <a:lnTo>
                    <a:pt x="3174" y="855"/>
                  </a:lnTo>
                  <a:lnTo>
                    <a:pt x="3052" y="1017"/>
                  </a:lnTo>
                  <a:lnTo>
                    <a:pt x="2807" y="1465"/>
                  </a:lnTo>
                  <a:lnTo>
                    <a:pt x="2238" y="2522"/>
                  </a:lnTo>
                  <a:lnTo>
                    <a:pt x="1994" y="3051"/>
                  </a:lnTo>
                  <a:lnTo>
                    <a:pt x="1898" y="3321"/>
                  </a:lnTo>
                  <a:lnTo>
                    <a:pt x="1872" y="3295"/>
                  </a:lnTo>
                  <a:lnTo>
                    <a:pt x="1587" y="3133"/>
                  </a:lnTo>
                  <a:lnTo>
                    <a:pt x="1302" y="3092"/>
                  </a:lnTo>
                  <a:lnTo>
                    <a:pt x="977" y="3092"/>
                  </a:lnTo>
                  <a:lnTo>
                    <a:pt x="692" y="3173"/>
                  </a:lnTo>
                  <a:lnTo>
                    <a:pt x="448" y="3336"/>
                  </a:lnTo>
                  <a:lnTo>
                    <a:pt x="204" y="3580"/>
                  </a:lnTo>
                  <a:lnTo>
                    <a:pt x="82" y="3865"/>
                  </a:lnTo>
                  <a:lnTo>
                    <a:pt x="1" y="4027"/>
                  </a:lnTo>
                  <a:lnTo>
                    <a:pt x="1" y="4190"/>
                  </a:lnTo>
                  <a:lnTo>
                    <a:pt x="1" y="4516"/>
                  </a:lnTo>
                  <a:lnTo>
                    <a:pt x="123" y="4800"/>
                  </a:lnTo>
                  <a:lnTo>
                    <a:pt x="286" y="5044"/>
                  </a:lnTo>
                  <a:lnTo>
                    <a:pt x="530" y="5248"/>
                  </a:lnTo>
                  <a:lnTo>
                    <a:pt x="814" y="5370"/>
                  </a:lnTo>
                  <a:lnTo>
                    <a:pt x="1027" y="5423"/>
                  </a:lnTo>
                  <a:lnTo>
                    <a:pt x="1027" y="5423"/>
                  </a:lnTo>
                  <a:lnTo>
                    <a:pt x="936" y="5695"/>
                  </a:lnTo>
                  <a:lnTo>
                    <a:pt x="733" y="6224"/>
                  </a:lnTo>
                  <a:lnTo>
                    <a:pt x="530" y="6712"/>
                  </a:lnTo>
                  <a:lnTo>
                    <a:pt x="326" y="7404"/>
                  </a:lnTo>
                  <a:lnTo>
                    <a:pt x="123" y="8136"/>
                  </a:lnTo>
                  <a:lnTo>
                    <a:pt x="82" y="8502"/>
                  </a:lnTo>
                  <a:lnTo>
                    <a:pt x="41" y="8868"/>
                  </a:lnTo>
                  <a:lnTo>
                    <a:pt x="41" y="9234"/>
                  </a:lnTo>
                  <a:lnTo>
                    <a:pt x="82" y="9600"/>
                  </a:lnTo>
                  <a:lnTo>
                    <a:pt x="164" y="9885"/>
                  </a:lnTo>
                  <a:lnTo>
                    <a:pt x="286" y="10210"/>
                  </a:lnTo>
                  <a:lnTo>
                    <a:pt x="408" y="10495"/>
                  </a:lnTo>
                  <a:lnTo>
                    <a:pt x="570" y="10739"/>
                  </a:lnTo>
                  <a:lnTo>
                    <a:pt x="774" y="11024"/>
                  </a:lnTo>
                  <a:lnTo>
                    <a:pt x="977" y="11227"/>
                  </a:lnTo>
                  <a:lnTo>
                    <a:pt x="1221" y="11430"/>
                  </a:lnTo>
                  <a:lnTo>
                    <a:pt x="1506" y="11552"/>
                  </a:lnTo>
                  <a:lnTo>
                    <a:pt x="1791" y="11675"/>
                  </a:lnTo>
                  <a:lnTo>
                    <a:pt x="2075" y="11756"/>
                  </a:lnTo>
                  <a:lnTo>
                    <a:pt x="2685" y="11756"/>
                  </a:lnTo>
                  <a:lnTo>
                    <a:pt x="2970" y="11675"/>
                  </a:lnTo>
                  <a:lnTo>
                    <a:pt x="3255" y="11593"/>
                  </a:lnTo>
                  <a:lnTo>
                    <a:pt x="3499" y="11430"/>
                  </a:lnTo>
                  <a:lnTo>
                    <a:pt x="3743" y="11227"/>
                  </a:lnTo>
                  <a:lnTo>
                    <a:pt x="3946" y="10983"/>
                  </a:lnTo>
                  <a:lnTo>
                    <a:pt x="4109" y="10698"/>
                  </a:lnTo>
                  <a:lnTo>
                    <a:pt x="4272" y="10414"/>
                  </a:lnTo>
                  <a:lnTo>
                    <a:pt x="4394" y="10088"/>
                  </a:lnTo>
                  <a:lnTo>
                    <a:pt x="4597" y="9478"/>
                  </a:lnTo>
                  <a:lnTo>
                    <a:pt x="4760" y="9071"/>
                  </a:lnTo>
                  <a:lnTo>
                    <a:pt x="4760" y="9071"/>
                  </a:lnTo>
                  <a:lnTo>
                    <a:pt x="5004" y="9193"/>
                  </a:lnTo>
                  <a:lnTo>
                    <a:pt x="5899" y="9600"/>
                  </a:lnTo>
                  <a:lnTo>
                    <a:pt x="6184" y="9722"/>
                  </a:lnTo>
                  <a:lnTo>
                    <a:pt x="6509" y="9803"/>
                  </a:lnTo>
                  <a:lnTo>
                    <a:pt x="6834" y="9844"/>
                  </a:lnTo>
                  <a:lnTo>
                    <a:pt x="7119" y="9844"/>
                  </a:lnTo>
                  <a:lnTo>
                    <a:pt x="7445" y="9803"/>
                  </a:lnTo>
                  <a:lnTo>
                    <a:pt x="7729" y="9681"/>
                  </a:lnTo>
                  <a:lnTo>
                    <a:pt x="8014" y="9559"/>
                  </a:lnTo>
                  <a:lnTo>
                    <a:pt x="8299" y="9356"/>
                  </a:lnTo>
                  <a:lnTo>
                    <a:pt x="8543" y="9071"/>
                  </a:lnTo>
                  <a:lnTo>
                    <a:pt x="8787" y="8746"/>
                  </a:lnTo>
                  <a:lnTo>
                    <a:pt x="8950" y="8380"/>
                  </a:lnTo>
                  <a:lnTo>
                    <a:pt x="9072" y="8014"/>
                  </a:lnTo>
                  <a:lnTo>
                    <a:pt x="9397" y="7078"/>
                  </a:lnTo>
                  <a:lnTo>
                    <a:pt x="9682" y="6143"/>
                  </a:lnTo>
                  <a:lnTo>
                    <a:pt x="9926" y="5166"/>
                  </a:lnTo>
                  <a:lnTo>
                    <a:pt x="10170" y="4190"/>
                  </a:lnTo>
                  <a:lnTo>
                    <a:pt x="10251" y="3783"/>
                  </a:lnTo>
                  <a:lnTo>
                    <a:pt x="10292" y="3336"/>
                  </a:lnTo>
                  <a:lnTo>
                    <a:pt x="10333" y="2929"/>
                  </a:lnTo>
                  <a:lnTo>
                    <a:pt x="10292" y="2482"/>
                  </a:lnTo>
                  <a:lnTo>
                    <a:pt x="10170" y="2034"/>
                  </a:lnTo>
                  <a:lnTo>
                    <a:pt x="10007" y="1628"/>
                  </a:lnTo>
                  <a:lnTo>
                    <a:pt x="9763" y="1302"/>
                  </a:lnTo>
                  <a:lnTo>
                    <a:pt x="9438" y="977"/>
                  </a:lnTo>
                  <a:lnTo>
                    <a:pt x="9112" y="733"/>
                  </a:lnTo>
                  <a:lnTo>
                    <a:pt x="8746" y="489"/>
                  </a:lnTo>
                  <a:lnTo>
                    <a:pt x="8299" y="326"/>
                  </a:lnTo>
                  <a:lnTo>
                    <a:pt x="7982" y="263"/>
                  </a:lnTo>
                  <a:lnTo>
                    <a:pt x="7982" y="263"/>
                  </a:lnTo>
                  <a:lnTo>
                    <a:pt x="7973" y="245"/>
                  </a:lnTo>
                  <a:lnTo>
                    <a:pt x="7892" y="245"/>
                  </a:lnTo>
                  <a:lnTo>
                    <a:pt x="6956" y="82"/>
                  </a:lnTo>
                  <a:lnTo>
                    <a:pt x="6468" y="41"/>
                  </a:lnTo>
                  <a:lnTo>
                    <a:pt x="59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5"/>
            <p:cNvSpPr/>
            <p:nvPr/>
          </p:nvSpPr>
          <p:spPr>
            <a:xfrm>
              <a:off x="5247244" y="1383393"/>
              <a:ext cx="986486" cy="837637"/>
            </a:xfrm>
            <a:custGeom>
              <a:avLst/>
              <a:gdLst/>
              <a:ahLst/>
              <a:cxnLst/>
              <a:rect l="l" t="t" r="r" b="b"/>
              <a:pathLst>
                <a:path w="21559" h="18306" extrusionOk="0">
                  <a:moveTo>
                    <a:pt x="7973" y="1"/>
                  </a:moveTo>
                  <a:lnTo>
                    <a:pt x="7729" y="42"/>
                  </a:lnTo>
                  <a:lnTo>
                    <a:pt x="7485" y="123"/>
                  </a:lnTo>
                  <a:lnTo>
                    <a:pt x="7281" y="204"/>
                  </a:lnTo>
                  <a:lnTo>
                    <a:pt x="7037" y="326"/>
                  </a:lnTo>
                  <a:lnTo>
                    <a:pt x="6834" y="489"/>
                  </a:lnTo>
                  <a:lnTo>
                    <a:pt x="6671" y="652"/>
                  </a:lnTo>
                  <a:lnTo>
                    <a:pt x="6509" y="855"/>
                  </a:lnTo>
                  <a:lnTo>
                    <a:pt x="6386" y="1058"/>
                  </a:lnTo>
                  <a:lnTo>
                    <a:pt x="6264" y="1302"/>
                  </a:lnTo>
                  <a:lnTo>
                    <a:pt x="6061" y="1750"/>
                  </a:lnTo>
                  <a:lnTo>
                    <a:pt x="5980" y="2075"/>
                  </a:lnTo>
                  <a:lnTo>
                    <a:pt x="5939" y="2441"/>
                  </a:lnTo>
                  <a:lnTo>
                    <a:pt x="5939" y="2767"/>
                  </a:lnTo>
                  <a:lnTo>
                    <a:pt x="5980" y="3092"/>
                  </a:lnTo>
                  <a:lnTo>
                    <a:pt x="6061" y="3743"/>
                  </a:lnTo>
                  <a:lnTo>
                    <a:pt x="6183" y="4394"/>
                  </a:lnTo>
                  <a:lnTo>
                    <a:pt x="5248" y="4557"/>
                  </a:lnTo>
                  <a:lnTo>
                    <a:pt x="4271" y="4801"/>
                  </a:lnTo>
                  <a:lnTo>
                    <a:pt x="3376" y="5085"/>
                  </a:lnTo>
                  <a:lnTo>
                    <a:pt x="2441" y="5411"/>
                  </a:lnTo>
                  <a:lnTo>
                    <a:pt x="2360" y="5533"/>
                  </a:lnTo>
                  <a:lnTo>
                    <a:pt x="2319" y="5573"/>
                  </a:lnTo>
                  <a:lnTo>
                    <a:pt x="2319" y="5655"/>
                  </a:lnTo>
                  <a:lnTo>
                    <a:pt x="2604" y="6672"/>
                  </a:lnTo>
                  <a:lnTo>
                    <a:pt x="2807" y="7689"/>
                  </a:lnTo>
                  <a:lnTo>
                    <a:pt x="3010" y="8706"/>
                  </a:lnTo>
                  <a:lnTo>
                    <a:pt x="3173" y="9722"/>
                  </a:lnTo>
                  <a:lnTo>
                    <a:pt x="3173" y="9722"/>
                  </a:lnTo>
                  <a:lnTo>
                    <a:pt x="2807" y="9600"/>
                  </a:lnTo>
                  <a:lnTo>
                    <a:pt x="2441" y="9560"/>
                  </a:lnTo>
                  <a:lnTo>
                    <a:pt x="2034" y="9600"/>
                  </a:lnTo>
                  <a:lnTo>
                    <a:pt x="1668" y="9722"/>
                  </a:lnTo>
                  <a:lnTo>
                    <a:pt x="1424" y="9844"/>
                  </a:lnTo>
                  <a:lnTo>
                    <a:pt x="1180" y="9966"/>
                  </a:lnTo>
                  <a:lnTo>
                    <a:pt x="977" y="10170"/>
                  </a:lnTo>
                  <a:lnTo>
                    <a:pt x="814" y="10333"/>
                  </a:lnTo>
                  <a:lnTo>
                    <a:pt x="651" y="10577"/>
                  </a:lnTo>
                  <a:lnTo>
                    <a:pt x="488" y="10780"/>
                  </a:lnTo>
                  <a:lnTo>
                    <a:pt x="244" y="11268"/>
                  </a:lnTo>
                  <a:lnTo>
                    <a:pt x="82" y="11797"/>
                  </a:lnTo>
                  <a:lnTo>
                    <a:pt x="0" y="12326"/>
                  </a:lnTo>
                  <a:lnTo>
                    <a:pt x="0" y="12854"/>
                  </a:lnTo>
                  <a:lnTo>
                    <a:pt x="41" y="13099"/>
                  </a:lnTo>
                  <a:lnTo>
                    <a:pt x="122" y="13343"/>
                  </a:lnTo>
                  <a:lnTo>
                    <a:pt x="204" y="13587"/>
                  </a:lnTo>
                  <a:lnTo>
                    <a:pt x="326" y="13831"/>
                  </a:lnTo>
                  <a:lnTo>
                    <a:pt x="448" y="14034"/>
                  </a:lnTo>
                  <a:lnTo>
                    <a:pt x="610" y="14237"/>
                  </a:lnTo>
                  <a:lnTo>
                    <a:pt x="814" y="14400"/>
                  </a:lnTo>
                  <a:lnTo>
                    <a:pt x="1017" y="14522"/>
                  </a:lnTo>
                  <a:lnTo>
                    <a:pt x="1302" y="14644"/>
                  </a:lnTo>
                  <a:lnTo>
                    <a:pt x="1587" y="14726"/>
                  </a:lnTo>
                  <a:lnTo>
                    <a:pt x="1912" y="14766"/>
                  </a:lnTo>
                  <a:lnTo>
                    <a:pt x="2197" y="14766"/>
                  </a:lnTo>
                  <a:lnTo>
                    <a:pt x="2522" y="14726"/>
                  </a:lnTo>
                  <a:lnTo>
                    <a:pt x="2848" y="14685"/>
                  </a:lnTo>
                  <a:lnTo>
                    <a:pt x="3417" y="14482"/>
                  </a:lnTo>
                  <a:lnTo>
                    <a:pt x="4027" y="14278"/>
                  </a:lnTo>
                  <a:lnTo>
                    <a:pt x="4312" y="15254"/>
                  </a:lnTo>
                  <a:lnTo>
                    <a:pt x="4597" y="16231"/>
                  </a:lnTo>
                  <a:lnTo>
                    <a:pt x="4922" y="17207"/>
                  </a:lnTo>
                  <a:lnTo>
                    <a:pt x="5288" y="18142"/>
                  </a:lnTo>
                  <a:lnTo>
                    <a:pt x="5329" y="18224"/>
                  </a:lnTo>
                  <a:lnTo>
                    <a:pt x="5410" y="18264"/>
                  </a:lnTo>
                  <a:lnTo>
                    <a:pt x="5451" y="18305"/>
                  </a:lnTo>
                  <a:lnTo>
                    <a:pt x="5532" y="18305"/>
                  </a:lnTo>
                  <a:lnTo>
                    <a:pt x="10780" y="17003"/>
                  </a:lnTo>
                  <a:lnTo>
                    <a:pt x="10861" y="16963"/>
                  </a:lnTo>
                  <a:lnTo>
                    <a:pt x="10942" y="16881"/>
                  </a:lnTo>
                  <a:lnTo>
                    <a:pt x="10942" y="16800"/>
                  </a:lnTo>
                  <a:lnTo>
                    <a:pt x="10902" y="16719"/>
                  </a:lnTo>
                  <a:lnTo>
                    <a:pt x="10617" y="16190"/>
                  </a:lnTo>
                  <a:lnTo>
                    <a:pt x="10332" y="15661"/>
                  </a:lnTo>
                  <a:lnTo>
                    <a:pt x="10088" y="15132"/>
                  </a:lnTo>
                  <a:lnTo>
                    <a:pt x="10007" y="14848"/>
                  </a:lnTo>
                  <a:lnTo>
                    <a:pt x="9925" y="14563"/>
                  </a:lnTo>
                  <a:lnTo>
                    <a:pt x="9885" y="14319"/>
                  </a:lnTo>
                  <a:lnTo>
                    <a:pt x="9885" y="14075"/>
                  </a:lnTo>
                  <a:lnTo>
                    <a:pt x="9885" y="13790"/>
                  </a:lnTo>
                  <a:lnTo>
                    <a:pt x="9966" y="13546"/>
                  </a:lnTo>
                  <a:lnTo>
                    <a:pt x="10007" y="13302"/>
                  </a:lnTo>
                  <a:lnTo>
                    <a:pt x="10129" y="13099"/>
                  </a:lnTo>
                  <a:lnTo>
                    <a:pt x="10251" y="12854"/>
                  </a:lnTo>
                  <a:lnTo>
                    <a:pt x="10454" y="12692"/>
                  </a:lnTo>
                  <a:lnTo>
                    <a:pt x="10617" y="12529"/>
                  </a:lnTo>
                  <a:lnTo>
                    <a:pt x="10820" y="12448"/>
                  </a:lnTo>
                  <a:lnTo>
                    <a:pt x="11024" y="12366"/>
                  </a:lnTo>
                  <a:lnTo>
                    <a:pt x="11227" y="12326"/>
                  </a:lnTo>
                  <a:lnTo>
                    <a:pt x="11674" y="12326"/>
                  </a:lnTo>
                  <a:lnTo>
                    <a:pt x="12122" y="12448"/>
                  </a:lnTo>
                  <a:lnTo>
                    <a:pt x="12325" y="12529"/>
                  </a:lnTo>
                  <a:lnTo>
                    <a:pt x="12529" y="12651"/>
                  </a:lnTo>
                  <a:lnTo>
                    <a:pt x="12732" y="12773"/>
                  </a:lnTo>
                  <a:lnTo>
                    <a:pt x="12895" y="12936"/>
                  </a:lnTo>
                  <a:lnTo>
                    <a:pt x="13220" y="13302"/>
                  </a:lnTo>
                  <a:lnTo>
                    <a:pt x="13464" y="13709"/>
                  </a:lnTo>
                  <a:lnTo>
                    <a:pt x="13545" y="13993"/>
                  </a:lnTo>
                  <a:lnTo>
                    <a:pt x="13627" y="14319"/>
                  </a:lnTo>
                  <a:lnTo>
                    <a:pt x="13708" y="14888"/>
                  </a:lnTo>
                  <a:lnTo>
                    <a:pt x="13708" y="15498"/>
                  </a:lnTo>
                  <a:lnTo>
                    <a:pt x="13627" y="16109"/>
                  </a:lnTo>
                  <a:lnTo>
                    <a:pt x="13586" y="16149"/>
                  </a:lnTo>
                  <a:lnTo>
                    <a:pt x="13505" y="16190"/>
                  </a:lnTo>
                  <a:lnTo>
                    <a:pt x="13505" y="16271"/>
                  </a:lnTo>
                  <a:lnTo>
                    <a:pt x="13505" y="16353"/>
                  </a:lnTo>
                  <a:lnTo>
                    <a:pt x="13545" y="16434"/>
                  </a:lnTo>
                  <a:lnTo>
                    <a:pt x="13586" y="16475"/>
                  </a:lnTo>
                  <a:lnTo>
                    <a:pt x="13668" y="16515"/>
                  </a:lnTo>
                  <a:lnTo>
                    <a:pt x="13749" y="16515"/>
                  </a:lnTo>
                  <a:lnTo>
                    <a:pt x="15091" y="16271"/>
                  </a:lnTo>
                  <a:lnTo>
                    <a:pt x="16433" y="15946"/>
                  </a:lnTo>
                  <a:lnTo>
                    <a:pt x="19077" y="15336"/>
                  </a:lnTo>
                  <a:lnTo>
                    <a:pt x="19159" y="15295"/>
                  </a:lnTo>
                  <a:lnTo>
                    <a:pt x="19199" y="15254"/>
                  </a:lnTo>
                  <a:lnTo>
                    <a:pt x="19240" y="15173"/>
                  </a:lnTo>
                  <a:lnTo>
                    <a:pt x="19240" y="15092"/>
                  </a:lnTo>
                  <a:lnTo>
                    <a:pt x="18223" y="10902"/>
                  </a:lnTo>
                  <a:lnTo>
                    <a:pt x="18793" y="10780"/>
                  </a:lnTo>
                  <a:lnTo>
                    <a:pt x="19322" y="10617"/>
                  </a:lnTo>
                  <a:lnTo>
                    <a:pt x="19850" y="10414"/>
                  </a:lnTo>
                  <a:lnTo>
                    <a:pt x="20338" y="10170"/>
                  </a:lnTo>
                  <a:lnTo>
                    <a:pt x="20745" y="9844"/>
                  </a:lnTo>
                  <a:lnTo>
                    <a:pt x="20949" y="9641"/>
                  </a:lnTo>
                  <a:lnTo>
                    <a:pt x="21111" y="9438"/>
                  </a:lnTo>
                  <a:lnTo>
                    <a:pt x="21274" y="9194"/>
                  </a:lnTo>
                  <a:lnTo>
                    <a:pt x="21396" y="8950"/>
                  </a:lnTo>
                  <a:lnTo>
                    <a:pt x="21477" y="8706"/>
                  </a:lnTo>
                  <a:lnTo>
                    <a:pt x="21518" y="8421"/>
                  </a:lnTo>
                  <a:lnTo>
                    <a:pt x="21559" y="8136"/>
                  </a:lnTo>
                  <a:lnTo>
                    <a:pt x="21518" y="7851"/>
                  </a:lnTo>
                  <a:lnTo>
                    <a:pt x="21477" y="7607"/>
                  </a:lnTo>
                  <a:lnTo>
                    <a:pt x="21396" y="7363"/>
                  </a:lnTo>
                  <a:lnTo>
                    <a:pt x="21274" y="7119"/>
                  </a:lnTo>
                  <a:lnTo>
                    <a:pt x="21152" y="6916"/>
                  </a:lnTo>
                  <a:lnTo>
                    <a:pt x="20989" y="6712"/>
                  </a:lnTo>
                  <a:lnTo>
                    <a:pt x="20786" y="6509"/>
                  </a:lnTo>
                  <a:lnTo>
                    <a:pt x="20582" y="6346"/>
                  </a:lnTo>
                  <a:lnTo>
                    <a:pt x="20379" y="6184"/>
                  </a:lnTo>
                  <a:lnTo>
                    <a:pt x="19891" y="5940"/>
                  </a:lnTo>
                  <a:lnTo>
                    <a:pt x="19403" y="5818"/>
                  </a:lnTo>
                  <a:lnTo>
                    <a:pt x="19118" y="5777"/>
                  </a:lnTo>
                  <a:lnTo>
                    <a:pt x="18874" y="5736"/>
                  </a:lnTo>
                  <a:lnTo>
                    <a:pt x="18345" y="5777"/>
                  </a:lnTo>
                  <a:lnTo>
                    <a:pt x="17857" y="5899"/>
                  </a:lnTo>
                  <a:lnTo>
                    <a:pt x="17410" y="6102"/>
                  </a:lnTo>
                  <a:lnTo>
                    <a:pt x="16962" y="6387"/>
                  </a:lnTo>
                  <a:lnTo>
                    <a:pt x="16474" y="3987"/>
                  </a:lnTo>
                  <a:lnTo>
                    <a:pt x="16393" y="3377"/>
                  </a:lnTo>
                  <a:lnTo>
                    <a:pt x="16311" y="3052"/>
                  </a:lnTo>
                  <a:lnTo>
                    <a:pt x="16230" y="2767"/>
                  </a:lnTo>
                  <a:lnTo>
                    <a:pt x="16067" y="2563"/>
                  </a:lnTo>
                  <a:lnTo>
                    <a:pt x="15905" y="2482"/>
                  </a:lnTo>
                  <a:lnTo>
                    <a:pt x="15701" y="2441"/>
                  </a:lnTo>
                  <a:lnTo>
                    <a:pt x="15457" y="2441"/>
                  </a:lnTo>
                  <a:lnTo>
                    <a:pt x="14156" y="2726"/>
                  </a:lnTo>
                  <a:lnTo>
                    <a:pt x="12854" y="3052"/>
                  </a:lnTo>
                  <a:lnTo>
                    <a:pt x="12163" y="3174"/>
                  </a:lnTo>
                  <a:lnTo>
                    <a:pt x="11512" y="3255"/>
                  </a:lnTo>
                  <a:lnTo>
                    <a:pt x="10576" y="3377"/>
                  </a:lnTo>
                  <a:lnTo>
                    <a:pt x="10657" y="2889"/>
                  </a:lnTo>
                  <a:lnTo>
                    <a:pt x="10657" y="2401"/>
                  </a:lnTo>
                  <a:lnTo>
                    <a:pt x="10576" y="1953"/>
                  </a:lnTo>
                  <a:lnTo>
                    <a:pt x="10413" y="1506"/>
                  </a:lnTo>
                  <a:lnTo>
                    <a:pt x="10210" y="1099"/>
                  </a:lnTo>
                  <a:lnTo>
                    <a:pt x="9925" y="733"/>
                  </a:lnTo>
                  <a:lnTo>
                    <a:pt x="9600" y="448"/>
                  </a:lnTo>
                  <a:lnTo>
                    <a:pt x="9397" y="326"/>
                  </a:lnTo>
                  <a:lnTo>
                    <a:pt x="9152" y="204"/>
                  </a:lnTo>
                  <a:lnTo>
                    <a:pt x="8705" y="42"/>
                  </a:lnTo>
                  <a:lnTo>
                    <a:pt x="846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5"/>
            <p:cNvSpPr/>
            <p:nvPr/>
          </p:nvSpPr>
          <p:spPr>
            <a:xfrm>
              <a:off x="5215579" y="1267990"/>
              <a:ext cx="65204" cy="121029"/>
            </a:xfrm>
            <a:custGeom>
              <a:avLst/>
              <a:gdLst/>
              <a:ahLst/>
              <a:cxnLst/>
              <a:rect l="l" t="t" r="r" b="b"/>
              <a:pathLst>
                <a:path w="1425" h="2645" extrusionOk="0">
                  <a:moveTo>
                    <a:pt x="936" y="1"/>
                  </a:moveTo>
                  <a:lnTo>
                    <a:pt x="896" y="42"/>
                  </a:lnTo>
                  <a:lnTo>
                    <a:pt x="814" y="82"/>
                  </a:lnTo>
                  <a:lnTo>
                    <a:pt x="814" y="164"/>
                  </a:lnTo>
                  <a:lnTo>
                    <a:pt x="814" y="245"/>
                  </a:lnTo>
                  <a:lnTo>
                    <a:pt x="936" y="1181"/>
                  </a:lnTo>
                  <a:lnTo>
                    <a:pt x="1018" y="1628"/>
                  </a:lnTo>
                  <a:lnTo>
                    <a:pt x="1058" y="1831"/>
                  </a:lnTo>
                  <a:lnTo>
                    <a:pt x="1058" y="1994"/>
                  </a:lnTo>
                  <a:lnTo>
                    <a:pt x="977" y="2157"/>
                  </a:lnTo>
                  <a:lnTo>
                    <a:pt x="896" y="2238"/>
                  </a:lnTo>
                  <a:lnTo>
                    <a:pt x="774" y="2238"/>
                  </a:lnTo>
                  <a:lnTo>
                    <a:pt x="692" y="2157"/>
                  </a:lnTo>
                  <a:lnTo>
                    <a:pt x="570" y="1994"/>
                  </a:lnTo>
                  <a:lnTo>
                    <a:pt x="530" y="1831"/>
                  </a:lnTo>
                  <a:lnTo>
                    <a:pt x="367" y="1425"/>
                  </a:lnTo>
                  <a:lnTo>
                    <a:pt x="326" y="1343"/>
                  </a:lnTo>
                  <a:lnTo>
                    <a:pt x="286" y="1303"/>
                  </a:lnTo>
                  <a:lnTo>
                    <a:pt x="204" y="1262"/>
                  </a:lnTo>
                  <a:lnTo>
                    <a:pt x="123" y="1262"/>
                  </a:lnTo>
                  <a:lnTo>
                    <a:pt x="82" y="1303"/>
                  </a:lnTo>
                  <a:lnTo>
                    <a:pt x="1" y="1343"/>
                  </a:lnTo>
                  <a:lnTo>
                    <a:pt x="1" y="1425"/>
                  </a:lnTo>
                  <a:lnTo>
                    <a:pt x="1" y="1506"/>
                  </a:lnTo>
                  <a:lnTo>
                    <a:pt x="164" y="2035"/>
                  </a:lnTo>
                  <a:lnTo>
                    <a:pt x="286" y="2279"/>
                  </a:lnTo>
                  <a:lnTo>
                    <a:pt x="448" y="2482"/>
                  </a:lnTo>
                  <a:lnTo>
                    <a:pt x="530" y="2564"/>
                  </a:lnTo>
                  <a:lnTo>
                    <a:pt x="652" y="2604"/>
                  </a:lnTo>
                  <a:lnTo>
                    <a:pt x="774" y="2645"/>
                  </a:lnTo>
                  <a:lnTo>
                    <a:pt x="896" y="2645"/>
                  </a:lnTo>
                  <a:lnTo>
                    <a:pt x="1018" y="2604"/>
                  </a:lnTo>
                  <a:lnTo>
                    <a:pt x="1140" y="2564"/>
                  </a:lnTo>
                  <a:lnTo>
                    <a:pt x="1221" y="2482"/>
                  </a:lnTo>
                  <a:lnTo>
                    <a:pt x="1302" y="2360"/>
                  </a:lnTo>
                  <a:lnTo>
                    <a:pt x="1384" y="2279"/>
                  </a:lnTo>
                  <a:lnTo>
                    <a:pt x="1424" y="2116"/>
                  </a:lnTo>
                  <a:lnTo>
                    <a:pt x="1424" y="1872"/>
                  </a:lnTo>
                  <a:lnTo>
                    <a:pt x="1424" y="1587"/>
                  </a:lnTo>
                  <a:lnTo>
                    <a:pt x="1384" y="1303"/>
                  </a:lnTo>
                  <a:lnTo>
                    <a:pt x="1180" y="164"/>
                  </a:lnTo>
                  <a:lnTo>
                    <a:pt x="1180" y="82"/>
                  </a:lnTo>
                  <a:lnTo>
                    <a:pt x="1099" y="42"/>
                  </a:lnTo>
                  <a:lnTo>
                    <a:pt x="10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5"/>
            <p:cNvSpPr/>
            <p:nvPr/>
          </p:nvSpPr>
          <p:spPr>
            <a:xfrm>
              <a:off x="5169043" y="1228912"/>
              <a:ext cx="24251" cy="24251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164" y="1"/>
                  </a:moveTo>
                  <a:lnTo>
                    <a:pt x="82" y="82"/>
                  </a:lnTo>
                  <a:lnTo>
                    <a:pt x="42" y="163"/>
                  </a:lnTo>
                  <a:lnTo>
                    <a:pt x="1" y="245"/>
                  </a:lnTo>
                  <a:lnTo>
                    <a:pt x="42" y="367"/>
                  </a:lnTo>
                  <a:lnTo>
                    <a:pt x="82" y="448"/>
                  </a:lnTo>
                  <a:lnTo>
                    <a:pt x="164" y="489"/>
                  </a:lnTo>
                  <a:lnTo>
                    <a:pt x="286" y="530"/>
                  </a:lnTo>
                  <a:lnTo>
                    <a:pt x="367" y="489"/>
                  </a:lnTo>
                  <a:lnTo>
                    <a:pt x="448" y="448"/>
                  </a:lnTo>
                  <a:lnTo>
                    <a:pt x="530" y="367"/>
                  </a:lnTo>
                  <a:lnTo>
                    <a:pt x="530" y="245"/>
                  </a:lnTo>
                  <a:lnTo>
                    <a:pt x="530" y="163"/>
                  </a:lnTo>
                  <a:lnTo>
                    <a:pt x="448" y="8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5"/>
            <p:cNvSpPr/>
            <p:nvPr/>
          </p:nvSpPr>
          <p:spPr>
            <a:xfrm>
              <a:off x="5290029" y="1264283"/>
              <a:ext cx="24251" cy="24251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164" y="1"/>
                  </a:moveTo>
                  <a:lnTo>
                    <a:pt x="82" y="82"/>
                  </a:lnTo>
                  <a:lnTo>
                    <a:pt x="42" y="163"/>
                  </a:lnTo>
                  <a:lnTo>
                    <a:pt x="1" y="245"/>
                  </a:lnTo>
                  <a:lnTo>
                    <a:pt x="42" y="367"/>
                  </a:lnTo>
                  <a:lnTo>
                    <a:pt x="82" y="448"/>
                  </a:lnTo>
                  <a:lnTo>
                    <a:pt x="164" y="489"/>
                  </a:lnTo>
                  <a:lnTo>
                    <a:pt x="286" y="529"/>
                  </a:lnTo>
                  <a:lnTo>
                    <a:pt x="367" y="489"/>
                  </a:lnTo>
                  <a:lnTo>
                    <a:pt x="448" y="448"/>
                  </a:lnTo>
                  <a:lnTo>
                    <a:pt x="530" y="367"/>
                  </a:lnTo>
                  <a:lnTo>
                    <a:pt x="530" y="245"/>
                  </a:lnTo>
                  <a:lnTo>
                    <a:pt x="530" y="163"/>
                  </a:lnTo>
                  <a:lnTo>
                    <a:pt x="448" y="8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5"/>
            <p:cNvSpPr/>
            <p:nvPr/>
          </p:nvSpPr>
          <p:spPr>
            <a:xfrm>
              <a:off x="5152295" y="1374104"/>
              <a:ext cx="78245" cy="48457"/>
            </a:xfrm>
            <a:custGeom>
              <a:avLst/>
              <a:gdLst/>
              <a:ahLst/>
              <a:cxnLst/>
              <a:rect l="l" t="t" r="r" b="b"/>
              <a:pathLst>
                <a:path w="1710" h="1059" extrusionOk="0">
                  <a:moveTo>
                    <a:pt x="164" y="0"/>
                  </a:moveTo>
                  <a:lnTo>
                    <a:pt x="82" y="41"/>
                  </a:lnTo>
                  <a:lnTo>
                    <a:pt x="42" y="82"/>
                  </a:lnTo>
                  <a:lnTo>
                    <a:pt x="1" y="163"/>
                  </a:lnTo>
                  <a:lnTo>
                    <a:pt x="1" y="245"/>
                  </a:lnTo>
                  <a:lnTo>
                    <a:pt x="42" y="326"/>
                  </a:lnTo>
                  <a:lnTo>
                    <a:pt x="326" y="611"/>
                  </a:lnTo>
                  <a:lnTo>
                    <a:pt x="692" y="855"/>
                  </a:lnTo>
                  <a:lnTo>
                    <a:pt x="855" y="936"/>
                  </a:lnTo>
                  <a:lnTo>
                    <a:pt x="1058" y="977"/>
                  </a:lnTo>
                  <a:lnTo>
                    <a:pt x="1302" y="1017"/>
                  </a:lnTo>
                  <a:lnTo>
                    <a:pt x="1506" y="1058"/>
                  </a:lnTo>
                  <a:lnTo>
                    <a:pt x="1587" y="1017"/>
                  </a:lnTo>
                  <a:lnTo>
                    <a:pt x="1628" y="977"/>
                  </a:lnTo>
                  <a:lnTo>
                    <a:pt x="1709" y="936"/>
                  </a:lnTo>
                  <a:lnTo>
                    <a:pt x="1709" y="855"/>
                  </a:lnTo>
                  <a:lnTo>
                    <a:pt x="1669" y="773"/>
                  </a:lnTo>
                  <a:lnTo>
                    <a:pt x="1628" y="692"/>
                  </a:lnTo>
                  <a:lnTo>
                    <a:pt x="1587" y="651"/>
                  </a:lnTo>
                  <a:lnTo>
                    <a:pt x="1262" y="651"/>
                  </a:lnTo>
                  <a:lnTo>
                    <a:pt x="1180" y="611"/>
                  </a:lnTo>
                  <a:lnTo>
                    <a:pt x="1018" y="570"/>
                  </a:lnTo>
                  <a:lnTo>
                    <a:pt x="936" y="529"/>
                  </a:lnTo>
                  <a:lnTo>
                    <a:pt x="896" y="489"/>
                  </a:lnTo>
                  <a:lnTo>
                    <a:pt x="733" y="407"/>
                  </a:lnTo>
                  <a:lnTo>
                    <a:pt x="652" y="367"/>
                  </a:lnTo>
                  <a:lnTo>
                    <a:pt x="611" y="367"/>
                  </a:lnTo>
                  <a:lnTo>
                    <a:pt x="611" y="326"/>
                  </a:lnTo>
                  <a:lnTo>
                    <a:pt x="489" y="204"/>
                  </a:lnTo>
                  <a:lnTo>
                    <a:pt x="408" y="163"/>
                  </a:lnTo>
                  <a:lnTo>
                    <a:pt x="367" y="122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5"/>
            <p:cNvSpPr/>
            <p:nvPr/>
          </p:nvSpPr>
          <p:spPr>
            <a:xfrm>
              <a:off x="4945695" y="992522"/>
              <a:ext cx="508183" cy="245764"/>
            </a:xfrm>
            <a:custGeom>
              <a:avLst/>
              <a:gdLst/>
              <a:ahLst/>
              <a:cxnLst/>
              <a:rect l="l" t="t" r="r" b="b"/>
              <a:pathLst>
                <a:path w="11106" h="5371" extrusionOk="0">
                  <a:moveTo>
                    <a:pt x="5492" y="1"/>
                  </a:moveTo>
                  <a:lnTo>
                    <a:pt x="5167" y="42"/>
                  </a:lnTo>
                  <a:lnTo>
                    <a:pt x="4841" y="123"/>
                  </a:lnTo>
                  <a:lnTo>
                    <a:pt x="4516" y="245"/>
                  </a:lnTo>
                  <a:lnTo>
                    <a:pt x="4272" y="408"/>
                  </a:lnTo>
                  <a:lnTo>
                    <a:pt x="4068" y="570"/>
                  </a:lnTo>
                  <a:lnTo>
                    <a:pt x="3865" y="774"/>
                  </a:lnTo>
                  <a:lnTo>
                    <a:pt x="3824" y="814"/>
                  </a:lnTo>
                  <a:lnTo>
                    <a:pt x="3662" y="814"/>
                  </a:lnTo>
                  <a:lnTo>
                    <a:pt x="3458" y="855"/>
                  </a:lnTo>
                  <a:lnTo>
                    <a:pt x="3051" y="855"/>
                  </a:lnTo>
                  <a:lnTo>
                    <a:pt x="2767" y="896"/>
                  </a:lnTo>
                  <a:lnTo>
                    <a:pt x="2441" y="936"/>
                  </a:lnTo>
                  <a:lnTo>
                    <a:pt x="2157" y="1058"/>
                  </a:lnTo>
                  <a:lnTo>
                    <a:pt x="1872" y="1180"/>
                  </a:lnTo>
                  <a:lnTo>
                    <a:pt x="1587" y="1343"/>
                  </a:lnTo>
                  <a:lnTo>
                    <a:pt x="1343" y="1506"/>
                  </a:lnTo>
                  <a:lnTo>
                    <a:pt x="1140" y="1709"/>
                  </a:lnTo>
                  <a:lnTo>
                    <a:pt x="936" y="1953"/>
                  </a:lnTo>
                  <a:lnTo>
                    <a:pt x="733" y="2238"/>
                  </a:lnTo>
                  <a:lnTo>
                    <a:pt x="570" y="2523"/>
                  </a:lnTo>
                  <a:lnTo>
                    <a:pt x="286" y="3174"/>
                  </a:lnTo>
                  <a:lnTo>
                    <a:pt x="82" y="3865"/>
                  </a:lnTo>
                  <a:lnTo>
                    <a:pt x="41" y="4190"/>
                  </a:lnTo>
                  <a:lnTo>
                    <a:pt x="1" y="4557"/>
                  </a:lnTo>
                  <a:lnTo>
                    <a:pt x="41" y="4841"/>
                  </a:lnTo>
                  <a:lnTo>
                    <a:pt x="163" y="5085"/>
                  </a:lnTo>
                  <a:lnTo>
                    <a:pt x="245" y="5207"/>
                  </a:lnTo>
                  <a:lnTo>
                    <a:pt x="367" y="5289"/>
                  </a:lnTo>
                  <a:lnTo>
                    <a:pt x="489" y="5370"/>
                  </a:lnTo>
                  <a:lnTo>
                    <a:pt x="652" y="5370"/>
                  </a:lnTo>
                  <a:lnTo>
                    <a:pt x="855" y="5329"/>
                  </a:lnTo>
                  <a:lnTo>
                    <a:pt x="1018" y="5289"/>
                  </a:lnTo>
                  <a:lnTo>
                    <a:pt x="1343" y="5045"/>
                  </a:lnTo>
                  <a:lnTo>
                    <a:pt x="1994" y="4516"/>
                  </a:lnTo>
                  <a:lnTo>
                    <a:pt x="2563" y="3987"/>
                  </a:lnTo>
                  <a:lnTo>
                    <a:pt x="3092" y="3377"/>
                  </a:lnTo>
                  <a:lnTo>
                    <a:pt x="4190" y="2197"/>
                  </a:lnTo>
                  <a:lnTo>
                    <a:pt x="4679" y="2645"/>
                  </a:lnTo>
                  <a:lnTo>
                    <a:pt x="5248" y="3092"/>
                  </a:lnTo>
                  <a:lnTo>
                    <a:pt x="5817" y="3458"/>
                  </a:lnTo>
                  <a:lnTo>
                    <a:pt x="6387" y="3824"/>
                  </a:lnTo>
                  <a:lnTo>
                    <a:pt x="7078" y="4150"/>
                  </a:lnTo>
                  <a:lnTo>
                    <a:pt x="7729" y="4435"/>
                  </a:lnTo>
                  <a:lnTo>
                    <a:pt x="8461" y="4679"/>
                  </a:lnTo>
                  <a:lnTo>
                    <a:pt x="9153" y="4882"/>
                  </a:lnTo>
                  <a:lnTo>
                    <a:pt x="9478" y="4963"/>
                  </a:lnTo>
                  <a:lnTo>
                    <a:pt x="9844" y="5045"/>
                  </a:lnTo>
                  <a:lnTo>
                    <a:pt x="10170" y="5045"/>
                  </a:lnTo>
                  <a:lnTo>
                    <a:pt x="10333" y="5004"/>
                  </a:lnTo>
                  <a:lnTo>
                    <a:pt x="10536" y="4923"/>
                  </a:lnTo>
                  <a:lnTo>
                    <a:pt x="10780" y="4801"/>
                  </a:lnTo>
                  <a:lnTo>
                    <a:pt x="10943" y="4557"/>
                  </a:lnTo>
                  <a:lnTo>
                    <a:pt x="11024" y="4435"/>
                  </a:lnTo>
                  <a:lnTo>
                    <a:pt x="11065" y="4313"/>
                  </a:lnTo>
                  <a:lnTo>
                    <a:pt x="11105" y="4190"/>
                  </a:lnTo>
                  <a:lnTo>
                    <a:pt x="11065" y="4028"/>
                  </a:lnTo>
                  <a:lnTo>
                    <a:pt x="11065" y="3865"/>
                  </a:lnTo>
                  <a:lnTo>
                    <a:pt x="10983" y="3702"/>
                  </a:lnTo>
                  <a:lnTo>
                    <a:pt x="10821" y="3418"/>
                  </a:lnTo>
                  <a:lnTo>
                    <a:pt x="10617" y="3174"/>
                  </a:lnTo>
                  <a:lnTo>
                    <a:pt x="10414" y="2930"/>
                  </a:lnTo>
                  <a:lnTo>
                    <a:pt x="9885" y="2401"/>
                  </a:lnTo>
                  <a:lnTo>
                    <a:pt x="9356" y="1953"/>
                  </a:lnTo>
                  <a:lnTo>
                    <a:pt x="8868" y="1547"/>
                  </a:lnTo>
                  <a:lnTo>
                    <a:pt x="8339" y="1140"/>
                  </a:lnTo>
                  <a:lnTo>
                    <a:pt x="7729" y="733"/>
                  </a:lnTo>
                  <a:lnTo>
                    <a:pt x="7119" y="408"/>
                  </a:lnTo>
                  <a:lnTo>
                    <a:pt x="6794" y="286"/>
                  </a:lnTo>
                  <a:lnTo>
                    <a:pt x="6468" y="164"/>
                  </a:lnTo>
                  <a:lnTo>
                    <a:pt x="6143" y="82"/>
                  </a:lnTo>
                  <a:lnTo>
                    <a:pt x="5817" y="42"/>
                  </a:lnTo>
                  <a:lnTo>
                    <a:pt x="54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5"/>
            <p:cNvSpPr/>
            <p:nvPr/>
          </p:nvSpPr>
          <p:spPr>
            <a:xfrm>
              <a:off x="4739094" y="1835718"/>
              <a:ext cx="817137" cy="340619"/>
            </a:xfrm>
            <a:custGeom>
              <a:avLst/>
              <a:gdLst/>
              <a:ahLst/>
              <a:cxnLst/>
              <a:rect l="l" t="t" r="r" b="b"/>
              <a:pathLst>
                <a:path w="17858" h="7444" extrusionOk="0">
                  <a:moveTo>
                    <a:pt x="3987" y="0"/>
                  </a:moveTo>
                  <a:lnTo>
                    <a:pt x="1994" y="814"/>
                  </a:lnTo>
                  <a:lnTo>
                    <a:pt x="1" y="1709"/>
                  </a:lnTo>
                  <a:lnTo>
                    <a:pt x="82" y="1993"/>
                  </a:lnTo>
                  <a:lnTo>
                    <a:pt x="285" y="2563"/>
                  </a:lnTo>
                  <a:lnTo>
                    <a:pt x="652" y="3539"/>
                  </a:lnTo>
                  <a:lnTo>
                    <a:pt x="936" y="4271"/>
                  </a:lnTo>
                  <a:lnTo>
                    <a:pt x="1140" y="4678"/>
                  </a:lnTo>
                  <a:lnTo>
                    <a:pt x="1343" y="5044"/>
                  </a:lnTo>
                  <a:lnTo>
                    <a:pt x="1587" y="5369"/>
                  </a:lnTo>
                  <a:lnTo>
                    <a:pt x="1831" y="5735"/>
                  </a:lnTo>
                  <a:lnTo>
                    <a:pt x="2116" y="6020"/>
                  </a:lnTo>
                  <a:lnTo>
                    <a:pt x="2401" y="6305"/>
                  </a:lnTo>
                  <a:lnTo>
                    <a:pt x="2645" y="6468"/>
                  </a:lnTo>
                  <a:lnTo>
                    <a:pt x="2929" y="6630"/>
                  </a:lnTo>
                  <a:lnTo>
                    <a:pt x="3499" y="6915"/>
                  </a:lnTo>
                  <a:lnTo>
                    <a:pt x="4109" y="7118"/>
                  </a:lnTo>
                  <a:lnTo>
                    <a:pt x="4760" y="7281"/>
                  </a:lnTo>
                  <a:lnTo>
                    <a:pt x="5451" y="7322"/>
                  </a:lnTo>
                  <a:lnTo>
                    <a:pt x="6143" y="7362"/>
                  </a:lnTo>
                  <a:lnTo>
                    <a:pt x="7526" y="7403"/>
                  </a:lnTo>
                  <a:lnTo>
                    <a:pt x="8909" y="7444"/>
                  </a:lnTo>
                  <a:lnTo>
                    <a:pt x="9641" y="7444"/>
                  </a:lnTo>
                  <a:lnTo>
                    <a:pt x="10332" y="7403"/>
                  </a:lnTo>
                  <a:lnTo>
                    <a:pt x="11878" y="7322"/>
                  </a:lnTo>
                  <a:lnTo>
                    <a:pt x="13424" y="7159"/>
                  </a:lnTo>
                  <a:lnTo>
                    <a:pt x="14970" y="6956"/>
                  </a:lnTo>
                  <a:lnTo>
                    <a:pt x="15702" y="6834"/>
                  </a:lnTo>
                  <a:lnTo>
                    <a:pt x="16475" y="6671"/>
                  </a:lnTo>
                  <a:lnTo>
                    <a:pt x="16719" y="6630"/>
                  </a:lnTo>
                  <a:lnTo>
                    <a:pt x="16922" y="6508"/>
                  </a:lnTo>
                  <a:lnTo>
                    <a:pt x="17085" y="6346"/>
                  </a:lnTo>
                  <a:lnTo>
                    <a:pt x="17125" y="6264"/>
                  </a:lnTo>
                  <a:lnTo>
                    <a:pt x="17125" y="6183"/>
                  </a:lnTo>
                  <a:lnTo>
                    <a:pt x="17085" y="6020"/>
                  </a:lnTo>
                  <a:lnTo>
                    <a:pt x="17044" y="5939"/>
                  </a:lnTo>
                  <a:lnTo>
                    <a:pt x="16922" y="5817"/>
                  </a:lnTo>
                  <a:lnTo>
                    <a:pt x="16800" y="5776"/>
                  </a:lnTo>
                  <a:lnTo>
                    <a:pt x="17044" y="5735"/>
                  </a:lnTo>
                  <a:lnTo>
                    <a:pt x="17288" y="5654"/>
                  </a:lnTo>
                  <a:lnTo>
                    <a:pt x="17410" y="5573"/>
                  </a:lnTo>
                  <a:lnTo>
                    <a:pt x="17491" y="5451"/>
                  </a:lnTo>
                  <a:lnTo>
                    <a:pt x="17532" y="5329"/>
                  </a:lnTo>
                  <a:lnTo>
                    <a:pt x="17614" y="5207"/>
                  </a:lnTo>
                  <a:lnTo>
                    <a:pt x="17614" y="5085"/>
                  </a:lnTo>
                  <a:lnTo>
                    <a:pt x="17573" y="4963"/>
                  </a:lnTo>
                  <a:lnTo>
                    <a:pt x="17532" y="4841"/>
                  </a:lnTo>
                  <a:lnTo>
                    <a:pt x="17451" y="4759"/>
                  </a:lnTo>
                  <a:lnTo>
                    <a:pt x="17329" y="4678"/>
                  </a:lnTo>
                  <a:lnTo>
                    <a:pt x="16922" y="4678"/>
                  </a:lnTo>
                  <a:lnTo>
                    <a:pt x="16637" y="4719"/>
                  </a:lnTo>
                  <a:lnTo>
                    <a:pt x="16353" y="4719"/>
                  </a:lnTo>
                  <a:lnTo>
                    <a:pt x="16719" y="4637"/>
                  </a:lnTo>
                  <a:lnTo>
                    <a:pt x="17085" y="4597"/>
                  </a:lnTo>
                  <a:lnTo>
                    <a:pt x="17247" y="4597"/>
                  </a:lnTo>
                  <a:lnTo>
                    <a:pt x="17451" y="4515"/>
                  </a:lnTo>
                  <a:lnTo>
                    <a:pt x="17614" y="4434"/>
                  </a:lnTo>
                  <a:lnTo>
                    <a:pt x="17736" y="4312"/>
                  </a:lnTo>
                  <a:lnTo>
                    <a:pt x="17858" y="4149"/>
                  </a:lnTo>
                  <a:lnTo>
                    <a:pt x="17858" y="3986"/>
                  </a:lnTo>
                  <a:lnTo>
                    <a:pt x="17858" y="3783"/>
                  </a:lnTo>
                  <a:lnTo>
                    <a:pt x="17736" y="3661"/>
                  </a:lnTo>
                  <a:lnTo>
                    <a:pt x="17614" y="3580"/>
                  </a:lnTo>
                  <a:lnTo>
                    <a:pt x="17491" y="3580"/>
                  </a:lnTo>
                  <a:lnTo>
                    <a:pt x="17207" y="3539"/>
                  </a:lnTo>
                  <a:lnTo>
                    <a:pt x="15702" y="3661"/>
                  </a:lnTo>
                  <a:lnTo>
                    <a:pt x="15702" y="3661"/>
                  </a:lnTo>
                  <a:lnTo>
                    <a:pt x="16108" y="3620"/>
                  </a:lnTo>
                  <a:lnTo>
                    <a:pt x="16475" y="3539"/>
                  </a:lnTo>
                  <a:lnTo>
                    <a:pt x="16841" y="3417"/>
                  </a:lnTo>
                  <a:lnTo>
                    <a:pt x="17207" y="3295"/>
                  </a:lnTo>
                  <a:lnTo>
                    <a:pt x="17329" y="3214"/>
                  </a:lnTo>
                  <a:lnTo>
                    <a:pt x="17451" y="3092"/>
                  </a:lnTo>
                  <a:lnTo>
                    <a:pt x="17532" y="3010"/>
                  </a:lnTo>
                  <a:lnTo>
                    <a:pt x="17532" y="2888"/>
                  </a:lnTo>
                  <a:lnTo>
                    <a:pt x="17451" y="2766"/>
                  </a:lnTo>
                  <a:lnTo>
                    <a:pt x="17369" y="2725"/>
                  </a:lnTo>
                  <a:lnTo>
                    <a:pt x="17207" y="2685"/>
                  </a:lnTo>
                  <a:lnTo>
                    <a:pt x="16027" y="2685"/>
                  </a:lnTo>
                  <a:lnTo>
                    <a:pt x="15010" y="2766"/>
                  </a:lnTo>
                  <a:lnTo>
                    <a:pt x="12936" y="2969"/>
                  </a:lnTo>
                  <a:lnTo>
                    <a:pt x="11878" y="3051"/>
                  </a:lnTo>
                  <a:lnTo>
                    <a:pt x="10821" y="3092"/>
                  </a:lnTo>
                  <a:lnTo>
                    <a:pt x="9804" y="3132"/>
                  </a:lnTo>
                  <a:lnTo>
                    <a:pt x="8746" y="3051"/>
                  </a:lnTo>
                  <a:lnTo>
                    <a:pt x="8055" y="2929"/>
                  </a:lnTo>
                  <a:lnTo>
                    <a:pt x="7363" y="2807"/>
                  </a:lnTo>
                  <a:lnTo>
                    <a:pt x="6672" y="2603"/>
                  </a:lnTo>
                  <a:lnTo>
                    <a:pt x="6061" y="2319"/>
                  </a:lnTo>
                  <a:lnTo>
                    <a:pt x="5695" y="2075"/>
                  </a:lnTo>
                  <a:lnTo>
                    <a:pt x="5370" y="1831"/>
                  </a:lnTo>
                  <a:lnTo>
                    <a:pt x="5126" y="1586"/>
                  </a:lnTo>
                  <a:lnTo>
                    <a:pt x="4841" y="1302"/>
                  </a:lnTo>
                  <a:lnTo>
                    <a:pt x="4434" y="692"/>
                  </a:lnTo>
                  <a:lnTo>
                    <a:pt x="39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5"/>
            <p:cNvSpPr/>
            <p:nvPr/>
          </p:nvSpPr>
          <p:spPr>
            <a:xfrm>
              <a:off x="4729805" y="1826384"/>
              <a:ext cx="835715" cy="359288"/>
            </a:xfrm>
            <a:custGeom>
              <a:avLst/>
              <a:gdLst/>
              <a:ahLst/>
              <a:cxnLst/>
              <a:rect l="l" t="t" r="r" b="b"/>
              <a:pathLst>
                <a:path w="18264" h="7852" extrusionOk="0">
                  <a:moveTo>
                    <a:pt x="4126" y="449"/>
                  </a:moveTo>
                  <a:lnTo>
                    <a:pt x="4393" y="896"/>
                  </a:lnTo>
                  <a:lnTo>
                    <a:pt x="4759" y="1465"/>
                  </a:lnTo>
                  <a:lnTo>
                    <a:pt x="5207" y="1953"/>
                  </a:lnTo>
                  <a:lnTo>
                    <a:pt x="5451" y="2197"/>
                  </a:lnTo>
                  <a:lnTo>
                    <a:pt x="5736" y="2441"/>
                  </a:lnTo>
                  <a:lnTo>
                    <a:pt x="6061" y="2645"/>
                  </a:lnTo>
                  <a:lnTo>
                    <a:pt x="6427" y="2807"/>
                  </a:lnTo>
                  <a:lnTo>
                    <a:pt x="6793" y="2970"/>
                  </a:lnTo>
                  <a:lnTo>
                    <a:pt x="7159" y="3092"/>
                  </a:lnTo>
                  <a:lnTo>
                    <a:pt x="7932" y="3296"/>
                  </a:lnTo>
                  <a:lnTo>
                    <a:pt x="8664" y="3418"/>
                  </a:lnTo>
                  <a:lnTo>
                    <a:pt x="9559" y="3499"/>
                  </a:lnTo>
                  <a:lnTo>
                    <a:pt x="10413" y="3540"/>
                  </a:lnTo>
                  <a:lnTo>
                    <a:pt x="11268" y="3499"/>
                  </a:lnTo>
                  <a:lnTo>
                    <a:pt x="12122" y="3458"/>
                  </a:lnTo>
                  <a:lnTo>
                    <a:pt x="13871" y="3296"/>
                  </a:lnTo>
                  <a:lnTo>
                    <a:pt x="15579" y="3133"/>
                  </a:lnTo>
                  <a:lnTo>
                    <a:pt x="16596" y="3092"/>
                  </a:lnTo>
                  <a:lnTo>
                    <a:pt x="17084" y="3092"/>
                  </a:lnTo>
                  <a:lnTo>
                    <a:pt x="17288" y="3051"/>
                  </a:lnTo>
                  <a:lnTo>
                    <a:pt x="17369" y="3051"/>
                  </a:lnTo>
                  <a:lnTo>
                    <a:pt x="17491" y="3092"/>
                  </a:lnTo>
                  <a:lnTo>
                    <a:pt x="17532" y="3173"/>
                  </a:lnTo>
                  <a:lnTo>
                    <a:pt x="17491" y="3214"/>
                  </a:lnTo>
                  <a:lnTo>
                    <a:pt x="17328" y="3296"/>
                  </a:lnTo>
                  <a:lnTo>
                    <a:pt x="16881" y="3458"/>
                  </a:lnTo>
                  <a:lnTo>
                    <a:pt x="16393" y="3580"/>
                  </a:lnTo>
                  <a:lnTo>
                    <a:pt x="15905" y="3662"/>
                  </a:lnTo>
                  <a:lnTo>
                    <a:pt x="15823" y="3662"/>
                  </a:lnTo>
                  <a:lnTo>
                    <a:pt x="15742" y="3702"/>
                  </a:lnTo>
                  <a:lnTo>
                    <a:pt x="15701" y="3784"/>
                  </a:lnTo>
                  <a:lnTo>
                    <a:pt x="15701" y="3865"/>
                  </a:lnTo>
                  <a:lnTo>
                    <a:pt x="15701" y="3946"/>
                  </a:lnTo>
                  <a:lnTo>
                    <a:pt x="15742" y="3987"/>
                  </a:lnTo>
                  <a:lnTo>
                    <a:pt x="15823" y="4028"/>
                  </a:lnTo>
                  <a:lnTo>
                    <a:pt x="15905" y="4068"/>
                  </a:lnTo>
                  <a:lnTo>
                    <a:pt x="16962" y="3987"/>
                  </a:lnTo>
                  <a:lnTo>
                    <a:pt x="17410" y="3946"/>
                  </a:lnTo>
                  <a:lnTo>
                    <a:pt x="17654" y="3946"/>
                  </a:lnTo>
                  <a:lnTo>
                    <a:pt x="17735" y="3987"/>
                  </a:lnTo>
                  <a:lnTo>
                    <a:pt x="17817" y="4028"/>
                  </a:lnTo>
                  <a:lnTo>
                    <a:pt x="17898" y="4109"/>
                  </a:lnTo>
                  <a:lnTo>
                    <a:pt x="17898" y="4190"/>
                  </a:lnTo>
                  <a:lnTo>
                    <a:pt x="17857" y="4312"/>
                  </a:lnTo>
                  <a:lnTo>
                    <a:pt x="17817" y="4394"/>
                  </a:lnTo>
                  <a:lnTo>
                    <a:pt x="17613" y="4516"/>
                  </a:lnTo>
                  <a:lnTo>
                    <a:pt x="17450" y="4597"/>
                  </a:lnTo>
                  <a:lnTo>
                    <a:pt x="17206" y="4638"/>
                  </a:lnTo>
                  <a:lnTo>
                    <a:pt x="16962" y="4638"/>
                  </a:lnTo>
                  <a:lnTo>
                    <a:pt x="16718" y="4678"/>
                  </a:lnTo>
                  <a:lnTo>
                    <a:pt x="16474" y="4719"/>
                  </a:lnTo>
                  <a:lnTo>
                    <a:pt x="16434" y="4760"/>
                  </a:lnTo>
                  <a:lnTo>
                    <a:pt x="16393" y="4801"/>
                  </a:lnTo>
                  <a:lnTo>
                    <a:pt x="16352" y="4923"/>
                  </a:lnTo>
                  <a:lnTo>
                    <a:pt x="16393" y="5045"/>
                  </a:lnTo>
                  <a:lnTo>
                    <a:pt x="16434" y="5085"/>
                  </a:lnTo>
                  <a:lnTo>
                    <a:pt x="16474" y="5085"/>
                  </a:lnTo>
                  <a:lnTo>
                    <a:pt x="16800" y="5126"/>
                  </a:lnTo>
                  <a:lnTo>
                    <a:pt x="17125" y="5085"/>
                  </a:lnTo>
                  <a:lnTo>
                    <a:pt x="17288" y="5045"/>
                  </a:lnTo>
                  <a:lnTo>
                    <a:pt x="17450" y="5085"/>
                  </a:lnTo>
                  <a:lnTo>
                    <a:pt x="17491" y="5085"/>
                  </a:lnTo>
                  <a:lnTo>
                    <a:pt x="17572" y="5126"/>
                  </a:lnTo>
                  <a:lnTo>
                    <a:pt x="17613" y="5207"/>
                  </a:lnTo>
                  <a:lnTo>
                    <a:pt x="17613" y="5289"/>
                  </a:lnTo>
                  <a:lnTo>
                    <a:pt x="17572" y="5492"/>
                  </a:lnTo>
                  <a:lnTo>
                    <a:pt x="17491" y="5614"/>
                  </a:lnTo>
                  <a:lnTo>
                    <a:pt x="17328" y="5695"/>
                  </a:lnTo>
                  <a:lnTo>
                    <a:pt x="17166" y="5736"/>
                  </a:lnTo>
                  <a:lnTo>
                    <a:pt x="16912" y="5764"/>
                  </a:lnTo>
                  <a:lnTo>
                    <a:pt x="16800" y="5736"/>
                  </a:lnTo>
                  <a:lnTo>
                    <a:pt x="16474" y="5736"/>
                  </a:lnTo>
                  <a:lnTo>
                    <a:pt x="16352" y="5777"/>
                  </a:lnTo>
                  <a:lnTo>
                    <a:pt x="16311" y="5817"/>
                  </a:lnTo>
                  <a:lnTo>
                    <a:pt x="16271" y="5858"/>
                  </a:lnTo>
                  <a:lnTo>
                    <a:pt x="16271" y="5939"/>
                  </a:lnTo>
                  <a:lnTo>
                    <a:pt x="16271" y="6021"/>
                  </a:lnTo>
                  <a:lnTo>
                    <a:pt x="16311" y="6061"/>
                  </a:lnTo>
                  <a:lnTo>
                    <a:pt x="16352" y="6102"/>
                  </a:lnTo>
                  <a:lnTo>
                    <a:pt x="16474" y="6143"/>
                  </a:lnTo>
                  <a:lnTo>
                    <a:pt x="16881" y="6143"/>
                  </a:lnTo>
                  <a:lnTo>
                    <a:pt x="17003" y="6184"/>
                  </a:lnTo>
                  <a:lnTo>
                    <a:pt x="17084" y="6224"/>
                  </a:lnTo>
                  <a:lnTo>
                    <a:pt x="17125" y="6306"/>
                  </a:lnTo>
                  <a:lnTo>
                    <a:pt x="17125" y="6387"/>
                  </a:lnTo>
                  <a:lnTo>
                    <a:pt x="17125" y="6468"/>
                  </a:lnTo>
                  <a:lnTo>
                    <a:pt x="17044" y="6509"/>
                  </a:lnTo>
                  <a:lnTo>
                    <a:pt x="16922" y="6590"/>
                  </a:lnTo>
                  <a:lnTo>
                    <a:pt x="16637" y="6712"/>
                  </a:lnTo>
                  <a:lnTo>
                    <a:pt x="16556" y="6712"/>
                  </a:lnTo>
                  <a:lnTo>
                    <a:pt x="16547" y="6729"/>
                  </a:lnTo>
                  <a:lnTo>
                    <a:pt x="16547" y="6729"/>
                  </a:lnTo>
                  <a:lnTo>
                    <a:pt x="15295" y="6956"/>
                  </a:lnTo>
                  <a:lnTo>
                    <a:pt x="13993" y="7119"/>
                  </a:lnTo>
                  <a:lnTo>
                    <a:pt x="12651" y="7282"/>
                  </a:lnTo>
                  <a:lnTo>
                    <a:pt x="11308" y="7363"/>
                  </a:lnTo>
                  <a:lnTo>
                    <a:pt x="9966" y="7444"/>
                  </a:lnTo>
                  <a:lnTo>
                    <a:pt x="8583" y="7444"/>
                  </a:lnTo>
                  <a:lnTo>
                    <a:pt x="5939" y="7363"/>
                  </a:lnTo>
                  <a:lnTo>
                    <a:pt x="5329" y="7322"/>
                  </a:lnTo>
                  <a:lnTo>
                    <a:pt x="4719" y="7241"/>
                  </a:lnTo>
                  <a:lnTo>
                    <a:pt x="4109" y="7078"/>
                  </a:lnTo>
                  <a:lnTo>
                    <a:pt x="3539" y="6834"/>
                  </a:lnTo>
                  <a:lnTo>
                    <a:pt x="3051" y="6550"/>
                  </a:lnTo>
                  <a:lnTo>
                    <a:pt x="2604" y="6224"/>
                  </a:lnTo>
                  <a:lnTo>
                    <a:pt x="2238" y="5817"/>
                  </a:lnTo>
                  <a:lnTo>
                    <a:pt x="1871" y="5370"/>
                  </a:lnTo>
                  <a:lnTo>
                    <a:pt x="1668" y="5045"/>
                  </a:lnTo>
                  <a:lnTo>
                    <a:pt x="1465" y="4678"/>
                  </a:lnTo>
                  <a:lnTo>
                    <a:pt x="1139" y="3987"/>
                  </a:lnTo>
                  <a:lnTo>
                    <a:pt x="855" y="3214"/>
                  </a:lnTo>
                  <a:lnTo>
                    <a:pt x="610" y="2482"/>
                  </a:lnTo>
                  <a:lnTo>
                    <a:pt x="529" y="2197"/>
                  </a:lnTo>
                  <a:lnTo>
                    <a:pt x="456" y="2051"/>
                  </a:lnTo>
                  <a:lnTo>
                    <a:pt x="570" y="1994"/>
                  </a:lnTo>
                  <a:lnTo>
                    <a:pt x="733" y="1913"/>
                  </a:lnTo>
                  <a:lnTo>
                    <a:pt x="1383" y="1587"/>
                  </a:lnTo>
                  <a:lnTo>
                    <a:pt x="2807" y="977"/>
                  </a:lnTo>
                  <a:lnTo>
                    <a:pt x="4126" y="449"/>
                  </a:lnTo>
                  <a:close/>
                  <a:moveTo>
                    <a:pt x="4149" y="1"/>
                  </a:moveTo>
                  <a:lnTo>
                    <a:pt x="2807" y="530"/>
                  </a:lnTo>
                  <a:lnTo>
                    <a:pt x="1505" y="1099"/>
                  </a:lnTo>
                  <a:lnTo>
                    <a:pt x="244" y="1709"/>
                  </a:lnTo>
                  <a:lnTo>
                    <a:pt x="122" y="1750"/>
                  </a:lnTo>
                  <a:lnTo>
                    <a:pt x="41" y="1872"/>
                  </a:lnTo>
                  <a:lnTo>
                    <a:pt x="0" y="1953"/>
                  </a:lnTo>
                  <a:lnTo>
                    <a:pt x="41" y="2116"/>
                  </a:lnTo>
                  <a:lnTo>
                    <a:pt x="244" y="2726"/>
                  </a:lnTo>
                  <a:lnTo>
                    <a:pt x="488" y="3377"/>
                  </a:lnTo>
                  <a:lnTo>
                    <a:pt x="773" y="4109"/>
                  </a:lnTo>
                  <a:lnTo>
                    <a:pt x="1099" y="4841"/>
                  </a:lnTo>
                  <a:lnTo>
                    <a:pt x="1383" y="5329"/>
                  </a:lnTo>
                  <a:lnTo>
                    <a:pt x="1709" y="5817"/>
                  </a:lnTo>
                  <a:lnTo>
                    <a:pt x="2075" y="6306"/>
                  </a:lnTo>
                  <a:lnTo>
                    <a:pt x="2522" y="6672"/>
                  </a:lnTo>
                  <a:lnTo>
                    <a:pt x="3010" y="7038"/>
                  </a:lnTo>
                  <a:lnTo>
                    <a:pt x="3539" y="7282"/>
                  </a:lnTo>
                  <a:lnTo>
                    <a:pt x="4109" y="7485"/>
                  </a:lnTo>
                  <a:lnTo>
                    <a:pt x="4719" y="7607"/>
                  </a:lnTo>
                  <a:lnTo>
                    <a:pt x="5370" y="7729"/>
                  </a:lnTo>
                  <a:lnTo>
                    <a:pt x="6061" y="7770"/>
                  </a:lnTo>
                  <a:lnTo>
                    <a:pt x="7444" y="7770"/>
                  </a:lnTo>
                  <a:lnTo>
                    <a:pt x="8868" y="7851"/>
                  </a:lnTo>
                  <a:lnTo>
                    <a:pt x="10332" y="7851"/>
                  </a:lnTo>
                  <a:lnTo>
                    <a:pt x="11959" y="7729"/>
                  </a:lnTo>
                  <a:lnTo>
                    <a:pt x="13546" y="7607"/>
                  </a:lnTo>
                  <a:lnTo>
                    <a:pt x="15132" y="7363"/>
                  </a:lnTo>
                  <a:lnTo>
                    <a:pt x="16718" y="7078"/>
                  </a:lnTo>
                  <a:lnTo>
                    <a:pt x="17003" y="6997"/>
                  </a:lnTo>
                  <a:lnTo>
                    <a:pt x="17288" y="6834"/>
                  </a:lnTo>
                  <a:lnTo>
                    <a:pt x="17369" y="6753"/>
                  </a:lnTo>
                  <a:lnTo>
                    <a:pt x="17450" y="6631"/>
                  </a:lnTo>
                  <a:lnTo>
                    <a:pt x="17532" y="6509"/>
                  </a:lnTo>
                  <a:lnTo>
                    <a:pt x="17532" y="6346"/>
                  </a:lnTo>
                  <a:lnTo>
                    <a:pt x="17491" y="6143"/>
                  </a:lnTo>
                  <a:lnTo>
                    <a:pt x="17439" y="6065"/>
                  </a:lnTo>
                  <a:lnTo>
                    <a:pt x="17450" y="6061"/>
                  </a:lnTo>
                  <a:lnTo>
                    <a:pt x="17654" y="5980"/>
                  </a:lnTo>
                  <a:lnTo>
                    <a:pt x="17817" y="5817"/>
                  </a:lnTo>
                  <a:lnTo>
                    <a:pt x="17939" y="5614"/>
                  </a:lnTo>
                  <a:lnTo>
                    <a:pt x="18020" y="5370"/>
                  </a:lnTo>
                  <a:lnTo>
                    <a:pt x="17979" y="5167"/>
                  </a:lnTo>
                  <a:lnTo>
                    <a:pt x="17939" y="4963"/>
                  </a:lnTo>
                  <a:lnTo>
                    <a:pt x="17844" y="4868"/>
                  </a:lnTo>
                  <a:lnTo>
                    <a:pt x="17898" y="4841"/>
                  </a:lnTo>
                  <a:lnTo>
                    <a:pt x="18061" y="4678"/>
                  </a:lnTo>
                  <a:lnTo>
                    <a:pt x="18223" y="4475"/>
                  </a:lnTo>
                  <a:lnTo>
                    <a:pt x="18264" y="4231"/>
                  </a:lnTo>
                  <a:lnTo>
                    <a:pt x="18264" y="4109"/>
                  </a:lnTo>
                  <a:lnTo>
                    <a:pt x="18264" y="3987"/>
                  </a:lnTo>
                  <a:lnTo>
                    <a:pt x="18183" y="3865"/>
                  </a:lnTo>
                  <a:lnTo>
                    <a:pt x="18142" y="3784"/>
                  </a:lnTo>
                  <a:lnTo>
                    <a:pt x="18020" y="3702"/>
                  </a:lnTo>
                  <a:lnTo>
                    <a:pt x="17939" y="3621"/>
                  </a:lnTo>
                  <a:lnTo>
                    <a:pt x="17694" y="3580"/>
                  </a:lnTo>
                  <a:lnTo>
                    <a:pt x="17660" y="3574"/>
                  </a:lnTo>
                  <a:lnTo>
                    <a:pt x="17660" y="3574"/>
                  </a:lnTo>
                  <a:lnTo>
                    <a:pt x="17776" y="3458"/>
                  </a:lnTo>
                  <a:lnTo>
                    <a:pt x="17857" y="3336"/>
                  </a:lnTo>
                  <a:lnTo>
                    <a:pt x="17898" y="3214"/>
                  </a:lnTo>
                  <a:lnTo>
                    <a:pt x="17939" y="3092"/>
                  </a:lnTo>
                  <a:lnTo>
                    <a:pt x="17898" y="2970"/>
                  </a:lnTo>
                  <a:lnTo>
                    <a:pt x="17817" y="2848"/>
                  </a:lnTo>
                  <a:lnTo>
                    <a:pt x="17694" y="2767"/>
                  </a:lnTo>
                  <a:lnTo>
                    <a:pt x="17532" y="2685"/>
                  </a:lnTo>
                  <a:lnTo>
                    <a:pt x="17044" y="2685"/>
                  </a:lnTo>
                  <a:lnTo>
                    <a:pt x="16067" y="2726"/>
                  </a:lnTo>
                  <a:lnTo>
                    <a:pt x="15091" y="2767"/>
                  </a:lnTo>
                  <a:lnTo>
                    <a:pt x="14156" y="2848"/>
                  </a:lnTo>
                  <a:lnTo>
                    <a:pt x="12325" y="3051"/>
                  </a:lnTo>
                  <a:lnTo>
                    <a:pt x="11390" y="3092"/>
                  </a:lnTo>
                  <a:lnTo>
                    <a:pt x="10454" y="3133"/>
                  </a:lnTo>
                  <a:lnTo>
                    <a:pt x="9559" y="3092"/>
                  </a:lnTo>
                  <a:lnTo>
                    <a:pt x="8624" y="3011"/>
                  </a:lnTo>
                  <a:lnTo>
                    <a:pt x="8176" y="2929"/>
                  </a:lnTo>
                  <a:lnTo>
                    <a:pt x="7729" y="2848"/>
                  </a:lnTo>
                  <a:lnTo>
                    <a:pt x="7281" y="2726"/>
                  </a:lnTo>
                  <a:lnTo>
                    <a:pt x="6875" y="2563"/>
                  </a:lnTo>
                  <a:lnTo>
                    <a:pt x="6427" y="2401"/>
                  </a:lnTo>
                  <a:lnTo>
                    <a:pt x="6061" y="2157"/>
                  </a:lnTo>
                  <a:lnTo>
                    <a:pt x="5695" y="1872"/>
                  </a:lnTo>
                  <a:lnTo>
                    <a:pt x="5370" y="1546"/>
                  </a:lnTo>
                  <a:lnTo>
                    <a:pt x="5085" y="1221"/>
                  </a:lnTo>
                  <a:lnTo>
                    <a:pt x="4841" y="855"/>
                  </a:lnTo>
                  <a:lnTo>
                    <a:pt x="4353" y="82"/>
                  </a:lnTo>
                  <a:lnTo>
                    <a:pt x="42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5"/>
            <p:cNvSpPr/>
            <p:nvPr/>
          </p:nvSpPr>
          <p:spPr>
            <a:xfrm>
              <a:off x="4655356" y="1565833"/>
              <a:ext cx="279212" cy="357366"/>
            </a:xfrm>
            <a:custGeom>
              <a:avLst/>
              <a:gdLst/>
              <a:ahLst/>
              <a:cxnLst/>
              <a:rect l="l" t="t" r="r" b="b"/>
              <a:pathLst>
                <a:path w="6102" h="7810" extrusionOk="0">
                  <a:moveTo>
                    <a:pt x="3946" y="0"/>
                  </a:moveTo>
                  <a:lnTo>
                    <a:pt x="0" y="2278"/>
                  </a:lnTo>
                  <a:lnTo>
                    <a:pt x="407" y="3783"/>
                  </a:lnTo>
                  <a:lnTo>
                    <a:pt x="895" y="5288"/>
                  </a:lnTo>
                  <a:lnTo>
                    <a:pt x="1261" y="6549"/>
                  </a:lnTo>
                  <a:lnTo>
                    <a:pt x="1465" y="7200"/>
                  </a:lnTo>
                  <a:lnTo>
                    <a:pt x="1668" y="7810"/>
                  </a:lnTo>
                  <a:lnTo>
                    <a:pt x="2807" y="7484"/>
                  </a:lnTo>
                  <a:lnTo>
                    <a:pt x="3946" y="7118"/>
                  </a:lnTo>
                  <a:lnTo>
                    <a:pt x="5044" y="6712"/>
                  </a:lnTo>
                  <a:lnTo>
                    <a:pt x="6102" y="6224"/>
                  </a:lnTo>
                  <a:lnTo>
                    <a:pt x="6061" y="5979"/>
                  </a:lnTo>
                  <a:lnTo>
                    <a:pt x="5817" y="5329"/>
                  </a:lnTo>
                  <a:lnTo>
                    <a:pt x="5126" y="3295"/>
                  </a:lnTo>
                  <a:lnTo>
                    <a:pt x="39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5"/>
            <p:cNvSpPr/>
            <p:nvPr/>
          </p:nvSpPr>
          <p:spPr>
            <a:xfrm>
              <a:off x="4655356" y="1565833"/>
              <a:ext cx="279212" cy="357366"/>
            </a:xfrm>
            <a:custGeom>
              <a:avLst/>
              <a:gdLst/>
              <a:ahLst/>
              <a:cxnLst/>
              <a:rect l="l" t="t" r="r" b="b"/>
              <a:pathLst>
                <a:path w="6102" h="7810" fill="none" extrusionOk="0">
                  <a:moveTo>
                    <a:pt x="0" y="2278"/>
                  </a:moveTo>
                  <a:lnTo>
                    <a:pt x="0" y="2278"/>
                  </a:lnTo>
                  <a:lnTo>
                    <a:pt x="407" y="3783"/>
                  </a:lnTo>
                  <a:lnTo>
                    <a:pt x="895" y="5288"/>
                  </a:lnTo>
                  <a:lnTo>
                    <a:pt x="895" y="5288"/>
                  </a:lnTo>
                  <a:lnTo>
                    <a:pt x="1261" y="6549"/>
                  </a:lnTo>
                  <a:lnTo>
                    <a:pt x="1465" y="7200"/>
                  </a:lnTo>
                  <a:lnTo>
                    <a:pt x="1668" y="7810"/>
                  </a:lnTo>
                  <a:lnTo>
                    <a:pt x="1668" y="7810"/>
                  </a:lnTo>
                  <a:lnTo>
                    <a:pt x="2807" y="7484"/>
                  </a:lnTo>
                  <a:lnTo>
                    <a:pt x="3946" y="7118"/>
                  </a:lnTo>
                  <a:lnTo>
                    <a:pt x="5044" y="6712"/>
                  </a:lnTo>
                  <a:lnTo>
                    <a:pt x="6102" y="6224"/>
                  </a:lnTo>
                  <a:lnTo>
                    <a:pt x="6102" y="6224"/>
                  </a:lnTo>
                  <a:lnTo>
                    <a:pt x="6061" y="5979"/>
                  </a:lnTo>
                  <a:lnTo>
                    <a:pt x="5817" y="5329"/>
                  </a:lnTo>
                  <a:lnTo>
                    <a:pt x="5126" y="3295"/>
                  </a:lnTo>
                  <a:lnTo>
                    <a:pt x="39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5"/>
            <p:cNvSpPr/>
            <p:nvPr/>
          </p:nvSpPr>
          <p:spPr>
            <a:xfrm>
              <a:off x="4646021" y="1556499"/>
              <a:ext cx="297881" cy="376035"/>
            </a:xfrm>
            <a:custGeom>
              <a:avLst/>
              <a:gdLst/>
              <a:ahLst/>
              <a:cxnLst/>
              <a:rect l="l" t="t" r="r" b="b"/>
              <a:pathLst>
                <a:path w="6510" h="8218" extrusionOk="0">
                  <a:moveTo>
                    <a:pt x="6143" y="6306"/>
                  </a:moveTo>
                  <a:lnTo>
                    <a:pt x="6102" y="6316"/>
                  </a:lnTo>
                  <a:lnTo>
                    <a:pt x="6102" y="6306"/>
                  </a:lnTo>
                  <a:close/>
                  <a:moveTo>
                    <a:pt x="4069" y="1"/>
                  </a:moveTo>
                  <a:lnTo>
                    <a:pt x="4028" y="41"/>
                  </a:lnTo>
                  <a:lnTo>
                    <a:pt x="3987" y="82"/>
                  </a:lnTo>
                  <a:lnTo>
                    <a:pt x="3947" y="163"/>
                  </a:lnTo>
                  <a:lnTo>
                    <a:pt x="3947" y="245"/>
                  </a:lnTo>
                  <a:lnTo>
                    <a:pt x="5126" y="3499"/>
                  </a:lnTo>
                  <a:lnTo>
                    <a:pt x="5818" y="5492"/>
                  </a:lnTo>
                  <a:lnTo>
                    <a:pt x="6021" y="6143"/>
                  </a:lnTo>
                  <a:lnTo>
                    <a:pt x="6080" y="6321"/>
                  </a:lnTo>
                  <a:lnTo>
                    <a:pt x="6080" y="6321"/>
                  </a:lnTo>
                  <a:lnTo>
                    <a:pt x="5980" y="6346"/>
                  </a:lnTo>
                  <a:lnTo>
                    <a:pt x="5655" y="6509"/>
                  </a:lnTo>
                  <a:lnTo>
                    <a:pt x="5085" y="6753"/>
                  </a:lnTo>
                  <a:lnTo>
                    <a:pt x="4028" y="7160"/>
                  </a:lnTo>
                  <a:lnTo>
                    <a:pt x="2930" y="7526"/>
                  </a:lnTo>
                  <a:lnTo>
                    <a:pt x="2002" y="7766"/>
                  </a:lnTo>
                  <a:lnTo>
                    <a:pt x="1831" y="7282"/>
                  </a:lnTo>
                  <a:lnTo>
                    <a:pt x="1628" y="6590"/>
                  </a:lnTo>
                  <a:lnTo>
                    <a:pt x="1221" y="5248"/>
                  </a:lnTo>
                  <a:lnTo>
                    <a:pt x="774" y="3824"/>
                  </a:lnTo>
                  <a:lnTo>
                    <a:pt x="367" y="2401"/>
                  </a:lnTo>
                  <a:lnTo>
                    <a:pt x="326" y="2319"/>
                  </a:lnTo>
                  <a:lnTo>
                    <a:pt x="286" y="2279"/>
                  </a:lnTo>
                  <a:lnTo>
                    <a:pt x="123" y="2279"/>
                  </a:lnTo>
                  <a:lnTo>
                    <a:pt x="82" y="2319"/>
                  </a:lnTo>
                  <a:lnTo>
                    <a:pt x="1" y="2360"/>
                  </a:lnTo>
                  <a:lnTo>
                    <a:pt x="1" y="2441"/>
                  </a:lnTo>
                  <a:lnTo>
                    <a:pt x="1" y="2523"/>
                  </a:lnTo>
                  <a:lnTo>
                    <a:pt x="408" y="3946"/>
                  </a:lnTo>
                  <a:lnTo>
                    <a:pt x="855" y="5329"/>
                  </a:lnTo>
                  <a:lnTo>
                    <a:pt x="1262" y="6712"/>
                  </a:lnTo>
                  <a:lnTo>
                    <a:pt x="1465" y="7404"/>
                  </a:lnTo>
                  <a:lnTo>
                    <a:pt x="1709" y="8055"/>
                  </a:lnTo>
                  <a:lnTo>
                    <a:pt x="1750" y="8136"/>
                  </a:lnTo>
                  <a:lnTo>
                    <a:pt x="1791" y="8177"/>
                  </a:lnTo>
                  <a:lnTo>
                    <a:pt x="1872" y="8217"/>
                  </a:lnTo>
                  <a:lnTo>
                    <a:pt x="1953" y="8217"/>
                  </a:lnTo>
                  <a:lnTo>
                    <a:pt x="2970" y="7933"/>
                  </a:lnTo>
                  <a:lnTo>
                    <a:pt x="3947" y="7607"/>
                  </a:lnTo>
                  <a:lnTo>
                    <a:pt x="4963" y="7241"/>
                  </a:lnTo>
                  <a:lnTo>
                    <a:pt x="5899" y="6834"/>
                  </a:lnTo>
                  <a:lnTo>
                    <a:pt x="6143" y="6753"/>
                  </a:lnTo>
                  <a:lnTo>
                    <a:pt x="6346" y="6672"/>
                  </a:lnTo>
                  <a:lnTo>
                    <a:pt x="6428" y="6590"/>
                  </a:lnTo>
                  <a:lnTo>
                    <a:pt x="6468" y="6509"/>
                  </a:lnTo>
                  <a:lnTo>
                    <a:pt x="6509" y="6428"/>
                  </a:lnTo>
                  <a:lnTo>
                    <a:pt x="6509" y="6306"/>
                  </a:lnTo>
                  <a:lnTo>
                    <a:pt x="6346" y="5777"/>
                  </a:lnTo>
                  <a:lnTo>
                    <a:pt x="5614" y="3702"/>
                  </a:lnTo>
                  <a:lnTo>
                    <a:pt x="4882" y="1628"/>
                  </a:lnTo>
                  <a:lnTo>
                    <a:pt x="4353" y="163"/>
                  </a:lnTo>
                  <a:lnTo>
                    <a:pt x="4313" y="82"/>
                  </a:lnTo>
                  <a:lnTo>
                    <a:pt x="4231" y="41"/>
                  </a:lnTo>
                  <a:lnTo>
                    <a:pt x="41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5"/>
            <p:cNvSpPr/>
            <p:nvPr/>
          </p:nvSpPr>
          <p:spPr>
            <a:xfrm>
              <a:off x="4649773" y="1792888"/>
              <a:ext cx="68911" cy="57746"/>
            </a:xfrm>
            <a:custGeom>
              <a:avLst/>
              <a:gdLst/>
              <a:ahLst/>
              <a:cxnLst/>
              <a:rect l="l" t="t" r="r" b="b"/>
              <a:pathLst>
                <a:path w="1506" h="1262" extrusionOk="0">
                  <a:moveTo>
                    <a:pt x="122" y="1"/>
                  </a:moveTo>
                  <a:lnTo>
                    <a:pt x="82" y="41"/>
                  </a:lnTo>
                  <a:lnTo>
                    <a:pt x="0" y="82"/>
                  </a:lnTo>
                  <a:lnTo>
                    <a:pt x="0" y="163"/>
                  </a:lnTo>
                  <a:lnTo>
                    <a:pt x="0" y="245"/>
                  </a:lnTo>
                  <a:lnTo>
                    <a:pt x="41" y="326"/>
                  </a:lnTo>
                  <a:lnTo>
                    <a:pt x="82" y="367"/>
                  </a:lnTo>
                  <a:lnTo>
                    <a:pt x="366" y="570"/>
                  </a:lnTo>
                  <a:lnTo>
                    <a:pt x="529" y="651"/>
                  </a:lnTo>
                  <a:lnTo>
                    <a:pt x="570" y="692"/>
                  </a:lnTo>
                  <a:lnTo>
                    <a:pt x="610" y="733"/>
                  </a:lnTo>
                  <a:lnTo>
                    <a:pt x="651" y="733"/>
                  </a:lnTo>
                  <a:lnTo>
                    <a:pt x="1139" y="1180"/>
                  </a:lnTo>
                  <a:lnTo>
                    <a:pt x="1221" y="1221"/>
                  </a:lnTo>
                  <a:lnTo>
                    <a:pt x="1302" y="1262"/>
                  </a:lnTo>
                  <a:lnTo>
                    <a:pt x="1383" y="1221"/>
                  </a:lnTo>
                  <a:lnTo>
                    <a:pt x="1424" y="1180"/>
                  </a:lnTo>
                  <a:lnTo>
                    <a:pt x="1465" y="1140"/>
                  </a:lnTo>
                  <a:lnTo>
                    <a:pt x="1505" y="1058"/>
                  </a:lnTo>
                  <a:lnTo>
                    <a:pt x="1465" y="977"/>
                  </a:lnTo>
                  <a:lnTo>
                    <a:pt x="1424" y="895"/>
                  </a:lnTo>
                  <a:lnTo>
                    <a:pt x="895" y="448"/>
                  </a:lnTo>
                  <a:lnTo>
                    <a:pt x="285" y="41"/>
                  </a:lnTo>
                  <a:lnTo>
                    <a:pt x="2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5"/>
            <p:cNvSpPr/>
            <p:nvPr/>
          </p:nvSpPr>
          <p:spPr>
            <a:xfrm>
              <a:off x="4863832" y="1876627"/>
              <a:ext cx="70741" cy="44751"/>
            </a:xfrm>
            <a:custGeom>
              <a:avLst/>
              <a:gdLst/>
              <a:ahLst/>
              <a:cxnLst/>
              <a:rect l="l" t="t" r="r" b="b"/>
              <a:pathLst>
                <a:path w="1546" h="978" extrusionOk="0">
                  <a:moveTo>
                    <a:pt x="1261" y="1"/>
                  </a:moveTo>
                  <a:lnTo>
                    <a:pt x="1220" y="42"/>
                  </a:lnTo>
                  <a:lnTo>
                    <a:pt x="1180" y="123"/>
                  </a:lnTo>
                  <a:lnTo>
                    <a:pt x="1139" y="204"/>
                  </a:lnTo>
                  <a:lnTo>
                    <a:pt x="1139" y="245"/>
                  </a:lnTo>
                  <a:lnTo>
                    <a:pt x="1139" y="367"/>
                  </a:lnTo>
                  <a:lnTo>
                    <a:pt x="1098" y="367"/>
                  </a:lnTo>
                  <a:lnTo>
                    <a:pt x="1098" y="408"/>
                  </a:lnTo>
                  <a:lnTo>
                    <a:pt x="1058" y="448"/>
                  </a:lnTo>
                  <a:lnTo>
                    <a:pt x="976" y="530"/>
                  </a:lnTo>
                  <a:lnTo>
                    <a:pt x="936" y="570"/>
                  </a:lnTo>
                  <a:lnTo>
                    <a:pt x="895" y="570"/>
                  </a:lnTo>
                  <a:lnTo>
                    <a:pt x="814" y="611"/>
                  </a:lnTo>
                  <a:lnTo>
                    <a:pt x="692" y="611"/>
                  </a:lnTo>
                  <a:lnTo>
                    <a:pt x="651" y="570"/>
                  </a:lnTo>
                  <a:lnTo>
                    <a:pt x="610" y="570"/>
                  </a:lnTo>
                  <a:lnTo>
                    <a:pt x="570" y="530"/>
                  </a:lnTo>
                  <a:lnTo>
                    <a:pt x="529" y="530"/>
                  </a:lnTo>
                  <a:lnTo>
                    <a:pt x="529" y="489"/>
                  </a:lnTo>
                  <a:lnTo>
                    <a:pt x="488" y="448"/>
                  </a:lnTo>
                  <a:lnTo>
                    <a:pt x="447" y="448"/>
                  </a:lnTo>
                  <a:lnTo>
                    <a:pt x="447" y="408"/>
                  </a:lnTo>
                  <a:lnTo>
                    <a:pt x="407" y="367"/>
                  </a:lnTo>
                  <a:lnTo>
                    <a:pt x="366" y="245"/>
                  </a:lnTo>
                  <a:lnTo>
                    <a:pt x="366" y="164"/>
                  </a:lnTo>
                  <a:lnTo>
                    <a:pt x="285" y="123"/>
                  </a:lnTo>
                  <a:lnTo>
                    <a:pt x="122" y="123"/>
                  </a:lnTo>
                  <a:lnTo>
                    <a:pt x="81" y="164"/>
                  </a:lnTo>
                  <a:lnTo>
                    <a:pt x="41" y="204"/>
                  </a:lnTo>
                  <a:lnTo>
                    <a:pt x="0" y="286"/>
                  </a:lnTo>
                  <a:lnTo>
                    <a:pt x="0" y="367"/>
                  </a:lnTo>
                  <a:lnTo>
                    <a:pt x="41" y="489"/>
                  </a:lnTo>
                  <a:lnTo>
                    <a:pt x="122" y="611"/>
                  </a:lnTo>
                  <a:lnTo>
                    <a:pt x="203" y="733"/>
                  </a:lnTo>
                  <a:lnTo>
                    <a:pt x="285" y="815"/>
                  </a:lnTo>
                  <a:lnTo>
                    <a:pt x="407" y="896"/>
                  </a:lnTo>
                  <a:lnTo>
                    <a:pt x="529" y="977"/>
                  </a:lnTo>
                  <a:lnTo>
                    <a:pt x="976" y="977"/>
                  </a:lnTo>
                  <a:lnTo>
                    <a:pt x="1098" y="896"/>
                  </a:lnTo>
                  <a:lnTo>
                    <a:pt x="1220" y="815"/>
                  </a:lnTo>
                  <a:lnTo>
                    <a:pt x="1342" y="733"/>
                  </a:lnTo>
                  <a:lnTo>
                    <a:pt x="1424" y="611"/>
                  </a:lnTo>
                  <a:lnTo>
                    <a:pt x="1505" y="489"/>
                  </a:lnTo>
                  <a:lnTo>
                    <a:pt x="1546" y="367"/>
                  </a:lnTo>
                  <a:lnTo>
                    <a:pt x="1546" y="204"/>
                  </a:lnTo>
                  <a:lnTo>
                    <a:pt x="1546" y="123"/>
                  </a:lnTo>
                  <a:lnTo>
                    <a:pt x="1505" y="42"/>
                  </a:lnTo>
                  <a:lnTo>
                    <a:pt x="14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5"/>
            <p:cNvSpPr/>
            <p:nvPr/>
          </p:nvSpPr>
          <p:spPr>
            <a:xfrm>
              <a:off x="5156047" y="1694232"/>
              <a:ext cx="50287" cy="195476"/>
            </a:xfrm>
            <a:custGeom>
              <a:avLst/>
              <a:gdLst/>
              <a:ahLst/>
              <a:cxnLst/>
              <a:rect l="l" t="t" r="r" b="b"/>
              <a:pathLst>
                <a:path w="1099" h="4272" extrusionOk="0">
                  <a:moveTo>
                    <a:pt x="895" y="1"/>
                  </a:moveTo>
                  <a:lnTo>
                    <a:pt x="814" y="41"/>
                  </a:lnTo>
                  <a:lnTo>
                    <a:pt x="773" y="82"/>
                  </a:lnTo>
                  <a:lnTo>
                    <a:pt x="692" y="123"/>
                  </a:lnTo>
                  <a:lnTo>
                    <a:pt x="692" y="204"/>
                  </a:lnTo>
                  <a:lnTo>
                    <a:pt x="570" y="1180"/>
                  </a:lnTo>
                  <a:lnTo>
                    <a:pt x="448" y="2157"/>
                  </a:lnTo>
                  <a:lnTo>
                    <a:pt x="244" y="3092"/>
                  </a:lnTo>
                  <a:lnTo>
                    <a:pt x="0" y="4028"/>
                  </a:lnTo>
                  <a:lnTo>
                    <a:pt x="0" y="4109"/>
                  </a:lnTo>
                  <a:lnTo>
                    <a:pt x="0" y="4190"/>
                  </a:lnTo>
                  <a:lnTo>
                    <a:pt x="41" y="4231"/>
                  </a:lnTo>
                  <a:lnTo>
                    <a:pt x="122" y="4272"/>
                  </a:lnTo>
                  <a:lnTo>
                    <a:pt x="285" y="4272"/>
                  </a:lnTo>
                  <a:lnTo>
                    <a:pt x="326" y="4231"/>
                  </a:lnTo>
                  <a:lnTo>
                    <a:pt x="366" y="4150"/>
                  </a:lnTo>
                  <a:lnTo>
                    <a:pt x="610" y="3173"/>
                  </a:lnTo>
                  <a:lnTo>
                    <a:pt x="854" y="2197"/>
                  </a:lnTo>
                  <a:lnTo>
                    <a:pt x="976" y="1221"/>
                  </a:lnTo>
                  <a:lnTo>
                    <a:pt x="1098" y="204"/>
                  </a:lnTo>
                  <a:lnTo>
                    <a:pt x="1058" y="123"/>
                  </a:lnTo>
                  <a:lnTo>
                    <a:pt x="1017" y="82"/>
                  </a:lnTo>
                  <a:lnTo>
                    <a:pt x="976" y="41"/>
                  </a:lnTo>
                  <a:lnTo>
                    <a:pt x="8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5"/>
            <p:cNvSpPr/>
            <p:nvPr/>
          </p:nvSpPr>
          <p:spPr>
            <a:xfrm>
              <a:off x="3598147" y="2611878"/>
              <a:ext cx="286671" cy="184265"/>
            </a:xfrm>
            <a:custGeom>
              <a:avLst/>
              <a:gdLst/>
              <a:ahLst/>
              <a:cxnLst/>
              <a:rect l="l" t="t" r="r" b="b"/>
              <a:pathLst>
                <a:path w="6265" h="4027" extrusionOk="0">
                  <a:moveTo>
                    <a:pt x="854" y="0"/>
                  </a:moveTo>
                  <a:lnTo>
                    <a:pt x="773" y="41"/>
                  </a:lnTo>
                  <a:lnTo>
                    <a:pt x="610" y="244"/>
                  </a:lnTo>
                  <a:lnTo>
                    <a:pt x="448" y="447"/>
                  </a:lnTo>
                  <a:lnTo>
                    <a:pt x="326" y="651"/>
                  </a:lnTo>
                  <a:lnTo>
                    <a:pt x="204" y="895"/>
                  </a:lnTo>
                  <a:lnTo>
                    <a:pt x="122" y="1139"/>
                  </a:lnTo>
                  <a:lnTo>
                    <a:pt x="82" y="1383"/>
                  </a:lnTo>
                  <a:lnTo>
                    <a:pt x="41" y="1627"/>
                  </a:lnTo>
                  <a:lnTo>
                    <a:pt x="0" y="1912"/>
                  </a:lnTo>
                  <a:lnTo>
                    <a:pt x="41" y="2156"/>
                  </a:lnTo>
                  <a:lnTo>
                    <a:pt x="82" y="2400"/>
                  </a:lnTo>
                  <a:lnTo>
                    <a:pt x="122" y="2644"/>
                  </a:lnTo>
                  <a:lnTo>
                    <a:pt x="244" y="2888"/>
                  </a:lnTo>
                  <a:lnTo>
                    <a:pt x="366" y="3091"/>
                  </a:lnTo>
                  <a:lnTo>
                    <a:pt x="488" y="3295"/>
                  </a:lnTo>
                  <a:lnTo>
                    <a:pt x="692" y="3498"/>
                  </a:lnTo>
                  <a:lnTo>
                    <a:pt x="895" y="3661"/>
                  </a:lnTo>
                  <a:lnTo>
                    <a:pt x="1099" y="3783"/>
                  </a:lnTo>
                  <a:lnTo>
                    <a:pt x="1261" y="3864"/>
                  </a:lnTo>
                  <a:lnTo>
                    <a:pt x="1709" y="3986"/>
                  </a:lnTo>
                  <a:lnTo>
                    <a:pt x="2115" y="4027"/>
                  </a:lnTo>
                  <a:lnTo>
                    <a:pt x="2563" y="4027"/>
                  </a:lnTo>
                  <a:lnTo>
                    <a:pt x="3010" y="3946"/>
                  </a:lnTo>
                  <a:lnTo>
                    <a:pt x="3417" y="3783"/>
                  </a:lnTo>
                  <a:lnTo>
                    <a:pt x="3824" y="3620"/>
                  </a:lnTo>
                  <a:lnTo>
                    <a:pt x="4190" y="3417"/>
                  </a:lnTo>
                  <a:lnTo>
                    <a:pt x="4515" y="3213"/>
                  </a:lnTo>
                  <a:lnTo>
                    <a:pt x="4800" y="2969"/>
                  </a:lnTo>
                  <a:lnTo>
                    <a:pt x="5288" y="2481"/>
                  </a:lnTo>
                  <a:lnTo>
                    <a:pt x="5776" y="1953"/>
                  </a:lnTo>
                  <a:lnTo>
                    <a:pt x="6224" y="1383"/>
                  </a:lnTo>
                  <a:lnTo>
                    <a:pt x="6264" y="1302"/>
                  </a:lnTo>
                  <a:lnTo>
                    <a:pt x="6264" y="1220"/>
                  </a:lnTo>
                  <a:lnTo>
                    <a:pt x="6224" y="1139"/>
                  </a:lnTo>
                  <a:lnTo>
                    <a:pt x="6183" y="1098"/>
                  </a:lnTo>
                  <a:lnTo>
                    <a:pt x="5939" y="1098"/>
                  </a:lnTo>
                  <a:lnTo>
                    <a:pt x="5898" y="1180"/>
                  </a:lnTo>
                  <a:lnTo>
                    <a:pt x="5247" y="1953"/>
                  </a:lnTo>
                  <a:lnTo>
                    <a:pt x="4922" y="2319"/>
                  </a:lnTo>
                  <a:lnTo>
                    <a:pt x="4556" y="2644"/>
                  </a:lnTo>
                  <a:lnTo>
                    <a:pt x="4190" y="2929"/>
                  </a:lnTo>
                  <a:lnTo>
                    <a:pt x="3742" y="3213"/>
                  </a:lnTo>
                  <a:lnTo>
                    <a:pt x="3295" y="3417"/>
                  </a:lnTo>
                  <a:lnTo>
                    <a:pt x="2848" y="3580"/>
                  </a:lnTo>
                  <a:lnTo>
                    <a:pt x="2481" y="3620"/>
                  </a:lnTo>
                  <a:lnTo>
                    <a:pt x="2115" y="3620"/>
                  </a:lnTo>
                  <a:lnTo>
                    <a:pt x="1749" y="3580"/>
                  </a:lnTo>
                  <a:lnTo>
                    <a:pt x="1424" y="3498"/>
                  </a:lnTo>
                  <a:lnTo>
                    <a:pt x="1099" y="3335"/>
                  </a:lnTo>
                  <a:lnTo>
                    <a:pt x="854" y="3091"/>
                  </a:lnTo>
                  <a:lnTo>
                    <a:pt x="651" y="2807"/>
                  </a:lnTo>
                  <a:lnTo>
                    <a:pt x="488" y="2441"/>
                  </a:lnTo>
                  <a:lnTo>
                    <a:pt x="448" y="2156"/>
                  </a:lnTo>
                  <a:lnTo>
                    <a:pt x="407" y="1871"/>
                  </a:lnTo>
                  <a:lnTo>
                    <a:pt x="448" y="1586"/>
                  </a:lnTo>
                  <a:lnTo>
                    <a:pt x="488" y="1302"/>
                  </a:lnTo>
                  <a:lnTo>
                    <a:pt x="570" y="1017"/>
                  </a:lnTo>
                  <a:lnTo>
                    <a:pt x="692" y="773"/>
                  </a:lnTo>
                  <a:lnTo>
                    <a:pt x="854" y="529"/>
                  </a:lnTo>
                  <a:lnTo>
                    <a:pt x="1058" y="325"/>
                  </a:lnTo>
                  <a:lnTo>
                    <a:pt x="1099" y="244"/>
                  </a:lnTo>
                  <a:lnTo>
                    <a:pt x="1139" y="163"/>
                  </a:lnTo>
                  <a:lnTo>
                    <a:pt x="1099" y="122"/>
                  </a:lnTo>
                  <a:lnTo>
                    <a:pt x="1058" y="41"/>
                  </a:lnTo>
                  <a:lnTo>
                    <a:pt x="10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5"/>
            <p:cNvSpPr/>
            <p:nvPr/>
          </p:nvSpPr>
          <p:spPr>
            <a:xfrm>
              <a:off x="4670227" y="1718439"/>
              <a:ext cx="87534" cy="243887"/>
            </a:xfrm>
            <a:custGeom>
              <a:avLst/>
              <a:gdLst/>
              <a:ahLst/>
              <a:cxnLst/>
              <a:rect l="l" t="t" r="r" b="b"/>
              <a:pathLst>
                <a:path w="1913" h="5330" extrusionOk="0">
                  <a:moveTo>
                    <a:pt x="163" y="1"/>
                  </a:moveTo>
                  <a:lnTo>
                    <a:pt x="82" y="41"/>
                  </a:lnTo>
                  <a:lnTo>
                    <a:pt x="41" y="82"/>
                  </a:lnTo>
                  <a:lnTo>
                    <a:pt x="1" y="163"/>
                  </a:lnTo>
                  <a:lnTo>
                    <a:pt x="1" y="245"/>
                  </a:lnTo>
                  <a:lnTo>
                    <a:pt x="1506" y="5207"/>
                  </a:lnTo>
                  <a:lnTo>
                    <a:pt x="1546" y="5288"/>
                  </a:lnTo>
                  <a:lnTo>
                    <a:pt x="1587" y="5329"/>
                  </a:lnTo>
                  <a:lnTo>
                    <a:pt x="1831" y="5329"/>
                  </a:lnTo>
                  <a:lnTo>
                    <a:pt x="1872" y="5248"/>
                  </a:lnTo>
                  <a:lnTo>
                    <a:pt x="1912" y="5207"/>
                  </a:lnTo>
                  <a:lnTo>
                    <a:pt x="1872" y="5085"/>
                  </a:lnTo>
                  <a:lnTo>
                    <a:pt x="407" y="163"/>
                  </a:lnTo>
                  <a:lnTo>
                    <a:pt x="367" y="82"/>
                  </a:lnTo>
                  <a:lnTo>
                    <a:pt x="285" y="41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5"/>
            <p:cNvSpPr/>
            <p:nvPr/>
          </p:nvSpPr>
          <p:spPr>
            <a:xfrm>
              <a:off x="4865663" y="1642113"/>
              <a:ext cx="94993" cy="240181"/>
            </a:xfrm>
            <a:custGeom>
              <a:avLst/>
              <a:gdLst/>
              <a:ahLst/>
              <a:cxnLst/>
              <a:rect l="l" t="t" r="r" b="b"/>
              <a:pathLst>
                <a:path w="2076" h="5249" extrusionOk="0">
                  <a:moveTo>
                    <a:pt x="123" y="1"/>
                  </a:moveTo>
                  <a:lnTo>
                    <a:pt x="82" y="41"/>
                  </a:lnTo>
                  <a:lnTo>
                    <a:pt x="1" y="82"/>
                  </a:lnTo>
                  <a:lnTo>
                    <a:pt x="1" y="164"/>
                  </a:lnTo>
                  <a:lnTo>
                    <a:pt x="1" y="245"/>
                  </a:lnTo>
                  <a:lnTo>
                    <a:pt x="367" y="1465"/>
                  </a:lnTo>
                  <a:lnTo>
                    <a:pt x="774" y="2726"/>
                  </a:lnTo>
                  <a:lnTo>
                    <a:pt x="1221" y="3946"/>
                  </a:lnTo>
                  <a:lnTo>
                    <a:pt x="1709" y="5126"/>
                  </a:lnTo>
                  <a:lnTo>
                    <a:pt x="1750" y="5207"/>
                  </a:lnTo>
                  <a:lnTo>
                    <a:pt x="1831" y="5248"/>
                  </a:lnTo>
                  <a:lnTo>
                    <a:pt x="1912" y="5248"/>
                  </a:lnTo>
                  <a:lnTo>
                    <a:pt x="1953" y="5207"/>
                  </a:lnTo>
                  <a:lnTo>
                    <a:pt x="2035" y="5167"/>
                  </a:lnTo>
                  <a:lnTo>
                    <a:pt x="2075" y="5085"/>
                  </a:lnTo>
                  <a:lnTo>
                    <a:pt x="2075" y="5004"/>
                  </a:lnTo>
                  <a:lnTo>
                    <a:pt x="2075" y="4923"/>
                  </a:lnTo>
                  <a:lnTo>
                    <a:pt x="1546" y="3743"/>
                  </a:lnTo>
                  <a:lnTo>
                    <a:pt x="1140" y="2563"/>
                  </a:lnTo>
                  <a:lnTo>
                    <a:pt x="733" y="1343"/>
                  </a:lnTo>
                  <a:lnTo>
                    <a:pt x="367" y="123"/>
                  </a:lnTo>
                  <a:lnTo>
                    <a:pt x="326" y="41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5"/>
            <p:cNvSpPr/>
            <p:nvPr/>
          </p:nvSpPr>
          <p:spPr>
            <a:xfrm>
              <a:off x="5366354" y="1158215"/>
              <a:ext cx="54040" cy="29788"/>
            </a:xfrm>
            <a:custGeom>
              <a:avLst/>
              <a:gdLst/>
              <a:ahLst/>
              <a:cxnLst/>
              <a:rect l="l" t="t" r="r" b="b"/>
              <a:pathLst>
                <a:path w="1181" h="651" extrusionOk="0">
                  <a:moveTo>
                    <a:pt x="895" y="0"/>
                  </a:moveTo>
                  <a:lnTo>
                    <a:pt x="855" y="41"/>
                  </a:lnTo>
                  <a:lnTo>
                    <a:pt x="773" y="122"/>
                  </a:lnTo>
                  <a:lnTo>
                    <a:pt x="773" y="81"/>
                  </a:lnTo>
                  <a:lnTo>
                    <a:pt x="733" y="122"/>
                  </a:lnTo>
                  <a:lnTo>
                    <a:pt x="692" y="163"/>
                  </a:lnTo>
                  <a:lnTo>
                    <a:pt x="611" y="203"/>
                  </a:lnTo>
                  <a:lnTo>
                    <a:pt x="570" y="203"/>
                  </a:lnTo>
                  <a:lnTo>
                    <a:pt x="489" y="244"/>
                  </a:lnTo>
                  <a:lnTo>
                    <a:pt x="123" y="244"/>
                  </a:lnTo>
                  <a:lnTo>
                    <a:pt x="82" y="285"/>
                  </a:lnTo>
                  <a:lnTo>
                    <a:pt x="41" y="366"/>
                  </a:lnTo>
                  <a:lnTo>
                    <a:pt x="1" y="447"/>
                  </a:lnTo>
                  <a:lnTo>
                    <a:pt x="41" y="529"/>
                  </a:lnTo>
                  <a:lnTo>
                    <a:pt x="82" y="569"/>
                  </a:lnTo>
                  <a:lnTo>
                    <a:pt x="123" y="610"/>
                  </a:lnTo>
                  <a:lnTo>
                    <a:pt x="204" y="651"/>
                  </a:lnTo>
                  <a:lnTo>
                    <a:pt x="448" y="651"/>
                  </a:lnTo>
                  <a:lnTo>
                    <a:pt x="692" y="569"/>
                  </a:lnTo>
                  <a:lnTo>
                    <a:pt x="936" y="488"/>
                  </a:lnTo>
                  <a:lnTo>
                    <a:pt x="1099" y="325"/>
                  </a:lnTo>
                  <a:lnTo>
                    <a:pt x="1180" y="244"/>
                  </a:lnTo>
                  <a:lnTo>
                    <a:pt x="1180" y="203"/>
                  </a:lnTo>
                  <a:lnTo>
                    <a:pt x="1180" y="122"/>
                  </a:lnTo>
                  <a:lnTo>
                    <a:pt x="1099" y="41"/>
                  </a:lnTo>
                  <a:lnTo>
                    <a:pt x="10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5"/>
            <p:cNvSpPr/>
            <p:nvPr/>
          </p:nvSpPr>
          <p:spPr>
            <a:xfrm>
              <a:off x="5308653" y="1135839"/>
              <a:ext cx="65204" cy="24251"/>
            </a:xfrm>
            <a:custGeom>
              <a:avLst/>
              <a:gdLst/>
              <a:ahLst/>
              <a:cxnLst/>
              <a:rect l="l" t="t" r="r" b="b"/>
              <a:pathLst>
                <a:path w="1425" h="530" extrusionOk="0">
                  <a:moveTo>
                    <a:pt x="1180" y="1"/>
                  </a:moveTo>
                  <a:lnTo>
                    <a:pt x="163" y="123"/>
                  </a:lnTo>
                  <a:lnTo>
                    <a:pt x="82" y="164"/>
                  </a:lnTo>
                  <a:lnTo>
                    <a:pt x="41" y="204"/>
                  </a:lnTo>
                  <a:lnTo>
                    <a:pt x="1" y="286"/>
                  </a:lnTo>
                  <a:lnTo>
                    <a:pt x="1" y="367"/>
                  </a:lnTo>
                  <a:lnTo>
                    <a:pt x="41" y="448"/>
                  </a:lnTo>
                  <a:lnTo>
                    <a:pt x="123" y="489"/>
                  </a:lnTo>
                  <a:lnTo>
                    <a:pt x="163" y="530"/>
                  </a:lnTo>
                  <a:lnTo>
                    <a:pt x="245" y="530"/>
                  </a:lnTo>
                  <a:lnTo>
                    <a:pt x="1262" y="367"/>
                  </a:lnTo>
                  <a:lnTo>
                    <a:pt x="1343" y="326"/>
                  </a:lnTo>
                  <a:lnTo>
                    <a:pt x="1384" y="286"/>
                  </a:lnTo>
                  <a:lnTo>
                    <a:pt x="1424" y="204"/>
                  </a:lnTo>
                  <a:lnTo>
                    <a:pt x="1424" y="123"/>
                  </a:lnTo>
                  <a:lnTo>
                    <a:pt x="1384" y="42"/>
                  </a:lnTo>
                  <a:lnTo>
                    <a:pt x="13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5"/>
            <p:cNvSpPr/>
            <p:nvPr/>
          </p:nvSpPr>
          <p:spPr>
            <a:xfrm>
              <a:off x="5265868" y="1100513"/>
              <a:ext cx="52164" cy="20499"/>
            </a:xfrm>
            <a:custGeom>
              <a:avLst/>
              <a:gdLst/>
              <a:ahLst/>
              <a:cxnLst/>
              <a:rect l="l" t="t" r="r" b="b"/>
              <a:pathLst>
                <a:path w="1140" h="448" extrusionOk="0">
                  <a:moveTo>
                    <a:pt x="936" y="0"/>
                  </a:moveTo>
                  <a:lnTo>
                    <a:pt x="203" y="41"/>
                  </a:lnTo>
                  <a:lnTo>
                    <a:pt x="122" y="81"/>
                  </a:lnTo>
                  <a:lnTo>
                    <a:pt x="41" y="122"/>
                  </a:lnTo>
                  <a:lnTo>
                    <a:pt x="0" y="163"/>
                  </a:lnTo>
                  <a:lnTo>
                    <a:pt x="0" y="244"/>
                  </a:lnTo>
                  <a:lnTo>
                    <a:pt x="0" y="325"/>
                  </a:lnTo>
                  <a:lnTo>
                    <a:pt x="41" y="407"/>
                  </a:lnTo>
                  <a:lnTo>
                    <a:pt x="122" y="448"/>
                  </a:lnTo>
                  <a:lnTo>
                    <a:pt x="203" y="448"/>
                  </a:lnTo>
                  <a:lnTo>
                    <a:pt x="936" y="407"/>
                  </a:lnTo>
                  <a:lnTo>
                    <a:pt x="1017" y="407"/>
                  </a:lnTo>
                  <a:lnTo>
                    <a:pt x="1058" y="366"/>
                  </a:lnTo>
                  <a:lnTo>
                    <a:pt x="1098" y="285"/>
                  </a:lnTo>
                  <a:lnTo>
                    <a:pt x="1139" y="203"/>
                  </a:lnTo>
                  <a:lnTo>
                    <a:pt x="1098" y="122"/>
                  </a:lnTo>
                  <a:lnTo>
                    <a:pt x="1058" y="81"/>
                  </a:lnTo>
                  <a:lnTo>
                    <a:pt x="1017" y="41"/>
                  </a:lnTo>
                  <a:lnTo>
                    <a:pt x="9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5"/>
            <p:cNvSpPr/>
            <p:nvPr/>
          </p:nvSpPr>
          <p:spPr>
            <a:xfrm>
              <a:off x="5211873" y="1068848"/>
              <a:ext cx="61452" cy="18669"/>
            </a:xfrm>
            <a:custGeom>
              <a:avLst/>
              <a:gdLst/>
              <a:ahLst/>
              <a:cxnLst/>
              <a:rect l="l" t="t" r="r" b="b"/>
              <a:pathLst>
                <a:path w="1343" h="408" extrusionOk="0">
                  <a:moveTo>
                    <a:pt x="163" y="1"/>
                  </a:moveTo>
                  <a:lnTo>
                    <a:pt x="82" y="41"/>
                  </a:lnTo>
                  <a:lnTo>
                    <a:pt x="41" y="123"/>
                  </a:lnTo>
                  <a:lnTo>
                    <a:pt x="0" y="204"/>
                  </a:lnTo>
                  <a:lnTo>
                    <a:pt x="41" y="285"/>
                  </a:lnTo>
                  <a:lnTo>
                    <a:pt x="82" y="326"/>
                  </a:lnTo>
                  <a:lnTo>
                    <a:pt x="123" y="367"/>
                  </a:lnTo>
                  <a:lnTo>
                    <a:pt x="204" y="407"/>
                  </a:lnTo>
                  <a:lnTo>
                    <a:pt x="1221" y="407"/>
                  </a:lnTo>
                  <a:lnTo>
                    <a:pt x="1261" y="367"/>
                  </a:lnTo>
                  <a:lnTo>
                    <a:pt x="1302" y="285"/>
                  </a:lnTo>
                  <a:lnTo>
                    <a:pt x="1343" y="245"/>
                  </a:lnTo>
                  <a:lnTo>
                    <a:pt x="1302" y="163"/>
                  </a:lnTo>
                  <a:lnTo>
                    <a:pt x="1261" y="82"/>
                  </a:lnTo>
                  <a:lnTo>
                    <a:pt x="1221" y="41"/>
                  </a:lnTo>
                  <a:lnTo>
                    <a:pt x="1139" y="41"/>
                  </a:lnTo>
                  <a:lnTo>
                    <a:pt x="2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5"/>
            <p:cNvSpPr/>
            <p:nvPr/>
          </p:nvSpPr>
          <p:spPr>
            <a:xfrm>
              <a:off x="5183960" y="1040935"/>
              <a:ext cx="29834" cy="24251"/>
            </a:xfrm>
            <a:custGeom>
              <a:avLst/>
              <a:gdLst/>
              <a:ahLst/>
              <a:cxnLst/>
              <a:rect l="l" t="t" r="r" b="b"/>
              <a:pathLst>
                <a:path w="652" h="530" extrusionOk="0">
                  <a:moveTo>
                    <a:pt x="163" y="0"/>
                  </a:moveTo>
                  <a:lnTo>
                    <a:pt x="82" y="41"/>
                  </a:lnTo>
                  <a:lnTo>
                    <a:pt x="41" y="122"/>
                  </a:lnTo>
                  <a:lnTo>
                    <a:pt x="0" y="204"/>
                  </a:lnTo>
                  <a:lnTo>
                    <a:pt x="41" y="285"/>
                  </a:lnTo>
                  <a:lnTo>
                    <a:pt x="41" y="326"/>
                  </a:lnTo>
                  <a:lnTo>
                    <a:pt x="122" y="367"/>
                  </a:lnTo>
                  <a:lnTo>
                    <a:pt x="366" y="489"/>
                  </a:lnTo>
                  <a:lnTo>
                    <a:pt x="448" y="529"/>
                  </a:lnTo>
                  <a:lnTo>
                    <a:pt x="529" y="529"/>
                  </a:lnTo>
                  <a:lnTo>
                    <a:pt x="570" y="489"/>
                  </a:lnTo>
                  <a:lnTo>
                    <a:pt x="651" y="407"/>
                  </a:lnTo>
                  <a:lnTo>
                    <a:pt x="651" y="367"/>
                  </a:lnTo>
                  <a:lnTo>
                    <a:pt x="651" y="285"/>
                  </a:lnTo>
                  <a:lnTo>
                    <a:pt x="651" y="204"/>
                  </a:lnTo>
                  <a:lnTo>
                    <a:pt x="570" y="163"/>
                  </a:lnTo>
                  <a:lnTo>
                    <a:pt x="326" y="41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5"/>
            <p:cNvSpPr/>
            <p:nvPr/>
          </p:nvSpPr>
          <p:spPr>
            <a:xfrm>
              <a:off x="3367341" y="1383393"/>
              <a:ext cx="496972" cy="523054"/>
            </a:xfrm>
            <a:custGeom>
              <a:avLst/>
              <a:gdLst/>
              <a:ahLst/>
              <a:cxnLst/>
              <a:rect l="l" t="t" r="r" b="b"/>
              <a:pathLst>
                <a:path w="10861" h="11431" extrusionOk="0">
                  <a:moveTo>
                    <a:pt x="122" y="1"/>
                  </a:moveTo>
                  <a:lnTo>
                    <a:pt x="41" y="42"/>
                  </a:lnTo>
                  <a:lnTo>
                    <a:pt x="0" y="82"/>
                  </a:lnTo>
                  <a:lnTo>
                    <a:pt x="0" y="164"/>
                  </a:lnTo>
                  <a:lnTo>
                    <a:pt x="0" y="245"/>
                  </a:lnTo>
                  <a:lnTo>
                    <a:pt x="163" y="611"/>
                  </a:lnTo>
                  <a:lnTo>
                    <a:pt x="366" y="936"/>
                  </a:lnTo>
                  <a:lnTo>
                    <a:pt x="773" y="1628"/>
                  </a:lnTo>
                  <a:lnTo>
                    <a:pt x="1261" y="2197"/>
                  </a:lnTo>
                  <a:lnTo>
                    <a:pt x="1790" y="2726"/>
                  </a:lnTo>
                  <a:lnTo>
                    <a:pt x="2360" y="3214"/>
                  </a:lnTo>
                  <a:lnTo>
                    <a:pt x="2970" y="3702"/>
                  </a:lnTo>
                  <a:lnTo>
                    <a:pt x="3580" y="4109"/>
                  </a:lnTo>
                  <a:lnTo>
                    <a:pt x="4271" y="4557"/>
                  </a:lnTo>
                  <a:lnTo>
                    <a:pt x="5573" y="5329"/>
                  </a:lnTo>
                  <a:lnTo>
                    <a:pt x="6915" y="6184"/>
                  </a:lnTo>
                  <a:lnTo>
                    <a:pt x="7525" y="6631"/>
                  </a:lnTo>
                  <a:lnTo>
                    <a:pt x="8136" y="7119"/>
                  </a:lnTo>
                  <a:lnTo>
                    <a:pt x="8664" y="7648"/>
                  </a:lnTo>
                  <a:lnTo>
                    <a:pt x="9193" y="8217"/>
                  </a:lnTo>
                  <a:lnTo>
                    <a:pt x="9437" y="8543"/>
                  </a:lnTo>
                  <a:lnTo>
                    <a:pt x="9681" y="8868"/>
                  </a:lnTo>
                  <a:lnTo>
                    <a:pt x="9885" y="9234"/>
                  </a:lnTo>
                  <a:lnTo>
                    <a:pt x="10047" y="9641"/>
                  </a:lnTo>
                  <a:lnTo>
                    <a:pt x="10210" y="10007"/>
                  </a:lnTo>
                  <a:lnTo>
                    <a:pt x="10332" y="10414"/>
                  </a:lnTo>
                  <a:lnTo>
                    <a:pt x="10414" y="10821"/>
                  </a:lnTo>
                  <a:lnTo>
                    <a:pt x="10454" y="11227"/>
                  </a:lnTo>
                  <a:lnTo>
                    <a:pt x="10495" y="11309"/>
                  </a:lnTo>
                  <a:lnTo>
                    <a:pt x="10536" y="11390"/>
                  </a:lnTo>
                  <a:lnTo>
                    <a:pt x="10617" y="11431"/>
                  </a:lnTo>
                  <a:lnTo>
                    <a:pt x="10739" y="11431"/>
                  </a:lnTo>
                  <a:lnTo>
                    <a:pt x="10820" y="11390"/>
                  </a:lnTo>
                  <a:lnTo>
                    <a:pt x="10861" y="11309"/>
                  </a:lnTo>
                  <a:lnTo>
                    <a:pt x="10861" y="11227"/>
                  </a:lnTo>
                  <a:lnTo>
                    <a:pt x="10820" y="10861"/>
                  </a:lnTo>
                  <a:lnTo>
                    <a:pt x="10780" y="10495"/>
                  </a:lnTo>
                  <a:lnTo>
                    <a:pt x="10698" y="10170"/>
                  </a:lnTo>
                  <a:lnTo>
                    <a:pt x="10576" y="9804"/>
                  </a:lnTo>
                  <a:lnTo>
                    <a:pt x="10291" y="9153"/>
                  </a:lnTo>
                  <a:lnTo>
                    <a:pt x="9925" y="8543"/>
                  </a:lnTo>
                  <a:lnTo>
                    <a:pt x="9478" y="7973"/>
                  </a:lnTo>
                  <a:lnTo>
                    <a:pt x="8990" y="7404"/>
                  </a:lnTo>
                  <a:lnTo>
                    <a:pt x="8502" y="6916"/>
                  </a:lnTo>
                  <a:lnTo>
                    <a:pt x="7932" y="6428"/>
                  </a:lnTo>
                  <a:lnTo>
                    <a:pt x="7281" y="5940"/>
                  </a:lnTo>
                  <a:lnTo>
                    <a:pt x="6590" y="5492"/>
                  </a:lnTo>
                  <a:lnTo>
                    <a:pt x="5166" y="4638"/>
                  </a:lnTo>
                  <a:lnTo>
                    <a:pt x="3783" y="3784"/>
                  </a:lnTo>
                  <a:lnTo>
                    <a:pt x="3092" y="3336"/>
                  </a:lnTo>
                  <a:lnTo>
                    <a:pt x="2482" y="2807"/>
                  </a:lnTo>
                  <a:lnTo>
                    <a:pt x="1831" y="2238"/>
                  </a:lnTo>
                  <a:lnTo>
                    <a:pt x="1261" y="1587"/>
                  </a:lnTo>
                  <a:lnTo>
                    <a:pt x="1017" y="1262"/>
                  </a:lnTo>
                  <a:lnTo>
                    <a:pt x="773" y="896"/>
                  </a:lnTo>
                  <a:lnTo>
                    <a:pt x="570" y="530"/>
                  </a:lnTo>
                  <a:lnTo>
                    <a:pt x="407" y="123"/>
                  </a:lnTo>
                  <a:lnTo>
                    <a:pt x="326" y="4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5"/>
            <p:cNvSpPr/>
            <p:nvPr/>
          </p:nvSpPr>
          <p:spPr>
            <a:xfrm>
              <a:off x="3279850" y="1107926"/>
              <a:ext cx="106157" cy="152693"/>
            </a:xfrm>
            <a:custGeom>
              <a:avLst/>
              <a:gdLst/>
              <a:ahLst/>
              <a:cxnLst/>
              <a:rect l="l" t="t" r="r" b="b"/>
              <a:pathLst>
                <a:path w="2320" h="3337" extrusionOk="0">
                  <a:moveTo>
                    <a:pt x="936" y="1"/>
                  </a:moveTo>
                  <a:lnTo>
                    <a:pt x="814" y="41"/>
                  </a:lnTo>
                  <a:lnTo>
                    <a:pt x="692" y="82"/>
                  </a:lnTo>
                  <a:lnTo>
                    <a:pt x="570" y="123"/>
                  </a:lnTo>
                  <a:lnTo>
                    <a:pt x="489" y="245"/>
                  </a:lnTo>
                  <a:lnTo>
                    <a:pt x="367" y="448"/>
                  </a:lnTo>
                  <a:lnTo>
                    <a:pt x="204" y="936"/>
                  </a:lnTo>
                  <a:lnTo>
                    <a:pt x="82" y="1465"/>
                  </a:lnTo>
                  <a:lnTo>
                    <a:pt x="1" y="1913"/>
                  </a:lnTo>
                  <a:lnTo>
                    <a:pt x="1" y="2116"/>
                  </a:lnTo>
                  <a:lnTo>
                    <a:pt x="41" y="2360"/>
                  </a:lnTo>
                  <a:lnTo>
                    <a:pt x="82" y="2563"/>
                  </a:lnTo>
                  <a:lnTo>
                    <a:pt x="163" y="2807"/>
                  </a:lnTo>
                  <a:lnTo>
                    <a:pt x="285" y="2970"/>
                  </a:lnTo>
                  <a:lnTo>
                    <a:pt x="448" y="3133"/>
                  </a:lnTo>
                  <a:lnTo>
                    <a:pt x="570" y="3214"/>
                  </a:lnTo>
                  <a:lnTo>
                    <a:pt x="733" y="3296"/>
                  </a:lnTo>
                  <a:lnTo>
                    <a:pt x="855" y="3336"/>
                  </a:lnTo>
                  <a:lnTo>
                    <a:pt x="1018" y="3336"/>
                  </a:lnTo>
                  <a:lnTo>
                    <a:pt x="1343" y="3296"/>
                  </a:lnTo>
                  <a:lnTo>
                    <a:pt x="1628" y="3174"/>
                  </a:lnTo>
                  <a:lnTo>
                    <a:pt x="1790" y="3051"/>
                  </a:lnTo>
                  <a:lnTo>
                    <a:pt x="1912" y="2889"/>
                  </a:lnTo>
                  <a:lnTo>
                    <a:pt x="2034" y="2767"/>
                  </a:lnTo>
                  <a:lnTo>
                    <a:pt x="2156" y="2563"/>
                  </a:lnTo>
                  <a:lnTo>
                    <a:pt x="2238" y="2401"/>
                  </a:lnTo>
                  <a:lnTo>
                    <a:pt x="2278" y="2197"/>
                  </a:lnTo>
                  <a:lnTo>
                    <a:pt x="2319" y="2035"/>
                  </a:lnTo>
                  <a:lnTo>
                    <a:pt x="2319" y="1831"/>
                  </a:lnTo>
                  <a:lnTo>
                    <a:pt x="2278" y="1546"/>
                  </a:lnTo>
                  <a:lnTo>
                    <a:pt x="2197" y="1302"/>
                  </a:lnTo>
                  <a:lnTo>
                    <a:pt x="2116" y="1018"/>
                  </a:lnTo>
                  <a:lnTo>
                    <a:pt x="1953" y="814"/>
                  </a:lnTo>
                  <a:lnTo>
                    <a:pt x="1831" y="570"/>
                  </a:lnTo>
                  <a:lnTo>
                    <a:pt x="1628" y="367"/>
                  </a:lnTo>
                  <a:lnTo>
                    <a:pt x="1424" y="204"/>
                  </a:lnTo>
                  <a:lnTo>
                    <a:pt x="1221" y="82"/>
                  </a:lnTo>
                  <a:lnTo>
                    <a:pt x="1099" y="41"/>
                  </a:lnTo>
                  <a:lnTo>
                    <a:pt x="9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5"/>
            <p:cNvSpPr/>
            <p:nvPr/>
          </p:nvSpPr>
          <p:spPr>
            <a:xfrm>
              <a:off x="3240772" y="1128426"/>
              <a:ext cx="193600" cy="269923"/>
            </a:xfrm>
            <a:custGeom>
              <a:avLst/>
              <a:gdLst/>
              <a:ahLst/>
              <a:cxnLst/>
              <a:rect l="l" t="t" r="r" b="b"/>
              <a:pathLst>
                <a:path w="4231" h="5899" extrusionOk="0">
                  <a:moveTo>
                    <a:pt x="448" y="0"/>
                  </a:moveTo>
                  <a:lnTo>
                    <a:pt x="326" y="41"/>
                  </a:lnTo>
                  <a:lnTo>
                    <a:pt x="204" y="122"/>
                  </a:lnTo>
                  <a:lnTo>
                    <a:pt x="122" y="204"/>
                  </a:lnTo>
                  <a:lnTo>
                    <a:pt x="82" y="326"/>
                  </a:lnTo>
                  <a:lnTo>
                    <a:pt x="0" y="570"/>
                  </a:lnTo>
                  <a:lnTo>
                    <a:pt x="0" y="814"/>
                  </a:lnTo>
                  <a:lnTo>
                    <a:pt x="0" y="1424"/>
                  </a:lnTo>
                  <a:lnTo>
                    <a:pt x="41" y="2034"/>
                  </a:lnTo>
                  <a:lnTo>
                    <a:pt x="82" y="2644"/>
                  </a:lnTo>
                  <a:lnTo>
                    <a:pt x="204" y="3254"/>
                  </a:lnTo>
                  <a:lnTo>
                    <a:pt x="407" y="3864"/>
                  </a:lnTo>
                  <a:lnTo>
                    <a:pt x="651" y="4434"/>
                  </a:lnTo>
                  <a:lnTo>
                    <a:pt x="977" y="4922"/>
                  </a:lnTo>
                  <a:lnTo>
                    <a:pt x="1180" y="5166"/>
                  </a:lnTo>
                  <a:lnTo>
                    <a:pt x="1383" y="5369"/>
                  </a:lnTo>
                  <a:lnTo>
                    <a:pt x="1587" y="5573"/>
                  </a:lnTo>
                  <a:lnTo>
                    <a:pt x="1872" y="5736"/>
                  </a:lnTo>
                  <a:lnTo>
                    <a:pt x="2116" y="5817"/>
                  </a:lnTo>
                  <a:lnTo>
                    <a:pt x="2400" y="5898"/>
                  </a:lnTo>
                  <a:lnTo>
                    <a:pt x="2726" y="5898"/>
                  </a:lnTo>
                  <a:lnTo>
                    <a:pt x="3010" y="5858"/>
                  </a:lnTo>
                  <a:lnTo>
                    <a:pt x="3295" y="5776"/>
                  </a:lnTo>
                  <a:lnTo>
                    <a:pt x="3580" y="5614"/>
                  </a:lnTo>
                  <a:lnTo>
                    <a:pt x="3702" y="5491"/>
                  </a:lnTo>
                  <a:lnTo>
                    <a:pt x="3824" y="5369"/>
                  </a:lnTo>
                  <a:lnTo>
                    <a:pt x="3987" y="5044"/>
                  </a:lnTo>
                  <a:lnTo>
                    <a:pt x="4109" y="4719"/>
                  </a:lnTo>
                  <a:lnTo>
                    <a:pt x="4190" y="4353"/>
                  </a:lnTo>
                  <a:lnTo>
                    <a:pt x="4231" y="3905"/>
                  </a:lnTo>
                  <a:lnTo>
                    <a:pt x="4231" y="3417"/>
                  </a:lnTo>
                  <a:lnTo>
                    <a:pt x="4231" y="2929"/>
                  </a:lnTo>
                  <a:lnTo>
                    <a:pt x="4190" y="2441"/>
                  </a:lnTo>
                  <a:lnTo>
                    <a:pt x="4109" y="1953"/>
                  </a:lnTo>
                  <a:lnTo>
                    <a:pt x="3946" y="1465"/>
                  </a:lnTo>
                  <a:lnTo>
                    <a:pt x="3783" y="1017"/>
                  </a:lnTo>
                  <a:lnTo>
                    <a:pt x="3580" y="570"/>
                  </a:lnTo>
                  <a:lnTo>
                    <a:pt x="3417" y="366"/>
                  </a:lnTo>
                  <a:lnTo>
                    <a:pt x="3255" y="122"/>
                  </a:lnTo>
                  <a:lnTo>
                    <a:pt x="3132" y="41"/>
                  </a:lnTo>
                  <a:lnTo>
                    <a:pt x="3010" y="0"/>
                  </a:lnTo>
                  <a:lnTo>
                    <a:pt x="2888" y="0"/>
                  </a:lnTo>
                  <a:lnTo>
                    <a:pt x="2766" y="41"/>
                  </a:lnTo>
                  <a:lnTo>
                    <a:pt x="2604" y="122"/>
                  </a:lnTo>
                  <a:lnTo>
                    <a:pt x="2522" y="285"/>
                  </a:lnTo>
                  <a:lnTo>
                    <a:pt x="2360" y="610"/>
                  </a:lnTo>
                  <a:lnTo>
                    <a:pt x="2034" y="1465"/>
                  </a:lnTo>
                  <a:lnTo>
                    <a:pt x="1383" y="570"/>
                  </a:lnTo>
                  <a:lnTo>
                    <a:pt x="1180" y="366"/>
                  </a:lnTo>
                  <a:lnTo>
                    <a:pt x="977" y="163"/>
                  </a:lnTo>
                  <a:lnTo>
                    <a:pt x="855" y="82"/>
                  </a:lnTo>
                  <a:lnTo>
                    <a:pt x="7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5"/>
            <p:cNvSpPr/>
            <p:nvPr/>
          </p:nvSpPr>
          <p:spPr>
            <a:xfrm>
              <a:off x="3283556" y="1152586"/>
              <a:ext cx="59622" cy="165734"/>
            </a:xfrm>
            <a:custGeom>
              <a:avLst/>
              <a:gdLst/>
              <a:ahLst/>
              <a:cxnLst/>
              <a:rect l="l" t="t" r="r" b="b"/>
              <a:pathLst>
                <a:path w="1303" h="3622" extrusionOk="0">
                  <a:moveTo>
                    <a:pt x="1059" y="1"/>
                  </a:moveTo>
                  <a:lnTo>
                    <a:pt x="1018" y="42"/>
                  </a:lnTo>
                  <a:lnTo>
                    <a:pt x="937" y="123"/>
                  </a:lnTo>
                  <a:lnTo>
                    <a:pt x="611" y="937"/>
                  </a:lnTo>
                  <a:lnTo>
                    <a:pt x="326" y="1750"/>
                  </a:lnTo>
                  <a:lnTo>
                    <a:pt x="123" y="2564"/>
                  </a:lnTo>
                  <a:lnTo>
                    <a:pt x="1" y="3418"/>
                  </a:lnTo>
                  <a:lnTo>
                    <a:pt x="1" y="3540"/>
                  </a:lnTo>
                  <a:lnTo>
                    <a:pt x="42" y="3580"/>
                  </a:lnTo>
                  <a:lnTo>
                    <a:pt x="123" y="3621"/>
                  </a:lnTo>
                  <a:lnTo>
                    <a:pt x="245" y="3621"/>
                  </a:lnTo>
                  <a:lnTo>
                    <a:pt x="326" y="3580"/>
                  </a:lnTo>
                  <a:lnTo>
                    <a:pt x="367" y="3499"/>
                  </a:lnTo>
                  <a:lnTo>
                    <a:pt x="408" y="3418"/>
                  </a:lnTo>
                  <a:lnTo>
                    <a:pt x="530" y="2645"/>
                  </a:lnTo>
                  <a:lnTo>
                    <a:pt x="733" y="1831"/>
                  </a:lnTo>
                  <a:lnTo>
                    <a:pt x="977" y="1059"/>
                  </a:lnTo>
                  <a:lnTo>
                    <a:pt x="1303" y="326"/>
                  </a:lnTo>
                  <a:lnTo>
                    <a:pt x="1303" y="245"/>
                  </a:lnTo>
                  <a:lnTo>
                    <a:pt x="1303" y="164"/>
                  </a:lnTo>
                  <a:lnTo>
                    <a:pt x="1262" y="82"/>
                  </a:lnTo>
                  <a:lnTo>
                    <a:pt x="1221" y="42"/>
                  </a:lnTo>
                  <a:lnTo>
                    <a:pt x="11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5"/>
            <p:cNvSpPr/>
            <p:nvPr/>
          </p:nvSpPr>
          <p:spPr>
            <a:xfrm>
              <a:off x="3532987" y="1383393"/>
              <a:ext cx="31710" cy="204811"/>
            </a:xfrm>
            <a:custGeom>
              <a:avLst/>
              <a:gdLst/>
              <a:ahLst/>
              <a:cxnLst/>
              <a:rect l="l" t="t" r="r" b="b"/>
              <a:pathLst>
                <a:path w="693" h="4476" extrusionOk="0">
                  <a:moveTo>
                    <a:pt x="489" y="1"/>
                  </a:moveTo>
                  <a:lnTo>
                    <a:pt x="407" y="42"/>
                  </a:lnTo>
                  <a:lnTo>
                    <a:pt x="367" y="82"/>
                  </a:lnTo>
                  <a:lnTo>
                    <a:pt x="326" y="164"/>
                  </a:lnTo>
                  <a:lnTo>
                    <a:pt x="204" y="652"/>
                  </a:lnTo>
                  <a:lnTo>
                    <a:pt x="82" y="1180"/>
                  </a:lnTo>
                  <a:lnTo>
                    <a:pt x="41" y="1709"/>
                  </a:lnTo>
                  <a:lnTo>
                    <a:pt x="1" y="2238"/>
                  </a:lnTo>
                  <a:lnTo>
                    <a:pt x="41" y="2767"/>
                  </a:lnTo>
                  <a:lnTo>
                    <a:pt x="82" y="3296"/>
                  </a:lnTo>
                  <a:lnTo>
                    <a:pt x="163" y="3784"/>
                  </a:lnTo>
                  <a:lnTo>
                    <a:pt x="285" y="4312"/>
                  </a:lnTo>
                  <a:lnTo>
                    <a:pt x="326" y="4394"/>
                  </a:lnTo>
                  <a:lnTo>
                    <a:pt x="367" y="4435"/>
                  </a:lnTo>
                  <a:lnTo>
                    <a:pt x="448" y="4475"/>
                  </a:lnTo>
                  <a:lnTo>
                    <a:pt x="529" y="4435"/>
                  </a:lnTo>
                  <a:lnTo>
                    <a:pt x="611" y="4435"/>
                  </a:lnTo>
                  <a:lnTo>
                    <a:pt x="651" y="4353"/>
                  </a:lnTo>
                  <a:lnTo>
                    <a:pt x="651" y="4312"/>
                  </a:lnTo>
                  <a:lnTo>
                    <a:pt x="651" y="4231"/>
                  </a:lnTo>
                  <a:lnTo>
                    <a:pt x="570" y="3743"/>
                  </a:lnTo>
                  <a:lnTo>
                    <a:pt x="489" y="3214"/>
                  </a:lnTo>
                  <a:lnTo>
                    <a:pt x="448" y="2726"/>
                  </a:lnTo>
                  <a:lnTo>
                    <a:pt x="407" y="2238"/>
                  </a:lnTo>
                  <a:lnTo>
                    <a:pt x="448" y="1750"/>
                  </a:lnTo>
                  <a:lnTo>
                    <a:pt x="489" y="1221"/>
                  </a:lnTo>
                  <a:lnTo>
                    <a:pt x="570" y="733"/>
                  </a:lnTo>
                  <a:lnTo>
                    <a:pt x="692" y="245"/>
                  </a:lnTo>
                  <a:lnTo>
                    <a:pt x="692" y="164"/>
                  </a:lnTo>
                  <a:lnTo>
                    <a:pt x="692" y="82"/>
                  </a:lnTo>
                  <a:lnTo>
                    <a:pt x="611" y="42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5"/>
            <p:cNvSpPr/>
            <p:nvPr/>
          </p:nvSpPr>
          <p:spPr>
            <a:xfrm>
              <a:off x="3452955" y="1614200"/>
              <a:ext cx="193600" cy="20545"/>
            </a:xfrm>
            <a:custGeom>
              <a:avLst/>
              <a:gdLst/>
              <a:ahLst/>
              <a:cxnLst/>
              <a:rect l="l" t="t" r="r" b="b"/>
              <a:pathLst>
                <a:path w="4231" h="449" extrusionOk="0">
                  <a:moveTo>
                    <a:pt x="204" y="1"/>
                  </a:moveTo>
                  <a:lnTo>
                    <a:pt x="123" y="41"/>
                  </a:lnTo>
                  <a:lnTo>
                    <a:pt x="41" y="82"/>
                  </a:lnTo>
                  <a:lnTo>
                    <a:pt x="1" y="123"/>
                  </a:lnTo>
                  <a:lnTo>
                    <a:pt x="1" y="204"/>
                  </a:lnTo>
                  <a:lnTo>
                    <a:pt x="1" y="285"/>
                  </a:lnTo>
                  <a:lnTo>
                    <a:pt x="41" y="326"/>
                  </a:lnTo>
                  <a:lnTo>
                    <a:pt x="123" y="407"/>
                  </a:lnTo>
                  <a:lnTo>
                    <a:pt x="204" y="407"/>
                  </a:lnTo>
                  <a:lnTo>
                    <a:pt x="4068" y="448"/>
                  </a:lnTo>
                  <a:lnTo>
                    <a:pt x="4149" y="407"/>
                  </a:lnTo>
                  <a:lnTo>
                    <a:pt x="4190" y="367"/>
                  </a:lnTo>
                  <a:lnTo>
                    <a:pt x="4231" y="285"/>
                  </a:lnTo>
                  <a:lnTo>
                    <a:pt x="4231" y="245"/>
                  </a:lnTo>
                  <a:lnTo>
                    <a:pt x="4231" y="163"/>
                  </a:lnTo>
                  <a:lnTo>
                    <a:pt x="4190" y="82"/>
                  </a:lnTo>
                  <a:lnTo>
                    <a:pt x="4149" y="41"/>
                  </a:lnTo>
                  <a:lnTo>
                    <a:pt x="4068" y="41"/>
                  </a:lnTo>
                  <a:lnTo>
                    <a:pt x="2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5"/>
            <p:cNvSpPr/>
            <p:nvPr/>
          </p:nvSpPr>
          <p:spPr>
            <a:xfrm>
              <a:off x="3778665" y="1560251"/>
              <a:ext cx="33540" cy="212223"/>
            </a:xfrm>
            <a:custGeom>
              <a:avLst/>
              <a:gdLst/>
              <a:ahLst/>
              <a:cxnLst/>
              <a:rect l="l" t="t" r="r" b="b"/>
              <a:pathLst>
                <a:path w="733" h="4638" extrusionOk="0">
                  <a:moveTo>
                    <a:pt x="326" y="0"/>
                  </a:moveTo>
                  <a:lnTo>
                    <a:pt x="286" y="41"/>
                  </a:lnTo>
                  <a:lnTo>
                    <a:pt x="204" y="81"/>
                  </a:lnTo>
                  <a:lnTo>
                    <a:pt x="164" y="122"/>
                  </a:lnTo>
                  <a:lnTo>
                    <a:pt x="123" y="203"/>
                  </a:lnTo>
                  <a:lnTo>
                    <a:pt x="42" y="732"/>
                  </a:lnTo>
                  <a:lnTo>
                    <a:pt x="42" y="1302"/>
                  </a:lnTo>
                  <a:lnTo>
                    <a:pt x="1" y="1830"/>
                  </a:lnTo>
                  <a:lnTo>
                    <a:pt x="42" y="2359"/>
                  </a:lnTo>
                  <a:lnTo>
                    <a:pt x="82" y="2888"/>
                  </a:lnTo>
                  <a:lnTo>
                    <a:pt x="123" y="3458"/>
                  </a:lnTo>
                  <a:lnTo>
                    <a:pt x="245" y="3986"/>
                  </a:lnTo>
                  <a:lnTo>
                    <a:pt x="367" y="4515"/>
                  </a:lnTo>
                  <a:lnTo>
                    <a:pt x="367" y="4596"/>
                  </a:lnTo>
                  <a:lnTo>
                    <a:pt x="448" y="4637"/>
                  </a:lnTo>
                  <a:lnTo>
                    <a:pt x="570" y="4637"/>
                  </a:lnTo>
                  <a:lnTo>
                    <a:pt x="652" y="4596"/>
                  </a:lnTo>
                  <a:lnTo>
                    <a:pt x="692" y="4556"/>
                  </a:lnTo>
                  <a:lnTo>
                    <a:pt x="733" y="4474"/>
                  </a:lnTo>
                  <a:lnTo>
                    <a:pt x="733" y="4393"/>
                  </a:lnTo>
                  <a:lnTo>
                    <a:pt x="611" y="3864"/>
                  </a:lnTo>
                  <a:lnTo>
                    <a:pt x="530" y="3376"/>
                  </a:lnTo>
                  <a:lnTo>
                    <a:pt x="489" y="2847"/>
                  </a:lnTo>
                  <a:lnTo>
                    <a:pt x="448" y="2319"/>
                  </a:lnTo>
                  <a:lnTo>
                    <a:pt x="408" y="1261"/>
                  </a:lnTo>
                  <a:lnTo>
                    <a:pt x="530" y="203"/>
                  </a:lnTo>
                  <a:lnTo>
                    <a:pt x="530" y="122"/>
                  </a:lnTo>
                  <a:lnTo>
                    <a:pt x="489" y="81"/>
                  </a:lnTo>
                  <a:lnTo>
                    <a:pt x="408" y="41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5"/>
            <p:cNvSpPr/>
            <p:nvPr/>
          </p:nvSpPr>
          <p:spPr>
            <a:xfrm>
              <a:off x="3661432" y="1796595"/>
              <a:ext cx="186142" cy="68911"/>
            </a:xfrm>
            <a:custGeom>
              <a:avLst/>
              <a:gdLst/>
              <a:ahLst/>
              <a:cxnLst/>
              <a:rect l="l" t="t" r="r" b="b"/>
              <a:pathLst>
                <a:path w="4068" h="1506" extrusionOk="0">
                  <a:moveTo>
                    <a:pt x="204" y="1"/>
                  </a:moveTo>
                  <a:lnTo>
                    <a:pt x="122" y="42"/>
                  </a:lnTo>
                  <a:lnTo>
                    <a:pt x="82" y="82"/>
                  </a:lnTo>
                  <a:lnTo>
                    <a:pt x="41" y="123"/>
                  </a:lnTo>
                  <a:lnTo>
                    <a:pt x="0" y="204"/>
                  </a:lnTo>
                  <a:lnTo>
                    <a:pt x="41" y="286"/>
                  </a:lnTo>
                  <a:lnTo>
                    <a:pt x="82" y="326"/>
                  </a:lnTo>
                  <a:lnTo>
                    <a:pt x="122" y="408"/>
                  </a:lnTo>
                  <a:lnTo>
                    <a:pt x="204" y="408"/>
                  </a:lnTo>
                  <a:lnTo>
                    <a:pt x="692" y="448"/>
                  </a:lnTo>
                  <a:lnTo>
                    <a:pt x="1139" y="489"/>
                  </a:lnTo>
                  <a:lnTo>
                    <a:pt x="1627" y="570"/>
                  </a:lnTo>
                  <a:lnTo>
                    <a:pt x="2075" y="692"/>
                  </a:lnTo>
                  <a:lnTo>
                    <a:pt x="2522" y="855"/>
                  </a:lnTo>
                  <a:lnTo>
                    <a:pt x="2929" y="1018"/>
                  </a:lnTo>
                  <a:lnTo>
                    <a:pt x="3376" y="1221"/>
                  </a:lnTo>
                  <a:lnTo>
                    <a:pt x="3783" y="1465"/>
                  </a:lnTo>
                  <a:lnTo>
                    <a:pt x="3864" y="1506"/>
                  </a:lnTo>
                  <a:lnTo>
                    <a:pt x="3905" y="1506"/>
                  </a:lnTo>
                  <a:lnTo>
                    <a:pt x="3987" y="1465"/>
                  </a:lnTo>
                  <a:lnTo>
                    <a:pt x="4027" y="1384"/>
                  </a:lnTo>
                  <a:lnTo>
                    <a:pt x="4068" y="1343"/>
                  </a:lnTo>
                  <a:lnTo>
                    <a:pt x="4068" y="1262"/>
                  </a:lnTo>
                  <a:lnTo>
                    <a:pt x="4027" y="1181"/>
                  </a:lnTo>
                  <a:lnTo>
                    <a:pt x="3987" y="1140"/>
                  </a:lnTo>
                  <a:lnTo>
                    <a:pt x="3539" y="896"/>
                  </a:lnTo>
                  <a:lnTo>
                    <a:pt x="3092" y="652"/>
                  </a:lnTo>
                  <a:lnTo>
                    <a:pt x="2644" y="489"/>
                  </a:lnTo>
                  <a:lnTo>
                    <a:pt x="2156" y="326"/>
                  </a:lnTo>
                  <a:lnTo>
                    <a:pt x="1668" y="204"/>
                  </a:lnTo>
                  <a:lnTo>
                    <a:pt x="1180" y="82"/>
                  </a:lnTo>
                  <a:lnTo>
                    <a:pt x="692" y="42"/>
                  </a:lnTo>
                  <a:lnTo>
                    <a:pt x="2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5"/>
            <p:cNvSpPr/>
            <p:nvPr/>
          </p:nvSpPr>
          <p:spPr>
            <a:xfrm>
              <a:off x="3026713" y="1850590"/>
              <a:ext cx="610542" cy="506307"/>
            </a:xfrm>
            <a:custGeom>
              <a:avLst/>
              <a:gdLst/>
              <a:ahLst/>
              <a:cxnLst/>
              <a:rect l="l" t="t" r="r" b="b"/>
              <a:pathLst>
                <a:path w="13343" h="11065" extrusionOk="0">
                  <a:moveTo>
                    <a:pt x="10292" y="1"/>
                  </a:moveTo>
                  <a:lnTo>
                    <a:pt x="9926" y="41"/>
                  </a:lnTo>
                  <a:lnTo>
                    <a:pt x="9519" y="123"/>
                  </a:lnTo>
                  <a:lnTo>
                    <a:pt x="9153" y="245"/>
                  </a:lnTo>
                  <a:lnTo>
                    <a:pt x="8827" y="448"/>
                  </a:lnTo>
                  <a:lnTo>
                    <a:pt x="8624" y="651"/>
                  </a:lnTo>
                  <a:lnTo>
                    <a:pt x="8461" y="814"/>
                  </a:lnTo>
                  <a:lnTo>
                    <a:pt x="8339" y="1017"/>
                  </a:lnTo>
                  <a:lnTo>
                    <a:pt x="8217" y="1221"/>
                  </a:lnTo>
                  <a:lnTo>
                    <a:pt x="8014" y="1668"/>
                  </a:lnTo>
                  <a:lnTo>
                    <a:pt x="7851" y="2116"/>
                  </a:lnTo>
                  <a:lnTo>
                    <a:pt x="7729" y="2400"/>
                  </a:lnTo>
                  <a:lnTo>
                    <a:pt x="7648" y="2644"/>
                  </a:lnTo>
                  <a:lnTo>
                    <a:pt x="7485" y="2889"/>
                  </a:lnTo>
                  <a:lnTo>
                    <a:pt x="7282" y="3092"/>
                  </a:lnTo>
                  <a:lnTo>
                    <a:pt x="6916" y="3417"/>
                  </a:lnTo>
                  <a:lnTo>
                    <a:pt x="6509" y="3702"/>
                  </a:lnTo>
                  <a:lnTo>
                    <a:pt x="5695" y="4149"/>
                  </a:lnTo>
                  <a:lnTo>
                    <a:pt x="5289" y="4394"/>
                  </a:lnTo>
                  <a:lnTo>
                    <a:pt x="4922" y="4678"/>
                  </a:lnTo>
                  <a:lnTo>
                    <a:pt x="4597" y="5004"/>
                  </a:lnTo>
                  <a:lnTo>
                    <a:pt x="4353" y="5410"/>
                  </a:lnTo>
                  <a:lnTo>
                    <a:pt x="4150" y="5817"/>
                  </a:lnTo>
                  <a:lnTo>
                    <a:pt x="4028" y="6305"/>
                  </a:lnTo>
                  <a:lnTo>
                    <a:pt x="3865" y="7241"/>
                  </a:lnTo>
                  <a:lnTo>
                    <a:pt x="3784" y="7729"/>
                  </a:lnTo>
                  <a:lnTo>
                    <a:pt x="3621" y="8217"/>
                  </a:lnTo>
                  <a:lnTo>
                    <a:pt x="3539" y="8461"/>
                  </a:lnTo>
                  <a:lnTo>
                    <a:pt x="3377" y="8705"/>
                  </a:lnTo>
                  <a:lnTo>
                    <a:pt x="3173" y="8909"/>
                  </a:lnTo>
                  <a:lnTo>
                    <a:pt x="2970" y="9071"/>
                  </a:lnTo>
                  <a:lnTo>
                    <a:pt x="2645" y="9234"/>
                  </a:lnTo>
                  <a:lnTo>
                    <a:pt x="2319" y="9356"/>
                  </a:lnTo>
                  <a:lnTo>
                    <a:pt x="1668" y="9519"/>
                  </a:lnTo>
                  <a:lnTo>
                    <a:pt x="1140" y="9722"/>
                  </a:lnTo>
                  <a:lnTo>
                    <a:pt x="896" y="9844"/>
                  </a:lnTo>
                  <a:lnTo>
                    <a:pt x="651" y="9966"/>
                  </a:lnTo>
                  <a:lnTo>
                    <a:pt x="448" y="10129"/>
                  </a:lnTo>
                  <a:lnTo>
                    <a:pt x="245" y="10332"/>
                  </a:lnTo>
                  <a:lnTo>
                    <a:pt x="123" y="10536"/>
                  </a:lnTo>
                  <a:lnTo>
                    <a:pt x="1" y="10820"/>
                  </a:lnTo>
                  <a:lnTo>
                    <a:pt x="1" y="10902"/>
                  </a:lnTo>
                  <a:lnTo>
                    <a:pt x="1" y="10983"/>
                  </a:lnTo>
                  <a:lnTo>
                    <a:pt x="82" y="11024"/>
                  </a:lnTo>
                  <a:lnTo>
                    <a:pt x="123" y="11064"/>
                  </a:lnTo>
                  <a:lnTo>
                    <a:pt x="285" y="11064"/>
                  </a:lnTo>
                  <a:lnTo>
                    <a:pt x="326" y="10983"/>
                  </a:lnTo>
                  <a:lnTo>
                    <a:pt x="367" y="10942"/>
                  </a:lnTo>
                  <a:lnTo>
                    <a:pt x="489" y="10698"/>
                  </a:lnTo>
                  <a:lnTo>
                    <a:pt x="611" y="10495"/>
                  </a:lnTo>
                  <a:lnTo>
                    <a:pt x="814" y="10332"/>
                  </a:lnTo>
                  <a:lnTo>
                    <a:pt x="1018" y="10210"/>
                  </a:lnTo>
                  <a:lnTo>
                    <a:pt x="1262" y="10088"/>
                  </a:lnTo>
                  <a:lnTo>
                    <a:pt x="1506" y="10007"/>
                  </a:lnTo>
                  <a:lnTo>
                    <a:pt x="1994" y="9844"/>
                  </a:lnTo>
                  <a:lnTo>
                    <a:pt x="2482" y="9722"/>
                  </a:lnTo>
                  <a:lnTo>
                    <a:pt x="2929" y="9519"/>
                  </a:lnTo>
                  <a:lnTo>
                    <a:pt x="3133" y="9437"/>
                  </a:lnTo>
                  <a:lnTo>
                    <a:pt x="3336" y="9275"/>
                  </a:lnTo>
                  <a:lnTo>
                    <a:pt x="3539" y="9112"/>
                  </a:lnTo>
                  <a:lnTo>
                    <a:pt x="3702" y="8909"/>
                  </a:lnTo>
                  <a:lnTo>
                    <a:pt x="3824" y="8705"/>
                  </a:lnTo>
                  <a:lnTo>
                    <a:pt x="3946" y="8502"/>
                  </a:lnTo>
                  <a:lnTo>
                    <a:pt x="4109" y="8095"/>
                  </a:lnTo>
                  <a:lnTo>
                    <a:pt x="4190" y="7648"/>
                  </a:lnTo>
                  <a:lnTo>
                    <a:pt x="4272" y="7160"/>
                  </a:lnTo>
                  <a:lnTo>
                    <a:pt x="4353" y="6712"/>
                  </a:lnTo>
                  <a:lnTo>
                    <a:pt x="4434" y="6265"/>
                  </a:lnTo>
                  <a:lnTo>
                    <a:pt x="4556" y="5817"/>
                  </a:lnTo>
                  <a:lnTo>
                    <a:pt x="4800" y="5410"/>
                  </a:lnTo>
                  <a:lnTo>
                    <a:pt x="5045" y="5085"/>
                  </a:lnTo>
                  <a:lnTo>
                    <a:pt x="5411" y="4800"/>
                  </a:lnTo>
                  <a:lnTo>
                    <a:pt x="5777" y="4556"/>
                  </a:lnTo>
                  <a:lnTo>
                    <a:pt x="6143" y="4312"/>
                  </a:lnTo>
                  <a:lnTo>
                    <a:pt x="6956" y="3865"/>
                  </a:lnTo>
                  <a:lnTo>
                    <a:pt x="7322" y="3621"/>
                  </a:lnTo>
                  <a:lnTo>
                    <a:pt x="7648" y="3336"/>
                  </a:lnTo>
                  <a:lnTo>
                    <a:pt x="7810" y="3092"/>
                  </a:lnTo>
                  <a:lnTo>
                    <a:pt x="7973" y="2848"/>
                  </a:lnTo>
                  <a:lnTo>
                    <a:pt x="8177" y="2360"/>
                  </a:lnTo>
                  <a:lnTo>
                    <a:pt x="8339" y="1872"/>
                  </a:lnTo>
                  <a:lnTo>
                    <a:pt x="8543" y="1384"/>
                  </a:lnTo>
                  <a:lnTo>
                    <a:pt x="8787" y="1058"/>
                  </a:lnTo>
                  <a:lnTo>
                    <a:pt x="9071" y="773"/>
                  </a:lnTo>
                  <a:lnTo>
                    <a:pt x="9397" y="611"/>
                  </a:lnTo>
                  <a:lnTo>
                    <a:pt x="9763" y="448"/>
                  </a:lnTo>
                  <a:lnTo>
                    <a:pt x="10170" y="407"/>
                  </a:lnTo>
                  <a:lnTo>
                    <a:pt x="10617" y="407"/>
                  </a:lnTo>
                  <a:lnTo>
                    <a:pt x="11065" y="448"/>
                  </a:lnTo>
                  <a:lnTo>
                    <a:pt x="11512" y="570"/>
                  </a:lnTo>
                  <a:lnTo>
                    <a:pt x="11919" y="733"/>
                  </a:lnTo>
                  <a:lnTo>
                    <a:pt x="12326" y="936"/>
                  </a:lnTo>
                  <a:lnTo>
                    <a:pt x="12692" y="1221"/>
                  </a:lnTo>
                  <a:lnTo>
                    <a:pt x="13017" y="1506"/>
                  </a:lnTo>
                  <a:lnTo>
                    <a:pt x="13098" y="1546"/>
                  </a:lnTo>
                  <a:lnTo>
                    <a:pt x="13220" y="1546"/>
                  </a:lnTo>
                  <a:lnTo>
                    <a:pt x="13302" y="1506"/>
                  </a:lnTo>
                  <a:lnTo>
                    <a:pt x="13342" y="1424"/>
                  </a:lnTo>
                  <a:lnTo>
                    <a:pt x="13342" y="1384"/>
                  </a:lnTo>
                  <a:lnTo>
                    <a:pt x="13342" y="1302"/>
                  </a:lnTo>
                  <a:lnTo>
                    <a:pt x="13302" y="1221"/>
                  </a:lnTo>
                  <a:lnTo>
                    <a:pt x="13017" y="936"/>
                  </a:lnTo>
                  <a:lnTo>
                    <a:pt x="12651" y="692"/>
                  </a:lnTo>
                  <a:lnTo>
                    <a:pt x="12326" y="489"/>
                  </a:lnTo>
                  <a:lnTo>
                    <a:pt x="11919" y="285"/>
                  </a:lnTo>
                  <a:lnTo>
                    <a:pt x="11512" y="163"/>
                  </a:lnTo>
                  <a:lnTo>
                    <a:pt x="11105" y="41"/>
                  </a:lnTo>
                  <a:lnTo>
                    <a:pt x="106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5"/>
            <p:cNvSpPr/>
            <p:nvPr/>
          </p:nvSpPr>
          <p:spPr>
            <a:xfrm>
              <a:off x="3711675" y="517913"/>
              <a:ext cx="251300" cy="1377347"/>
            </a:xfrm>
            <a:custGeom>
              <a:avLst/>
              <a:gdLst/>
              <a:ahLst/>
              <a:cxnLst/>
              <a:rect l="l" t="t" r="r" b="b"/>
              <a:pathLst>
                <a:path w="5492" h="30101" extrusionOk="0">
                  <a:moveTo>
                    <a:pt x="163" y="0"/>
                  </a:moveTo>
                  <a:lnTo>
                    <a:pt x="82" y="41"/>
                  </a:lnTo>
                  <a:lnTo>
                    <a:pt x="41" y="82"/>
                  </a:lnTo>
                  <a:lnTo>
                    <a:pt x="0" y="163"/>
                  </a:lnTo>
                  <a:lnTo>
                    <a:pt x="0" y="245"/>
                  </a:lnTo>
                  <a:lnTo>
                    <a:pt x="41" y="285"/>
                  </a:lnTo>
                  <a:lnTo>
                    <a:pt x="123" y="367"/>
                  </a:lnTo>
                  <a:lnTo>
                    <a:pt x="407" y="529"/>
                  </a:lnTo>
                  <a:lnTo>
                    <a:pt x="692" y="692"/>
                  </a:lnTo>
                  <a:lnTo>
                    <a:pt x="977" y="895"/>
                  </a:lnTo>
                  <a:lnTo>
                    <a:pt x="1221" y="1099"/>
                  </a:lnTo>
                  <a:lnTo>
                    <a:pt x="1668" y="1587"/>
                  </a:lnTo>
                  <a:lnTo>
                    <a:pt x="2034" y="2156"/>
                  </a:lnTo>
                  <a:lnTo>
                    <a:pt x="2319" y="2726"/>
                  </a:lnTo>
                  <a:lnTo>
                    <a:pt x="2604" y="3336"/>
                  </a:lnTo>
                  <a:lnTo>
                    <a:pt x="2766" y="3987"/>
                  </a:lnTo>
                  <a:lnTo>
                    <a:pt x="2889" y="4638"/>
                  </a:lnTo>
                  <a:lnTo>
                    <a:pt x="3011" y="5451"/>
                  </a:lnTo>
                  <a:lnTo>
                    <a:pt x="3051" y="6265"/>
                  </a:lnTo>
                  <a:lnTo>
                    <a:pt x="3051" y="7078"/>
                  </a:lnTo>
                  <a:lnTo>
                    <a:pt x="3011" y="7892"/>
                  </a:lnTo>
                  <a:lnTo>
                    <a:pt x="2929" y="9559"/>
                  </a:lnTo>
                  <a:lnTo>
                    <a:pt x="2929" y="10373"/>
                  </a:lnTo>
                  <a:lnTo>
                    <a:pt x="2929" y="11186"/>
                  </a:lnTo>
                  <a:lnTo>
                    <a:pt x="3011" y="11959"/>
                  </a:lnTo>
                  <a:lnTo>
                    <a:pt x="3133" y="12691"/>
                  </a:lnTo>
                  <a:lnTo>
                    <a:pt x="3295" y="13424"/>
                  </a:lnTo>
                  <a:lnTo>
                    <a:pt x="3539" y="14156"/>
                  </a:lnTo>
                  <a:lnTo>
                    <a:pt x="4149" y="15579"/>
                  </a:lnTo>
                  <a:lnTo>
                    <a:pt x="4434" y="16312"/>
                  </a:lnTo>
                  <a:lnTo>
                    <a:pt x="4678" y="17044"/>
                  </a:lnTo>
                  <a:lnTo>
                    <a:pt x="4882" y="17857"/>
                  </a:lnTo>
                  <a:lnTo>
                    <a:pt x="4963" y="18630"/>
                  </a:lnTo>
                  <a:lnTo>
                    <a:pt x="5004" y="19444"/>
                  </a:lnTo>
                  <a:lnTo>
                    <a:pt x="4963" y="20257"/>
                  </a:lnTo>
                  <a:lnTo>
                    <a:pt x="4922" y="21071"/>
                  </a:lnTo>
                  <a:lnTo>
                    <a:pt x="4800" y="21884"/>
                  </a:lnTo>
                  <a:lnTo>
                    <a:pt x="4597" y="23511"/>
                  </a:lnTo>
                  <a:lnTo>
                    <a:pt x="4516" y="24325"/>
                  </a:lnTo>
                  <a:lnTo>
                    <a:pt x="4434" y="25138"/>
                  </a:lnTo>
                  <a:lnTo>
                    <a:pt x="4394" y="25992"/>
                  </a:lnTo>
                  <a:lnTo>
                    <a:pt x="4394" y="26806"/>
                  </a:lnTo>
                  <a:lnTo>
                    <a:pt x="4475" y="27620"/>
                  </a:lnTo>
                  <a:lnTo>
                    <a:pt x="4597" y="28433"/>
                  </a:lnTo>
                  <a:lnTo>
                    <a:pt x="4841" y="29206"/>
                  </a:lnTo>
                  <a:lnTo>
                    <a:pt x="4963" y="29613"/>
                  </a:lnTo>
                  <a:lnTo>
                    <a:pt x="5126" y="29979"/>
                  </a:lnTo>
                  <a:lnTo>
                    <a:pt x="5207" y="30060"/>
                  </a:lnTo>
                  <a:lnTo>
                    <a:pt x="5248" y="30101"/>
                  </a:lnTo>
                  <a:lnTo>
                    <a:pt x="5329" y="30101"/>
                  </a:lnTo>
                  <a:lnTo>
                    <a:pt x="5410" y="30060"/>
                  </a:lnTo>
                  <a:lnTo>
                    <a:pt x="5451" y="30019"/>
                  </a:lnTo>
                  <a:lnTo>
                    <a:pt x="5492" y="29938"/>
                  </a:lnTo>
                  <a:lnTo>
                    <a:pt x="5492" y="29857"/>
                  </a:lnTo>
                  <a:lnTo>
                    <a:pt x="5492" y="29775"/>
                  </a:lnTo>
                  <a:lnTo>
                    <a:pt x="5207" y="29084"/>
                  </a:lnTo>
                  <a:lnTo>
                    <a:pt x="5004" y="28352"/>
                  </a:lnTo>
                  <a:lnTo>
                    <a:pt x="4841" y="27620"/>
                  </a:lnTo>
                  <a:lnTo>
                    <a:pt x="4800" y="26847"/>
                  </a:lnTo>
                  <a:lnTo>
                    <a:pt x="4760" y="26074"/>
                  </a:lnTo>
                  <a:lnTo>
                    <a:pt x="4800" y="25301"/>
                  </a:lnTo>
                  <a:lnTo>
                    <a:pt x="4882" y="24569"/>
                  </a:lnTo>
                  <a:lnTo>
                    <a:pt x="4963" y="23796"/>
                  </a:lnTo>
                  <a:lnTo>
                    <a:pt x="5166" y="22210"/>
                  </a:lnTo>
                  <a:lnTo>
                    <a:pt x="5288" y="21396"/>
                  </a:lnTo>
                  <a:lnTo>
                    <a:pt x="5329" y="20583"/>
                  </a:lnTo>
                  <a:lnTo>
                    <a:pt x="5370" y="19810"/>
                  </a:lnTo>
                  <a:lnTo>
                    <a:pt x="5370" y="18996"/>
                  </a:lnTo>
                  <a:lnTo>
                    <a:pt x="5329" y="18183"/>
                  </a:lnTo>
                  <a:lnTo>
                    <a:pt x="5166" y="17369"/>
                  </a:lnTo>
                  <a:lnTo>
                    <a:pt x="4963" y="16637"/>
                  </a:lnTo>
                  <a:lnTo>
                    <a:pt x="4719" y="15905"/>
                  </a:lnTo>
                  <a:lnTo>
                    <a:pt x="4109" y="14481"/>
                  </a:lnTo>
                  <a:lnTo>
                    <a:pt x="3824" y="13708"/>
                  </a:lnTo>
                  <a:lnTo>
                    <a:pt x="3580" y="12935"/>
                  </a:lnTo>
                  <a:lnTo>
                    <a:pt x="3417" y="12163"/>
                  </a:lnTo>
                  <a:lnTo>
                    <a:pt x="3336" y="11349"/>
                  </a:lnTo>
                  <a:lnTo>
                    <a:pt x="3295" y="10536"/>
                  </a:lnTo>
                  <a:lnTo>
                    <a:pt x="3336" y="9722"/>
                  </a:lnTo>
                  <a:lnTo>
                    <a:pt x="3377" y="8095"/>
                  </a:lnTo>
                  <a:lnTo>
                    <a:pt x="3417" y="7281"/>
                  </a:lnTo>
                  <a:lnTo>
                    <a:pt x="3417" y="6468"/>
                  </a:lnTo>
                  <a:lnTo>
                    <a:pt x="3417" y="5654"/>
                  </a:lnTo>
                  <a:lnTo>
                    <a:pt x="3336" y="4841"/>
                  </a:lnTo>
                  <a:lnTo>
                    <a:pt x="3214" y="4109"/>
                  </a:lnTo>
                  <a:lnTo>
                    <a:pt x="3011" y="3377"/>
                  </a:lnTo>
                  <a:lnTo>
                    <a:pt x="2766" y="2685"/>
                  </a:lnTo>
                  <a:lnTo>
                    <a:pt x="2400" y="2034"/>
                  </a:lnTo>
                  <a:lnTo>
                    <a:pt x="1994" y="1424"/>
                  </a:lnTo>
                  <a:lnTo>
                    <a:pt x="1790" y="1139"/>
                  </a:lnTo>
                  <a:lnTo>
                    <a:pt x="1546" y="855"/>
                  </a:lnTo>
                  <a:lnTo>
                    <a:pt x="1261" y="611"/>
                  </a:lnTo>
                  <a:lnTo>
                    <a:pt x="977" y="367"/>
                  </a:lnTo>
                  <a:lnTo>
                    <a:pt x="651" y="204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5"/>
            <p:cNvSpPr/>
            <p:nvPr/>
          </p:nvSpPr>
          <p:spPr>
            <a:xfrm>
              <a:off x="3495785" y="326184"/>
              <a:ext cx="338789" cy="253176"/>
            </a:xfrm>
            <a:custGeom>
              <a:avLst/>
              <a:gdLst/>
              <a:ahLst/>
              <a:cxnLst/>
              <a:rect l="l" t="t" r="r" b="b"/>
              <a:pathLst>
                <a:path w="7404" h="5533" extrusionOk="0">
                  <a:moveTo>
                    <a:pt x="6386" y="1"/>
                  </a:moveTo>
                  <a:lnTo>
                    <a:pt x="6183" y="41"/>
                  </a:lnTo>
                  <a:lnTo>
                    <a:pt x="6020" y="164"/>
                  </a:lnTo>
                  <a:lnTo>
                    <a:pt x="5898" y="286"/>
                  </a:lnTo>
                  <a:lnTo>
                    <a:pt x="5776" y="489"/>
                  </a:lnTo>
                  <a:lnTo>
                    <a:pt x="5654" y="692"/>
                  </a:lnTo>
                  <a:lnTo>
                    <a:pt x="5613" y="936"/>
                  </a:lnTo>
                  <a:lnTo>
                    <a:pt x="5532" y="1140"/>
                  </a:lnTo>
                  <a:lnTo>
                    <a:pt x="5532" y="1465"/>
                  </a:lnTo>
                  <a:lnTo>
                    <a:pt x="5451" y="1750"/>
                  </a:lnTo>
                  <a:lnTo>
                    <a:pt x="5329" y="1384"/>
                  </a:lnTo>
                  <a:lnTo>
                    <a:pt x="5247" y="1221"/>
                  </a:lnTo>
                  <a:lnTo>
                    <a:pt x="5125" y="1058"/>
                  </a:lnTo>
                  <a:lnTo>
                    <a:pt x="4922" y="814"/>
                  </a:lnTo>
                  <a:lnTo>
                    <a:pt x="4637" y="611"/>
                  </a:lnTo>
                  <a:lnTo>
                    <a:pt x="4515" y="570"/>
                  </a:lnTo>
                  <a:lnTo>
                    <a:pt x="4352" y="530"/>
                  </a:lnTo>
                  <a:lnTo>
                    <a:pt x="4190" y="570"/>
                  </a:lnTo>
                  <a:lnTo>
                    <a:pt x="4027" y="611"/>
                  </a:lnTo>
                  <a:lnTo>
                    <a:pt x="3905" y="692"/>
                  </a:lnTo>
                  <a:lnTo>
                    <a:pt x="3783" y="814"/>
                  </a:lnTo>
                  <a:lnTo>
                    <a:pt x="3661" y="977"/>
                  </a:lnTo>
                  <a:lnTo>
                    <a:pt x="3580" y="1140"/>
                  </a:lnTo>
                  <a:lnTo>
                    <a:pt x="3498" y="1465"/>
                  </a:lnTo>
                  <a:lnTo>
                    <a:pt x="3417" y="1791"/>
                  </a:lnTo>
                  <a:lnTo>
                    <a:pt x="3417" y="2157"/>
                  </a:lnTo>
                  <a:lnTo>
                    <a:pt x="3458" y="2523"/>
                  </a:lnTo>
                  <a:lnTo>
                    <a:pt x="3132" y="2238"/>
                  </a:lnTo>
                  <a:lnTo>
                    <a:pt x="2969" y="2157"/>
                  </a:lnTo>
                  <a:lnTo>
                    <a:pt x="2807" y="2075"/>
                  </a:lnTo>
                  <a:lnTo>
                    <a:pt x="2603" y="2035"/>
                  </a:lnTo>
                  <a:lnTo>
                    <a:pt x="2400" y="2075"/>
                  </a:lnTo>
                  <a:lnTo>
                    <a:pt x="2197" y="2116"/>
                  </a:lnTo>
                  <a:lnTo>
                    <a:pt x="1993" y="2238"/>
                  </a:lnTo>
                  <a:lnTo>
                    <a:pt x="1830" y="2360"/>
                  </a:lnTo>
                  <a:lnTo>
                    <a:pt x="1668" y="2523"/>
                  </a:lnTo>
                  <a:lnTo>
                    <a:pt x="1586" y="2685"/>
                  </a:lnTo>
                  <a:lnTo>
                    <a:pt x="1505" y="2889"/>
                  </a:lnTo>
                  <a:lnTo>
                    <a:pt x="1464" y="3092"/>
                  </a:lnTo>
                  <a:lnTo>
                    <a:pt x="1424" y="3255"/>
                  </a:lnTo>
                  <a:lnTo>
                    <a:pt x="1464" y="3458"/>
                  </a:lnTo>
                  <a:lnTo>
                    <a:pt x="1505" y="3662"/>
                  </a:lnTo>
                  <a:lnTo>
                    <a:pt x="1505" y="3662"/>
                  </a:lnTo>
                  <a:lnTo>
                    <a:pt x="1302" y="3621"/>
                  </a:lnTo>
                  <a:lnTo>
                    <a:pt x="1098" y="3580"/>
                  </a:lnTo>
                  <a:lnTo>
                    <a:pt x="854" y="3621"/>
                  </a:lnTo>
                  <a:lnTo>
                    <a:pt x="570" y="3743"/>
                  </a:lnTo>
                  <a:lnTo>
                    <a:pt x="325" y="3865"/>
                  </a:lnTo>
                  <a:lnTo>
                    <a:pt x="163" y="4109"/>
                  </a:lnTo>
                  <a:lnTo>
                    <a:pt x="41" y="4394"/>
                  </a:lnTo>
                  <a:lnTo>
                    <a:pt x="0" y="4557"/>
                  </a:lnTo>
                  <a:lnTo>
                    <a:pt x="0" y="4679"/>
                  </a:lnTo>
                  <a:lnTo>
                    <a:pt x="41" y="4841"/>
                  </a:lnTo>
                  <a:lnTo>
                    <a:pt x="81" y="5004"/>
                  </a:lnTo>
                  <a:lnTo>
                    <a:pt x="163" y="5126"/>
                  </a:lnTo>
                  <a:lnTo>
                    <a:pt x="285" y="5248"/>
                  </a:lnTo>
                  <a:lnTo>
                    <a:pt x="407" y="5329"/>
                  </a:lnTo>
                  <a:lnTo>
                    <a:pt x="570" y="5411"/>
                  </a:lnTo>
                  <a:lnTo>
                    <a:pt x="895" y="5492"/>
                  </a:lnTo>
                  <a:lnTo>
                    <a:pt x="1220" y="5533"/>
                  </a:lnTo>
                  <a:lnTo>
                    <a:pt x="1993" y="5533"/>
                  </a:lnTo>
                  <a:lnTo>
                    <a:pt x="2400" y="5492"/>
                  </a:lnTo>
                  <a:lnTo>
                    <a:pt x="3173" y="5370"/>
                  </a:lnTo>
                  <a:lnTo>
                    <a:pt x="3824" y="5248"/>
                  </a:lnTo>
                  <a:lnTo>
                    <a:pt x="4108" y="5167"/>
                  </a:lnTo>
                  <a:lnTo>
                    <a:pt x="4393" y="5045"/>
                  </a:lnTo>
                  <a:lnTo>
                    <a:pt x="4841" y="4801"/>
                  </a:lnTo>
                  <a:lnTo>
                    <a:pt x="5247" y="4516"/>
                  </a:lnTo>
                  <a:lnTo>
                    <a:pt x="5613" y="4190"/>
                  </a:lnTo>
                  <a:lnTo>
                    <a:pt x="5939" y="3865"/>
                  </a:lnTo>
                  <a:lnTo>
                    <a:pt x="6264" y="3458"/>
                  </a:lnTo>
                  <a:lnTo>
                    <a:pt x="6549" y="3052"/>
                  </a:lnTo>
                  <a:lnTo>
                    <a:pt x="6834" y="2645"/>
                  </a:lnTo>
                  <a:lnTo>
                    <a:pt x="7037" y="2197"/>
                  </a:lnTo>
                  <a:lnTo>
                    <a:pt x="7240" y="1750"/>
                  </a:lnTo>
                  <a:lnTo>
                    <a:pt x="7322" y="1506"/>
                  </a:lnTo>
                  <a:lnTo>
                    <a:pt x="7403" y="1262"/>
                  </a:lnTo>
                  <a:lnTo>
                    <a:pt x="7403" y="1058"/>
                  </a:lnTo>
                  <a:lnTo>
                    <a:pt x="7403" y="814"/>
                  </a:lnTo>
                  <a:lnTo>
                    <a:pt x="7322" y="570"/>
                  </a:lnTo>
                  <a:lnTo>
                    <a:pt x="7200" y="367"/>
                  </a:lnTo>
                  <a:lnTo>
                    <a:pt x="7078" y="204"/>
                  </a:lnTo>
                  <a:lnTo>
                    <a:pt x="6915" y="82"/>
                  </a:lnTo>
                  <a:lnTo>
                    <a:pt x="67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5"/>
            <p:cNvSpPr/>
            <p:nvPr/>
          </p:nvSpPr>
          <p:spPr>
            <a:xfrm>
              <a:off x="3694927" y="750550"/>
              <a:ext cx="174977" cy="83828"/>
            </a:xfrm>
            <a:custGeom>
              <a:avLst/>
              <a:gdLst/>
              <a:ahLst/>
              <a:cxnLst/>
              <a:rect l="l" t="t" r="r" b="b"/>
              <a:pathLst>
                <a:path w="3824" h="1832" extrusionOk="0">
                  <a:moveTo>
                    <a:pt x="204" y="1"/>
                  </a:moveTo>
                  <a:lnTo>
                    <a:pt x="122" y="42"/>
                  </a:lnTo>
                  <a:lnTo>
                    <a:pt x="41" y="82"/>
                  </a:lnTo>
                  <a:lnTo>
                    <a:pt x="0" y="123"/>
                  </a:lnTo>
                  <a:lnTo>
                    <a:pt x="0" y="204"/>
                  </a:lnTo>
                  <a:lnTo>
                    <a:pt x="0" y="286"/>
                  </a:lnTo>
                  <a:lnTo>
                    <a:pt x="41" y="367"/>
                  </a:lnTo>
                  <a:lnTo>
                    <a:pt x="122" y="408"/>
                  </a:lnTo>
                  <a:lnTo>
                    <a:pt x="651" y="408"/>
                  </a:lnTo>
                  <a:lnTo>
                    <a:pt x="1099" y="489"/>
                  </a:lnTo>
                  <a:lnTo>
                    <a:pt x="1546" y="570"/>
                  </a:lnTo>
                  <a:lnTo>
                    <a:pt x="1994" y="733"/>
                  </a:lnTo>
                  <a:lnTo>
                    <a:pt x="2400" y="937"/>
                  </a:lnTo>
                  <a:lnTo>
                    <a:pt x="2766" y="1181"/>
                  </a:lnTo>
                  <a:lnTo>
                    <a:pt x="3132" y="1465"/>
                  </a:lnTo>
                  <a:lnTo>
                    <a:pt x="3499" y="1791"/>
                  </a:lnTo>
                  <a:lnTo>
                    <a:pt x="3539" y="1831"/>
                  </a:lnTo>
                  <a:lnTo>
                    <a:pt x="3702" y="1831"/>
                  </a:lnTo>
                  <a:lnTo>
                    <a:pt x="3743" y="1791"/>
                  </a:lnTo>
                  <a:lnTo>
                    <a:pt x="3783" y="1709"/>
                  </a:lnTo>
                  <a:lnTo>
                    <a:pt x="3824" y="1628"/>
                  </a:lnTo>
                  <a:lnTo>
                    <a:pt x="3824" y="1587"/>
                  </a:lnTo>
                  <a:lnTo>
                    <a:pt x="3743" y="1506"/>
                  </a:lnTo>
                  <a:lnTo>
                    <a:pt x="3417" y="1140"/>
                  </a:lnTo>
                  <a:lnTo>
                    <a:pt x="3010" y="855"/>
                  </a:lnTo>
                  <a:lnTo>
                    <a:pt x="2604" y="570"/>
                  </a:lnTo>
                  <a:lnTo>
                    <a:pt x="2116" y="367"/>
                  </a:lnTo>
                  <a:lnTo>
                    <a:pt x="1668" y="204"/>
                  </a:lnTo>
                  <a:lnTo>
                    <a:pt x="1180" y="82"/>
                  </a:lnTo>
                  <a:lnTo>
                    <a:pt x="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5"/>
            <p:cNvSpPr/>
            <p:nvPr/>
          </p:nvSpPr>
          <p:spPr>
            <a:xfrm>
              <a:off x="3851284" y="638899"/>
              <a:ext cx="117276" cy="139652"/>
            </a:xfrm>
            <a:custGeom>
              <a:avLst/>
              <a:gdLst/>
              <a:ahLst/>
              <a:cxnLst/>
              <a:rect l="l" t="t" r="r" b="b"/>
              <a:pathLst>
                <a:path w="2563" h="3052" extrusionOk="0">
                  <a:moveTo>
                    <a:pt x="2278" y="0"/>
                  </a:moveTo>
                  <a:lnTo>
                    <a:pt x="1871" y="244"/>
                  </a:lnTo>
                  <a:lnTo>
                    <a:pt x="1505" y="489"/>
                  </a:lnTo>
                  <a:lnTo>
                    <a:pt x="1139" y="814"/>
                  </a:lnTo>
                  <a:lnTo>
                    <a:pt x="814" y="1139"/>
                  </a:lnTo>
                  <a:lnTo>
                    <a:pt x="570" y="1505"/>
                  </a:lnTo>
                  <a:lnTo>
                    <a:pt x="326" y="1912"/>
                  </a:lnTo>
                  <a:lnTo>
                    <a:pt x="163" y="2360"/>
                  </a:lnTo>
                  <a:lnTo>
                    <a:pt x="0" y="2807"/>
                  </a:lnTo>
                  <a:lnTo>
                    <a:pt x="0" y="2888"/>
                  </a:lnTo>
                  <a:lnTo>
                    <a:pt x="41" y="2970"/>
                  </a:lnTo>
                  <a:lnTo>
                    <a:pt x="122" y="3010"/>
                  </a:lnTo>
                  <a:lnTo>
                    <a:pt x="163" y="3051"/>
                  </a:lnTo>
                  <a:lnTo>
                    <a:pt x="326" y="3051"/>
                  </a:lnTo>
                  <a:lnTo>
                    <a:pt x="366" y="3010"/>
                  </a:lnTo>
                  <a:lnTo>
                    <a:pt x="407" y="2929"/>
                  </a:lnTo>
                  <a:lnTo>
                    <a:pt x="529" y="2522"/>
                  </a:lnTo>
                  <a:lnTo>
                    <a:pt x="692" y="2116"/>
                  </a:lnTo>
                  <a:lnTo>
                    <a:pt x="895" y="1749"/>
                  </a:lnTo>
                  <a:lnTo>
                    <a:pt x="1139" y="1383"/>
                  </a:lnTo>
                  <a:lnTo>
                    <a:pt x="1424" y="1058"/>
                  </a:lnTo>
                  <a:lnTo>
                    <a:pt x="1749" y="814"/>
                  </a:lnTo>
                  <a:lnTo>
                    <a:pt x="2115" y="570"/>
                  </a:lnTo>
                  <a:lnTo>
                    <a:pt x="2481" y="366"/>
                  </a:lnTo>
                  <a:lnTo>
                    <a:pt x="2563" y="285"/>
                  </a:lnTo>
                  <a:lnTo>
                    <a:pt x="2563" y="244"/>
                  </a:lnTo>
                  <a:lnTo>
                    <a:pt x="2563" y="163"/>
                  </a:lnTo>
                  <a:lnTo>
                    <a:pt x="2563" y="82"/>
                  </a:lnTo>
                  <a:lnTo>
                    <a:pt x="24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5"/>
            <p:cNvSpPr/>
            <p:nvPr/>
          </p:nvSpPr>
          <p:spPr>
            <a:xfrm>
              <a:off x="3761918" y="964610"/>
              <a:ext cx="106157" cy="119153"/>
            </a:xfrm>
            <a:custGeom>
              <a:avLst/>
              <a:gdLst/>
              <a:ahLst/>
              <a:cxnLst/>
              <a:rect l="l" t="t" r="r" b="b"/>
              <a:pathLst>
                <a:path w="2320" h="2604" extrusionOk="0">
                  <a:moveTo>
                    <a:pt x="123" y="1"/>
                  </a:moveTo>
                  <a:lnTo>
                    <a:pt x="41" y="82"/>
                  </a:lnTo>
                  <a:lnTo>
                    <a:pt x="1" y="123"/>
                  </a:lnTo>
                  <a:lnTo>
                    <a:pt x="1" y="204"/>
                  </a:lnTo>
                  <a:lnTo>
                    <a:pt x="41" y="285"/>
                  </a:lnTo>
                  <a:lnTo>
                    <a:pt x="82" y="326"/>
                  </a:lnTo>
                  <a:lnTo>
                    <a:pt x="163" y="367"/>
                  </a:lnTo>
                  <a:lnTo>
                    <a:pt x="489" y="530"/>
                  </a:lnTo>
                  <a:lnTo>
                    <a:pt x="774" y="733"/>
                  </a:lnTo>
                  <a:lnTo>
                    <a:pt x="1058" y="936"/>
                  </a:lnTo>
                  <a:lnTo>
                    <a:pt x="1302" y="1180"/>
                  </a:lnTo>
                  <a:lnTo>
                    <a:pt x="1506" y="1465"/>
                  </a:lnTo>
                  <a:lnTo>
                    <a:pt x="1709" y="1790"/>
                  </a:lnTo>
                  <a:lnTo>
                    <a:pt x="1831" y="2116"/>
                  </a:lnTo>
                  <a:lnTo>
                    <a:pt x="1953" y="2441"/>
                  </a:lnTo>
                  <a:lnTo>
                    <a:pt x="1994" y="2523"/>
                  </a:lnTo>
                  <a:lnTo>
                    <a:pt x="2035" y="2563"/>
                  </a:lnTo>
                  <a:lnTo>
                    <a:pt x="2116" y="2604"/>
                  </a:lnTo>
                  <a:lnTo>
                    <a:pt x="2197" y="2563"/>
                  </a:lnTo>
                  <a:lnTo>
                    <a:pt x="2238" y="2563"/>
                  </a:lnTo>
                  <a:lnTo>
                    <a:pt x="2319" y="2482"/>
                  </a:lnTo>
                  <a:lnTo>
                    <a:pt x="2319" y="2441"/>
                  </a:lnTo>
                  <a:lnTo>
                    <a:pt x="2319" y="2319"/>
                  </a:lnTo>
                  <a:lnTo>
                    <a:pt x="2197" y="1953"/>
                  </a:lnTo>
                  <a:lnTo>
                    <a:pt x="2035" y="1587"/>
                  </a:lnTo>
                  <a:lnTo>
                    <a:pt x="1831" y="1221"/>
                  </a:lnTo>
                  <a:lnTo>
                    <a:pt x="1587" y="896"/>
                  </a:lnTo>
                  <a:lnTo>
                    <a:pt x="1302" y="611"/>
                  </a:lnTo>
                  <a:lnTo>
                    <a:pt x="977" y="367"/>
                  </a:lnTo>
                  <a:lnTo>
                    <a:pt x="652" y="163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5"/>
            <p:cNvSpPr/>
            <p:nvPr/>
          </p:nvSpPr>
          <p:spPr>
            <a:xfrm>
              <a:off x="3873615" y="1003688"/>
              <a:ext cx="80076" cy="147110"/>
            </a:xfrm>
            <a:custGeom>
              <a:avLst/>
              <a:gdLst/>
              <a:ahLst/>
              <a:cxnLst/>
              <a:rect l="l" t="t" r="r" b="b"/>
              <a:pathLst>
                <a:path w="1750" h="3215" extrusionOk="0">
                  <a:moveTo>
                    <a:pt x="1546" y="1"/>
                  </a:moveTo>
                  <a:lnTo>
                    <a:pt x="1465" y="42"/>
                  </a:lnTo>
                  <a:lnTo>
                    <a:pt x="1139" y="286"/>
                  </a:lnTo>
                  <a:lnTo>
                    <a:pt x="814" y="611"/>
                  </a:lnTo>
                  <a:lnTo>
                    <a:pt x="570" y="936"/>
                  </a:lnTo>
                  <a:lnTo>
                    <a:pt x="326" y="1343"/>
                  </a:lnTo>
                  <a:lnTo>
                    <a:pt x="163" y="1709"/>
                  </a:lnTo>
                  <a:lnTo>
                    <a:pt x="41" y="2157"/>
                  </a:lnTo>
                  <a:lnTo>
                    <a:pt x="0" y="2564"/>
                  </a:lnTo>
                  <a:lnTo>
                    <a:pt x="0" y="3011"/>
                  </a:lnTo>
                  <a:lnTo>
                    <a:pt x="41" y="3092"/>
                  </a:lnTo>
                  <a:lnTo>
                    <a:pt x="82" y="3174"/>
                  </a:lnTo>
                  <a:lnTo>
                    <a:pt x="122" y="3214"/>
                  </a:lnTo>
                  <a:lnTo>
                    <a:pt x="285" y="3214"/>
                  </a:lnTo>
                  <a:lnTo>
                    <a:pt x="366" y="3174"/>
                  </a:lnTo>
                  <a:lnTo>
                    <a:pt x="407" y="3092"/>
                  </a:lnTo>
                  <a:lnTo>
                    <a:pt x="407" y="3011"/>
                  </a:lnTo>
                  <a:lnTo>
                    <a:pt x="407" y="2645"/>
                  </a:lnTo>
                  <a:lnTo>
                    <a:pt x="448" y="2238"/>
                  </a:lnTo>
                  <a:lnTo>
                    <a:pt x="529" y="1872"/>
                  </a:lnTo>
                  <a:lnTo>
                    <a:pt x="692" y="1506"/>
                  </a:lnTo>
                  <a:lnTo>
                    <a:pt x="855" y="1181"/>
                  </a:lnTo>
                  <a:lnTo>
                    <a:pt x="1099" y="896"/>
                  </a:lnTo>
                  <a:lnTo>
                    <a:pt x="1383" y="611"/>
                  </a:lnTo>
                  <a:lnTo>
                    <a:pt x="1668" y="367"/>
                  </a:lnTo>
                  <a:lnTo>
                    <a:pt x="1749" y="286"/>
                  </a:lnTo>
                  <a:lnTo>
                    <a:pt x="1749" y="245"/>
                  </a:lnTo>
                  <a:lnTo>
                    <a:pt x="1749" y="164"/>
                  </a:lnTo>
                  <a:lnTo>
                    <a:pt x="1749" y="82"/>
                  </a:lnTo>
                  <a:lnTo>
                    <a:pt x="1668" y="42"/>
                  </a:lnTo>
                  <a:lnTo>
                    <a:pt x="16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5"/>
            <p:cNvSpPr/>
            <p:nvPr/>
          </p:nvSpPr>
          <p:spPr>
            <a:xfrm>
              <a:off x="3830785" y="1215871"/>
              <a:ext cx="111740" cy="102451"/>
            </a:xfrm>
            <a:custGeom>
              <a:avLst/>
              <a:gdLst/>
              <a:ahLst/>
              <a:cxnLst/>
              <a:rect l="l" t="t" r="r" b="b"/>
              <a:pathLst>
                <a:path w="2442" h="2239" extrusionOk="0">
                  <a:moveTo>
                    <a:pt x="82" y="1"/>
                  </a:moveTo>
                  <a:lnTo>
                    <a:pt x="41" y="42"/>
                  </a:lnTo>
                  <a:lnTo>
                    <a:pt x="1" y="123"/>
                  </a:lnTo>
                  <a:lnTo>
                    <a:pt x="1" y="204"/>
                  </a:lnTo>
                  <a:lnTo>
                    <a:pt x="1" y="286"/>
                  </a:lnTo>
                  <a:lnTo>
                    <a:pt x="41" y="326"/>
                  </a:lnTo>
                  <a:lnTo>
                    <a:pt x="123" y="367"/>
                  </a:lnTo>
                  <a:lnTo>
                    <a:pt x="448" y="448"/>
                  </a:lnTo>
                  <a:lnTo>
                    <a:pt x="774" y="570"/>
                  </a:lnTo>
                  <a:lnTo>
                    <a:pt x="1058" y="774"/>
                  </a:lnTo>
                  <a:lnTo>
                    <a:pt x="1343" y="977"/>
                  </a:lnTo>
                  <a:lnTo>
                    <a:pt x="1546" y="1221"/>
                  </a:lnTo>
                  <a:lnTo>
                    <a:pt x="1750" y="1506"/>
                  </a:lnTo>
                  <a:lnTo>
                    <a:pt x="1913" y="1791"/>
                  </a:lnTo>
                  <a:lnTo>
                    <a:pt x="2035" y="2116"/>
                  </a:lnTo>
                  <a:lnTo>
                    <a:pt x="2075" y="2197"/>
                  </a:lnTo>
                  <a:lnTo>
                    <a:pt x="2116" y="2238"/>
                  </a:lnTo>
                  <a:lnTo>
                    <a:pt x="2279" y="2238"/>
                  </a:lnTo>
                  <a:lnTo>
                    <a:pt x="2360" y="2197"/>
                  </a:lnTo>
                  <a:lnTo>
                    <a:pt x="2401" y="2157"/>
                  </a:lnTo>
                  <a:lnTo>
                    <a:pt x="2441" y="2075"/>
                  </a:lnTo>
                  <a:lnTo>
                    <a:pt x="2401" y="1994"/>
                  </a:lnTo>
                  <a:lnTo>
                    <a:pt x="2279" y="1628"/>
                  </a:lnTo>
                  <a:lnTo>
                    <a:pt x="2116" y="1303"/>
                  </a:lnTo>
                  <a:lnTo>
                    <a:pt x="1872" y="977"/>
                  </a:lnTo>
                  <a:lnTo>
                    <a:pt x="1628" y="692"/>
                  </a:lnTo>
                  <a:lnTo>
                    <a:pt x="1302" y="448"/>
                  </a:lnTo>
                  <a:lnTo>
                    <a:pt x="977" y="245"/>
                  </a:lnTo>
                  <a:lnTo>
                    <a:pt x="611" y="82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5"/>
            <p:cNvSpPr/>
            <p:nvPr/>
          </p:nvSpPr>
          <p:spPr>
            <a:xfrm>
              <a:off x="3940605" y="1357357"/>
              <a:ext cx="128487" cy="102405"/>
            </a:xfrm>
            <a:custGeom>
              <a:avLst/>
              <a:gdLst/>
              <a:ahLst/>
              <a:cxnLst/>
              <a:rect l="l" t="t" r="r" b="b"/>
              <a:pathLst>
                <a:path w="2808" h="2238" extrusionOk="0">
                  <a:moveTo>
                    <a:pt x="2563" y="0"/>
                  </a:moveTo>
                  <a:lnTo>
                    <a:pt x="2156" y="122"/>
                  </a:lnTo>
                  <a:lnTo>
                    <a:pt x="1790" y="285"/>
                  </a:lnTo>
                  <a:lnTo>
                    <a:pt x="1424" y="448"/>
                  </a:lnTo>
                  <a:lnTo>
                    <a:pt x="1099" y="692"/>
                  </a:lnTo>
                  <a:lnTo>
                    <a:pt x="774" y="977"/>
                  </a:lnTo>
                  <a:lnTo>
                    <a:pt x="489" y="1261"/>
                  </a:lnTo>
                  <a:lnTo>
                    <a:pt x="245" y="1587"/>
                  </a:lnTo>
                  <a:lnTo>
                    <a:pt x="41" y="1953"/>
                  </a:lnTo>
                  <a:lnTo>
                    <a:pt x="1" y="2034"/>
                  </a:lnTo>
                  <a:lnTo>
                    <a:pt x="41" y="2116"/>
                  </a:lnTo>
                  <a:lnTo>
                    <a:pt x="82" y="2156"/>
                  </a:lnTo>
                  <a:lnTo>
                    <a:pt x="123" y="2238"/>
                  </a:lnTo>
                  <a:lnTo>
                    <a:pt x="245" y="2238"/>
                  </a:lnTo>
                  <a:lnTo>
                    <a:pt x="326" y="2197"/>
                  </a:lnTo>
                  <a:lnTo>
                    <a:pt x="367" y="2156"/>
                  </a:lnTo>
                  <a:lnTo>
                    <a:pt x="570" y="1831"/>
                  </a:lnTo>
                  <a:lnTo>
                    <a:pt x="814" y="1546"/>
                  </a:lnTo>
                  <a:lnTo>
                    <a:pt x="1058" y="1261"/>
                  </a:lnTo>
                  <a:lnTo>
                    <a:pt x="1343" y="1017"/>
                  </a:lnTo>
                  <a:lnTo>
                    <a:pt x="1628" y="814"/>
                  </a:lnTo>
                  <a:lnTo>
                    <a:pt x="1953" y="611"/>
                  </a:lnTo>
                  <a:lnTo>
                    <a:pt x="2319" y="488"/>
                  </a:lnTo>
                  <a:lnTo>
                    <a:pt x="2685" y="366"/>
                  </a:lnTo>
                  <a:lnTo>
                    <a:pt x="2726" y="366"/>
                  </a:lnTo>
                  <a:lnTo>
                    <a:pt x="2807" y="285"/>
                  </a:lnTo>
                  <a:lnTo>
                    <a:pt x="2807" y="204"/>
                  </a:lnTo>
                  <a:lnTo>
                    <a:pt x="2807" y="163"/>
                  </a:lnTo>
                  <a:lnTo>
                    <a:pt x="2767" y="82"/>
                  </a:lnTo>
                  <a:lnTo>
                    <a:pt x="2726" y="41"/>
                  </a:lnTo>
                  <a:lnTo>
                    <a:pt x="26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5"/>
            <p:cNvSpPr/>
            <p:nvPr/>
          </p:nvSpPr>
          <p:spPr>
            <a:xfrm>
              <a:off x="3925734" y="1658861"/>
              <a:ext cx="119153" cy="169440"/>
            </a:xfrm>
            <a:custGeom>
              <a:avLst/>
              <a:gdLst/>
              <a:ahLst/>
              <a:cxnLst/>
              <a:rect l="l" t="t" r="r" b="b"/>
              <a:pathLst>
                <a:path w="2604" h="3703" extrusionOk="0">
                  <a:moveTo>
                    <a:pt x="2441" y="1"/>
                  </a:moveTo>
                  <a:lnTo>
                    <a:pt x="2359" y="42"/>
                  </a:lnTo>
                  <a:lnTo>
                    <a:pt x="1871" y="286"/>
                  </a:lnTo>
                  <a:lnTo>
                    <a:pt x="1383" y="611"/>
                  </a:lnTo>
                  <a:lnTo>
                    <a:pt x="976" y="977"/>
                  </a:lnTo>
                  <a:lnTo>
                    <a:pt x="651" y="1425"/>
                  </a:lnTo>
                  <a:lnTo>
                    <a:pt x="366" y="1913"/>
                  </a:lnTo>
                  <a:lnTo>
                    <a:pt x="163" y="2401"/>
                  </a:lnTo>
                  <a:lnTo>
                    <a:pt x="41" y="2970"/>
                  </a:lnTo>
                  <a:lnTo>
                    <a:pt x="0" y="3540"/>
                  </a:lnTo>
                  <a:lnTo>
                    <a:pt x="41" y="3621"/>
                  </a:lnTo>
                  <a:lnTo>
                    <a:pt x="82" y="3662"/>
                  </a:lnTo>
                  <a:lnTo>
                    <a:pt x="122" y="3702"/>
                  </a:lnTo>
                  <a:lnTo>
                    <a:pt x="285" y="3702"/>
                  </a:lnTo>
                  <a:lnTo>
                    <a:pt x="326" y="3662"/>
                  </a:lnTo>
                  <a:lnTo>
                    <a:pt x="366" y="3621"/>
                  </a:lnTo>
                  <a:lnTo>
                    <a:pt x="407" y="3540"/>
                  </a:lnTo>
                  <a:lnTo>
                    <a:pt x="448" y="3011"/>
                  </a:lnTo>
                  <a:lnTo>
                    <a:pt x="529" y="2563"/>
                  </a:lnTo>
                  <a:lnTo>
                    <a:pt x="732" y="2075"/>
                  </a:lnTo>
                  <a:lnTo>
                    <a:pt x="976" y="1669"/>
                  </a:lnTo>
                  <a:lnTo>
                    <a:pt x="1261" y="1262"/>
                  </a:lnTo>
                  <a:lnTo>
                    <a:pt x="1627" y="936"/>
                  </a:lnTo>
                  <a:lnTo>
                    <a:pt x="2034" y="652"/>
                  </a:lnTo>
                  <a:lnTo>
                    <a:pt x="2481" y="408"/>
                  </a:lnTo>
                  <a:lnTo>
                    <a:pt x="2563" y="367"/>
                  </a:lnTo>
                  <a:lnTo>
                    <a:pt x="2604" y="326"/>
                  </a:lnTo>
                  <a:lnTo>
                    <a:pt x="2604" y="245"/>
                  </a:lnTo>
                  <a:lnTo>
                    <a:pt x="2604" y="164"/>
                  </a:lnTo>
                  <a:lnTo>
                    <a:pt x="2563" y="82"/>
                  </a:lnTo>
                  <a:lnTo>
                    <a:pt x="2522" y="42"/>
                  </a:lnTo>
                  <a:lnTo>
                    <a:pt x="24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3" name="Google Shape;1233;p35"/>
          <p:cNvSpPr/>
          <p:nvPr/>
        </p:nvSpPr>
        <p:spPr>
          <a:xfrm rot="2037842">
            <a:off x="983245" y="2690330"/>
            <a:ext cx="2997993" cy="2058854"/>
          </a:xfrm>
          <a:custGeom>
            <a:avLst/>
            <a:gdLst/>
            <a:ahLst/>
            <a:cxnLst/>
            <a:rect l="l" t="t" r="r" b="b"/>
            <a:pathLst>
              <a:path w="16190" h="11268" extrusionOk="0">
                <a:moveTo>
                  <a:pt x="15945" y="1"/>
                </a:moveTo>
                <a:lnTo>
                  <a:pt x="15864" y="41"/>
                </a:lnTo>
                <a:lnTo>
                  <a:pt x="12895" y="2319"/>
                </a:lnTo>
                <a:lnTo>
                  <a:pt x="9844" y="4516"/>
                </a:lnTo>
                <a:lnTo>
                  <a:pt x="6793" y="6631"/>
                </a:lnTo>
                <a:lnTo>
                  <a:pt x="3661" y="8705"/>
                </a:lnTo>
                <a:lnTo>
                  <a:pt x="1871" y="9804"/>
                </a:lnTo>
                <a:lnTo>
                  <a:pt x="82" y="10942"/>
                </a:lnTo>
                <a:lnTo>
                  <a:pt x="41" y="10983"/>
                </a:lnTo>
                <a:lnTo>
                  <a:pt x="0" y="11064"/>
                </a:lnTo>
                <a:lnTo>
                  <a:pt x="0" y="11105"/>
                </a:lnTo>
                <a:lnTo>
                  <a:pt x="41" y="11186"/>
                </a:lnTo>
                <a:lnTo>
                  <a:pt x="82" y="11227"/>
                </a:lnTo>
                <a:lnTo>
                  <a:pt x="122" y="11268"/>
                </a:lnTo>
                <a:lnTo>
                  <a:pt x="285" y="11268"/>
                </a:lnTo>
                <a:lnTo>
                  <a:pt x="3458" y="9275"/>
                </a:lnTo>
                <a:lnTo>
                  <a:pt x="6631" y="7200"/>
                </a:lnTo>
                <a:lnTo>
                  <a:pt x="9722" y="5044"/>
                </a:lnTo>
                <a:lnTo>
                  <a:pt x="12773" y="2848"/>
                </a:lnTo>
                <a:lnTo>
                  <a:pt x="14440" y="1587"/>
                </a:lnTo>
                <a:lnTo>
                  <a:pt x="16108" y="326"/>
                </a:lnTo>
                <a:lnTo>
                  <a:pt x="16149" y="245"/>
                </a:lnTo>
                <a:lnTo>
                  <a:pt x="16189" y="204"/>
                </a:lnTo>
                <a:lnTo>
                  <a:pt x="16149" y="123"/>
                </a:lnTo>
                <a:lnTo>
                  <a:pt x="16108" y="82"/>
                </a:lnTo>
                <a:lnTo>
                  <a:pt x="1598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7E31F4-756E-8631-6DE8-AA42D381C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32317"/>
            <a:ext cx="7704000" cy="159213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>
                <a:solidFill>
                  <a:srgbClr val="E8B0AF"/>
                </a:solidFill>
              </a:rPr>
              <a:t>Katerina    </a:t>
            </a:r>
            <a:r>
              <a:rPr lang="cs-CZ">
                <a:solidFill>
                  <a:schemeClr val="tx1"/>
                </a:solidFill>
              </a:rPr>
              <a:t>-   </a:t>
            </a:r>
            <a:r>
              <a:rPr lang="cs-CZ">
                <a:solidFill>
                  <a:schemeClr val="accent1"/>
                </a:solidFill>
              </a:rPr>
              <a:t>It </a:t>
            </a:r>
            <a:r>
              <a:rPr lang="cs-CZ" err="1">
                <a:solidFill>
                  <a:schemeClr val="accent1"/>
                </a:solidFill>
              </a:rPr>
              <a:t>Doesn't</a:t>
            </a:r>
            <a:r>
              <a:rPr lang="cs-CZ">
                <a:solidFill>
                  <a:schemeClr val="accent1"/>
                </a:solidFill>
              </a:rPr>
              <a:t> </a:t>
            </a:r>
            <a:r>
              <a:rPr lang="cs-CZ" err="1">
                <a:solidFill>
                  <a:schemeClr val="accent1"/>
                </a:solidFill>
              </a:rPr>
              <a:t>Matter</a:t>
            </a:r>
            <a:br>
              <a:rPr lang="cs-CZ"/>
            </a:br>
            <a:r>
              <a:rPr lang="cs-CZ">
                <a:solidFill>
                  <a:srgbClr val="E8B0AF"/>
                </a:solidFill>
              </a:rPr>
              <a:t>Šedá                                   </a:t>
            </a:r>
            <a:endParaRPr lang="cs-CZ" err="1"/>
          </a:p>
        </p:txBody>
      </p:sp>
      <p:pic>
        <p:nvPicPr>
          <p:cNvPr id="3" name="Obrázek 2" descr="Obsah obrázku skica, kresba, diagram, text&#10;&#10;Popis se vygeneroval automaticky.">
            <a:extLst>
              <a:ext uri="{FF2B5EF4-FFF2-40B4-BE49-F238E27FC236}">
                <a16:creationId xmlns:a16="http://schemas.microsoft.com/office/drawing/2014/main" id="{D9C5C941-56DE-4F0D-1343-B93417662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2763" y="3059028"/>
            <a:ext cx="2719108" cy="1950621"/>
          </a:xfrm>
          <a:prstGeom prst="rect">
            <a:avLst/>
          </a:prstGeom>
        </p:spPr>
      </p:pic>
      <p:pic>
        <p:nvPicPr>
          <p:cNvPr id="4" name="Obrázek 3" descr="Obsah obrázku skica, kresba, Perokresba, ilustrace&#10;&#10;Popis se vygeneroval automaticky.">
            <a:extLst>
              <a:ext uri="{FF2B5EF4-FFF2-40B4-BE49-F238E27FC236}">
                <a16:creationId xmlns:a16="http://schemas.microsoft.com/office/drawing/2014/main" id="{34E4DD39-7B7A-30D1-EEE8-286A47C05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8117" y="3059029"/>
            <a:ext cx="2728044" cy="1950620"/>
          </a:xfrm>
          <a:prstGeom prst="rect">
            <a:avLst/>
          </a:prstGeom>
        </p:spPr>
      </p:pic>
      <p:pic>
        <p:nvPicPr>
          <p:cNvPr id="5" name="Obrázek 4" descr="Obsah obrázku skica, kresba&#10;&#10;Popis se vygeneroval automaticky.">
            <a:extLst>
              <a:ext uri="{FF2B5EF4-FFF2-40B4-BE49-F238E27FC236}">
                <a16:creationId xmlns:a16="http://schemas.microsoft.com/office/drawing/2014/main" id="{E41540CA-BF81-F3B3-7981-8C6E880A2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5719" y="1058778"/>
            <a:ext cx="2728234" cy="1950621"/>
          </a:xfrm>
          <a:prstGeom prst="rect">
            <a:avLst/>
          </a:prstGeom>
        </p:spPr>
      </p:pic>
      <p:pic>
        <p:nvPicPr>
          <p:cNvPr id="6" name="Obrázek 5" descr="Obsah obrázku skica, kresba, bílé, ilustrace&#10;&#10;Popis se vygeneroval automaticky.">
            <a:extLst>
              <a:ext uri="{FF2B5EF4-FFF2-40B4-BE49-F238E27FC236}">
                <a16:creationId xmlns:a16="http://schemas.microsoft.com/office/drawing/2014/main" id="{D14D2CBA-079A-59EA-DB57-4536BE1BA6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9337" y="1058778"/>
            <a:ext cx="2725602" cy="1958140"/>
          </a:xfrm>
          <a:prstGeom prst="rect">
            <a:avLst/>
          </a:prstGeom>
        </p:spPr>
      </p:pic>
      <p:pic>
        <p:nvPicPr>
          <p:cNvPr id="7" name="Obrázek 6" descr="Obsah obrázku osoba, oblečení, květina, dítě&#10;&#10;Popis se vygeneroval automaticky.">
            <a:extLst>
              <a:ext uri="{FF2B5EF4-FFF2-40B4-BE49-F238E27FC236}">
                <a16:creationId xmlns:a16="http://schemas.microsoft.com/office/drawing/2014/main" id="{0D0BDA15-03EB-A5C0-6B18-1F6EB9595D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081" y="2193854"/>
            <a:ext cx="2595815" cy="1950620"/>
          </a:xfrm>
          <a:prstGeom prst="rect">
            <a:avLst/>
          </a:prstGeom>
        </p:spPr>
      </p:pic>
      <p:pic>
        <p:nvPicPr>
          <p:cNvPr id="8" name="Grafický objekt 7" descr="Interpret – žena obrys">
            <a:extLst>
              <a:ext uri="{FF2B5EF4-FFF2-40B4-BE49-F238E27FC236}">
                <a16:creationId xmlns:a16="http://schemas.microsoft.com/office/drawing/2014/main" id="{0B685141-0C9C-F88A-1C69-E8EC2D2364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57168" y="1057814"/>
            <a:ext cx="687957" cy="67717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DC0E6013-C4DD-CDC1-63D4-A274868D528A}"/>
              </a:ext>
            </a:extLst>
          </p:cNvPr>
          <p:cNvSpPr txBox="1"/>
          <p:nvPr/>
        </p:nvSpPr>
        <p:spPr>
          <a:xfrm>
            <a:off x="2083599" y="339082"/>
            <a:ext cx="40436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3200" b="1">
                <a:solidFill>
                  <a:schemeClr val="bg1"/>
                </a:solidFill>
                <a:latin typeface="Yusei Magic"/>
              </a:rPr>
              <a:t>ˇ</a:t>
            </a:r>
          </a:p>
        </p:txBody>
      </p:sp>
    </p:spTree>
    <p:extLst>
      <p:ext uri="{BB962C8B-B14F-4D97-AF65-F5344CB8AC3E}">
        <p14:creationId xmlns:p14="http://schemas.microsoft.com/office/powerpoint/2010/main" val="4062216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p38"/>
          <p:cNvSpPr txBox="1">
            <a:spLocks noGrp="1"/>
          </p:cNvSpPr>
          <p:nvPr>
            <p:ph type="title"/>
          </p:nvPr>
        </p:nvSpPr>
        <p:spPr>
          <a:xfrm>
            <a:off x="1561215" y="1485263"/>
            <a:ext cx="6021568" cy="17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>
                <a:solidFill>
                  <a:schemeClr val="accent1"/>
                </a:solidFill>
              </a:rPr>
              <a:t>04</a:t>
            </a:r>
            <a:br>
              <a:rPr lang="en" sz="8000"/>
            </a:br>
            <a:r>
              <a:rPr lang="en" sz="6600"/>
              <a:t>Our Projects</a:t>
            </a:r>
            <a:endParaRPr sz="6600"/>
          </a:p>
        </p:txBody>
      </p:sp>
      <p:sp>
        <p:nvSpPr>
          <p:cNvPr id="1285" name="Google Shape;1285;p38"/>
          <p:cNvSpPr/>
          <p:nvPr/>
        </p:nvSpPr>
        <p:spPr>
          <a:xfrm rot="2037842">
            <a:off x="3073003" y="2714364"/>
            <a:ext cx="2997993" cy="2058854"/>
          </a:xfrm>
          <a:custGeom>
            <a:avLst/>
            <a:gdLst/>
            <a:ahLst/>
            <a:cxnLst/>
            <a:rect l="l" t="t" r="r" b="b"/>
            <a:pathLst>
              <a:path w="16190" h="11268" extrusionOk="0">
                <a:moveTo>
                  <a:pt x="15945" y="1"/>
                </a:moveTo>
                <a:lnTo>
                  <a:pt x="15864" y="41"/>
                </a:lnTo>
                <a:lnTo>
                  <a:pt x="12895" y="2319"/>
                </a:lnTo>
                <a:lnTo>
                  <a:pt x="9844" y="4516"/>
                </a:lnTo>
                <a:lnTo>
                  <a:pt x="6793" y="6631"/>
                </a:lnTo>
                <a:lnTo>
                  <a:pt x="3661" y="8705"/>
                </a:lnTo>
                <a:lnTo>
                  <a:pt x="1871" y="9804"/>
                </a:lnTo>
                <a:lnTo>
                  <a:pt x="82" y="10942"/>
                </a:lnTo>
                <a:lnTo>
                  <a:pt x="41" y="10983"/>
                </a:lnTo>
                <a:lnTo>
                  <a:pt x="0" y="11064"/>
                </a:lnTo>
                <a:lnTo>
                  <a:pt x="0" y="11105"/>
                </a:lnTo>
                <a:lnTo>
                  <a:pt x="41" y="11186"/>
                </a:lnTo>
                <a:lnTo>
                  <a:pt x="82" y="11227"/>
                </a:lnTo>
                <a:lnTo>
                  <a:pt x="122" y="11268"/>
                </a:lnTo>
                <a:lnTo>
                  <a:pt x="285" y="11268"/>
                </a:lnTo>
                <a:lnTo>
                  <a:pt x="3458" y="9275"/>
                </a:lnTo>
                <a:lnTo>
                  <a:pt x="6631" y="7200"/>
                </a:lnTo>
                <a:lnTo>
                  <a:pt x="9722" y="5044"/>
                </a:lnTo>
                <a:lnTo>
                  <a:pt x="12773" y="2848"/>
                </a:lnTo>
                <a:lnTo>
                  <a:pt x="14440" y="1587"/>
                </a:lnTo>
                <a:lnTo>
                  <a:pt x="16108" y="326"/>
                </a:lnTo>
                <a:lnTo>
                  <a:pt x="16149" y="245"/>
                </a:lnTo>
                <a:lnTo>
                  <a:pt x="16189" y="204"/>
                </a:lnTo>
                <a:lnTo>
                  <a:pt x="16149" y="123"/>
                </a:lnTo>
                <a:lnTo>
                  <a:pt x="16108" y="82"/>
                </a:lnTo>
                <a:lnTo>
                  <a:pt x="15986" y="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Graphic 4" descr="Drawing Figure outline">
            <a:extLst>
              <a:ext uri="{FF2B5EF4-FFF2-40B4-BE49-F238E27FC236}">
                <a16:creationId xmlns:a16="http://schemas.microsoft.com/office/drawing/2014/main" id="{FC293E0A-9FFF-AF77-0E0A-29A3F3D15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89957" y="3286591"/>
            <a:ext cx="914400" cy="914400"/>
          </a:xfrm>
          <a:prstGeom prst="rect">
            <a:avLst/>
          </a:prstGeom>
        </p:spPr>
      </p:pic>
      <p:pic>
        <p:nvPicPr>
          <p:cNvPr id="11" name="Graphic 10" descr="Paint brush with solid fill">
            <a:extLst>
              <a:ext uri="{FF2B5EF4-FFF2-40B4-BE49-F238E27FC236}">
                <a16:creationId xmlns:a16="http://schemas.microsoft.com/office/drawing/2014/main" id="{12B50702-CE7F-C36A-A1EB-A277C92D8C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9170343">
            <a:off x="1929497" y="2980857"/>
            <a:ext cx="468412" cy="46841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0" name="Google Shape;1920;p60"/>
          <p:cNvSpPr txBox="1">
            <a:spLocks noGrp="1"/>
          </p:cNvSpPr>
          <p:nvPr>
            <p:ph type="title" idx="2"/>
          </p:nvPr>
        </p:nvSpPr>
        <p:spPr>
          <a:xfrm>
            <a:off x="2133775" y="423324"/>
            <a:ext cx="2360100" cy="4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Alenka</a:t>
            </a:r>
            <a:endParaRPr lang="cs-CZ" sz="3200"/>
          </a:p>
        </p:txBody>
      </p:sp>
      <p:sp>
        <p:nvSpPr>
          <p:cNvPr id="1923" name="Google Shape;1923;p60"/>
          <p:cNvSpPr txBox="1">
            <a:spLocks noGrp="1"/>
          </p:cNvSpPr>
          <p:nvPr>
            <p:ph type="subTitle" idx="4"/>
          </p:nvPr>
        </p:nvSpPr>
        <p:spPr>
          <a:xfrm>
            <a:off x="2557852" y="959376"/>
            <a:ext cx="1268280" cy="361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GB" sz="1800" b="1" err="1">
                <a:latin typeface="Yusei Magic"/>
              </a:rPr>
              <a:t>Citlivost</a:t>
            </a:r>
            <a:r>
              <a:rPr lang="en-GB">
                <a:latin typeface="Yusei Magic"/>
              </a:rPr>
              <a:t> </a:t>
            </a:r>
            <a:endParaRPr lang="en">
              <a:latin typeface="Yusei Magic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DDC5565-B0FD-3844-9345-AA09724CC927}"/>
              </a:ext>
            </a:extLst>
          </p:cNvPr>
          <p:cNvGrpSpPr/>
          <p:nvPr/>
        </p:nvGrpSpPr>
        <p:grpSpPr>
          <a:xfrm>
            <a:off x="1221080" y="330365"/>
            <a:ext cx="1270535" cy="1260909"/>
            <a:chOff x="1135781" y="1703671"/>
            <a:chExt cx="1270535" cy="1260909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FE09A1B-3812-C4B7-D783-F6C8D510F0EF}"/>
                </a:ext>
              </a:extLst>
            </p:cNvPr>
            <p:cNvSpPr/>
            <p:nvPr/>
          </p:nvSpPr>
          <p:spPr>
            <a:xfrm>
              <a:off x="1135781" y="1703671"/>
              <a:ext cx="1270535" cy="126090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4" name="Graphic 23" descr="Girl with braided hair">
              <a:extLst>
                <a:ext uri="{FF2B5EF4-FFF2-40B4-BE49-F238E27FC236}">
                  <a16:creationId xmlns:a16="http://schemas.microsoft.com/office/drawing/2014/main" id="{64F7FAD5-3E4E-E715-CF7D-6ACDE989B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04737" y="1884326"/>
              <a:ext cx="735996" cy="964752"/>
            </a:xfrm>
            <a:prstGeom prst="rect">
              <a:avLst/>
            </a:prstGeom>
          </p:spPr>
        </p:pic>
        <p:pic>
          <p:nvPicPr>
            <p:cNvPr id="29" name="Graphic 28" descr="A woman's face">
              <a:extLst>
                <a:ext uri="{FF2B5EF4-FFF2-40B4-BE49-F238E27FC236}">
                  <a16:creationId xmlns:a16="http://schemas.microsoft.com/office/drawing/2014/main" id="{CDC2C585-E95E-655E-514F-E4A9BCC49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1214858">
              <a:off x="1609998" y="2111323"/>
              <a:ext cx="419393" cy="445605"/>
            </a:xfrm>
            <a:prstGeom prst="rect">
              <a:avLst/>
            </a:prstGeom>
          </p:spPr>
        </p:pic>
      </p:grpSp>
      <p:pic>
        <p:nvPicPr>
          <p:cNvPr id="2" name="Obrázek 1" descr="Obsah obrázku interiér, nábytek, postel, Lněná tkanina&#10;&#10;Popis se vygeneroval automaticky.">
            <a:extLst>
              <a:ext uri="{FF2B5EF4-FFF2-40B4-BE49-F238E27FC236}">
                <a16:creationId xmlns:a16="http://schemas.microsoft.com/office/drawing/2014/main" id="{5486AC32-1562-B276-551E-C48DA4B2FF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6151" y="855032"/>
            <a:ext cx="2521839" cy="4138342"/>
          </a:xfrm>
          <a:prstGeom prst="rect">
            <a:avLst/>
          </a:prstGeom>
        </p:spPr>
      </p:pic>
      <p:pic>
        <p:nvPicPr>
          <p:cNvPr id="3" name="Obrázek 2" descr="Obsah obrázku kresba, spodní prádlo, Dětské kresby, území&#10;&#10;Popis se vygeneroval automaticky.">
            <a:extLst>
              <a:ext uri="{FF2B5EF4-FFF2-40B4-BE49-F238E27FC236}">
                <a16:creationId xmlns:a16="http://schemas.microsoft.com/office/drawing/2014/main" id="{78ACA05E-7DA3-7D4C-6709-8B8440B086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244" y="1907275"/>
            <a:ext cx="3065572" cy="3086100"/>
          </a:xfrm>
          <a:prstGeom prst="rect">
            <a:avLst/>
          </a:prstGeom>
        </p:spPr>
      </p:pic>
      <p:pic>
        <p:nvPicPr>
          <p:cNvPr id="6" name="Obrázek 5" descr="Obsah obrázku Dětské kresby, kresba, území, umění&#10;&#10;Popis se vygeneroval automaticky.">
            <a:extLst>
              <a:ext uri="{FF2B5EF4-FFF2-40B4-BE49-F238E27FC236}">
                <a16:creationId xmlns:a16="http://schemas.microsoft.com/office/drawing/2014/main" id="{8803C796-1468-CB24-438E-CFE7257F008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2383" b="276"/>
          <a:stretch/>
        </p:blipFill>
        <p:spPr>
          <a:xfrm>
            <a:off x="3319220" y="1915804"/>
            <a:ext cx="3077198" cy="3077576"/>
          </a:xfrm>
          <a:prstGeom prst="rect">
            <a:avLst/>
          </a:prstGeom>
        </p:spPr>
      </p:pic>
      <p:pic>
        <p:nvPicPr>
          <p:cNvPr id="4" name="Grafický objekt 3" descr="Úpravna oděvů se souvislou výplní">
            <a:extLst>
              <a:ext uri="{FF2B5EF4-FFF2-40B4-BE49-F238E27FC236}">
                <a16:creationId xmlns:a16="http://schemas.microsoft.com/office/drawing/2014/main" id="{BC2012A6-93F7-7E89-B764-02E64F4D33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974621" y="421616"/>
            <a:ext cx="601693" cy="62325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0" name="Google Shape;1920;p60"/>
          <p:cNvSpPr txBox="1">
            <a:spLocks noGrp="1"/>
          </p:cNvSpPr>
          <p:nvPr>
            <p:ph type="title" idx="2"/>
          </p:nvPr>
        </p:nvSpPr>
        <p:spPr>
          <a:xfrm>
            <a:off x="2790903" y="394885"/>
            <a:ext cx="5688954" cy="12283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err="1"/>
              <a:t>Kací</a:t>
            </a:r>
            <a:br>
              <a:rPr lang="en" sz="3200"/>
            </a:br>
            <a:r>
              <a:rPr lang="en-GB" sz="1800" err="1">
                <a:solidFill>
                  <a:schemeClr val="tx1"/>
                </a:solidFill>
              </a:rPr>
              <a:t>Dotyk</a:t>
            </a:r>
            <a:r>
              <a:rPr lang="en-GB" sz="1800">
                <a:solidFill>
                  <a:schemeClr val="tx1"/>
                </a:solidFill>
              </a:rPr>
              <a:t> </a:t>
            </a:r>
            <a:r>
              <a:rPr lang="en-GB" sz="1800" err="1">
                <a:solidFill>
                  <a:schemeClr val="bg1"/>
                </a:solidFill>
              </a:rPr>
              <a:t>aneb</a:t>
            </a:r>
            <a:br>
              <a:rPr lang="en-GB" sz="1800"/>
            </a:br>
            <a:r>
              <a:rPr lang="en-GB" sz="1800" err="1">
                <a:solidFill>
                  <a:schemeClr val="tx1"/>
                </a:solidFill>
              </a:rPr>
              <a:t>Prosíme</a:t>
            </a:r>
            <a:r>
              <a:rPr lang="en-GB" sz="1800">
                <a:solidFill>
                  <a:schemeClr val="tx1"/>
                </a:solidFill>
              </a:rPr>
              <a:t>, </a:t>
            </a:r>
            <a:r>
              <a:rPr lang="en-GB" sz="1800" err="1">
                <a:solidFill>
                  <a:schemeClr val="tx1"/>
                </a:solidFill>
              </a:rPr>
              <a:t>nedotýkejte</a:t>
            </a:r>
            <a:r>
              <a:rPr lang="en-GB" sz="1800">
                <a:solidFill>
                  <a:schemeClr val="tx1"/>
                </a:solidFill>
              </a:rPr>
              <a:t> se </a:t>
            </a:r>
            <a:r>
              <a:rPr lang="en-GB" sz="1800" err="1">
                <a:solidFill>
                  <a:schemeClr val="tx1"/>
                </a:solidFill>
              </a:rPr>
              <a:t>vystavených</a:t>
            </a:r>
            <a:r>
              <a:rPr lang="en-GB" sz="1800">
                <a:solidFill>
                  <a:schemeClr val="tx1"/>
                </a:solidFill>
              </a:rPr>
              <a:t> </a:t>
            </a:r>
            <a:r>
              <a:rPr lang="en-GB" sz="1800" err="1">
                <a:solidFill>
                  <a:schemeClr val="tx1"/>
                </a:solidFill>
              </a:rPr>
              <a:t>exponátů</a:t>
            </a:r>
            <a:endParaRPr sz="1800">
              <a:solidFill>
                <a:schemeClr val="tx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8F102F1-D4E7-8A31-4220-7E57F11C19D8}"/>
              </a:ext>
            </a:extLst>
          </p:cNvPr>
          <p:cNvGrpSpPr/>
          <p:nvPr/>
        </p:nvGrpSpPr>
        <p:grpSpPr>
          <a:xfrm>
            <a:off x="1263719" y="362292"/>
            <a:ext cx="1270535" cy="1260909"/>
            <a:chOff x="496030" y="1716003"/>
            <a:chExt cx="1270535" cy="1260909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FE09A1B-3812-C4B7-D783-F6C8D510F0EF}"/>
                </a:ext>
              </a:extLst>
            </p:cNvPr>
            <p:cNvSpPr/>
            <p:nvPr/>
          </p:nvSpPr>
          <p:spPr>
            <a:xfrm>
              <a:off x="496030" y="1716003"/>
              <a:ext cx="1270535" cy="126090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408158E-BFF0-50B3-38FB-48B8913C62CB}"/>
                </a:ext>
              </a:extLst>
            </p:cNvPr>
            <p:cNvGrpSpPr/>
            <p:nvPr/>
          </p:nvGrpSpPr>
          <p:grpSpPr>
            <a:xfrm>
              <a:off x="716884" y="1898891"/>
              <a:ext cx="828826" cy="895132"/>
              <a:chOff x="1308510" y="1886559"/>
              <a:chExt cx="828826" cy="895132"/>
            </a:xfrm>
          </p:grpSpPr>
          <p:pic>
            <p:nvPicPr>
              <p:cNvPr id="3" name="Graphic 2" descr="Female with long wavy hair">
                <a:extLst>
                  <a:ext uri="{FF2B5EF4-FFF2-40B4-BE49-F238E27FC236}">
                    <a16:creationId xmlns:a16="http://schemas.microsoft.com/office/drawing/2014/main" id="{333F1EEC-CA66-7B9C-6164-DE8BF81CD1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308510" y="1886559"/>
                <a:ext cx="828826" cy="895132"/>
              </a:xfrm>
              <a:prstGeom prst="rect">
                <a:avLst/>
              </a:prstGeom>
            </p:spPr>
          </p:pic>
          <p:pic>
            <p:nvPicPr>
              <p:cNvPr id="5" name="Graphic 4" descr="Face with thick lips">
                <a:extLst>
                  <a:ext uri="{FF2B5EF4-FFF2-40B4-BE49-F238E27FC236}">
                    <a16:creationId xmlns:a16="http://schemas.microsoft.com/office/drawing/2014/main" id="{AB3BBAC0-1F7E-57C7-74CE-64338AFCC1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rot="21282379">
                <a:off x="1645791" y="2137241"/>
                <a:ext cx="412283" cy="463818"/>
              </a:xfrm>
              <a:prstGeom prst="rect">
                <a:avLst/>
              </a:prstGeom>
            </p:spPr>
          </p:pic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F6BAD07-1C31-4D0E-A5DC-00FD62C869F3}"/>
              </a:ext>
            </a:extLst>
          </p:cNvPr>
          <p:cNvGrpSpPr/>
          <p:nvPr/>
        </p:nvGrpSpPr>
        <p:grpSpPr>
          <a:xfrm>
            <a:off x="1007070" y="1915126"/>
            <a:ext cx="7135903" cy="2354089"/>
            <a:chOff x="1642338" y="1698970"/>
            <a:chExt cx="7517956" cy="2362890"/>
          </a:xfrm>
        </p:grpSpPr>
        <p:pic>
          <p:nvPicPr>
            <p:cNvPr id="7" name="Picture 6" descr="A piece of art made of broken cd's&#10;&#10;Description automatically generated">
              <a:extLst>
                <a:ext uri="{FF2B5EF4-FFF2-40B4-BE49-F238E27FC236}">
                  <a16:creationId xmlns:a16="http://schemas.microsoft.com/office/drawing/2014/main" id="{31C4BADF-00C1-54CA-3295-4DFB6A002C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760" t="6772" r="4300" b="6644"/>
            <a:stretch/>
          </p:blipFill>
          <p:spPr>
            <a:xfrm>
              <a:off x="1642338" y="1698971"/>
              <a:ext cx="1879340" cy="2362889"/>
            </a:xfrm>
            <a:prstGeom prst="rect">
              <a:avLst/>
            </a:prstGeom>
          </p:spPr>
        </p:pic>
        <p:pic>
          <p:nvPicPr>
            <p:cNvPr id="9" name="Picture 8" descr="A drawing of a person's body&#10;&#10;Description automatically generated">
              <a:extLst>
                <a:ext uri="{FF2B5EF4-FFF2-40B4-BE49-F238E27FC236}">
                  <a16:creationId xmlns:a16="http://schemas.microsoft.com/office/drawing/2014/main" id="{27C62165-B3EB-D9E8-36E6-04A9BB256D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885" t="6033" r="4045" b="7717"/>
            <a:stretch/>
          </p:blipFill>
          <p:spPr>
            <a:xfrm>
              <a:off x="5427772" y="1698970"/>
              <a:ext cx="1891747" cy="2362889"/>
            </a:xfrm>
            <a:prstGeom prst="rect">
              <a:avLst/>
            </a:prstGeom>
          </p:spPr>
        </p:pic>
        <p:pic>
          <p:nvPicPr>
            <p:cNvPr id="11" name="Picture 10" descr="A white fabric figure on a black surface&#10;&#10;Description automatically generated">
              <a:extLst>
                <a:ext uri="{FF2B5EF4-FFF2-40B4-BE49-F238E27FC236}">
                  <a16:creationId xmlns:a16="http://schemas.microsoft.com/office/drawing/2014/main" id="{CCE41951-C5E5-4FBA-8AB8-B1CD4D572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3924" t="6933" r="4850" b="6985"/>
            <a:stretch/>
          </p:blipFill>
          <p:spPr>
            <a:xfrm>
              <a:off x="3536026" y="1698970"/>
              <a:ext cx="1877399" cy="2362889"/>
            </a:xfrm>
            <a:prstGeom prst="rect">
              <a:avLst/>
            </a:prstGeom>
          </p:spPr>
        </p:pic>
        <p:pic>
          <p:nvPicPr>
            <p:cNvPr id="13" name="Picture 12" descr="A white figure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724F8042-3A0F-2F02-0DD9-DEF78B9E47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3622" t="7125" r="6510" b="6385"/>
            <a:stretch/>
          </p:blipFill>
          <p:spPr>
            <a:xfrm>
              <a:off x="7319520" y="1698970"/>
              <a:ext cx="1840774" cy="2362889"/>
            </a:xfrm>
            <a:prstGeom prst="rect">
              <a:avLst/>
            </a:prstGeom>
          </p:spPr>
        </p:pic>
      </p:grpSp>
      <p:pic>
        <p:nvPicPr>
          <p:cNvPr id="2" name="Grafický objekt 1" descr="Stojan se souvislou výplní">
            <a:extLst>
              <a:ext uri="{FF2B5EF4-FFF2-40B4-BE49-F238E27FC236}">
                <a16:creationId xmlns:a16="http://schemas.microsoft.com/office/drawing/2014/main" id="{4F9A4AC1-47FE-F8A2-1B07-329D93C1DC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48178" y="389266"/>
            <a:ext cx="590910" cy="60169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7BA41AD-FC09-60C7-9CBE-855AFB9054F5}"/>
              </a:ext>
            </a:extLst>
          </p:cNvPr>
          <p:cNvSpPr txBox="1"/>
          <p:nvPr/>
        </p:nvSpPr>
        <p:spPr>
          <a:xfrm>
            <a:off x="3303829" y="400866"/>
            <a:ext cx="40436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3200" b="1">
                <a:solidFill>
                  <a:schemeClr val="bg1"/>
                </a:solidFill>
                <a:latin typeface="Yusei Magic"/>
              </a:rPr>
              <a:t>ˇ</a:t>
            </a:r>
          </a:p>
        </p:txBody>
      </p:sp>
    </p:spTree>
    <p:extLst>
      <p:ext uri="{BB962C8B-B14F-4D97-AF65-F5344CB8AC3E}">
        <p14:creationId xmlns:p14="http://schemas.microsoft.com/office/powerpoint/2010/main" val="2710650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5" name="Google Shape;1905;p58"/>
          <p:cNvSpPr txBox="1">
            <a:spLocks noGrp="1"/>
          </p:cNvSpPr>
          <p:nvPr>
            <p:ph type="title"/>
          </p:nvPr>
        </p:nvSpPr>
        <p:spPr>
          <a:xfrm>
            <a:off x="1813950" y="1307100"/>
            <a:ext cx="5516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chemeClr val="bg1"/>
                </a:solidFill>
              </a:rPr>
              <a:t>Thank You </a:t>
            </a:r>
            <a:r>
              <a:rPr lang="en" sz="5500"/>
              <a:t>for </a:t>
            </a:r>
            <a:r>
              <a:rPr lang="en" sz="5500">
                <a:solidFill>
                  <a:schemeClr val="accent1"/>
                </a:solidFill>
              </a:rPr>
              <a:t>Your</a:t>
            </a:r>
            <a:r>
              <a:rPr lang="en" sz="5500"/>
              <a:t> </a:t>
            </a:r>
            <a:r>
              <a:rPr lang="en" sz="5500">
                <a:solidFill>
                  <a:schemeClr val="accent1"/>
                </a:solidFill>
              </a:rPr>
              <a:t>Attention</a:t>
            </a:r>
            <a:endParaRPr sz="5500">
              <a:solidFill>
                <a:schemeClr val="accent1"/>
              </a:solidFill>
            </a:endParaRPr>
          </a:p>
        </p:txBody>
      </p:sp>
      <p:sp>
        <p:nvSpPr>
          <p:cNvPr id="1906" name="Google Shape;1906;p58"/>
          <p:cNvSpPr/>
          <p:nvPr/>
        </p:nvSpPr>
        <p:spPr>
          <a:xfrm rot="2037842">
            <a:off x="3149104" y="2560215"/>
            <a:ext cx="2933295" cy="2026505"/>
          </a:xfrm>
          <a:custGeom>
            <a:avLst/>
            <a:gdLst/>
            <a:ahLst/>
            <a:cxnLst/>
            <a:rect l="l" t="t" r="r" b="b"/>
            <a:pathLst>
              <a:path w="16190" h="11268" extrusionOk="0">
                <a:moveTo>
                  <a:pt x="15945" y="1"/>
                </a:moveTo>
                <a:lnTo>
                  <a:pt x="15864" y="41"/>
                </a:lnTo>
                <a:lnTo>
                  <a:pt x="12895" y="2319"/>
                </a:lnTo>
                <a:lnTo>
                  <a:pt x="9844" y="4516"/>
                </a:lnTo>
                <a:lnTo>
                  <a:pt x="6793" y="6631"/>
                </a:lnTo>
                <a:lnTo>
                  <a:pt x="3661" y="8705"/>
                </a:lnTo>
                <a:lnTo>
                  <a:pt x="1871" y="9804"/>
                </a:lnTo>
                <a:lnTo>
                  <a:pt x="82" y="10942"/>
                </a:lnTo>
                <a:lnTo>
                  <a:pt x="41" y="10983"/>
                </a:lnTo>
                <a:lnTo>
                  <a:pt x="0" y="11064"/>
                </a:lnTo>
                <a:lnTo>
                  <a:pt x="0" y="11105"/>
                </a:lnTo>
                <a:lnTo>
                  <a:pt x="41" y="11186"/>
                </a:lnTo>
                <a:lnTo>
                  <a:pt x="82" y="11227"/>
                </a:lnTo>
                <a:lnTo>
                  <a:pt x="122" y="11268"/>
                </a:lnTo>
                <a:lnTo>
                  <a:pt x="285" y="11268"/>
                </a:lnTo>
                <a:lnTo>
                  <a:pt x="3458" y="9275"/>
                </a:lnTo>
                <a:lnTo>
                  <a:pt x="6631" y="7200"/>
                </a:lnTo>
                <a:lnTo>
                  <a:pt x="9722" y="5044"/>
                </a:lnTo>
                <a:lnTo>
                  <a:pt x="12773" y="2848"/>
                </a:lnTo>
                <a:lnTo>
                  <a:pt x="14440" y="1587"/>
                </a:lnTo>
                <a:lnTo>
                  <a:pt x="16108" y="326"/>
                </a:lnTo>
                <a:lnTo>
                  <a:pt x="16149" y="245"/>
                </a:lnTo>
                <a:lnTo>
                  <a:pt x="16189" y="204"/>
                </a:lnTo>
                <a:lnTo>
                  <a:pt x="16149" y="123"/>
                </a:lnTo>
                <a:lnTo>
                  <a:pt x="16108" y="82"/>
                </a:lnTo>
                <a:lnTo>
                  <a:pt x="15986" y="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pic>
        <p:nvPicPr>
          <p:cNvPr id="3" name="Grafický objekt 2" descr="Odznak, srdce obrys">
            <a:extLst>
              <a:ext uri="{FF2B5EF4-FFF2-40B4-BE49-F238E27FC236}">
                <a16:creationId xmlns:a16="http://schemas.microsoft.com/office/drawing/2014/main" id="{84A9F970-71B5-2E4F-1A6A-36D0D8328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14800" y="831371"/>
            <a:ext cx="914400" cy="914400"/>
          </a:xfrm>
          <a:prstGeom prst="rect">
            <a:avLst/>
          </a:prstGeom>
        </p:spPr>
      </p:pic>
      <p:pic>
        <p:nvPicPr>
          <p:cNvPr id="6" name="Grafický objekt 5" descr="Štětec obrys">
            <a:extLst>
              <a:ext uri="{FF2B5EF4-FFF2-40B4-BE49-F238E27FC236}">
                <a16:creationId xmlns:a16="http://schemas.microsoft.com/office/drawing/2014/main" id="{CEDD06FE-86DB-0ADA-4AB1-1AA1A5B06E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6465499" y="3775136"/>
            <a:ext cx="687957" cy="687957"/>
          </a:xfrm>
          <a:prstGeom prst="rect">
            <a:avLst/>
          </a:prstGeom>
        </p:spPr>
      </p:pic>
      <p:pic>
        <p:nvPicPr>
          <p:cNvPr id="7" name="Grafický objekt 1" descr="Klikyháky se souvislou výplní">
            <a:extLst>
              <a:ext uri="{FF2B5EF4-FFF2-40B4-BE49-F238E27FC236}">
                <a16:creationId xmlns:a16="http://schemas.microsoft.com/office/drawing/2014/main" id="{958F3D1E-F874-3130-D7DC-A9619DB5DA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40000">
            <a:off x="6282187" y="3440861"/>
            <a:ext cx="504646" cy="46151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6" name="Google Shape;2786;p6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Resources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787" name="Google Shape;2787;p65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7740300" cy="29129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Yusei Magic"/>
                <a:hlinkClick r:id="rId3"/>
              </a:rPr>
              <a:t>https://www.ncbi.nlm.nih.gov/pmc/articles/PMC9472646/</a:t>
            </a:r>
            <a:endParaRPr lang="en-GB" sz="1600">
              <a:latin typeface="Yusei Mag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Yusei Magic"/>
                <a:hlinkClick r:id="rId4"/>
              </a:rPr>
              <a:t>https://intuitivecreativity.typepad.com/expressiveartinspirations/100-art-therapy-exercises.html</a:t>
            </a:r>
            <a:endParaRPr lang="en-GB" sz="1600">
              <a:latin typeface="Yusei Magic"/>
            </a:endParaRPr>
          </a:p>
          <a:p>
            <a:pPr marL="0" indent="0">
              <a:buNone/>
            </a:pPr>
            <a:r>
              <a:rPr lang="en-GB" sz="1600">
                <a:latin typeface="Yusei Magic"/>
                <a:hlinkClick r:id="rId5"/>
              </a:rPr>
              <a:t>Umělkyně Eva Koťátková: Někdo přece musí mluvit i za zvířata nebo stromy — ČT art — Česká televize (ceskatelevize.cz)</a:t>
            </a:r>
            <a:endParaRPr lang="en-GB" sz="1600">
              <a:latin typeface="Yusei Magic"/>
            </a:endParaRPr>
          </a:p>
          <a:p>
            <a:pPr marL="0" indent="0">
              <a:buNone/>
            </a:pPr>
            <a:r>
              <a:rPr lang="en-GB" sz="1600">
                <a:latin typeface="Yusei Magic"/>
                <a:hlinkClick r:id="rId6"/>
              </a:rPr>
              <a:t>Official Website Kateřina Šedá (katerinaseda.cz)</a:t>
            </a:r>
            <a:endParaRPr lang="en-GB" sz="1600">
              <a:latin typeface="Yusei Magic"/>
            </a:endParaRPr>
          </a:p>
          <a:p>
            <a:pPr marL="0" indent="0">
              <a:buNone/>
            </a:pPr>
            <a:r>
              <a:rPr lang="en-GB" sz="1600">
                <a:latin typeface="Yusei Magic"/>
                <a:hlinkClick r:id="rId4"/>
              </a:rPr>
              <a:t>https://intuitivecreativity.typepad.com/expressiveartinspirations/100-art-therapy-exercises.html</a:t>
            </a:r>
          </a:p>
          <a:p>
            <a:pPr marL="0" indent="0">
              <a:buNone/>
            </a:pPr>
            <a:endParaRPr lang="en-GB" sz="1600">
              <a:latin typeface="Yusei Magic"/>
            </a:endParaRPr>
          </a:p>
        </p:txBody>
      </p:sp>
      <p:pic>
        <p:nvPicPr>
          <p:cNvPr id="2" name="Grafický objekt 1" descr="Lupa se souvislou výplní">
            <a:extLst>
              <a:ext uri="{FF2B5EF4-FFF2-40B4-BE49-F238E27FC236}">
                <a16:creationId xmlns:a16="http://schemas.microsoft.com/office/drawing/2014/main" id="{D805CD89-1104-0EA0-BD8D-93D8F9B098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86168" y="432399"/>
            <a:ext cx="677174" cy="67717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4" name="Google Shape;1244;p37"/>
          <p:cNvGrpSpPr/>
          <p:nvPr/>
        </p:nvGrpSpPr>
        <p:grpSpPr>
          <a:xfrm>
            <a:off x="4651049" y="1053933"/>
            <a:ext cx="3572226" cy="2000796"/>
            <a:chOff x="526736" y="916254"/>
            <a:chExt cx="4031857" cy="2258235"/>
          </a:xfrm>
        </p:grpSpPr>
        <p:sp>
          <p:nvSpPr>
            <p:cNvPr id="1245" name="Google Shape;1245;p37"/>
            <p:cNvSpPr/>
            <p:nvPr/>
          </p:nvSpPr>
          <p:spPr>
            <a:xfrm rot="10313485" flipH="1">
              <a:off x="1265357" y="1131401"/>
              <a:ext cx="3180219" cy="1827941"/>
            </a:xfrm>
            <a:custGeom>
              <a:avLst/>
              <a:gdLst/>
              <a:ahLst/>
              <a:cxnLst/>
              <a:rect l="l" t="t" r="r" b="b"/>
              <a:pathLst>
                <a:path w="34820" h="20014" extrusionOk="0">
                  <a:moveTo>
                    <a:pt x="27294" y="1"/>
                  </a:moveTo>
                  <a:lnTo>
                    <a:pt x="26765" y="41"/>
                  </a:lnTo>
                  <a:lnTo>
                    <a:pt x="25626" y="123"/>
                  </a:lnTo>
                  <a:lnTo>
                    <a:pt x="24487" y="326"/>
                  </a:lnTo>
                  <a:lnTo>
                    <a:pt x="23348" y="529"/>
                  </a:lnTo>
                  <a:lnTo>
                    <a:pt x="22210" y="814"/>
                  </a:lnTo>
                  <a:lnTo>
                    <a:pt x="17044" y="1953"/>
                  </a:lnTo>
                  <a:lnTo>
                    <a:pt x="11878" y="3133"/>
                  </a:lnTo>
                  <a:lnTo>
                    <a:pt x="10698" y="3377"/>
                  </a:lnTo>
                  <a:lnTo>
                    <a:pt x="9559" y="3662"/>
                  </a:lnTo>
                  <a:lnTo>
                    <a:pt x="8380" y="3987"/>
                  </a:lnTo>
                  <a:lnTo>
                    <a:pt x="7281" y="4394"/>
                  </a:lnTo>
                  <a:lnTo>
                    <a:pt x="6264" y="4760"/>
                  </a:lnTo>
                  <a:lnTo>
                    <a:pt x="5288" y="5248"/>
                  </a:lnTo>
                  <a:lnTo>
                    <a:pt x="4353" y="5777"/>
                  </a:lnTo>
                  <a:lnTo>
                    <a:pt x="3905" y="6061"/>
                  </a:lnTo>
                  <a:lnTo>
                    <a:pt x="3458" y="6387"/>
                  </a:lnTo>
                  <a:lnTo>
                    <a:pt x="2766" y="6997"/>
                  </a:lnTo>
                  <a:lnTo>
                    <a:pt x="2156" y="7648"/>
                  </a:lnTo>
                  <a:lnTo>
                    <a:pt x="1587" y="8339"/>
                  </a:lnTo>
                  <a:lnTo>
                    <a:pt x="1099" y="9112"/>
                  </a:lnTo>
                  <a:lnTo>
                    <a:pt x="692" y="9885"/>
                  </a:lnTo>
                  <a:lnTo>
                    <a:pt x="366" y="10699"/>
                  </a:lnTo>
                  <a:lnTo>
                    <a:pt x="244" y="11146"/>
                  </a:lnTo>
                  <a:lnTo>
                    <a:pt x="122" y="11553"/>
                  </a:lnTo>
                  <a:lnTo>
                    <a:pt x="82" y="11959"/>
                  </a:lnTo>
                  <a:lnTo>
                    <a:pt x="0" y="12407"/>
                  </a:lnTo>
                  <a:lnTo>
                    <a:pt x="0" y="12854"/>
                  </a:lnTo>
                  <a:lnTo>
                    <a:pt x="0" y="13261"/>
                  </a:lnTo>
                  <a:lnTo>
                    <a:pt x="41" y="13709"/>
                  </a:lnTo>
                  <a:lnTo>
                    <a:pt x="122" y="14115"/>
                  </a:lnTo>
                  <a:lnTo>
                    <a:pt x="244" y="14522"/>
                  </a:lnTo>
                  <a:lnTo>
                    <a:pt x="366" y="14929"/>
                  </a:lnTo>
                  <a:lnTo>
                    <a:pt x="529" y="15336"/>
                  </a:lnTo>
                  <a:lnTo>
                    <a:pt x="732" y="15742"/>
                  </a:lnTo>
                  <a:lnTo>
                    <a:pt x="1017" y="16190"/>
                  </a:lnTo>
                  <a:lnTo>
                    <a:pt x="1302" y="16597"/>
                  </a:lnTo>
                  <a:lnTo>
                    <a:pt x="1668" y="17003"/>
                  </a:lnTo>
                  <a:lnTo>
                    <a:pt x="1993" y="17369"/>
                  </a:lnTo>
                  <a:lnTo>
                    <a:pt x="2400" y="17695"/>
                  </a:lnTo>
                  <a:lnTo>
                    <a:pt x="2807" y="17980"/>
                  </a:lnTo>
                  <a:lnTo>
                    <a:pt x="3214" y="18264"/>
                  </a:lnTo>
                  <a:lnTo>
                    <a:pt x="3661" y="18549"/>
                  </a:lnTo>
                  <a:lnTo>
                    <a:pt x="4109" y="18793"/>
                  </a:lnTo>
                  <a:lnTo>
                    <a:pt x="4597" y="18996"/>
                  </a:lnTo>
                  <a:lnTo>
                    <a:pt x="5532" y="19363"/>
                  </a:lnTo>
                  <a:lnTo>
                    <a:pt x="6549" y="19607"/>
                  </a:lnTo>
                  <a:lnTo>
                    <a:pt x="7525" y="19810"/>
                  </a:lnTo>
                  <a:lnTo>
                    <a:pt x="8136" y="19891"/>
                  </a:lnTo>
                  <a:lnTo>
                    <a:pt x="8746" y="19932"/>
                  </a:lnTo>
                  <a:lnTo>
                    <a:pt x="10007" y="20013"/>
                  </a:lnTo>
                  <a:lnTo>
                    <a:pt x="11227" y="19973"/>
                  </a:lnTo>
                  <a:lnTo>
                    <a:pt x="12447" y="19891"/>
                  </a:lnTo>
                  <a:lnTo>
                    <a:pt x="14928" y="19688"/>
                  </a:lnTo>
                  <a:lnTo>
                    <a:pt x="16149" y="19566"/>
                  </a:lnTo>
                  <a:lnTo>
                    <a:pt x="17369" y="19485"/>
                  </a:lnTo>
                  <a:lnTo>
                    <a:pt x="18711" y="19444"/>
                  </a:lnTo>
                  <a:lnTo>
                    <a:pt x="20013" y="19485"/>
                  </a:lnTo>
                  <a:lnTo>
                    <a:pt x="22657" y="19566"/>
                  </a:lnTo>
                  <a:lnTo>
                    <a:pt x="23837" y="19647"/>
                  </a:lnTo>
                  <a:lnTo>
                    <a:pt x="25626" y="19647"/>
                  </a:lnTo>
                  <a:lnTo>
                    <a:pt x="26196" y="19607"/>
                  </a:lnTo>
                  <a:lnTo>
                    <a:pt x="26806" y="19525"/>
                  </a:lnTo>
                  <a:lnTo>
                    <a:pt x="27375" y="19403"/>
                  </a:lnTo>
                  <a:lnTo>
                    <a:pt x="27823" y="19281"/>
                  </a:lnTo>
                  <a:lnTo>
                    <a:pt x="28311" y="19118"/>
                  </a:lnTo>
                  <a:lnTo>
                    <a:pt x="28758" y="18915"/>
                  </a:lnTo>
                  <a:lnTo>
                    <a:pt x="29206" y="18712"/>
                  </a:lnTo>
                  <a:lnTo>
                    <a:pt x="29613" y="18508"/>
                  </a:lnTo>
                  <a:lnTo>
                    <a:pt x="30060" y="18264"/>
                  </a:lnTo>
                  <a:lnTo>
                    <a:pt x="30833" y="17695"/>
                  </a:lnTo>
                  <a:lnTo>
                    <a:pt x="31565" y="17044"/>
                  </a:lnTo>
                  <a:lnTo>
                    <a:pt x="32257" y="16352"/>
                  </a:lnTo>
                  <a:lnTo>
                    <a:pt x="32867" y="15580"/>
                  </a:lnTo>
                  <a:lnTo>
                    <a:pt x="33395" y="14766"/>
                  </a:lnTo>
                  <a:lnTo>
                    <a:pt x="33680" y="14278"/>
                  </a:lnTo>
                  <a:lnTo>
                    <a:pt x="33884" y="13749"/>
                  </a:lnTo>
                  <a:lnTo>
                    <a:pt x="34128" y="13261"/>
                  </a:lnTo>
                  <a:lnTo>
                    <a:pt x="34290" y="12732"/>
                  </a:lnTo>
                  <a:lnTo>
                    <a:pt x="34453" y="12204"/>
                  </a:lnTo>
                  <a:lnTo>
                    <a:pt x="34575" y="11634"/>
                  </a:lnTo>
                  <a:lnTo>
                    <a:pt x="34697" y="11105"/>
                  </a:lnTo>
                  <a:lnTo>
                    <a:pt x="34778" y="10536"/>
                  </a:lnTo>
                  <a:lnTo>
                    <a:pt x="34819" y="9966"/>
                  </a:lnTo>
                  <a:lnTo>
                    <a:pt x="34819" y="9438"/>
                  </a:lnTo>
                  <a:lnTo>
                    <a:pt x="34819" y="8868"/>
                  </a:lnTo>
                  <a:lnTo>
                    <a:pt x="34819" y="8299"/>
                  </a:lnTo>
                  <a:lnTo>
                    <a:pt x="34738" y="7729"/>
                  </a:lnTo>
                  <a:lnTo>
                    <a:pt x="34656" y="7200"/>
                  </a:lnTo>
                  <a:lnTo>
                    <a:pt x="34575" y="6631"/>
                  </a:lnTo>
                  <a:lnTo>
                    <a:pt x="34412" y="6102"/>
                  </a:lnTo>
                  <a:lnTo>
                    <a:pt x="34290" y="5533"/>
                  </a:lnTo>
                  <a:lnTo>
                    <a:pt x="34087" y="5004"/>
                  </a:lnTo>
                  <a:lnTo>
                    <a:pt x="33884" y="4475"/>
                  </a:lnTo>
                  <a:lnTo>
                    <a:pt x="33640" y="3946"/>
                  </a:lnTo>
                  <a:lnTo>
                    <a:pt x="33395" y="3499"/>
                  </a:lnTo>
                  <a:lnTo>
                    <a:pt x="33111" y="3051"/>
                  </a:lnTo>
                  <a:lnTo>
                    <a:pt x="32826" y="2604"/>
                  </a:lnTo>
                  <a:lnTo>
                    <a:pt x="32501" y="2238"/>
                  </a:lnTo>
                  <a:lnTo>
                    <a:pt x="32134" y="1831"/>
                  </a:lnTo>
                  <a:lnTo>
                    <a:pt x="31768" y="1465"/>
                  </a:lnTo>
                  <a:lnTo>
                    <a:pt x="31362" y="1180"/>
                  </a:lnTo>
                  <a:lnTo>
                    <a:pt x="30914" y="896"/>
                  </a:lnTo>
                  <a:lnTo>
                    <a:pt x="30426" y="611"/>
                  </a:lnTo>
                  <a:lnTo>
                    <a:pt x="29938" y="407"/>
                  </a:lnTo>
                  <a:lnTo>
                    <a:pt x="29450" y="285"/>
                  </a:lnTo>
                  <a:lnTo>
                    <a:pt x="28921" y="163"/>
                  </a:lnTo>
                  <a:lnTo>
                    <a:pt x="28392" y="82"/>
                  </a:lnTo>
                  <a:lnTo>
                    <a:pt x="27823" y="41"/>
                  </a:lnTo>
                  <a:lnTo>
                    <a:pt x="272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7"/>
            <p:cNvSpPr/>
            <p:nvPr/>
          </p:nvSpPr>
          <p:spPr>
            <a:xfrm rot="-10313485">
              <a:off x="639755" y="1131401"/>
              <a:ext cx="3180219" cy="1827941"/>
            </a:xfrm>
            <a:custGeom>
              <a:avLst/>
              <a:gdLst/>
              <a:ahLst/>
              <a:cxnLst/>
              <a:rect l="l" t="t" r="r" b="b"/>
              <a:pathLst>
                <a:path w="34820" h="20014" extrusionOk="0">
                  <a:moveTo>
                    <a:pt x="27294" y="1"/>
                  </a:moveTo>
                  <a:lnTo>
                    <a:pt x="26765" y="41"/>
                  </a:lnTo>
                  <a:lnTo>
                    <a:pt x="25626" y="123"/>
                  </a:lnTo>
                  <a:lnTo>
                    <a:pt x="24487" y="326"/>
                  </a:lnTo>
                  <a:lnTo>
                    <a:pt x="23348" y="529"/>
                  </a:lnTo>
                  <a:lnTo>
                    <a:pt x="22210" y="814"/>
                  </a:lnTo>
                  <a:lnTo>
                    <a:pt x="17044" y="1953"/>
                  </a:lnTo>
                  <a:lnTo>
                    <a:pt x="11878" y="3133"/>
                  </a:lnTo>
                  <a:lnTo>
                    <a:pt x="10698" y="3377"/>
                  </a:lnTo>
                  <a:lnTo>
                    <a:pt x="9559" y="3662"/>
                  </a:lnTo>
                  <a:lnTo>
                    <a:pt x="8380" y="3987"/>
                  </a:lnTo>
                  <a:lnTo>
                    <a:pt x="7281" y="4394"/>
                  </a:lnTo>
                  <a:lnTo>
                    <a:pt x="6264" y="4760"/>
                  </a:lnTo>
                  <a:lnTo>
                    <a:pt x="5288" y="5248"/>
                  </a:lnTo>
                  <a:lnTo>
                    <a:pt x="4353" y="5777"/>
                  </a:lnTo>
                  <a:lnTo>
                    <a:pt x="3905" y="6061"/>
                  </a:lnTo>
                  <a:lnTo>
                    <a:pt x="3458" y="6387"/>
                  </a:lnTo>
                  <a:lnTo>
                    <a:pt x="2766" y="6997"/>
                  </a:lnTo>
                  <a:lnTo>
                    <a:pt x="2156" y="7648"/>
                  </a:lnTo>
                  <a:lnTo>
                    <a:pt x="1587" y="8339"/>
                  </a:lnTo>
                  <a:lnTo>
                    <a:pt x="1099" y="9112"/>
                  </a:lnTo>
                  <a:lnTo>
                    <a:pt x="692" y="9885"/>
                  </a:lnTo>
                  <a:lnTo>
                    <a:pt x="366" y="10699"/>
                  </a:lnTo>
                  <a:lnTo>
                    <a:pt x="244" y="11146"/>
                  </a:lnTo>
                  <a:lnTo>
                    <a:pt x="122" y="11553"/>
                  </a:lnTo>
                  <a:lnTo>
                    <a:pt x="82" y="11959"/>
                  </a:lnTo>
                  <a:lnTo>
                    <a:pt x="0" y="12407"/>
                  </a:lnTo>
                  <a:lnTo>
                    <a:pt x="0" y="12854"/>
                  </a:lnTo>
                  <a:lnTo>
                    <a:pt x="0" y="13261"/>
                  </a:lnTo>
                  <a:lnTo>
                    <a:pt x="41" y="13709"/>
                  </a:lnTo>
                  <a:lnTo>
                    <a:pt x="122" y="14115"/>
                  </a:lnTo>
                  <a:lnTo>
                    <a:pt x="244" y="14522"/>
                  </a:lnTo>
                  <a:lnTo>
                    <a:pt x="366" y="14929"/>
                  </a:lnTo>
                  <a:lnTo>
                    <a:pt x="529" y="15336"/>
                  </a:lnTo>
                  <a:lnTo>
                    <a:pt x="732" y="15742"/>
                  </a:lnTo>
                  <a:lnTo>
                    <a:pt x="1017" y="16190"/>
                  </a:lnTo>
                  <a:lnTo>
                    <a:pt x="1302" y="16597"/>
                  </a:lnTo>
                  <a:lnTo>
                    <a:pt x="1668" y="17003"/>
                  </a:lnTo>
                  <a:lnTo>
                    <a:pt x="1993" y="17369"/>
                  </a:lnTo>
                  <a:lnTo>
                    <a:pt x="2400" y="17695"/>
                  </a:lnTo>
                  <a:lnTo>
                    <a:pt x="2807" y="17980"/>
                  </a:lnTo>
                  <a:lnTo>
                    <a:pt x="3214" y="18264"/>
                  </a:lnTo>
                  <a:lnTo>
                    <a:pt x="3661" y="18549"/>
                  </a:lnTo>
                  <a:lnTo>
                    <a:pt x="4109" y="18793"/>
                  </a:lnTo>
                  <a:lnTo>
                    <a:pt x="4597" y="18996"/>
                  </a:lnTo>
                  <a:lnTo>
                    <a:pt x="5532" y="19363"/>
                  </a:lnTo>
                  <a:lnTo>
                    <a:pt x="6549" y="19607"/>
                  </a:lnTo>
                  <a:lnTo>
                    <a:pt x="7525" y="19810"/>
                  </a:lnTo>
                  <a:lnTo>
                    <a:pt x="8136" y="19891"/>
                  </a:lnTo>
                  <a:lnTo>
                    <a:pt x="8746" y="19932"/>
                  </a:lnTo>
                  <a:lnTo>
                    <a:pt x="10007" y="20013"/>
                  </a:lnTo>
                  <a:lnTo>
                    <a:pt x="11227" y="19973"/>
                  </a:lnTo>
                  <a:lnTo>
                    <a:pt x="12447" y="19891"/>
                  </a:lnTo>
                  <a:lnTo>
                    <a:pt x="14928" y="19688"/>
                  </a:lnTo>
                  <a:lnTo>
                    <a:pt x="16149" y="19566"/>
                  </a:lnTo>
                  <a:lnTo>
                    <a:pt x="17369" y="19485"/>
                  </a:lnTo>
                  <a:lnTo>
                    <a:pt x="18711" y="19444"/>
                  </a:lnTo>
                  <a:lnTo>
                    <a:pt x="20013" y="19485"/>
                  </a:lnTo>
                  <a:lnTo>
                    <a:pt x="22657" y="19566"/>
                  </a:lnTo>
                  <a:lnTo>
                    <a:pt x="23837" y="19647"/>
                  </a:lnTo>
                  <a:lnTo>
                    <a:pt x="25626" y="19647"/>
                  </a:lnTo>
                  <a:lnTo>
                    <a:pt x="26196" y="19607"/>
                  </a:lnTo>
                  <a:lnTo>
                    <a:pt x="26806" y="19525"/>
                  </a:lnTo>
                  <a:lnTo>
                    <a:pt x="27375" y="19403"/>
                  </a:lnTo>
                  <a:lnTo>
                    <a:pt x="27823" y="19281"/>
                  </a:lnTo>
                  <a:lnTo>
                    <a:pt x="28311" y="19118"/>
                  </a:lnTo>
                  <a:lnTo>
                    <a:pt x="28758" y="18915"/>
                  </a:lnTo>
                  <a:lnTo>
                    <a:pt x="29206" y="18712"/>
                  </a:lnTo>
                  <a:lnTo>
                    <a:pt x="29613" y="18508"/>
                  </a:lnTo>
                  <a:lnTo>
                    <a:pt x="30060" y="18264"/>
                  </a:lnTo>
                  <a:lnTo>
                    <a:pt x="30833" y="17695"/>
                  </a:lnTo>
                  <a:lnTo>
                    <a:pt x="31565" y="17044"/>
                  </a:lnTo>
                  <a:lnTo>
                    <a:pt x="32257" y="16352"/>
                  </a:lnTo>
                  <a:lnTo>
                    <a:pt x="32867" y="15580"/>
                  </a:lnTo>
                  <a:lnTo>
                    <a:pt x="33395" y="14766"/>
                  </a:lnTo>
                  <a:lnTo>
                    <a:pt x="33680" y="14278"/>
                  </a:lnTo>
                  <a:lnTo>
                    <a:pt x="33884" y="13749"/>
                  </a:lnTo>
                  <a:lnTo>
                    <a:pt x="34128" y="13261"/>
                  </a:lnTo>
                  <a:lnTo>
                    <a:pt x="34290" y="12732"/>
                  </a:lnTo>
                  <a:lnTo>
                    <a:pt x="34453" y="12204"/>
                  </a:lnTo>
                  <a:lnTo>
                    <a:pt x="34575" y="11634"/>
                  </a:lnTo>
                  <a:lnTo>
                    <a:pt x="34697" y="11105"/>
                  </a:lnTo>
                  <a:lnTo>
                    <a:pt x="34778" y="10536"/>
                  </a:lnTo>
                  <a:lnTo>
                    <a:pt x="34819" y="9966"/>
                  </a:lnTo>
                  <a:lnTo>
                    <a:pt x="34819" y="9438"/>
                  </a:lnTo>
                  <a:lnTo>
                    <a:pt x="34819" y="8868"/>
                  </a:lnTo>
                  <a:lnTo>
                    <a:pt x="34819" y="8299"/>
                  </a:lnTo>
                  <a:lnTo>
                    <a:pt x="34738" y="7729"/>
                  </a:lnTo>
                  <a:lnTo>
                    <a:pt x="34656" y="7200"/>
                  </a:lnTo>
                  <a:lnTo>
                    <a:pt x="34575" y="6631"/>
                  </a:lnTo>
                  <a:lnTo>
                    <a:pt x="34412" y="6102"/>
                  </a:lnTo>
                  <a:lnTo>
                    <a:pt x="34290" y="5533"/>
                  </a:lnTo>
                  <a:lnTo>
                    <a:pt x="34087" y="5004"/>
                  </a:lnTo>
                  <a:lnTo>
                    <a:pt x="33884" y="4475"/>
                  </a:lnTo>
                  <a:lnTo>
                    <a:pt x="33640" y="3946"/>
                  </a:lnTo>
                  <a:lnTo>
                    <a:pt x="33395" y="3499"/>
                  </a:lnTo>
                  <a:lnTo>
                    <a:pt x="33111" y="3051"/>
                  </a:lnTo>
                  <a:lnTo>
                    <a:pt x="32826" y="2604"/>
                  </a:lnTo>
                  <a:lnTo>
                    <a:pt x="32501" y="2238"/>
                  </a:lnTo>
                  <a:lnTo>
                    <a:pt x="32134" y="1831"/>
                  </a:lnTo>
                  <a:lnTo>
                    <a:pt x="31768" y="1465"/>
                  </a:lnTo>
                  <a:lnTo>
                    <a:pt x="31362" y="1180"/>
                  </a:lnTo>
                  <a:lnTo>
                    <a:pt x="30914" y="896"/>
                  </a:lnTo>
                  <a:lnTo>
                    <a:pt x="30426" y="611"/>
                  </a:lnTo>
                  <a:lnTo>
                    <a:pt x="29938" y="407"/>
                  </a:lnTo>
                  <a:lnTo>
                    <a:pt x="29450" y="285"/>
                  </a:lnTo>
                  <a:lnTo>
                    <a:pt x="28921" y="163"/>
                  </a:lnTo>
                  <a:lnTo>
                    <a:pt x="28392" y="82"/>
                  </a:lnTo>
                  <a:lnTo>
                    <a:pt x="27823" y="41"/>
                  </a:lnTo>
                  <a:lnTo>
                    <a:pt x="272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7" name="Google Shape;1247;p37"/>
          <p:cNvGrpSpPr/>
          <p:nvPr/>
        </p:nvGrpSpPr>
        <p:grpSpPr>
          <a:xfrm rot="10800000">
            <a:off x="4651049" y="2617296"/>
            <a:ext cx="3572226" cy="2000796"/>
            <a:chOff x="526736" y="916254"/>
            <a:chExt cx="4031857" cy="2258235"/>
          </a:xfrm>
        </p:grpSpPr>
        <p:sp>
          <p:nvSpPr>
            <p:cNvPr id="1248" name="Google Shape;1248;p37"/>
            <p:cNvSpPr/>
            <p:nvPr/>
          </p:nvSpPr>
          <p:spPr>
            <a:xfrm rot="10313485" flipH="1">
              <a:off x="1265357" y="1131401"/>
              <a:ext cx="3180219" cy="1827941"/>
            </a:xfrm>
            <a:custGeom>
              <a:avLst/>
              <a:gdLst/>
              <a:ahLst/>
              <a:cxnLst/>
              <a:rect l="l" t="t" r="r" b="b"/>
              <a:pathLst>
                <a:path w="34820" h="20014" extrusionOk="0">
                  <a:moveTo>
                    <a:pt x="27294" y="1"/>
                  </a:moveTo>
                  <a:lnTo>
                    <a:pt x="26765" y="41"/>
                  </a:lnTo>
                  <a:lnTo>
                    <a:pt x="25626" y="123"/>
                  </a:lnTo>
                  <a:lnTo>
                    <a:pt x="24487" y="326"/>
                  </a:lnTo>
                  <a:lnTo>
                    <a:pt x="23348" y="529"/>
                  </a:lnTo>
                  <a:lnTo>
                    <a:pt x="22210" y="814"/>
                  </a:lnTo>
                  <a:lnTo>
                    <a:pt x="17044" y="1953"/>
                  </a:lnTo>
                  <a:lnTo>
                    <a:pt x="11878" y="3133"/>
                  </a:lnTo>
                  <a:lnTo>
                    <a:pt x="10698" y="3377"/>
                  </a:lnTo>
                  <a:lnTo>
                    <a:pt x="9559" y="3662"/>
                  </a:lnTo>
                  <a:lnTo>
                    <a:pt x="8380" y="3987"/>
                  </a:lnTo>
                  <a:lnTo>
                    <a:pt x="7281" y="4394"/>
                  </a:lnTo>
                  <a:lnTo>
                    <a:pt x="6264" y="4760"/>
                  </a:lnTo>
                  <a:lnTo>
                    <a:pt x="5288" y="5248"/>
                  </a:lnTo>
                  <a:lnTo>
                    <a:pt x="4353" y="5777"/>
                  </a:lnTo>
                  <a:lnTo>
                    <a:pt x="3905" y="6061"/>
                  </a:lnTo>
                  <a:lnTo>
                    <a:pt x="3458" y="6387"/>
                  </a:lnTo>
                  <a:lnTo>
                    <a:pt x="2766" y="6997"/>
                  </a:lnTo>
                  <a:lnTo>
                    <a:pt x="2156" y="7648"/>
                  </a:lnTo>
                  <a:lnTo>
                    <a:pt x="1587" y="8339"/>
                  </a:lnTo>
                  <a:lnTo>
                    <a:pt x="1099" y="9112"/>
                  </a:lnTo>
                  <a:lnTo>
                    <a:pt x="692" y="9885"/>
                  </a:lnTo>
                  <a:lnTo>
                    <a:pt x="366" y="10699"/>
                  </a:lnTo>
                  <a:lnTo>
                    <a:pt x="244" y="11146"/>
                  </a:lnTo>
                  <a:lnTo>
                    <a:pt x="122" y="11553"/>
                  </a:lnTo>
                  <a:lnTo>
                    <a:pt x="82" y="11959"/>
                  </a:lnTo>
                  <a:lnTo>
                    <a:pt x="0" y="12407"/>
                  </a:lnTo>
                  <a:lnTo>
                    <a:pt x="0" y="12854"/>
                  </a:lnTo>
                  <a:lnTo>
                    <a:pt x="0" y="13261"/>
                  </a:lnTo>
                  <a:lnTo>
                    <a:pt x="41" y="13709"/>
                  </a:lnTo>
                  <a:lnTo>
                    <a:pt x="122" y="14115"/>
                  </a:lnTo>
                  <a:lnTo>
                    <a:pt x="244" y="14522"/>
                  </a:lnTo>
                  <a:lnTo>
                    <a:pt x="366" y="14929"/>
                  </a:lnTo>
                  <a:lnTo>
                    <a:pt x="529" y="15336"/>
                  </a:lnTo>
                  <a:lnTo>
                    <a:pt x="732" y="15742"/>
                  </a:lnTo>
                  <a:lnTo>
                    <a:pt x="1017" y="16190"/>
                  </a:lnTo>
                  <a:lnTo>
                    <a:pt x="1302" y="16597"/>
                  </a:lnTo>
                  <a:lnTo>
                    <a:pt x="1668" y="17003"/>
                  </a:lnTo>
                  <a:lnTo>
                    <a:pt x="1993" y="17369"/>
                  </a:lnTo>
                  <a:lnTo>
                    <a:pt x="2400" y="17695"/>
                  </a:lnTo>
                  <a:lnTo>
                    <a:pt x="2807" y="17980"/>
                  </a:lnTo>
                  <a:lnTo>
                    <a:pt x="3214" y="18264"/>
                  </a:lnTo>
                  <a:lnTo>
                    <a:pt x="3661" y="18549"/>
                  </a:lnTo>
                  <a:lnTo>
                    <a:pt x="4109" y="18793"/>
                  </a:lnTo>
                  <a:lnTo>
                    <a:pt x="4597" y="18996"/>
                  </a:lnTo>
                  <a:lnTo>
                    <a:pt x="5532" y="19363"/>
                  </a:lnTo>
                  <a:lnTo>
                    <a:pt x="6549" y="19607"/>
                  </a:lnTo>
                  <a:lnTo>
                    <a:pt x="7525" y="19810"/>
                  </a:lnTo>
                  <a:lnTo>
                    <a:pt x="8136" y="19891"/>
                  </a:lnTo>
                  <a:lnTo>
                    <a:pt x="8746" y="19932"/>
                  </a:lnTo>
                  <a:lnTo>
                    <a:pt x="10007" y="20013"/>
                  </a:lnTo>
                  <a:lnTo>
                    <a:pt x="11227" y="19973"/>
                  </a:lnTo>
                  <a:lnTo>
                    <a:pt x="12447" y="19891"/>
                  </a:lnTo>
                  <a:lnTo>
                    <a:pt x="14928" y="19688"/>
                  </a:lnTo>
                  <a:lnTo>
                    <a:pt x="16149" y="19566"/>
                  </a:lnTo>
                  <a:lnTo>
                    <a:pt x="17369" y="19485"/>
                  </a:lnTo>
                  <a:lnTo>
                    <a:pt x="18711" y="19444"/>
                  </a:lnTo>
                  <a:lnTo>
                    <a:pt x="20013" y="19485"/>
                  </a:lnTo>
                  <a:lnTo>
                    <a:pt x="22657" y="19566"/>
                  </a:lnTo>
                  <a:lnTo>
                    <a:pt x="23837" y="19647"/>
                  </a:lnTo>
                  <a:lnTo>
                    <a:pt x="25626" y="19647"/>
                  </a:lnTo>
                  <a:lnTo>
                    <a:pt x="26196" y="19607"/>
                  </a:lnTo>
                  <a:lnTo>
                    <a:pt x="26806" y="19525"/>
                  </a:lnTo>
                  <a:lnTo>
                    <a:pt x="27375" y="19403"/>
                  </a:lnTo>
                  <a:lnTo>
                    <a:pt x="27823" y="19281"/>
                  </a:lnTo>
                  <a:lnTo>
                    <a:pt x="28311" y="19118"/>
                  </a:lnTo>
                  <a:lnTo>
                    <a:pt x="28758" y="18915"/>
                  </a:lnTo>
                  <a:lnTo>
                    <a:pt x="29206" y="18712"/>
                  </a:lnTo>
                  <a:lnTo>
                    <a:pt x="29613" y="18508"/>
                  </a:lnTo>
                  <a:lnTo>
                    <a:pt x="30060" y="18264"/>
                  </a:lnTo>
                  <a:lnTo>
                    <a:pt x="30833" y="17695"/>
                  </a:lnTo>
                  <a:lnTo>
                    <a:pt x="31565" y="17044"/>
                  </a:lnTo>
                  <a:lnTo>
                    <a:pt x="32257" y="16352"/>
                  </a:lnTo>
                  <a:lnTo>
                    <a:pt x="32867" y="15580"/>
                  </a:lnTo>
                  <a:lnTo>
                    <a:pt x="33395" y="14766"/>
                  </a:lnTo>
                  <a:lnTo>
                    <a:pt x="33680" y="14278"/>
                  </a:lnTo>
                  <a:lnTo>
                    <a:pt x="33884" y="13749"/>
                  </a:lnTo>
                  <a:lnTo>
                    <a:pt x="34128" y="13261"/>
                  </a:lnTo>
                  <a:lnTo>
                    <a:pt x="34290" y="12732"/>
                  </a:lnTo>
                  <a:lnTo>
                    <a:pt x="34453" y="12204"/>
                  </a:lnTo>
                  <a:lnTo>
                    <a:pt x="34575" y="11634"/>
                  </a:lnTo>
                  <a:lnTo>
                    <a:pt x="34697" y="11105"/>
                  </a:lnTo>
                  <a:lnTo>
                    <a:pt x="34778" y="10536"/>
                  </a:lnTo>
                  <a:lnTo>
                    <a:pt x="34819" y="9966"/>
                  </a:lnTo>
                  <a:lnTo>
                    <a:pt x="34819" y="9438"/>
                  </a:lnTo>
                  <a:lnTo>
                    <a:pt x="34819" y="8868"/>
                  </a:lnTo>
                  <a:lnTo>
                    <a:pt x="34819" y="8299"/>
                  </a:lnTo>
                  <a:lnTo>
                    <a:pt x="34738" y="7729"/>
                  </a:lnTo>
                  <a:lnTo>
                    <a:pt x="34656" y="7200"/>
                  </a:lnTo>
                  <a:lnTo>
                    <a:pt x="34575" y="6631"/>
                  </a:lnTo>
                  <a:lnTo>
                    <a:pt x="34412" y="6102"/>
                  </a:lnTo>
                  <a:lnTo>
                    <a:pt x="34290" y="5533"/>
                  </a:lnTo>
                  <a:lnTo>
                    <a:pt x="34087" y="5004"/>
                  </a:lnTo>
                  <a:lnTo>
                    <a:pt x="33884" y="4475"/>
                  </a:lnTo>
                  <a:lnTo>
                    <a:pt x="33640" y="3946"/>
                  </a:lnTo>
                  <a:lnTo>
                    <a:pt x="33395" y="3499"/>
                  </a:lnTo>
                  <a:lnTo>
                    <a:pt x="33111" y="3051"/>
                  </a:lnTo>
                  <a:lnTo>
                    <a:pt x="32826" y="2604"/>
                  </a:lnTo>
                  <a:lnTo>
                    <a:pt x="32501" y="2238"/>
                  </a:lnTo>
                  <a:lnTo>
                    <a:pt x="32134" y="1831"/>
                  </a:lnTo>
                  <a:lnTo>
                    <a:pt x="31768" y="1465"/>
                  </a:lnTo>
                  <a:lnTo>
                    <a:pt x="31362" y="1180"/>
                  </a:lnTo>
                  <a:lnTo>
                    <a:pt x="30914" y="896"/>
                  </a:lnTo>
                  <a:lnTo>
                    <a:pt x="30426" y="611"/>
                  </a:lnTo>
                  <a:lnTo>
                    <a:pt x="29938" y="407"/>
                  </a:lnTo>
                  <a:lnTo>
                    <a:pt x="29450" y="285"/>
                  </a:lnTo>
                  <a:lnTo>
                    <a:pt x="28921" y="163"/>
                  </a:lnTo>
                  <a:lnTo>
                    <a:pt x="28392" y="82"/>
                  </a:lnTo>
                  <a:lnTo>
                    <a:pt x="27823" y="41"/>
                  </a:lnTo>
                  <a:lnTo>
                    <a:pt x="272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7"/>
            <p:cNvSpPr/>
            <p:nvPr/>
          </p:nvSpPr>
          <p:spPr>
            <a:xfrm rot="-10313485">
              <a:off x="639755" y="1131401"/>
              <a:ext cx="3180219" cy="1827941"/>
            </a:xfrm>
            <a:custGeom>
              <a:avLst/>
              <a:gdLst/>
              <a:ahLst/>
              <a:cxnLst/>
              <a:rect l="l" t="t" r="r" b="b"/>
              <a:pathLst>
                <a:path w="34820" h="20014" extrusionOk="0">
                  <a:moveTo>
                    <a:pt x="27294" y="1"/>
                  </a:moveTo>
                  <a:lnTo>
                    <a:pt x="26765" y="41"/>
                  </a:lnTo>
                  <a:lnTo>
                    <a:pt x="25626" y="123"/>
                  </a:lnTo>
                  <a:lnTo>
                    <a:pt x="24487" y="326"/>
                  </a:lnTo>
                  <a:lnTo>
                    <a:pt x="23348" y="529"/>
                  </a:lnTo>
                  <a:lnTo>
                    <a:pt x="22210" y="814"/>
                  </a:lnTo>
                  <a:lnTo>
                    <a:pt x="17044" y="1953"/>
                  </a:lnTo>
                  <a:lnTo>
                    <a:pt x="11878" y="3133"/>
                  </a:lnTo>
                  <a:lnTo>
                    <a:pt x="10698" y="3377"/>
                  </a:lnTo>
                  <a:lnTo>
                    <a:pt x="9559" y="3662"/>
                  </a:lnTo>
                  <a:lnTo>
                    <a:pt x="8380" y="3987"/>
                  </a:lnTo>
                  <a:lnTo>
                    <a:pt x="7281" y="4394"/>
                  </a:lnTo>
                  <a:lnTo>
                    <a:pt x="6264" y="4760"/>
                  </a:lnTo>
                  <a:lnTo>
                    <a:pt x="5288" y="5248"/>
                  </a:lnTo>
                  <a:lnTo>
                    <a:pt x="4353" y="5777"/>
                  </a:lnTo>
                  <a:lnTo>
                    <a:pt x="3905" y="6061"/>
                  </a:lnTo>
                  <a:lnTo>
                    <a:pt x="3458" y="6387"/>
                  </a:lnTo>
                  <a:lnTo>
                    <a:pt x="2766" y="6997"/>
                  </a:lnTo>
                  <a:lnTo>
                    <a:pt x="2156" y="7648"/>
                  </a:lnTo>
                  <a:lnTo>
                    <a:pt x="1587" y="8339"/>
                  </a:lnTo>
                  <a:lnTo>
                    <a:pt x="1099" y="9112"/>
                  </a:lnTo>
                  <a:lnTo>
                    <a:pt x="692" y="9885"/>
                  </a:lnTo>
                  <a:lnTo>
                    <a:pt x="366" y="10699"/>
                  </a:lnTo>
                  <a:lnTo>
                    <a:pt x="244" y="11146"/>
                  </a:lnTo>
                  <a:lnTo>
                    <a:pt x="122" y="11553"/>
                  </a:lnTo>
                  <a:lnTo>
                    <a:pt x="82" y="11959"/>
                  </a:lnTo>
                  <a:lnTo>
                    <a:pt x="0" y="12407"/>
                  </a:lnTo>
                  <a:lnTo>
                    <a:pt x="0" y="12854"/>
                  </a:lnTo>
                  <a:lnTo>
                    <a:pt x="0" y="13261"/>
                  </a:lnTo>
                  <a:lnTo>
                    <a:pt x="41" y="13709"/>
                  </a:lnTo>
                  <a:lnTo>
                    <a:pt x="122" y="14115"/>
                  </a:lnTo>
                  <a:lnTo>
                    <a:pt x="244" y="14522"/>
                  </a:lnTo>
                  <a:lnTo>
                    <a:pt x="366" y="14929"/>
                  </a:lnTo>
                  <a:lnTo>
                    <a:pt x="529" y="15336"/>
                  </a:lnTo>
                  <a:lnTo>
                    <a:pt x="732" y="15742"/>
                  </a:lnTo>
                  <a:lnTo>
                    <a:pt x="1017" y="16190"/>
                  </a:lnTo>
                  <a:lnTo>
                    <a:pt x="1302" y="16597"/>
                  </a:lnTo>
                  <a:lnTo>
                    <a:pt x="1668" y="17003"/>
                  </a:lnTo>
                  <a:lnTo>
                    <a:pt x="1993" y="17369"/>
                  </a:lnTo>
                  <a:lnTo>
                    <a:pt x="2400" y="17695"/>
                  </a:lnTo>
                  <a:lnTo>
                    <a:pt x="2807" y="17980"/>
                  </a:lnTo>
                  <a:lnTo>
                    <a:pt x="3214" y="18264"/>
                  </a:lnTo>
                  <a:lnTo>
                    <a:pt x="3661" y="18549"/>
                  </a:lnTo>
                  <a:lnTo>
                    <a:pt x="4109" y="18793"/>
                  </a:lnTo>
                  <a:lnTo>
                    <a:pt x="4597" y="18996"/>
                  </a:lnTo>
                  <a:lnTo>
                    <a:pt x="5532" y="19363"/>
                  </a:lnTo>
                  <a:lnTo>
                    <a:pt x="6549" y="19607"/>
                  </a:lnTo>
                  <a:lnTo>
                    <a:pt x="7525" y="19810"/>
                  </a:lnTo>
                  <a:lnTo>
                    <a:pt x="8136" y="19891"/>
                  </a:lnTo>
                  <a:lnTo>
                    <a:pt x="8746" y="19932"/>
                  </a:lnTo>
                  <a:lnTo>
                    <a:pt x="10007" y="20013"/>
                  </a:lnTo>
                  <a:lnTo>
                    <a:pt x="11227" y="19973"/>
                  </a:lnTo>
                  <a:lnTo>
                    <a:pt x="12447" y="19891"/>
                  </a:lnTo>
                  <a:lnTo>
                    <a:pt x="14928" y="19688"/>
                  </a:lnTo>
                  <a:lnTo>
                    <a:pt x="16149" y="19566"/>
                  </a:lnTo>
                  <a:lnTo>
                    <a:pt x="17369" y="19485"/>
                  </a:lnTo>
                  <a:lnTo>
                    <a:pt x="18711" y="19444"/>
                  </a:lnTo>
                  <a:lnTo>
                    <a:pt x="20013" y="19485"/>
                  </a:lnTo>
                  <a:lnTo>
                    <a:pt x="22657" y="19566"/>
                  </a:lnTo>
                  <a:lnTo>
                    <a:pt x="23837" y="19647"/>
                  </a:lnTo>
                  <a:lnTo>
                    <a:pt x="25626" y="19647"/>
                  </a:lnTo>
                  <a:lnTo>
                    <a:pt x="26196" y="19607"/>
                  </a:lnTo>
                  <a:lnTo>
                    <a:pt x="26806" y="19525"/>
                  </a:lnTo>
                  <a:lnTo>
                    <a:pt x="27375" y="19403"/>
                  </a:lnTo>
                  <a:lnTo>
                    <a:pt x="27823" y="19281"/>
                  </a:lnTo>
                  <a:lnTo>
                    <a:pt x="28311" y="19118"/>
                  </a:lnTo>
                  <a:lnTo>
                    <a:pt x="28758" y="18915"/>
                  </a:lnTo>
                  <a:lnTo>
                    <a:pt x="29206" y="18712"/>
                  </a:lnTo>
                  <a:lnTo>
                    <a:pt x="29613" y="18508"/>
                  </a:lnTo>
                  <a:lnTo>
                    <a:pt x="30060" y="18264"/>
                  </a:lnTo>
                  <a:lnTo>
                    <a:pt x="30833" y="17695"/>
                  </a:lnTo>
                  <a:lnTo>
                    <a:pt x="31565" y="17044"/>
                  </a:lnTo>
                  <a:lnTo>
                    <a:pt x="32257" y="16352"/>
                  </a:lnTo>
                  <a:lnTo>
                    <a:pt x="32867" y="15580"/>
                  </a:lnTo>
                  <a:lnTo>
                    <a:pt x="33395" y="14766"/>
                  </a:lnTo>
                  <a:lnTo>
                    <a:pt x="33680" y="14278"/>
                  </a:lnTo>
                  <a:lnTo>
                    <a:pt x="33884" y="13749"/>
                  </a:lnTo>
                  <a:lnTo>
                    <a:pt x="34128" y="13261"/>
                  </a:lnTo>
                  <a:lnTo>
                    <a:pt x="34290" y="12732"/>
                  </a:lnTo>
                  <a:lnTo>
                    <a:pt x="34453" y="12204"/>
                  </a:lnTo>
                  <a:lnTo>
                    <a:pt x="34575" y="11634"/>
                  </a:lnTo>
                  <a:lnTo>
                    <a:pt x="34697" y="11105"/>
                  </a:lnTo>
                  <a:lnTo>
                    <a:pt x="34778" y="10536"/>
                  </a:lnTo>
                  <a:lnTo>
                    <a:pt x="34819" y="9966"/>
                  </a:lnTo>
                  <a:lnTo>
                    <a:pt x="34819" y="9438"/>
                  </a:lnTo>
                  <a:lnTo>
                    <a:pt x="34819" y="8868"/>
                  </a:lnTo>
                  <a:lnTo>
                    <a:pt x="34819" y="8299"/>
                  </a:lnTo>
                  <a:lnTo>
                    <a:pt x="34738" y="7729"/>
                  </a:lnTo>
                  <a:lnTo>
                    <a:pt x="34656" y="7200"/>
                  </a:lnTo>
                  <a:lnTo>
                    <a:pt x="34575" y="6631"/>
                  </a:lnTo>
                  <a:lnTo>
                    <a:pt x="34412" y="6102"/>
                  </a:lnTo>
                  <a:lnTo>
                    <a:pt x="34290" y="5533"/>
                  </a:lnTo>
                  <a:lnTo>
                    <a:pt x="34087" y="5004"/>
                  </a:lnTo>
                  <a:lnTo>
                    <a:pt x="33884" y="4475"/>
                  </a:lnTo>
                  <a:lnTo>
                    <a:pt x="33640" y="3946"/>
                  </a:lnTo>
                  <a:lnTo>
                    <a:pt x="33395" y="3499"/>
                  </a:lnTo>
                  <a:lnTo>
                    <a:pt x="33111" y="3051"/>
                  </a:lnTo>
                  <a:lnTo>
                    <a:pt x="32826" y="2604"/>
                  </a:lnTo>
                  <a:lnTo>
                    <a:pt x="32501" y="2238"/>
                  </a:lnTo>
                  <a:lnTo>
                    <a:pt x="32134" y="1831"/>
                  </a:lnTo>
                  <a:lnTo>
                    <a:pt x="31768" y="1465"/>
                  </a:lnTo>
                  <a:lnTo>
                    <a:pt x="31362" y="1180"/>
                  </a:lnTo>
                  <a:lnTo>
                    <a:pt x="30914" y="896"/>
                  </a:lnTo>
                  <a:lnTo>
                    <a:pt x="30426" y="611"/>
                  </a:lnTo>
                  <a:lnTo>
                    <a:pt x="29938" y="407"/>
                  </a:lnTo>
                  <a:lnTo>
                    <a:pt x="29450" y="285"/>
                  </a:lnTo>
                  <a:lnTo>
                    <a:pt x="28921" y="163"/>
                  </a:lnTo>
                  <a:lnTo>
                    <a:pt x="28392" y="82"/>
                  </a:lnTo>
                  <a:lnTo>
                    <a:pt x="27823" y="41"/>
                  </a:lnTo>
                  <a:lnTo>
                    <a:pt x="272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0" name="Google Shape;1250;p37"/>
          <p:cNvGrpSpPr/>
          <p:nvPr/>
        </p:nvGrpSpPr>
        <p:grpSpPr>
          <a:xfrm rot="10800000">
            <a:off x="804445" y="2617308"/>
            <a:ext cx="3572226" cy="2000796"/>
            <a:chOff x="526736" y="916254"/>
            <a:chExt cx="4031857" cy="2258235"/>
          </a:xfrm>
        </p:grpSpPr>
        <p:sp>
          <p:nvSpPr>
            <p:cNvPr id="1251" name="Google Shape;1251;p37"/>
            <p:cNvSpPr/>
            <p:nvPr/>
          </p:nvSpPr>
          <p:spPr>
            <a:xfrm rot="10313485" flipH="1">
              <a:off x="1265357" y="1131401"/>
              <a:ext cx="3180219" cy="1827941"/>
            </a:xfrm>
            <a:custGeom>
              <a:avLst/>
              <a:gdLst/>
              <a:ahLst/>
              <a:cxnLst/>
              <a:rect l="l" t="t" r="r" b="b"/>
              <a:pathLst>
                <a:path w="34820" h="20014" extrusionOk="0">
                  <a:moveTo>
                    <a:pt x="27294" y="1"/>
                  </a:moveTo>
                  <a:lnTo>
                    <a:pt x="26765" y="41"/>
                  </a:lnTo>
                  <a:lnTo>
                    <a:pt x="25626" y="123"/>
                  </a:lnTo>
                  <a:lnTo>
                    <a:pt x="24487" y="326"/>
                  </a:lnTo>
                  <a:lnTo>
                    <a:pt x="23348" y="529"/>
                  </a:lnTo>
                  <a:lnTo>
                    <a:pt x="22210" y="814"/>
                  </a:lnTo>
                  <a:lnTo>
                    <a:pt x="17044" y="1953"/>
                  </a:lnTo>
                  <a:lnTo>
                    <a:pt x="11878" y="3133"/>
                  </a:lnTo>
                  <a:lnTo>
                    <a:pt x="10698" y="3377"/>
                  </a:lnTo>
                  <a:lnTo>
                    <a:pt x="9559" y="3662"/>
                  </a:lnTo>
                  <a:lnTo>
                    <a:pt x="8380" y="3987"/>
                  </a:lnTo>
                  <a:lnTo>
                    <a:pt x="7281" y="4394"/>
                  </a:lnTo>
                  <a:lnTo>
                    <a:pt x="6264" y="4760"/>
                  </a:lnTo>
                  <a:lnTo>
                    <a:pt x="5288" y="5248"/>
                  </a:lnTo>
                  <a:lnTo>
                    <a:pt x="4353" y="5777"/>
                  </a:lnTo>
                  <a:lnTo>
                    <a:pt x="3905" y="6061"/>
                  </a:lnTo>
                  <a:lnTo>
                    <a:pt x="3458" y="6387"/>
                  </a:lnTo>
                  <a:lnTo>
                    <a:pt x="2766" y="6997"/>
                  </a:lnTo>
                  <a:lnTo>
                    <a:pt x="2156" y="7648"/>
                  </a:lnTo>
                  <a:lnTo>
                    <a:pt x="1587" y="8339"/>
                  </a:lnTo>
                  <a:lnTo>
                    <a:pt x="1099" y="9112"/>
                  </a:lnTo>
                  <a:lnTo>
                    <a:pt x="692" y="9885"/>
                  </a:lnTo>
                  <a:lnTo>
                    <a:pt x="366" y="10699"/>
                  </a:lnTo>
                  <a:lnTo>
                    <a:pt x="244" y="11146"/>
                  </a:lnTo>
                  <a:lnTo>
                    <a:pt x="122" y="11553"/>
                  </a:lnTo>
                  <a:lnTo>
                    <a:pt x="82" y="11959"/>
                  </a:lnTo>
                  <a:lnTo>
                    <a:pt x="0" y="12407"/>
                  </a:lnTo>
                  <a:lnTo>
                    <a:pt x="0" y="12854"/>
                  </a:lnTo>
                  <a:lnTo>
                    <a:pt x="0" y="13261"/>
                  </a:lnTo>
                  <a:lnTo>
                    <a:pt x="41" y="13709"/>
                  </a:lnTo>
                  <a:lnTo>
                    <a:pt x="122" y="14115"/>
                  </a:lnTo>
                  <a:lnTo>
                    <a:pt x="244" y="14522"/>
                  </a:lnTo>
                  <a:lnTo>
                    <a:pt x="366" y="14929"/>
                  </a:lnTo>
                  <a:lnTo>
                    <a:pt x="529" y="15336"/>
                  </a:lnTo>
                  <a:lnTo>
                    <a:pt x="732" y="15742"/>
                  </a:lnTo>
                  <a:lnTo>
                    <a:pt x="1017" y="16190"/>
                  </a:lnTo>
                  <a:lnTo>
                    <a:pt x="1302" y="16597"/>
                  </a:lnTo>
                  <a:lnTo>
                    <a:pt x="1668" y="17003"/>
                  </a:lnTo>
                  <a:lnTo>
                    <a:pt x="1993" y="17369"/>
                  </a:lnTo>
                  <a:lnTo>
                    <a:pt x="2400" y="17695"/>
                  </a:lnTo>
                  <a:lnTo>
                    <a:pt x="2807" y="17980"/>
                  </a:lnTo>
                  <a:lnTo>
                    <a:pt x="3214" y="18264"/>
                  </a:lnTo>
                  <a:lnTo>
                    <a:pt x="3661" y="18549"/>
                  </a:lnTo>
                  <a:lnTo>
                    <a:pt x="4109" y="18793"/>
                  </a:lnTo>
                  <a:lnTo>
                    <a:pt x="4597" y="18996"/>
                  </a:lnTo>
                  <a:lnTo>
                    <a:pt x="5532" y="19363"/>
                  </a:lnTo>
                  <a:lnTo>
                    <a:pt x="6549" y="19607"/>
                  </a:lnTo>
                  <a:lnTo>
                    <a:pt x="7525" y="19810"/>
                  </a:lnTo>
                  <a:lnTo>
                    <a:pt x="8136" y="19891"/>
                  </a:lnTo>
                  <a:lnTo>
                    <a:pt x="8746" y="19932"/>
                  </a:lnTo>
                  <a:lnTo>
                    <a:pt x="10007" y="20013"/>
                  </a:lnTo>
                  <a:lnTo>
                    <a:pt x="11227" y="19973"/>
                  </a:lnTo>
                  <a:lnTo>
                    <a:pt x="12447" y="19891"/>
                  </a:lnTo>
                  <a:lnTo>
                    <a:pt x="14928" y="19688"/>
                  </a:lnTo>
                  <a:lnTo>
                    <a:pt x="16149" y="19566"/>
                  </a:lnTo>
                  <a:lnTo>
                    <a:pt x="17369" y="19485"/>
                  </a:lnTo>
                  <a:lnTo>
                    <a:pt x="18711" y="19444"/>
                  </a:lnTo>
                  <a:lnTo>
                    <a:pt x="20013" y="19485"/>
                  </a:lnTo>
                  <a:lnTo>
                    <a:pt x="22657" y="19566"/>
                  </a:lnTo>
                  <a:lnTo>
                    <a:pt x="23837" y="19647"/>
                  </a:lnTo>
                  <a:lnTo>
                    <a:pt x="25626" y="19647"/>
                  </a:lnTo>
                  <a:lnTo>
                    <a:pt x="26196" y="19607"/>
                  </a:lnTo>
                  <a:lnTo>
                    <a:pt x="26806" y="19525"/>
                  </a:lnTo>
                  <a:lnTo>
                    <a:pt x="27375" y="19403"/>
                  </a:lnTo>
                  <a:lnTo>
                    <a:pt x="27823" y="19281"/>
                  </a:lnTo>
                  <a:lnTo>
                    <a:pt x="28311" y="19118"/>
                  </a:lnTo>
                  <a:lnTo>
                    <a:pt x="28758" y="18915"/>
                  </a:lnTo>
                  <a:lnTo>
                    <a:pt x="29206" y="18712"/>
                  </a:lnTo>
                  <a:lnTo>
                    <a:pt x="29613" y="18508"/>
                  </a:lnTo>
                  <a:lnTo>
                    <a:pt x="30060" y="18264"/>
                  </a:lnTo>
                  <a:lnTo>
                    <a:pt x="30833" y="17695"/>
                  </a:lnTo>
                  <a:lnTo>
                    <a:pt x="31565" y="17044"/>
                  </a:lnTo>
                  <a:lnTo>
                    <a:pt x="32257" y="16352"/>
                  </a:lnTo>
                  <a:lnTo>
                    <a:pt x="32867" y="15580"/>
                  </a:lnTo>
                  <a:lnTo>
                    <a:pt x="33395" y="14766"/>
                  </a:lnTo>
                  <a:lnTo>
                    <a:pt x="33680" y="14278"/>
                  </a:lnTo>
                  <a:lnTo>
                    <a:pt x="33884" y="13749"/>
                  </a:lnTo>
                  <a:lnTo>
                    <a:pt x="34128" y="13261"/>
                  </a:lnTo>
                  <a:lnTo>
                    <a:pt x="34290" y="12732"/>
                  </a:lnTo>
                  <a:lnTo>
                    <a:pt x="34453" y="12204"/>
                  </a:lnTo>
                  <a:lnTo>
                    <a:pt x="34575" y="11634"/>
                  </a:lnTo>
                  <a:lnTo>
                    <a:pt x="34697" y="11105"/>
                  </a:lnTo>
                  <a:lnTo>
                    <a:pt x="34778" y="10536"/>
                  </a:lnTo>
                  <a:lnTo>
                    <a:pt x="34819" y="9966"/>
                  </a:lnTo>
                  <a:lnTo>
                    <a:pt x="34819" y="9438"/>
                  </a:lnTo>
                  <a:lnTo>
                    <a:pt x="34819" y="8868"/>
                  </a:lnTo>
                  <a:lnTo>
                    <a:pt x="34819" y="8299"/>
                  </a:lnTo>
                  <a:lnTo>
                    <a:pt x="34738" y="7729"/>
                  </a:lnTo>
                  <a:lnTo>
                    <a:pt x="34656" y="7200"/>
                  </a:lnTo>
                  <a:lnTo>
                    <a:pt x="34575" y="6631"/>
                  </a:lnTo>
                  <a:lnTo>
                    <a:pt x="34412" y="6102"/>
                  </a:lnTo>
                  <a:lnTo>
                    <a:pt x="34290" y="5533"/>
                  </a:lnTo>
                  <a:lnTo>
                    <a:pt x="34087" y="5004"/>
                  </a:lnTo>
                  <a:lnTo>
                    <a:pt x="33884" y="4475"/>
                  </a:lnTo>
                  <a:lnTo>
                    <a:pt x="33640" y="3946"/>
                  </a:lnTo>
                  <a:lnTo>
                    <a:pt x="33395" y="3499"/>
                  </a:lnTo>
                  <a:lnTo>
                    <a:pt x="33111" y="3051"/>
                  </a:lnTo>
                  <a:lnTo>
                    <a:pt x="32826" y="2604"/>
                  </a:lnTo>
                  <a:lnTo>
                    <a:pt x="32501" y="2238"/>
                  </a:lnTo>
                  <a:lnTo>
                    <a:pt x="32134" y="1831"/>
                  </a:lnTo>
                  <a:lnTo>
                    <a:pt x="31768" y="1465"/>
                  </a:lnTo>
                  <a:lnTo>
                    <a:pt x="31362" y="1180"/>
                  </a:lnTo>
                  <a:lnTo>
                    <a:pt x="30914" y="896"/>
                  </a:lnTo>
                  <a:lnTo>
                    <a:pt x="30426" y="611"/>
                  </a:lnTo>
                  <a:lnTo>
                    <a:pt x="29938" y="407"/>
                  </a:lnTo>
                  <a:lnTo>
                    <a:pt x="29450" y="285"/>
                  </a:lnTo>
                  <a:lnTo>
                    <a:pt x="28921" y="163"/>
                  </a:lnTo>
                  <a:lnTo>
                    <a:pt x="28392" y="82"/>
                  </a:lnTo>
                  <a:lnTo>
                    <a:pt x="27823" y="41"/>
                  </a:lnTo>
                  <a:lnTo>
                    <a:pt x="272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7"/>
            <p:cNvSpPr/>
            <p:nvPr/>
          </p:nvSpPr>
          <p:spPr>
            <a:xfrm rot="-10313485">
              <a:off x="639755" y="1131401"/>
              <a:ext cx="3180219" cy="1827941"/>
            </a:xfrm>
            <a:custGeom>
              <a:avLst/>
              <a:gdLst/>
              <a:ahLst/>
              <a:cxnLst/>
              <a:rect l="l" t="t" r="r" b="b"/>
              <a:pathLst>
                <a:path w="34820" h="20014" extrusionOk="0">
                  <a:moveTo>
                    <a:pt x="27294" y="1"/>
                  </a:moveTo>
                  <a:lnTo>
                    <a:pt x="26765" y="41"/>
                  </a:lnTo>
                  <a:lnTo>
                    <a:pt x="25626" y="123"/>
                  </a:lnTo>
                  <a:lnTo>
                    <a:pt x="24487" y="326"/>
                  </a:lnTo>
                  <a:lnTo>
                    <a:pt x="23348" y="529"/>
                  </a:lnTo>
                  <a:lnTo>
                    <a:pt x="22210" y="814"/>
                  </a:lnTo>
                  <a:lnTo>
                    <a:pt x="17044" y="1953"/>
                  </a:lnTo>
                  <a:lnTo>
                    <a:pt x="11878" y="3133"/>
                  </a:lnTo>
                  <a:lnTo>
                    <a:pt x="10698" y="3377"/>
                  </a:lnTo>
                  <a:lnTo>
                    <a:pt x="9559" y="3662"/>
                  </a:lnTo>
                  <a:lnTo>
                    <a:pt x="8380" y="3987"/>
                  </a:lnTo>
                  <a:lnTo>
                    <a:pt x="7281" y="4394"/>
                  </a:lnTo>
                  <a:lnTo>
                    <a:pt x="6264" y="4760"/>
                  </a:lnTo>
                  <a:lnTo>
                    <a:pt x="5288" y="5248"/>
                  </a:lnTo>
                  <a:lnTo>
                    <a:pt x="4353" y="5777"/>
                  </a:lnTo>
                  <a:lnTo>
                    <a:pt x="3905" y="6061"/>
                  </a:lnTo>
                  <a:lnTo>
                    <a:pt x="3458" y="6387"/>
                  </a:lnTo>
                  <a:lnTo>
                    <a:pt x="2766" y="6997"/>
                  </a:lnTo>
                  <a:lnTo>
                    <a:pt x="2156" y="7648"/>
                  </a:lnTo>
                  <a:lnTo>
                    <a:pt x="1587" y="8339"/>
                  </a:lnTo>
                  <a:lnTo>
                    <a:pt x="1099" y="9112"/>
                  </a:lnTo>
                  <a:lnTo>
                    <a:pt x="692" y="9885"/>
                  </a:lnTo>
                  <a:lnTo>
                    <a:pt x="366" y="10699"/>
                  </a:lnTo>
                  <a:lnTo>
                    <a:pt x="244" y="11146"/>
                  </a:lnTo>
                  <a:lnTo>
                    <a:pt x="122" y="11553"/>
                  </a:lnTo>
                  <a:lnTo>
                    <a:pt x="82" y="11959"/>
                  </a:lnTo>
                  <a:lnTo>
                    <a:pt x="0" y="12407"/>
                  </a:lnTo>
                  <a:lnTo>
                    <a:pt x="0" y="12854"/>
                  </a:lnTo>
                  <a:lnTo>
                    <a:pt x="0" y="13261"/>
                  </a:lnTo>
                  <a:lnTo>
                    <a:pt x="41" y="13709"/>
                  </a:lnTo>
                  <a:lnTo>
                    <a:pt x="122" y="14115"/>
                  </a:lnTo>
                  <a:lnTo>
                    <a:pt x="244" y="14522"/>
                  </a:lnTo>
                  <a:lnTo>
                    <a:pt x="366" y="14929"/>
                  </a:lnTo>
                  <a:lnTo>
                    <a:pt x="529" y="15336"/>
                  </a:lnTo>
                  <a:lnTo>
                    <a:pt x="732" y="15742"/>
                  </a:lnTo>
                  <a:lnTo>
                    <a:pt x="1017" y="16190"/>
                  </a:lnTo>
                  <a:lnTo>
                    <a:pt x="1302" y="16597"/>
                  </a:lnTo>
                  <a:lnTo>
                    <a:pt x="1668" y="17003"/>
                  </a:lnTo>
                  <a:lnTo>
                    <a:pt x="1993" y="17369"/>
                  </a:lnTo>
                  <a:lnTo>
                    <a:pt x="2400" y="17695"/>
                  </a:lnTo>
                  <a:lnTo>
                    <a:pt x="2807" y="17980"/>
                  </a:lnTo>
                  <a:lnTo>
                    <a:pt x="3214" y="18264"/>
                  </a:lnTo>
                  <a:lnTo>
                    <a:pt x="3661" y="18549"/>
                  </a:lnTo>
                  <a:lnTo>
                    <a:pt x="4109" y="18793"/>
                  </a:lnTo>
                  <a:lnTo>
                    <a:pt x="4597" y="18996"/>
                  </a:lnTo>
                  <a:lnTo>
                    <a:pt x="5532" y="19363"/>
                  </a:lnTo>
                  <a:lnTo>
                    <a:pt x="6549" y="19607"/>
                  </a:lnTo>
                  <a:lnTo>
                    <a:pt x="7525" y="19810"/>
                  </a:lnTo>
                  <a:lnTo>
                    <a:pt x="8136" y="19891"/>
                  </a:lnTo>
                  <a:lnTo>
                    <a:pt x="8746" y="19932"/>
                  </a:lnTo>
                  <a:lnTo>
                    <a:pt x="10007" y="20013"/>
                  </a:lnTo>
                  <a:lnTo>
                    <a:pt x="11227" y="19973"/>
                  </a:lnTo>
                  <a:lnTo>
                    <a:pt x="12447" y="19891"/>
                  </a:lnTo>
                  <a:lnTo>
                    <a:pt x="14928" y="19688"/>
                  </a:lnTo>
                  <a:lnTo>
                    <a:pt x="16149" y="19566"/>
                  </a:lnTo>
                  <a:lnTo>
                    <a:pt x="17369" y="19485"/>
                  </a:lnTo>
                  <a:lnTo>
                    <a:pt x="18711" y="19444"/>
                  </a:lnTo>
                  <a:lnTo>
                    <a:pt x="20013" y="19485"/>
                  </a:lnTo>
                  <a:lnTo>
                    <a:pt x="22657" y="19566"/>
                  </a:lnTo>
                  <a:lnTo>
                    <a:pt x="23837" y="19647"/>
                  </a:lnTo>
                  <a:lnTo>
                    <a:pt x="25626" y="19647"/>
                  </a:lnTo>
                  <a:lnTo>
                    <a:pt x="26196" y="19607"/>
                  </a:lnTo>
                  <a:lnTo>
                    <a:pt x="26806" y="19525"/>
                  </a:lnTo>
                  <a:lnTo>
                    <a:pt x="27375" y="19403"/>
                  </a:lnTo>
                  <a:lnTo>
                    <a:pt x="27823" y="19281"/>
                  </a:lnTo>
                  <a:lnTo>
                    <a:pt x="28311" y="19118"/>
                  </a:lnTo>
                  <a:lnTo>
                    <a:pt x="28758" y="18915"/>
                  </a:lnTo>
                  <a:lnTo>
                    <a:pt x="29206" y="18712"/>
                  </a:lnTo>
                  <a:lnTo>
                    <a:pt x="29613" y="18508"/>
                  </a:lnTo>
                  <a:lnTo>
                    <a:pt x="30060" y="18264"/>
                  </a:lnTo>
                  <a:lnTo>
                    <a:pt x="30833" y="17695"/>
                  </a:lnTo>
                  <a:lnTo>
                    <a:pt x="31565" y="17044"/>
                  </a:lnTo>
                  <a:lnTo>
                    <a:pt x="32257" y="16352"/>
                  </a:lnTo>
                  <a:lnTo>
                    <a:pt x="32867" y="15580"/>
                  </a:lnTo>
                  <a:lnTo>
                    <a:pt x="33395" y="14766"/>
                  </a:lnTo>
                  <a:lnTo>
                    <a:pt x="33680" y="14278"/>
                  </a:lnTo>
                  <a:lnTo>
                    <a:pt x="33884" y="13749"/>
                  </a:lnTo>
                  <a:lnTo>
                    <a:pt x="34128" y="13261"/>
                  </a:lnTo>
                  <a:lnTo>
                    <a:pt x="34290" y="12732"/>
                  </a:lnTo>
                  <a:lnTo>
                    <a:pt x="34453" y="12204"/>
                  </a:lnTo>
                  <a:lnTo>
                    <a:pt x="34575" y="11634"/>
                  </a:lnTo>
                  <a:lnTo>
                    <a:pt x="34697" y="11105"/>
                  </a:lnTo>
                  <a:lnTo>
                    <a:pt x="34778" y="10536"/>
                  </a:lnTo>
                  <a:lnTo>
                    <a:pt x="34819" y="9966"/>
                  </a:lnTo>
                  <a:lnTo>
                    <a:pt x="34819" y="9438"/>
                  </a:lnTo>
                  <a:lnTo>
                    <a:pt x="34819" y="8868"/>
                  </a:lnTo>
                  <a:lnTo>
                    <a:pt x="34819" y="8299"/>
                  </a:lnTo>
                  <a:lnTo>
                    <a:pt x="34738" y="7729"/>
                  </a:lnTo>
                  <a:lnTo>
                    <a:pt x="34656" y="7200"/>
                  </a:lnTo>
                  <a:lnTo>
                    <a:pt x="34575" y="6631"/>
                  </a:lnTo>
                  <a:lnTo>
                    <a:pt x="34412" y="6102"/>
                  </a:lnTo>
                  <a:lnTo>
                    <a:pt x="34290" y="5533"/>
                  </a:lnTo>
                  <a:lnTo>
                    <a:pt x="34087" y="5004"/>
                  </a:lnTo>
                  <a:lnTo>
                    <a:pt x="33884" y="4475"/>
                  </a:lnTo>
                  <a:lnTo>
                    <a:pt x="33640" y="3946"/>
                  </a:lnTo>
                  <a:lnTo>
                    <a:pt x="33395" y="3499"/>
                  </a:lnTo>
                  <a:lnTo>
                    <a:pt x="33111" y="3051"/>
                  </a:lnTo>
                  <a:lnTo>
                    <a:pt x="32826" y="2604"/>
                  </a:lnTo>
                  <a:lnTo>
                    <a:pt x="32501" y="2238"/>
                  </a:lnTo>
                  <a:lnTo>
                    <a:pt x="32134" y="1831"/>
                  </a:lnTo>
                  <a:lnTo>
                    <a:pt x="31768" y="1465"/>
                  </a:lnTo>
                  <a:lnTo>
                    <a:pt x="31362" y="1180"/>
                  </a:lnTo>
                  <a:lnTo>
                    <a:pt x="30914" y="896"/>
                  </a:lnTo>
                  <a:lnTo>
                    <a:pt x="30426" y="611"/>
                  </a:lnTo>
                  <a:lnTo>
                    <a:pt x="29938" y="407"/>
                  </a:lnTo>
                  <a:lnTo>
                    <a:pt x="29450" y="285"/>
                  </a:lnTo>
                  <a:lnTo>
                    <a:pt x="28921" y="163"/>
                  </a:lnTo>
                  <a:lnTo>
                    <a:pt x="28392" y="82"/>
                  </a:lnTo>
                  <a:lnTo>
                    <a:pt x="27823" y="41"/>
                  </a:lnTo>
                  <a:lnTo>
                    <a:pt x="272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3" name="Google Shape;1253;p37"/>
          <p:cNvGrpSpPr/>
          <p:nvPr/>
        </p:nvGrpSpPr>
        <p:grpSpPr>
          <a:xfrm>
            <a:off x="804446" y="1053921"/>
            <a:ext cx="3572226" cy="2000796"/>
            <a:chOff x="526736" y="916254"/>
            <a:chExt cx="4031857" cy="2258235"/>
          </a:xfrm>
        </p:grpSpPr>
        <p:sp>
          <p:nvSpPr>
            <p:cNvPr id="1254" name="Google Shape;1254;p37"/>
            <p:cNvSpPr/>
            <p:nvPr/>
          </p:nvSpPr>
          <p:spPr>
            <a:xfrm rot="10313485" flipH="1">
              <a:off x="1265357" y="1131401"/>
              <a:ext cx="3180219" cy="1827941"/>
            </a:xfrm>
            <a:custGeom>
              <a:avLst/>
              <a:gdLst/>
              <a:ahLst/>
              <a:cxnLst/>
              <a:rect l="l" t="t" r="r" b="b"/>
              <a:pathLst>
                <a:path w="34820" h="20014" extrusionOk="0">
                  <a:moveTo>
                    <a:pt x="27294" y="1"/>
                  </a:moveTo>
                  <a:lnTo>
                    <a:pt x="26765" y="41"/>
                  </a:lnTo>
                  <a:lnTo>
                    <a:pt x="25626" y="123"/>
                  </a:lnTo>
                  <a:lnTo>
                    <a:pt x="24487" y="326"/>
                  </a:lnTo>
                  <a:lnTo>
                    <a:pt x="23348" y="529"/>
                  </a:lnTo>
                  <a:lnTo>
                    <a:pt x="22210" y="814"/>
                  </a:lnTo>
                  <a:lnTo>
                    <a:pt x="17044" y="1953"/>
                  </a:lnTo>
                  <a:lnTo>
                    <a:pt x="11878" y="3133"/>
                  </a:lnTo>
                  <a:lnTo>
                    <a:pt x="10698" y="3377"/>
                  </a:lnTo>
                  <a:lnTo>
                    <a:pt x="9559" y="3662"/>
                  </a:lnTo>
                  <a:lnTo>
                    <a:pt x="8380" y="3987"/>
                  </a:lnTo>
                  <a:lnTo>
                    <a:pt x="7281" y="4394"/>
                  </a:lnTo>
                  <a:lnTo>
                    <a:pt x="6264" y="4760"/>
                  </a:lnTo>
                  <a:lnTo>
                    <a:pt x="5288" y="5248"/>
                  </a:lnTo>
                  <a:lnTo>
                    <a:pt x="4353" y="5777"/>
                  </a:lnTo>
                  <a:lnTo>
                    <a:pt x="3905" y="6061"/>
                  </a:lnTo>
                  <a:lnTo>
                    <a:pt x="3458" y="6387"/>
                  </a:lnTo>
                  <a:lnTo>
                    <a:pt x="2766" y="6997"/>
                  </a:lnTo>
                  <a:lnTo>
                    <a:pt x="2156" y="7648"/>
                  </a:lnTo>
                  <a:lnTo>
                    <a:pt x="1587" y="8339"/>
                  </a:lnTo>
                  <a:lnTo>
                    <a:pt x="1099" y="9112"/>
                  </a:lnTo>
                  <a:lnTo>
                    <a:pt x="692" y="9885"/>
                  </a:lnTo>
                  <a:lnTo>
                    <a:pt x="366" y="10699"/>
                  </a:lnTo>
                  <a:lnTo>
                    <a:pt x="244" y="11146"/>
                  </a:lnTo>
                  <a:lnTo>
                    <a:pt x="122" y="11553"/>
                  </a:lnTo>
                  <a:lnTo>
                    <a:pt x="82" y="11959"/>
                  </a:lnTo>
                  <a:lnTo>
                    <a:pt x="0" y="12407"/>
                  </a:lnTo>
                  <a:lnTo>
                    <a:pt x="0" y="12854"/>
                  </a:lnTo>
                  <a:lnTo>
                    <a:pt x="0" y="13261"/>
                  </a:lnTo>
                  <a:lnTo>
                    <a:pt x="41" y="13709"/>
                  </a:lnTo>
                  <a:lnTo>
                    <a:pt x="122" y="14115"/>
                  </a:lnTo>
                  <a:lnTo>
                    <a:pt x="244" y="14522"/>
                  </a:lnTo>
                  <a:lnTo>
                    <a:pt x="366" y="14929"/>
                  </a:lnTo>
                  <a:lnTo>
                    <a:pt x="529" y="15336"/>
                  </a:lnTo>
                  <a:lnTo>
                    <a:pt x="732" y="15742"/>
                  </a:lnTo>
                  <a:lnTo>
                    <a:pt x="1017" y="16190"/>
                  </a:lnTo>
                  <a:lnTo>
                    <a:pt x="1302" y="16597"/>
                  </a:lnTo>
                  <a:lnTo>
                    <a:pt x="1668" y="17003"/>
                  </a:lnTo>
                  <a:lnTo>
                    <a:pt x="1993" y="17369"/>
                  </a:lnTo>
                  <a:lnTo>
                    <a:pt x="2400" y="17695"/>
                  </a:lnTo>
                  <a:lnTo>
                    <a:pt x="2807" y="17980"/>
                  </a:lnTo>
                  <a:lnTo>
                    <a:pt x="3214" y="18264"/>
                  </a:lnTo>
                  <a:lnTo>
                    <a:pt x="3661" y="18549"/>
                  </a:lnTo>
                  <a:lnTo>
                    <a:pt x="4109" y="18793"/>
                  </a:lnTo>
                  <a:lnTo>
                    <a:pt x="4597" y="18996"/>
                  </a:lnTo>
                  <a:lnTo>
                    <a:pt x="5532" y="19363"/>
                  </a:lnTo>
                  <a:lnTo>
                    <a:pt x="6549" y="19607"/>
                  </a:lnTo>
                  <a:lnTo>
                    <a:pt x="7525" y="19810"/>
                  </a:lnTo>
                  <a:lnTo>
                    <a:pt x="8136" y="19891"/>
                  </a:lnTo>
                  <a:lnTo>
                    <a:pt x="8746" y="19932"/>
                  </a:lnTo>
                  <a:lnTo>
                    <a:pt x="10007" y="20013"/>
                  </a:lnTo>
                  <a:lnTo>
                    <a:pt x="11227" y="19973"/>
                  </a:lnTo>
                  <a:lnTo>
                    <a:pt x="12447" y="19891"/>
                  </a:lnTo>
                  <a:lnTo>
                    <a:pt x="14928" y="19688"/>
                  </a:lnTo>
                  <a:lnTo>
                    <a:pt x="16149" y="19566"/>
                  </a:lnTo>
                  <a:lnTo>
                    <a:pt x="17369" y="19485"/>
                  </a:lnTo>
                  <a:lnTo>
                    <a:pt x="18711" y="19444"/>
                  </a:lnTo>
                  <a:lnTo>
                    <a:pt x="20013" y="19485"/>
                  </a:lnTo>
                  <a:lnTo>
                    <a:pt x="22657" y="19566"/>
                  </a:lnTo>
                  <a:lnTo>
                    <a:pt x="23837" y="19647"/>
                  </a:lnTo>
                  <a:lnTo>
                    <a:pt x="25626" y="19647"/>
                  </a:lnTo>
                  <a:lnTo>
                    <a:pt x="26196" y="19607"/>
                  </a:lnTo>
                  <a:lnTo>
                    <a:pt x="26806" y="19525"/>
                  </a:lnTo>
                  <a:lnTo>
                    <a:pt x="27375" y="19403"/>
                  </a:lnTo>
                  <a:lnTo>
                    <a:pt x="27823" y="19281"/>
                  </a:lnTo>
                  <a:lnTo>
                    <a:pt x="28311" y="19118"/>
                  </a:lnTo>
                  <a:lnTo>
                    <a:pt x="28758" y="18915"/>
                  </a:lnTo>
                  <a:lnTo>
                    <a:pt x="29206" y="18712"/>
                  </a:lnTo>
                  <a:lnTo>
                    <a:pt x="29613" y="18508"/>
                  </a:lnTo>
                  <a:lnTo>
                    <a:pt x="30060" y="18264"/>
                  </a:lnTo>
                  <a:lnTo>
                    <a:pt x="30833" y="17695"/>
                  </a:lnTo>
                  <a:lnTo>
                    <a:pt x="31565" y="17044"/>
                  </a:lnTo>
                  <a:lnTo>
                    <a:pt x="32257" y="16352"/>
                  </a:lnTo>
                  <a:lnTo>
                    <a:pt x="32867" y="15580"/>
                  </a:lnTo>
                  <a:lnTo>
                    <a:pt x="33395" y="14766"/>
                  </a:lnTo>
                  <a:lnTo>
                    <a:pt x="33680" y="14278"/>
                  </a:lnTo>
                  <a:lnTo>
                    <a:pt x="33884" y="13749"/>
                  </a:lnTo>
                  <a:lnTo>
                    <a:pt x="34128" y="13261"/>
                  </a:lnTo>
                  <a:lnTo>
                    <a:pt x="34290" y="12732"/>
                  </a:lnTo>
                  <a:lnTo>
                    <a:pt x="34453" y="12204"/>
                  </a:lnTo>
                  <a:lnTo>
                    <a:pt x="34575" y="11634"/>
                  </a:lnTo>
                  <a:lnTo>
                    <a:pt x="34697" y="11105"/>
                  </a:lnTo>
                  <a:lnTo>
                    <a:pt x="34778" y="10536"/>
                  </a:lnTo>
                  <a:lnTo>
                    <a:pt x="34819" y="9966"/>
                  </a:lnTo>
                  <a:lnTo>
                    <a:pt x="34819" y="9438"/>
                  </a:lnTo>
                  <a:lnTo>
                    <a:pt x="34819" y="8868"/>
                  </a:lnTo>
                  <a:lnTo>
                    <a:pt x="34819" y="8299"/>
                  </a:lnTo>
                  <a:lnTo>
                    <a:pt x="34738" y="7729"/>
                  </a:lnTo>
                  <a:lnTo>
                    <a:pt x="34656" y="7200"/>
                  </a:lnTo>
                  <a:lnTo>
                    <a:pt x="34575" y="6631"/>
                  </a:lnTo>
                  <a:lnTo>
                    <a:pt x="34412" y="6102"/>
                  </a:lnTo>
                  <a:lnTo>
                    <a:pt x="34290" y="5533"/>
                  </a:lnTo>
                  <a:lnTo>
                    <a:pt x="34087" y="5004"/>
                  </a:lnTo>
                  <a:lnTo>
                    <a:pt x="33884" y="4475"/>
                  </a:lnTo>
                  <a:lnTo>
                    <a:pt x="33640" y="3946"/>
                  </a:lnTo>
                  <a:lnTo>
                    <a:pt x="33395" y="3499"/>
                  </a:lnTo>
                  <a:lnTo>
                    <a:pt x="33111" y="3051"/>
                  </a:lnTo>
                  <a:lnTo>
                    <a:pt x="32826" y="2604"/>
                  </a:lnTo>
                  <a:lnTo>
                    <a:pt x="32501" y="2238"/>
                  </a:lnTo>
                  <a:lnTo>
                    <a:pt x="32134" y="1831"/>
                  </a:lnTo>
                  <a:lnTo>
                    <a:pt x="31768" y="1465"/>
                  </a:lnTo>
                  <a:lnTo>
                    <a:pt x="31362" y="1180"/>
                  </a:lnTo>
                  <a:lnTo>
                    <a:pt x="30914" y="896"/>
                  </a:lnTo>
                  <a:lnTo>
                    <a:pt x="30426" y="611"/>
                  </a:lnTo>
                  <a:lnTo>
                    <a:pt x="29938" y="407"/>
                  </a:lnTo>
                  <a:lnTo>
                    <a:pt x="29450" y="285"/>
                  </a:lnTo>
                  <a:lnTo>
                    <a:pt x="28921" y="163"/>
                  </a:lnTo>
                  <a:lnTo>
                    <a:pt x="28392" y="82"/>
                  </a:lnTo>
                  <a:lnTo>
                    <a:pt x="27823" y="41"/>
                  </a:lnTo>
                  <a:lnTo>
                    <a:pt x="272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7"/>
            <p:cNvSpPr/>
            <p:nvPr/>
          </p:nvSpPr>
          <p:spPr>
            <a:xfrm rot="-10313485">
              <a:off x="639755" y="1131401"/>
              <a:ext cx="3180219" cy="1827941"/>
            </a:xfrm>
            <a:custGeom>
              <a:avLst/>
              <a:gdLst/>
              <a:ahLst/>
              <a:cxnLst/>
              <a:rect l="l" t="t" r="r" b="b"/>
              <a:pathLst>
                <a:path w="34820" h="20014" extrusionOk="0">
                  <a:moveTo>
                    <a:pt x="27294" y="1"/>
                  </a:moveTo>
                  <a:lnTo>
                    <a:pt x="26765" y="41"/>
                  </a:lnTo>
                  <a:lnTo>
                    <a:pt x="25626" y="123"/>
                  </a:lnTo>
                  <a:lnTo>
                    <a:pt x="24487" y="326"/>
                  </a:lnTo>
                  <a:lnTo>
                    <a:pt x="23348" y="529"/>
                  </a:lnTo>
                  <a:lnTo>
                    <a:pt x="22210" y="814"/>
                  </a:lnTo>
                  <a:lnTo>
                    <a:pt x="17044" y="1953"/>
                  </a:lnTo>
                  <a:lnTo>
                    <a:pt x="11878" y="3133"/>
                  </a:lnTo>
                  <a:lnTo>
                    <a:pt x="10698" y="3377"/>
                  </a:lnTo>
                  <a:lnTo>
                    <a:pt x="9559" y="3662"/>
                  </a:lnTo>
                  <a:lnTo>
                    <a:pt x="8380" y="3987"/>
                  </a:lnTo>
                  <a:lnTo>
                    <a:pt x="7281" y="4394"/>
                  </a:lnTo>
                  <a:lnTo>
                    <a:pt x="6264" y="4760"/>
                  </a:lnTo>
                  <a:lnTo>
                    <a:pt x="5288" y="5248"/>
                  </a:lnTo>
                  <a:lnTo>
                    <a:pt x="4353" y="5777"/>
                  </a:lnTo>
                  <a:lnTo>
                    <a:pt x="3905" y="6061"/>
                  </a:lnTo>
                  <a:lnTo>
                    <a:pt x="3458" y="6387"/>
                  </a:lnTo>
                  <a:lnTo>
                    <a:pt x="2766" y="6997"/>
                  </a:lnTo>
                  <a:lnTo>
                    <a:pt x="2156" y="7648"/>
                  </a:lnTo>
                  <a:lnTo>
                    <a:pt x="1587" y="8339"/>
                  </a:lnTo>
                  <a:lnTo>
                    <a:pt x="1099" y="9112"/>
                  </a:lnTo>
                  <a:lnTo>
                    <a:pt x="692" y="9885"/>
                  </a:lnTo>
                  <a:lnTo>
                    <a:pt x="366" y="10699"/>
                  </a:lnTo>
                  <a:lnTo>
                    <a:pt x="244" y="11146"/>
                  </a:lnTo>
                  <a:lnTo>
                    <a:pt x="122" y="11553"/>
                  </a:lnTo>
                  <a:lnTo>
                    <a:pt x="82" y="11959"/>
                  </a:lnTo>
                  <a:lnTo>
                    <a:pt x="0" y="12407"/>
                  </a:lnTo>
                  <a:lnTo>
                    <a:pt x="0" y="12854"/>
                  </a:lnTo>
                  <a:lnTo>
                    <a:pt x="0" y="13261"/>
                  </a:lnTo>
                  <a:lnTo>
                    <a:pt x="41" y="13709"/>
                  </a:lnTo>
                  <a:lnTo>
                    <a:pt x="122" y="14115"/>
                  </a:lnTo>
                  <a:lnTo>
                    <a:pt x="244" y="14522"/>
                  </a:lnTo>
                  <a:lnTo>
                    <a:pt x="366" y="14929"/>
                  </a:lnTo>
                  <a:lnTo>
                    <a:pt x="529" y="15336"/>
                  </a:lnTo>
                  <a:lnTo>
                    <a:pt x="732" y="15742"/>
                  </a:lnTo>
                  <a:lnTo>
                    <a:pt x="1017" y="16190"/>
                  </a:lnTo>
                  <a:lnTo>
                    <a:pt x="1302" y="16597"/>
                  </a:lnTo>
                  <a:lnTo>
                    <a:pt x="1668" y="17003"/>
                  </a:lnTo>
                  <a:lnTo>
                    <a:pt x="1993" y="17369"/>
                  </a:lnTo>
                  <a:lnTo>
                    <a:pt x="2400" y="17695"/>
                  </a:lnTo>
                  <a:lnTo>
                    <a:pt x="2807" y="17980"/>
                  </a:lnTo>
                  <a:lnTo>
                    <a:pt x="3214" y="18264"/>
                  </a:lnTo>
                  <a:lnTo>
                    <a:pt x="3661" y="18549"/>
                  </a:lnTo>
                  <a:lnTo>
                    <a:pt x="4109" y="18793"/>
                  </a:lnTo>
                  <a:lnTo>
                    <a:pt x="4597" y="18996"/>
                  </a:lnTo>
                  <a:lnTo>
                    <a:pt x="5532" y="19363"/>
                  </a:lnTo>
                  <a:lnTo>
                    <a:pt x="6549" y="19607"/>
                  </a:lnTo>
                  <a:lnTo>
                    <a:pt x="7525" y="19810"/>
                  </a:lnTo>
                  <a:lnTo>
                    <a:pt x="8136" y="19891"/>
                  </a:lnTo>
                  <a:lnTo>
                    <a:pt x="8746" y="19932"/>
                  </a:lnTo>
                  <a:lnTo>
                    <a:pt x="10007" y="20013"/>
                  </a:lnTo>
                  <a:lnTo>
                    <a:pt x="11227" y="19973"/>
                  </a:lnTo>
                  <a:lnTo>
                    <a:pt x="12447" y="19891"/>
                  </a:lnTo>
                  <a:lnTo>
                    <a:pt x="14928" y="19688"/>
                  </a:lnTo>
                  <a:lnTo>
                    <a:pt x="16149" y="19566"/>
                  </a:lnTo>
                  <a:lnTo>
                    <a:pt x="17369" y="19485"/>
                  </a:lnTo>
                  <a:lnTo>
                    <a:pt x="18711" y="19444"/>
                  </a:lnTo>
                  <a:lnTo>
                    <a:pt x="20013" y="19485"/>
                  </a:lnTo>
                  <a:lnTo>
                    <a:pt x="22657" y="19566"/>
                  </a:lnTo>
                  <a:lnTo>
                    <a:pt x="23837" y="19647"/>
                  </a:lnTo>
                  <a:lnTo>
                    <a:pt x="25626" y="19647"/>
                  </a:lnTo>
                  <a:lnTo>
                    <a:pt x="26196" y="19607"/>
                  </a:lnTo>
                  <a:lnTo>
                    <a:pt x="26806" y="19525"/>
                  </a:lnTo>
                  <a:lnTo>
                    <a:pt x="27375" y="19403"/>
                  </a:lnTo>
                  <a:lnTo>
                    <a:pt x="27823" y="19281"/>
                  </a:lnTo>
                  <a:lnTo>
                    <a:pt x="28311" y="19118"/>
                  </a:lnTo>
                  <a:lnTo>
                    <a:pt x="28758" y="18915"/>
                  </a:lnTo>
                  <a:lnTo>
                    <a:pt x="29206" y="18712"/>
                  </a:lnTo>
                  <a:lnTo>
                    <a:pt x="29613" y="18508"/>
                  </a:lnTo>
                  <a:lnTo>
                    <a:pt x="30060" y="18264"/>
                  </a:lnTo>
                  <a:lnTo>
                    <a:pt x="30833" y="17695"/>
                  </a:lnTo>
                  <a:lnTo>
                    <a:pt x="31565" y="17044"/>
                  </a:lnTo>
                  <a:lnTo>
                    <a:pt x="32257" y="16352"/>
                  </a:lnTo>
                  <a:lnTo>
                    <a:pt x="32867" y="15580"/>
                  </a:lnTo>
                  <a:lnTo>
                    <a:pt x="33395" y="14766"/>
                  </a:lnTo>
                  <a:lnTo>
                    <a:pt x="33680" y="14278"/>
                  </a:lnTo>
                  <a:lnTo>
                    <a:pt x="33884" y="13749"/>
                  </a:lnTo>
                  <a:lnTo>
                    <a:pt x="34128" y="13261"/>
                  </a:lnTo>
                  <a:lnTo>
                    <a:pt x="34290" y="12732"/>
                  </a:lnTo>
                  <a:lnTo>
                    <a:pt x="34453" y="12204"/>
                  </a:lnTo>
                  <a:lnTo>
                    <a:pt x="34575" y="11634"/>
                  </a:lnTo>
                  <a:lnTo>
                    <a:pt x="34697" y="11105"/>
                  </a:lnTo>
                  <a:lnTo>
                    <a:pt x="34778" y="10536"/>
                  </a:lnTo>
                  <a:lnTo>
                    <a:pt x="34819" y="9966"/>
                  </a:lnTo>
                  <a:lnTo>
                    <a:pt x="34819" y="9438"/>
                  </a:lnTo>
                  <a:lnTo>
                    <a:pt x="34819" y="8868"/>
                  </a:lnTo>
                  <a:lnTo>
                    <a:pt x="34819" y="8299"/>
                  </a:lnTo>
                  <a:lnTo>
                    <a:pt x="34738" y="7729"/>
                  </a:lnTo>
                  <a:lnTo>
                    <a:pt x="34656" y="7200"/>
                  </a:lnTo>
                  <a:lnTo>
                    <a:pt x="34575" y="6631"/>
                  </a:lnTo>
                  <a:lnTo>
                    <a:pt x="34412" y="6102"/>
                  </a:lnTo>
                  <a:lnTo>
                    <a:pt x="34290" y="5533"/>
                  </a:lnTo>
                  <a:lnTo>
                    <a:pt x="34087" y="5004"/>
                  </a:lnTo>
                  <a:lnTo>
                    <a:pt x="33884" y="4475"/>
                  </a:lnTo>
                  <a:lnTo>
                    <a:pt x="33640" y="3946"/>
                  </a:lnTo>
                  <a:lnTo>
                    <a:pt x="33395" y="3499"/>
                  </a:lnTo>
                  <a:lnTo>
                    <a:pt x="33111" y="3051"/>
                  </a:lnTo>
                  <a:lnTo>
                    <a:pt x="32826" y="2604"/>
                  </a:lnTo>
                  <a:lnTo>
                    <a:pt x="32501" y="2238"/>
                  </a:lnTo>
                  <a:lnTo>
                    <a:pt x="32134" y="1831"/>
                  </a:lnTo>
                  <a:lnTo>
                    <a:pt x="31768" y="1465"/>
                  </a:lnTo>
                  <a:lnTo>
                    <a:pt x="31362" y="1180"/>
                  </a:lnTo>
                  <a:lnTo>
                    <a:pt x="30914" y="896"/>
                  </a:lnTo>
                  <a:lnTo>
                    <a:pt x="30426" y="611"/>
                  </a:lnTo>
                  <a:lnTo>
                    <a:pt x="29938" y="407"/>
                  </a:lnTo>
                  <a:lnTo>
                    <a:pt x="29450" y="285"/>
                  </a:lnTo>
                  <a:lnTo>
                    <a:pt x="28921" y="163"/>
                  </a:lnTo>
                  <a:lnTo>
                    <a:pt x="28392" y="82"/>
                  </a:lnTo>
                  <a:lnTo>
                    <a:pt x="27823" y="41"/>
                  </a:lnTo>
                  <a:lnTo>
                    <a:pt x="272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6" name="Google Shape;1256;p37"/>
          <p:cNvSpPr txBox="1">
            <a:spLocks noGrp="1"/>
          </p:cNvSpPr>
          <p:nvPr>
            <p:ph type="title" idx="9"/>
          </p:nvPr>
        </p:nvSpPr>
        <p:spPr>
          <a:xfrm>
            <a:off x="878925" y="3153175"/>
            <a:ext cx="1048200" cy="10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257" name="Google Shape;1257;p37"/>
          <p:cNvSpPr txBox="1">
            <a:spLocks noGrp="1"/>
          </p:cNvSpPr>
          <p:nvPr>
            <p:ph type="title" idx="8"/>
          </p:nvPr>
        </p:nvSpPr>
        <p:spPr>
          <a:xfrm>
            <a:off x="878925" y="1521275"/>
            <a:ext cx="1048200" cy="10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258" name="Google Shape;1258;p37"/>
          <p:cNvSpPr txBox="1">
            <a:spLocks noGrp="1"/>
          </p:cNvSpPr>
          <p:nvPr>
            <p:ph type="title" idx="13"/>
          </p:nvPr>
        </p:nvSpPr>
        <p:spPr>
          <a:xfrm>
            <a:off x="4732275" y="1521275"/>
            <a:ext cx="1048200" cy="10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259" name="Google Shape;1259;p37"/>
          <p:cNvSpPr txBox="1">
            <a:spLocks noGrp="1"/>
          </p:cNvSpPr>
          <p:nvPr>
            <p:ph type="title" idx="14"/>
          </p:nvPr>
        </p:nvSpPr>
        <p:spPr>
          <a:xfrm>
            <a:off x="4732275" y="3153175"/>
            <a:ext cx="1048200" cy="10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260" name="Google Shape;1260;p37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1261" name="Google Shape;1261;p37"/>
          <p:cNvSpPr txBox="1">
            <a:spLocks noGrp="1"/>
          </p:cNvSpPr>
          <p:nvPr>
            <p:ph type="title"/>
          </p:nvPr>
        </p:nvSpPr>
        <p:spPr>
          <a:xfrm>
            <a:off x="1927125" y="1525815"/>
            <a:ext cx="2365077" cy="10916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>
                <a:solidFill>
                  <a:schemeClr val="tx1"/>
                </a:solidFill>
              </a:rPr>
              <a:t>What Is</a:t>
            </a:r>
            <a:br>
              <a:rPr lang="en">
                <a:solidFill>
                  <a:schemeClr val="tx1"/>
                </a:solidFill>
              </a:rPr>
            </a:br>
            <a:r>
              <a:rPr lang="en"/>
              <a:t>Therapeutic</a:t>
            </a:r>
            <a:br>
              <a:rPr lang="en"/>
            </a:br>
            <a:r>
              <a:rPr lang="en">
                <a:solidFill>
                  <a:srgbClr val="332C27"/>
                </a:solidFill>
              </a:rPr>
              <a:t>about </a:t>
            </a:r>
            <a:r>
              <a:rPr lang="en">
                <a:solidFill>
                  <a:srgbClr val="EAB56F"/>
                </a:solidFill>
              </a:rPr>
              <a:t>Art</a:t>
            </a:r>
            <a:r>
              <a:rPr lang="en">
                <a:solidFill>
                  <a:schemeClr val="tx1"/>
                </a:solidFill>
              </a:rPr>
              <a:t>?</a:t>
            </a:r>
            <a:endParaRPr lang="en" b="0">
              <a:solidFill>
                <a:schemeClr val="tx1"/>
              </a:solidFill>
            </a:endParaRPr>
          </a:p>
        </p:txBody>
      </p:sp>
      <p:sp>
        <p:nvSpPr>
          <p:cNvPr id="1263" name="Google Shape;1263;p37"/>
          <p:cNvSpPr txBox="1">
            <a:spLocks noGrp="1"/>
          </p:cNvSpPr>
          <p:nvPr>
            <p:ph type="title" idx="2"/>
          </p:nvPr>
        </p:nvSpPr>
        <p:spPr>
          <a:xfrm>
            <a:off x="5812563" y="1775477"/>
            <a:ext cx="2361576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>
                <a:solidFill>
                  <a:schemeClr val="tx1"/>
                </a:solidFill>
              </a:rPr>
              <a:t>What</a:t>
            </a:r>
            <a:r>
              <a:rPr lang="en">
                <a:solidFill>
                  <a:srgbClr val="EAB56F"/>
                </a:solidFill>
              </a:rPr>
              <a:t> Therapeutic</a:t>
            </a:r>
            <a:br>
              <a:rPr lang="en"/>
            </a:br>
            <a:r>
              <a:rPr lang="en">
                <a:solidFill>
                  <a:srgbClr val="EAB56F"/>
                </a:solidFill>
              </a:rPr>
              <a:t>Techniques </a:t>
            </a:r>
            <a:r>
              <a:rPr lang="en">
                <a:solidFill>
                  <a:schemeClr val="tx1"/>
                </a:solidFill>
              </a:rPr>
              <a:t>Are</a:t>
            </a:r>
            <a:br>
              <a:rPr lang="en">
                <a:solidFill>
                  <a:schemeClr val="tx1"/>
                </a:solidFill>
              </a:rPr>
            </a:br>
            <a:r>
              <a:rPr lang="en">
                <a:solidFill>
                  <a:schemeClr val="tx1"/>
                </a:solidFill>
              </a:rPr>
              <a:t>There?</a:t>
            </a:r>
            <a:endParaRPr lang="en" b="0">
              <a:solidFill>
                <a:schemeClr val="tx1"/>
              </a:solidFill>
            </a:endParaRPr>
          </a:p>
        </p:txBody>
      </p:sp>
      <p:sp>
        <p:nvSpPr>
          <p:cNvPr id="1265" name="Google Shape;1265;p37"/>
          <p:cNvSpPr txBox="1">
            <a:spLocks noGrp="1"/>
          </p:cNvSpPr>
          <p:nvPr>
            <p:ph type="title" idx="4"/>
          </p:nvPr>
        </p:nvSpPr>
        <p:spPr>
          <a:xfrm>
            <a:off x="1924991" y="3413425"/>
            <a:ext cx="2726054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/>
              <a:t>Artists </a:t>
            </a:r>
            <a:r>
              <a:rPr lang="en">
                <a:solidFill>
                  <a:schemeClr val="tx1"/>
                </a:solidFill>
              </a:rPr>
              <a:t>&amp; </a:t>
            </a:r>
            <a:r>
              <a:rPr lang="en"/>
              <a:t>Therapy</a:t>
            </a:r>
            <a:endParaRPr lang="cs-CZ"/>
          </a:p>
        </p:txBody>
      </p:sp>
      <p:sp>
        <p:nvSpPr>
          <p:cNvPr id="1267" name="Google Shape;1267;p37"/>
          <p:cNvSpPr txBox="1">
            <a:spLocks noGrp="1"/>
          </p:cNvSpPr>
          <p:nvPr>
            <p:ph type="title" idx="6"/>
          </p:nvPr>
        </p:nvSpPr>
        <p:spPr>
          <a:xfrm>
            <a:off x="5812563" y="3392075"/>
            <a:ext cx="2297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tx1"/>
                </a:solidFill>
              </a:rPr>
              <a:t>Our </a:t>
            </a:r>
            <a:r>
              <a:rPr lang="en"/>
              <a:t>Projects</a:t>
            </a:r>
            <a:endParaRPr/>
          </a:p>
        </p:txBody>
      </p:sp>
      <p:grpSp>
        <p:nvGrpSpPr>
          <p:cNvPr id="1269" name="Google Shape;1269;p37"/>
          <p:cNvGrpSpPr/>
          <p:nvPr/>
        </p:nvGrpSpPr>
        <p:grpSpPr>
          <a:xfrm>
            <a:off x="7680381" y="1216202"/>
            <a:ext cx="307124" cy="305294"/>
            <a:chOff x="1026043" y="1162815"/>
            <a:chExt cx="307124" cy="305294"/>
          </a:xfrm>
        </p:grpSpPr>
        <p:sp>
          <p:nvSpPr>
            <p:cNvPr id="1270" name="Google Shape;1270;p37"/>
            <p:cNvSpPr/>
            <p:nvPr/>
          </p:nvSpPr>
          <p:spPr>
            <a:xfrm>
              <a:off x="1026043" y="1162815"/>
              <a:ext cx="307124" cy="305294"/>
            </a:xfrm>
            <a:custGeom>
              <a:avLst/>
              <a:gdLst/>
              <a:ahLst/>
              <a:cxnLst/>
              <a:rect l="l" t="t" r="r" b="b"/>
              <a:pathLst>
                <a:path w="6712" h="6672" extrusionOk="0">
                  <a:moveTo>
                    <a:pt x="2766" y="1"/>
                  </a:moveTo>
                  <a:lnTo>
                    <a:pt x="2644" y="41"/>
                  </a:lnTo>
                  <a:lnTo>
                    <a:pt x="2563" y="82"/>
                  </a:lnTo>
                  <a:lnTo>
                    <a:pt x="2441" y="163"/>
                  </a:lnTo>
                  <a:lnTo>
                    <a:pt x="2359" y="245"/>
                  </a:lnTo>
                  <a:lnTo>
                    <a:pt x="2319" y="367"/>
                  </a:lnTo>
                  <a:lnTo>
                    <a:pt x="2237" y="651"/>
                  </a:lnTo>
                  <a:lnTo>
                    <a:pt x="2197" y="936"/>
                  </a:lnTo>
                  <a:lnTo>
                    <a:pt x="2197" y="1221"/>
                  </a:lnTo>
                  <a:lnTo>
                    <a:pt x="2237" y="1506"/>
                  </a:lnTo>
                  <a:lnTo>
                    <a:pt x="2075" y="1343"/>
                  </a:lnTo>
                  <a:lnTo>
                    <a:pt x="1871" y="1221"/>
                  </a:lnTo>
                  <a:lnTo>
                    <a:pt x="1546" y="1139"/>
                  </a:lnTo>
                  <a:lnTo>
                    <a:pt x="1424" y="1099"/>
                  </a:lnTo>
                  <a:lnTo>
                    <a:pt x="1261" y="1139"/>
                  </a:lnTo>
                  <a:lnTo>
                    <a:pt x="1139" y="1180"/>
                  </a:lnTo>
                  <a:lnTo>
                    <a:pt x="1017" y="1262"/>
                  </a:lnTo>
                  <a:lnTo>
                    <a:pt x="895" y="1343"/>
                  </a:lnTo>
                  <a:lnTo>
                    <a:pt x="814" y="1506"/>
                  </a:lnTo>
                  <a:lnTo>
                    <a:pt x="773" y="1790"/>
                  </a:lnTo>
                  <a:lnTo>
                    <a:pt x="773" y="2075"/>
                  </a:lnTo>
                  <a:lnTo>
                    <a:pt x="854" y="2360"/>
                  </a:lnTo>
                  <a:lnTo>
                    <a:pt x="1017" y="2604"/>
                  </a:lnTo>
                  <a:lnTo>
                    <a:pt x="1180" y="2807"/>
                  </a:lnTo>
                  <a:lnTo>
                    <a:pt x="1383" y="3011"/>
                  </a:lnTo>
                  <a:lnTo>
                    <a:pt x="1017" y="2970"/>
                  </a:lnTo>
                  <a:lnTo>
                    <a:pt x="814" y="3011"/>
                  </a:lnTo>
                  <a:lnTo>
                    <a:pt x="651" y="3051"/>
                  </a:lnTo>
                  <a:lnTo>
                    <a:pt x="407" y="3214"/>
                  </a:lnTo>
                  <a:lnTo>
                    <a:pt x="204" y="3377"/>
                  </a:lnTo>
                  <a:lnTo>
                    <a:pt x="82" y="3621"/>
                  </a:lnTo>
                  <a:lnTo>
                    <a:pt x="0" y="3865"/>
                  </a:lnTo>
                  <a:lnTo>
                    <a:pt x="0" y="4109"/>
                  </a:lnTo>
                  <a:lnTo>
                    <a:pt x="82" y="4353"/>
                  </a:lnTo>
                  <a:lnTo>
                    <a:pt x="244" y="4516"/>
                  </a:lnTo>
                  <a:lnTo>
                    <a:pt x="488" y="4678"/>
                  </a:lnTo>
                  <a:lnTo>
                    <a:pt x="692" y="4719"/>
                  </a:lnTo>
                  <a:lnTo>
                    <a:pt x="936" y="4760"/>
                  </a:lnTo>
                  <a:lnTo>
                    <a:pt x="1424" y="4719"/>
                  </a:lnTo>
                  <a:lnTo>
                    <a:pt x="1180" y="5004"/>
                  </a:lnTo>
                  <a:lnTo>
                    <a:pt x="1098" y="5166"/>
                  </a:lnTo>
                  <a:lnTo>
                    <a:pt x="1058" y="5370"/>
                  </a:lnTo>
                  <a:lnTo>
                    <a:pt x="1017" y="5655"/>
                  </a:lnTo>
                  <a:lnTo>
                    <a:pt x="1098" y="5939"/>
                  </a:lnTo>
                  <a:lnTo>
                    <a:pt x="1139" y="6061"/>
                  </a:lnTo>
                  <a:lnTo>
                    <a:pt x="1220" y="6143"/>
                  </a:lnTo>
                  <a:lnTo>
                    <a:pt x="1342" y="6265"/>
                  </a:lnTo>
                  <a:lnTo>
                    <a:pt x="1464" y="6305"/>
                  </a:lnTo>
                  <a:lnTo>
                    <a:pt x="1709" y="6387"/>
                  </a:lnTo>
                  <a:lnTo>
                    <a:pt x="1993" y="6387"/>
                  </a:lnTo>
                  <a:lnTo>
                    <a:pt x="2237" y="6346"/>
                  </a:lnTo>
                  <a:lnTo>
                    <a:pt x="2481" y="6224"/>
                  </a:lnTo>
                  <a:lnTo>
                    <a:pt x="2685" y="6021"/>
                  </a:lnTo>
                  <a:lnTo>
                    <a:pt x="2888" y="5777"/>
                  </a:lnTo>
                  <a:lnTo>
                    <a:pt x="3010" y="6102"/>
                  </a:lnTo>
                  <a:lnTo>
                    <a:pt x="3092" y="6265"/>
                  </a:lnTo>
                  <a:lnTo>
                    <a:pt x="3173" y="6387"/>
                  </a:lnTo>
                  <a:lnTo>
                    <a:pt x="3295" y="6509"/>
                  </a:lnTo>
                  <a:lnTo>
                    <a:pt x="3417" y="6590"/>
                  </a:lnTo>
                  <a:lnTo>
                    <a:pt x="3580" y="6671"/>
                  </a:lnTo>
                  <a:lnTo>
                    <a:pt x="3905" y="6671"/>
                  </a:lnTo>
                  <a:lnTo>
                    <a:pt x="4108" y="6590"/>
                  </a:lnTo>
                  <a:lnTo>
                    <a:pt x="4312" y="6468"/>
                  </a:lnTo>
                  <a:lnTo>
                    <a:pt x="4475" y="6305"/>
                  </a:lnTo>
                  <a:lnTo>
                    <a:pt x="4597" y="6102"/>
                  </a:lnTo>
                  <a:lnTo>
                    <a:pt x="4678" y="5777"/>
                  </a:lnTo>
                  <a:lnTo>
                    <a:pt x="4678" y="5451"/>
                  </a:lnTo>
                  <a:lnTo>
                    <a:pt x="4841" y="5533"/>
                  </a:lnTo>
                  <a:lnTo>
                    <a:pt x="5003" y="5573"/>
                  </a:lnTo>
                  <a:lnTo>
                    <a:pt x="5166" y="5614"/>
                  </a:lnTo>
                  <a:lnTo>
                    <a:pt x="5329" y="5573"/>
                  </a:lnTo>
                  <a:lnTo>
                    <a:pt x="5491" y="5533"/>
                  </a:lnTo>
                  <a:lnTo>
                    <a:pt x="5654" y="5492"/>
                  </a:lnTo>
                  <a:lnTo>
                    <a:pt x="5817" y="5370"/>
                  </a:lnTo>
                  <a:lnTo>
                    <a:pt x="5939" y="5248"/>
                  </a:lnTo>
                  <a:lnTo>
                    <a:pt x="6061" y="5085"/>
                  </a:lnTo>
                  <a:lnTo>
                    <a:pt x="6142" y="4922"/>
                  </a:lnTo>
                  <a:lnTo>
                    <a:pt x="6183" y="4760"/>
                  </a:lnTo>
                  <a:lnTo>
                    <a:pt x="6224" y="4597"/>
                  </a:lnTo>
                  <a:lnTo>
                    <a:pt x="6224" y="4434"/>
                  </a:lnTo>
                  <a:lnTo>
                    <a:pt x="6183" y="4231"/>
                  </a:lnTo>
                  <a:lnTo>
                    <a:pt x="6102" y="4068"/>
                  </a:lnTo>
                  <a:lnTo>
                    <a:pt x="6020" y="3946"/>
                  </a:lnTo>
                  <a:lnTo>
                    <a:pt x="6183" y="3865"/>
                  </a:lnTo>
                  <a:lnTo>
                    <a:pt x="6346" y="3783"/>
                  </a:lnTo>
                  <a:lnTo>
                    <a:pt x="6468" y="3702"/>
                  </a:lnTo>
                  <a:lnTo>
                    <a:pt x="6549" y="3539"/>
                  </a:lnTo>
                  <a:lnTo>
                    <a:pt x="6630" y="3417"/>
                  </a:lnTo>
                  <a:lnTo>
                    <a:pt x="6712" y="3255"/>
                  </a:lnTo>
                  <a:lnTo>
                    <a:pt x="6712" y="3051"/>
                  </a:lnTo>
                  <a:lnTo>
                    <a:pt x="6712" y="2889"/>
                  </a:lnTo>
                  <a:lnTo>
                    <a:pt x="6671" y="2685"/>
                  </a:lnTo>
                  <a:lnTo>
                    <a:pt x="6590" y="2522"/>
                  </a:lnTo>
                  <a:lnTo>
                    <a:pt x="6468" y="2360"/>
                  </a:lnTo>
                  <a:lnTo>
                    <a:pt x="6346" y="2238"/>
                  </a:lnTo>
                  <a:lnTo>
                    <a:pt x="6183" y="2156"/>
                  </a:lnTo>
                  <a:lnTo>
                    <a:pt x="6020" y="2116"/>
                  </a:lnTo>
                  <a:lnTo>
                    <a:pt x="5858" y="2075"/>
                  </a:lnTo>
                  <a:lnTo>
                    <a:pt x="5654" y="2075"/>
                  </a:lnTo>
                  <a:lnTo>
                    <a:pt x="5776" y="1750"/>
                  </a:lnTo>
                  <a:lnTo>
                    <a:pt x="5817" y="1546"/>
                  </a:lnTo>
                  <a:lnTo>
                    <a:pt x="5817" y="1384"/>
                  </a:lnTo>
                  <a:lnTo>
                    <a:pt x="5776" y="1099"/>
                  </a:lnTo>
                  <a:lnTo>
                    <a:pt x="5654" y="855"/>
                  </a:lnTo>
                  <a:lnTo>
                    <a:pt x="5491" y="651"/>
                  </a:lnTo>
                  <a:lnTo>
                    <a:pt x="5369" y="570"/>
                  </a:lnTo>
                  <a:lnTo>
                    <a:pt x="5247" y="489"/>
                  </a:lnTo>
                  <a:lnTo>
                    <a:pt x="4963" y="448"/>
                  </a:lnTo>
                  <a:lnTo>
                    <a:pt x="4678" y="489"/>
                  </a:lnTo>
                  <a:lnTo>
                    <a:pt x="4434" y="570"/>
                  </a:lnTo>
                  <a:lnTo>
                    <a:pt x="4190" y="733"/>
                  </a:lnTo>
                  <a:lnTo>
                    <a:pt x="3946" y="977"/>
                  </a:lnTo>
                  <a:lnTo>
                    <a:pt x="3783" y="1262"/>
                  </a:lnTo>
                  <a:lnTo>
                    <a:pt x="3661" y="895"/>
                  </a:lnTo>
                  <a:lnTo>
                    <a:pt x="3458" y="448"/>
                  </a:lnTo>
                  <a:lnTo>
                    <a:pt x="3336" y="245"/>
                  </a:lnTo>
                  <a:lnTo>
                    <a:pt x="3132" y="82"/>
                  </a:lnTo>
                  <a:lnTo>
                    <a:pt x="3010" y="41"/>
                  </a:lnTo>
                  <a:lnTo>
                    <a:pt x="28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7"/>
            <p:cNvSpPr/>
            <p:nvPr/>
          </p:nvSpPr>
          <p:spPr>
            <a:xfrm>
              <a:off x="1109780" y="1246551"/>
              <a:ext cx="169440" cy="158275"/>
            </a:xfrm>
            <a:custGeom>
              <a:avLst/>
              <a:gdLst/>
              <a:ahLst/>
              <a:cxnLst/>
              <a:rect l="l" t="t" r="r" b="b"/>
              <a:pathLst>
                <a:path w="3703" h="3459" extrusionOk="0">
                  <a:moveTo>
                    <a:pt x="1668" y="1"/>
                  </a:moveTo>
                  <a:lnTo>
                    <a:pt x="1424" y="82"/>
                  </a:lnTo>
                  <a:lnTo>
                    <a:pt x="1140" y="164"/>
                  </a:lnTo>
                  <a:lnTo>
                    <a:pt x="936" y="286"/>
                  </a:lnTo>
                  <a:lnTo>
                    <a:pt x="692" y="448"/>
                  </a:lnTo>
                  <a:lnTo>
                    <a:pt x="489" y="652"/>
                  </a:lnTo>
                  <a:lnTo>
                    <a:pt x="285" y="896"/>
                  </a:lnTo>
                  <a:lnTo>
                    <a:pt x="163" y="1140"/>
                  </a:lnTo>
                  <a:lnTo>
                    <a:pt x="41" y="1425"/>
                  </a:lnTo>
                  <a:lnTo>
                    <a:pt x="1" y="1709"/>
                  </a:lnTo>
                  <a:lnTo>
                    <a:pt x="1" y="1994"/>
                  </a:lnTo>
                  <a:lnTo>
                    <a:pt x="82" y="2320"/>
                  </a:lnTo>
                  <a:lnTo>
                    <a:pt x="204" y="2604"/>
                  </a:lnTo>
                  <a:lnTo>
                    <a:pt x="367" y="2848"/>
                  </a:lnTo>
                  <a:lnTo>
                    <a:pt x="570" y="3052"/>
                  </a:lnTo>
                  <a:lnTo>
                    <a:pt x="814" y="3214"/>
                  </a:lnTo>
                  <a:lnTo>
                    <a:pt x="1058" y="3336"/>
                  </a:lnTo>
                  <a:lnTo>
                    <a:pt x="1302" y="3418"/>
                  </a:lnTo>
                  <a:lnTo>
                    <a:pt x="1587" y="3458"/>
                  </a:lnTo>
                  <a:lnTo>
                    <a:pt x="1912" y="3458"/>
                  </a:lnTo>
                  <a:lnTo>
                    <a:pt x="2197" y="3377"/>
                  </a:lnTo>
                  <a:lnTo>
                    <a:pt x="2441" y="3255"/>
                  </a:lnTo>
                  <a:lnTo>
                    <a:pt x="2726" y="3092"/>
                  </a:lnTo>
                  <a:lnTo>
                    <a:pt x="2970" y="2889"/>
                  </a:lnTo>
                  <a:lnTo>
                    <a:pt x="3173" y="2686"/>
                  </a:lnTo>
                  <a:lnTo>
                    <a:pt x="3377" y="2401"/>
                  </a:lnTo>
                  <a:lnTo>
                    <a:pt x="3539" y="2157"/>
                  </a:lnTo>
                  <a:lnTo>
                    <a:pt x="3621" y="1831"/>
                  </a:lnTo>
                  <a:lnTo>
                    <a:pt x="3702" y="1547"/>
                  </a:lnTo>
                  <a:lnTo>
                    <a:pt x="3702" y="1303"/>
                  </a:lnTo>
                  <a:lnTo>
                    <a:pt x="3661" y="1059"/>
                  </a:lnTo>
                  <a:lnTo>
                    <a:pt x="3580" y="815"/>
                  </a:lnTo>
                  <a:lnTo>
                    <a:pt x="3458" y="611"/>
                  </a:lnTo>
                  <a:lnTo>
                    <a:pt x="3336" y="448"/>
                  </a:lnTo>
                  <a:lnTo>
                    <a:pt x="3173" y="286"/>
                  </a:lnTo>
                  <a:lnTo>
                    <a:pt x="2929" y="164"/>
                  </a:lnTo>
                  <a:lnTo>
                    <a:pt x="2726" y="82"/>
                  </a:lnTo>
                  <a:lnTo>
                    <a:pt x="24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7"/>
            <p:cNvSpPr/>
            <p:nvPr/>
          </p:nvSpPr>
          <p:spPr>
            <a:xfrm>
              <a:off x="1200974" y="1274509"/>
              <a:ext cx="18669" cy="18623"/>
            </a:xfrm>
            <a:custGeom>
              <a:avLst/>
              <a:gdLst/>
              <a:ahLst/>
              <a:cxnLst/>
              <a:rect l="l" t="t" r="r" b="b"/>
              <a:pathLst>
                <a:path w="408" h="407" extrusionOk="0">
                  <a:moveTo>
                    <a:pt x="204" y="0"/>
                  </a:moveTo>
                  <a:lnTo>
                    <a:pt x="123" y="41"/>
                  </a:lnTo>
                  <a:lnTo>
                    <a:pt x="82" y="81"/>
                  </a:lnTo>
                  <a:lnTo>
                    <a:pt x="41" y="122"/>
                  </a:lnTo>
                  <a:lnTo>
                    <a:pt x="1" y="204"/>
                  </a:lnTo>
                  <a:lnTo>
                    <a:pt x="41" y="285"/>
                  </a:lnTo>
                  <a:lnTo>
                    <a:pt x="82" y="326"/>
                  </a:lnTo>
                  <a:lnTo>
                    <a:pt x="123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67" y="326"/>
                  </a:lnTo>
                  <a:lnTo>
                    <a:pt x="407" y="285"/>
                  </a:lnTo>
                  <a:lnTo>
                    <a:pt x="407" y="204"/>
                  </a:lnTo>
                  <a:lnTo>
                    <a:pt x="407" y="122"/>
                  </a:lnTo>
                  <a:lnTo>
                    <a:pt x="367" y="81"/>
                  </a:lnTo>
                  <a:lnTo>
                    <a:pt x="285" y="41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7"/>
            <p:cNvSpPr/>
            <p:nvPr/>
          </p:nvSpPr>
          <p:spPr>
            <a:xfrm>
              <a:off x="1158191" y="1281922"/>
              <a:ext cx="18623" cy="16793"/>
            </a:xfrm>
            <a:custGeom>
              <a:avLst/>
              <a:gdLst/>
              <a:ahLst/>
              <a:cxnLst/>
              <a:rect l="l" t="t" r="r" b="b"/>
              <a:pathLst>
                <a:path w="407" h="367" extrusionOk="0">
                  <a:moveTo>
                    <a:pt x="122" y="1"/>
                  </a:moveTo>
                  <a:lnTo>
                    <a:pt x="41" y="42"/>
                  </a:lnTo>
                  <a:lnTo>
                    <a:pt x="0" y="123"/>
                  </a:lnTo>
                  <a:lnTo>
                    <a:pt x="0" y="164"/>
                  </a:lnTo>
                  <a:lnTo>
                    <a:pt x="0" y="245"/>
                  </a:lnTo>
                  <a:lnTo>
                    <a:pt x="41" y="326"/>
                  </a:lnTo>
                  <a:lnTo>
                    <a:pt x="82" y="367"/>
                  </a:lnTo>
                  <a:lnTo>
                    <a:pt x="285" y="367"/>
                  </a:lnTo>
                  <a:lnTo>
                    <a:pt x="366" y="326"/>
                  </a:lnTo>
                  <a:lnTo>
                    <a:pt x="407" y="245"/>
                  </a:lnTo>
                  <a:lnTo>
                    <a:pt x="407" y="164"/>
                  </a:lnTo>
                  <a:lnTo>
                    <a:pt x="407" y="123"/>
                  </a:lnTo>
                  <a:lnTo>
                    <a:pt x="366" y="42"/>
                  </a:lnTo>
                  <a:lnTo>
                    <a:pt x="3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7"/>
            <p:cNvSpPr/>
            <p:nvPr/>
          </p:nvSpPr>
          <p:spPr>
            <a:xfrm>
              <a:off x="1143274" y="1328457"/>
              <a:ext cx="16793" cy="18669"/>
            </a:xfrm>
            <a:custGeom>
              <a:avLst/>
              <a:gdLst/>
              <a:ahLst/>
              <a:cxnLst/>
              <a:rect l="l" t="t" r="r" b="b"/>
              <a:pathLst>
                <a:path w="367" h="408" extrusionOk="0">
                  <a:moveTo>
                    <a:pt x="123" y="1"/>
                  </a:moveTo>
                  <a:lnTo>
                    <a:pt x="41" y="82"/>
                  </a:lnTo>
                  <a:lnTo>
                    <a:pt x="1" y="123"/>
                  </a:lnTo>
                  <a:lnTo>
                    <a:pt x="1" y="204"/>
                  </a:lnTo>
                  <a:lnTo>
                    <a:pt x="1" y="285"/>
                  </a:lnTo>
                  <a:lnTo>
                    <a:pt x="41" y="326"/>
                  </a:lnTo>
                  <a:lnTo>
                    <a:pt x="123" y="367"/>
                  </a:lnTo>
                  <a:lnTo>
                    <a:pt x="204" y="407"/>
                  </a:lnTo>
                  <a:lnTo>
                    <a:pt x="285" y="367"/>
                  </a:lnTo>
                  <a:lnTo>
                    <a:pt x="326" y="326"/>
                  </a:lnTo>
                  <a:lnTo>
                    <a:pt x="367" y="285"/>
                  </a:lnTo>
                  <a:lnTo>
                    <a:pt x="367" y="204"/>
                  </a:lnTo>
                  <a:lnTo>
                    <a:pt x="367" y="123"/>
                  </a:lnTo>
                  <a:lnTo>
                    <a:pt x="326" y="8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7"/>
            <p:cNvSpPr/>
            <p:nvPr/>
          </p:nvSpPr>
          <p:spPr>
            <a:xfrm>
              <a:off x="1182351" y="1356369"/>
              <a:ext cx="16839" cy="18669"/>
            </a:xfrm>
            <a:custGeom>
              <a:avLst/>
              <a:gdLst/>
              <a:ahLst/>
              <a:cxnLst/>
              <a:rect l="l" t="t" r="r" b="b"/>
              <a:pathLst>
                <a:path w="368" h="408" extrusionOk="0">
                  <a:moveTo>
                    <a:pt x="123" y="1"/>
                  </a:moveTo>
                  <a:lnTo>
                    <a:pt x="42" y="42"/>
                  </a:lnTo>
                  <a:lnTo>
                    <a:pt x="1" y="123"/>
                  </a:lnTo>
                  <a:lnTo>
                    <a:pt x="1" y="204"/>
                  </a:lnTo>
                  <a:lnTo>
                    <a:pt x="1" y="286"/>
                  </a:lnTo>
                  <a:lnTo>
                    <a:pt x="42" y="326"/>
                  </a:lnTo>
                  <a:lnTo>
                    <a:pt x="123" y="367"/>
                  </a:lnTo>
                  <a:lnTo>
                    <a:pt x="204" y="408"/>
                  </a:lnTo>
                  <a:lnTo>
                    <a:pt x="286" y="367"/>
                  </a:lnTo>
                  <a:lnTo>
                    <a:pt x="326" y="326"/>
                  </a:lnTo>
                  <a:lnTo>
                    <a:pt x="367" y="286"/>
                  </a:lnTo>
                  <a:lnTo>
                    <a:pt x="367" y="204"/>
                  </a:lnTo>
                  <a:lnTo>
                    <a:pt x="367" y="123"/>
                  </a:lnTo>
                  <a:lnTo>
                    <a:pt x="326" y="4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7"/>
            <p:cNvSpPr/>
            <p:nvPr/>
          </p:nvSpPr>
          <p:spPr>
            <a:xfrm>
              <a:off x="1225180" y="1319168"/>
              <a:ext cx="18669" cy="18669"/>
            </a:xfrm>
            <a:custGeom>
              <a:avLst/>
              <a:gdLst/>
              <a:ahLst/>
              <a:cxnLst/>
              <a:rect l="l" t="t" r="r" b="b"/>
              <a:pathLst>
                <a:path w="408" h="408" extrusionOk="0">
                  <a:moveTo>
                    <a:pt x="123" y="0"/>
                  </a:moveTo>
                  <a:lnTo>
                    <a:pt x="82" y="41"/>
                  </a:lnTo>
                  <a:lnTo>
                    <a:pt x="41" y="122"/>
                  </a:lnTo>
                  <a:lnTo>
                    <a:pt x="1" y="204"/>
                  </a:lnTo>
                  <a:lnTo>
                    <a:pt x="41" y="244"/>
                  </a:lnTo>
                  <a:lnTo>
                    <a:pt x="82" y="326"/>
                  </a:lnTo>
                  <a:lnTo>
                    <a:pt x="123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67" y="326"/>
                  </a:lnTo>
                  <a:lnTo>
                    <a:pt x="407" y="244"/>
                  </a:lnTo>
                  <a:lnTo>
                    <a:pt x="407" y="204"/>
                  </a:lnTo>
                  <a:lnTo>
                    <a:pt x="407" y="122"/>
                  </a:lnTo>
                  <a:lnTo>
                    <a:pt x="367" y="41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7"/>
            <p:cNvSpPr/>
            <p:nvPr/>
          </p:nvSpPr>
          <p:spPr>
            <a:xfrm>
              <a:off x="1186103" y="1309834"/>
              <a:ext cx="18669" cy="18669"/>
            </a:xfrm>
            <a:custGeom>
              <a:avLst/>
              <a:gdLst/>
              <a:ahLst/>
              <a:cxnLst/>
              <a:rect l="l" t="t" r="r" b="b"/>
              <a:pathLst>
                <a:path w="408" h="408" extrusionOk="0">
                  <a:moveTo>
                    <a:pt x="204" y="1"/>
                  </a:moveTo>
                  <a:lnTo>
                    <a:pt x="122" y="42"/>
                  </a:lnTo>
                  <a:lnTo>
                    <a:pt x="82" y="82"/>
                  </a:lnTo>
                  <a:lnTo>
                    <a:pt x="41" y="123"/>
                  </a:lnTo>
                  <a:lnTo>
                    <a:pt x="0" y="204"/>
                  </a:lnTo>
                  <a:lnTo>
                    <a:pt x="41" y="286"/>
                  </a:lnTo>
                  <a:lnTo>
                    <a:pt x="82" y="367"/>
                  </a:lnTo>
                  <a:lnTo>
                    <a:pt x="122" y="408"/>
                  </a:lnTo>
                  <a:lnTo>
                    <a:pt x="285" y="408"/>
                  </a:lnTo>
                  <a:lnTo>
                    <a:pt x="366" y="367"/>
                  </a:lnTo>
                  <a:lnTo>
                    <a:pt x="407" y="286"/>
                  </a:lnTo>
                  <a:lnTo>
                    <a:pt x="407" y="204"/>
                  </a:lnTo>
                  <a:lnTo>
                    <a:pt x="407" y="123"/>
                  </a:lnTo>
                  <a:lnTo>
                    <a:pt x="366" y="82"/>
                  </a:lnTo>
                  <a:lnTo>
                    <a:pt x="285" y="42"/>
                  </a:lnTo>
                  <a:lnTo>
                    <a:pt x="2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8" name="Google Shape;1278;p37"/>
          <p:cNvSpPr/>
          <p:nvPr/>
        </p:nvSpPr>
        <p:spPr>
          <a:xfrm>
            <a:off x="4292222" y="2665996"/>
            <a:ext cx="303418" cy="303418"/>
          </a:xfrm>
          <a:custGeom>
            <a:avLst/>
            <a:gdLst/>
            <a:ahLst/>
            <a:cxnLst/>
            <a:rect l="l" t="t" r="r" b="b"/>
            <a:pathLst>
              <a:path w="6631" h="6631" extrusionOk="0">
                <a:moveTo>
                  <a:pt x="2685" y="1"/>
                </a:moveTo>
                <a:lnTo>
                  <a:pt x="2604" y="41"/>
                </a:lnTo>
                <a:lnTo>
                  <a:pt x="2563" y="123"/>
                </a:lnTo>
                <a:lnTo>
                  <a:pt x="2563" y="204"/>
                </a:lnTo>
                <a:lnTo>
                  <a:pt x="2604" y="2604"/>
                </a:lnTo>
                <a:lnTo>
                  <a:pt x="204" y="2645"/>
                </a:lnTo>
                <a:lnTo>
                  <a:pt x="123" y="2645"/>
                </a:lnTo>
                <a:lnTo>
                  <a:pt x="41" y="2685"/>
                </a:lnTo>
                <a:lnTo>
                  <a:pt x="1" y="2767"/>
                </a:lnTo>
                <a:lnTo>
                  <a:pt x="1" y="2807"/>
                </a:lnTo>
                <a:lnTo>
                  <a:pt x="1" y="3865"/>
                </a:lnTo>
                <a:lnTo>
                  <a:pt x="1" y="3946"/>
                </a:lnTo>
                <a:lnTo>
                  <a:pt x="82" y="4028"/>
                </a:lnTo>
                <a:lnTo>
                  <a:pt x="285" y="4028"/>
                </a:lnTo>
                <a:lnTo>
                  <a:pt x="367" y="3987"/>
                </a:lnTo>
                <a:lnTo>
                  <a:pt x="529" y="3987"/>
                </a:lnTo>
                <a:lnTo>
                  <a:pt x="1099" y="3946"/>
                </a:lnTo>
                <a:lnTo>
                  <a:pt x="2604" y="3946"/>
                </a:lnTo>
                <a:lnTo>
                  <a:pt x="2645" y="6427"/>
                </a:lnTo>
                <a:lnTo>
                  <a:pt x="2645" y="6509"/>
                </a:lnTo>
                <a:lnTo>
                  <a:pt x="2685" y="6549"/>
                </a:lnTo>
                <a:lnTo>
                  <a:pt x="2767" y="6590"/>
                </a:lnTo>
                <a:lnTo>
                  <a:pt x="2848" y="6631"/>
                </a:lnTo>
                <a:lnTo>
                  <a:pt x="3865" y="6631"/>
                </a:lnTo>
                <a:lnTo>
                  <a:pt x="3946" y="6590"/>
                </a:lnTo>
                <a:lnTo>
                  <a:pt x="3987" y="6590"/>
                </a:lnTo>
                <a:lnTo>
                  <a:pt x="4068" y="6468"/>
                </a:lnTo>
                <a:lnTo>
                  <a:pt x="4028" y="6305"/>
                </a:lnTo>
                <a:lnTo>
                  <a:pt x="4028" y="6224"/>
                </a:lnTo>
                <a:lnTo>
                  <a:pt x="3987" y="6061"/>
                </a:lnTo>
                <a:lnTo>
                  <a:pt x="3987" y="5451"/>
                </a:lnTo>
                <a:lnTo>
                  <a:pt x="3946" y="3946"/>
                </a:lnTo>
                <a:lnTo>
                  <a:pt x="6509" y="3946"/>
                </a:lnTo>
                <a:lnTo>
                  <a:pt x="6550" y="3906"/>
                </a:lnTo>
                <a:lnTo>
                  <a:pt x="6590" y="3824"/>
                </a:lnTo>
                <a:lnTo>
                  <a:pt x="6631" y="3743"/>
                </a:lnTo>
                <a:lnTo>
                  <a:pt x="6631" y="2767"/>
                </a:lnTo>
                <a:lnTo>
                  <a:pt x="6590" y="2685"/>
                </a:lnTo>
                <a:lnTo>
                  <a:pt x="6550" y="2604"/>
                </a:lnTo>
                <a:lnTo>
                  <a:pt x="6509" y="2563"/>
                </a:lnTo>
                <a:lnTo>
                  <a:pt x="3946" y="2563"/>
                </a:lnTo>
                <a:lnTo>
                  <a:pt x="3946" y="163"/>
                </a:lnTo>
                <a:lnTo>
                  <a:pt x="3946" y="123"/>
                </a:lnTo>
                <a:lnTo>
                  <a:pt x="3906" y="41"/>
                </a:lnTo>
                <a:lnTo>
                  <a:pt x="382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Graphic 13" descr="Paint brush with solid fill">
            <a:extLst>
              <a:ext uri="{FF2B5EF4-FFF2-40B4-BE49-F238E27FC236}">
                <a16:creationId xmlns:a16="http://schemas.microsoft.com/office/drawing/2014/main" id="{BDC3FE64-B60C-EB1B-C8AC-F300449DC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789903">
            <a:off x="7450314" y="3565085"/>
            <a:ext cx="474074" cy="474074"/>
          </a:xfrm>
          <a:prstGeom prst="rect">
            <a:avLst/>
          </a:prstGeom>
        </p:spPr>
      </p:pic>
      <p:pic>
        <p:nvPicPr>
          <p:cNvPr id="4" name="Grafický objekt 3" descr="Klikyháky se souvislou výplní">
            <a:extLst>
              <a:ext uri="{FF2B5EF4-FFF2-40B4-BE49-F238E27FC236}">
                <a16:creationId xmlns:a16="http://schemas.microsoft.com/office/drawing/2014/main" id="{C7F9E2F2-DEF3-F553-53F2-404D5A8821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40000">
            <a:off x="7435970" y="3182069"/>
            <a:ext cx="504646" cy="46151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 descr="Zlomené srdce se souvislou výplní">
            <a:extLst>
              <a:ext uri="{FF2B5EF4-FFF2-40B4-BE49-F238E27FC236}">
                <a16:creationId xmlns:a16="http://schemas.microsoft.com/office/drawing/2014/main" id="{8FEFD600-12B6-690D-2B8D-CF42477A56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4149" y="2362559"/>
            <a:ext cx="914400" cy="914400"/>
          </a:xfrm>
          <a:prstGeom prst="rect">
            <a:avLst/>
          </a:prstGeom>
        </p:spPr>
      </p:pic>
      <p:sp>
        <p:nvSpPr>
          <p:cNvPr id="1290" name="Google Shape;1290;p39"/>
          <p:cNvSpPr txBox="1">
            <a:spLocks noGrp="1"/>
          </p:cNvSpPr>
          <p:nvPr>
            <p:ph type="title"/>
          </p:nvPr>
        </p:nvSpPr>
        <p:spPr>
          <a:xfrm>
            <a:off x="4906708" y="2154255"/>
            <a:ext cx="4291192" cy="18222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Therapy</a:t>
            </a:r>
            <a:br>
              <a:rPr lang="en"/>
            </a:br>
            <a:r>
              <a:rPr lang="en">
                <a:solidFill>
                  <a:schemeClr val="tx1"/>
                </a:solidFill>
              </a:rPr>
              <a:t>through</a:t>
            </a:r>
            <a:r>
              <a:rPr lang="en">
                <a:solidFill>
                  <a:schemeClr val="accent1"/>
                </a:solidFill>
              </a:rPr>
              <a:t> </a:t>
            </a:r>
            <a:r>
              <a:rPr lang="en">
                <a:solidFill>
                  <a:schemeClr val="bg1"/>
                </a:solidFill>
              </a:rPr>
              <a:t>Art</a:t>
            </a:r>
            <a:endParaRPr>
              <a:solidFill>
                <a:schemeClr val="bg1"/>
              </a:solidFill>
            </a:endParaRPr>
          </a:p>
        </p:txBody>
      </p:sp>
      <p:grpSp>
        <p:nvGrpSpPr>
          <p:cNvPr id="1292" name="Google Shape;1292;p39"/>
          <p:cNvGrpSpPr/>
          <p:nvPr/>
        </p:nvGrpSpPr>
        <p:grpSpPr>
          <a:xfrm>
            <a:off x="1070277" y="812751"/>
            <a:ext cx="2642676" cy="3517987"/>
            <a:chOff x="7075926" y="587568"/>
            <a:chExt cx="1989068" cy="2647890"/>
          </a:xfrm>
        </p:grpSpPr>
        <p:sp>
          <p:nvSpPr>
            <p:cNvPr id="1293" name="Google Shape;1293;p39"/>
            <p:cNvSpPr/>
            <p:nvPr/>
          </p:nvSpPr>
          <p:spPr>
            <a:xfrm>
              <a:off x="7252746" y="1359124"/>
              <a:ext cx="1158657" cy="1261119"/>
            </a:xfrm>
            <a:custGeom>
              <a:avLst/>
              <a:gdLst/>
              <a:ahLst/>
              <a:cxnLst/>
              <a:rect l="l" t="t" r="r" b="b"/>
              <a:pathLst>
                <a:path w="18387" h="20013" extrusionOk="0">
                  <a:moveTo>
                    <a:pt x="16719" y="0"/>
                  </a:moveTo>
                  <a:lnTo>
                    <a:pt x="12895" y="407"/>
                  </a:lnTo>
                  <a:lnTo>
                    <a:pt x="1750" y="1668"/>
                  </a:lnTo>
                  <a:lnTo>
                    <a:pt x="1709" y="2034"/>
                  </a:lnTo>
                  <a:lnTo>
                    <a:pt x="1750" y="2400"/>
                  </a:lnTo>
                  <a:lnTo>
                    <a:pt x="1831" y="3132"/>
                  </a:lnTo>
                  <a:lnTo>
                    <a:pt x="1994" y="3864"/>
                  </a:lnTo>
                  <a:lnTo>
                    <a:pt x="2075" y="4597"/>
                  </a:lnTo>
                  <a:lnTo>
                    <a:pt x="2238" y="6183"/>
                  </a:lnTo>
                  <a:lnTo>
                    <a:pt x="2482" y="7769"/>
                  </a:lnTo>
                  <a:lnTo>
                    <a:pt x="1831" y="7973"/>
                  </a:lnTo>
                  <a:lnTo>
                    <a:pt x="1506" y="8095"/>
                  </a:lnTo>
                  <a:lnTo>
                    <a:pt x="1221" y="8217"/>
                  </a:lnTo>
                  <a:lnTo>
                    <a:pt x="936" y="8380"/>
                  </a:lnTo>
                  <a:lnTo>
                    <a:pt x="692" y="8583"/>
                  </a:lnTo>
                  <a:lnTo>
                    <a:pt x="448" y="8868"/>
                  </a:lnTo>
                  <a:lnTo>
                    <a:pt x="245" y="9152"/>
                  </a:lnTo>
                  <a:lnTo>
                    <a:pt x="123" y="9396"/>
                  </a:lnTo>
                  <a:lnTo>
                    <a:pt x="41" y="9681"/>
                  </a:lnTo>
                  <a:lnTo>
                    <a:pt x="1" y="9966"/>
                  </a:lnTo>
                  <a:lnTo>
                    <a:pt x="1" y="10251"/>
                  </a:lnTo>
                  <a:lnTo>
                    <a:pt x="1" y="10535"/>
                  </a:lnTo>
                  <a:lnTo>
                    <a:pt x="82" y="10820"/>
                  </a:lnTo>
                  <a:lnTo>
                    <a:pt x="204" y="11064"/>
                  </a:lnTo>
                  <a:lnTo>
                    <a:pt x="367" y="11308"/>
                  </a:lnTo>
                  <a:lnTo>
                    <a:pt x="611" y="11512"/>
                  </a:lnTo>
                  <a:lnTo>
                    <a:pt x="936" y="11674"/>
                  </a:lnTo>
                  <a:lnTo>
                    <a:pt x="1262" y="11796"/>
                  </a:lnTo>
                  <a:lnTo>
                    <a:pt x="1628" y="11837"/>
                  </a:lnTo>
                  <a:lnTo>
                    <a:pt x="2401" y="11878"/>
                  </a:lnTo>
                  <a:lnTo>
                    <a:pt x="3133" y="11918"/>
                  </a:lnTo>
                  <a:lnTo>
                    <a:pt x="3499" y="15661"/>
                  </a:lnTo>
                  <a:lnTo>
                    <a:pt x="3784" y="18304"/>
                  </a:lnTo>
                  <a:lnTo>
                    <a:pt x="3987" y="19769"/>
                  </a:lnTo>
                  <a:lnTo>
                    <a:pt x="6143" y="19932"/>
                  </a:lnTo>
                  <a:lnTo>
                    <a:pt x="8299" y="20013"/>
                  </a:lnTo>
                  <a:lnTo>
                    <a:pt x="10495" y="19972"/>
                  </a:lnTo>
                  <a:lnTo>
                    <a:pt x="12651" y="19850"/>
                  </a:lnTo>
                  <a:lnTo>
                    <a:pt x="12610" y="17288"/>
                  </a:lnTo>
                  <a:lnTo>
                    <a:pt x="12610" y="15701"/>
                  </a:lnTo>
                  <a:lnTo>
                    <a:pt x="12651" y="15010"/>
                  </a:lnTo>
                  <a:lnTo>
                    <a:pt x="13383" y="14847"/>
                  </a:lnTo>
                  <a:lnTo>
                    <a:pt x="14115" y="14725"/>
                  </a:lnTo>
                  <a:lnTo>
                    <a:pt x="14848" y="14522"/>
                  </a:lnTo>
                  <a:lnTo>
                    <a:pt x="15539" y="14278"/>
                  </a:lnTo>
                  <a:lnTo>
                    <a:pt x="16231" y="13952"/>
                  </a:lnTo>
                  <a:lnTo>
                    <a:pt x="16556" y="13749"/>
                  </a:lnTo>
                  <a:lnTo>
                    <a:pt x="16841" y="13545"/>
                  </a:lnTo>
                  <a:lnTo>
                    <a:pt x="17125" y="13301"/>
                  </a:lnTo>
                  <a:lnTo>
                    <a:pt x="17369" y="13017"/>
                  </a:lnTo>
                  <a:lnTo>
                    <a:pt x="17614" y="12732"/>
                  </a:lnTo>
                  <a:lnTo>
                    <a:pt x="17817" y="12447"/>
                  </a:lnTo>
                  <a:lnTo>
                    <a:pt x="17980" y="12162"/>
                  </a:lnTo>
                  <a:lnTo>
                    <a:pt x="18102" y="11837"/>
                  </a:lnTo>
                  <a:lnTo>
                    <a:pt x="18183" y="11512"/>
                  </a:lnTo>
                  <a:lnTo>
                    <a:pt x="18264" y="11186"/>
                  </a:lnTo>
                  <a:lnTo>
                    <a:pt x="18346" y="10535"/>
                  </a:lnTo>
                  <a:lnTo>
                    <a:pt x="18386" y="9844"/>
                  </a:lnTo>
                  <a:lnTo>
                    <a:pt x="18346" y="9152"/>
                  </a:lnTo>
                  <a:lnTo>
                    <a:pt x="18264" y="8461"/>
                  </a:lnTo>
                  <a:lnTo>
                    <a:pt x="18061" y="7159"/>
                  </a:lnTo>
                  <a:lnTo>
                    <a:pt x="17776" y="5207"/>
                  </a:lnTo>
                  <a:lnTo>
                    <a:pt x="17451" y="3254"/>
                  </a:lnTo>
                  <a:lnTo>
                    <a:pt x="17329" y="2481"/>
                  </a:lnTo>
                  <a:lnTo>
                    <a:pt x="17207" y="1587"/>
                  </a:lnTo>
                  <a:lnTo>
                    <a:pt x="17125" y="1180"/>
                  </a:lnTo>
                  <a:lnTo>
                    <a:pt x="17003" y="732"/>
                  </a:lnTo>
                  <a:lnTo>
                    <a:pt x="16881" y="366"/>
                  </a:lnTo>
                  <a:lnTo>
                    <a:pt x="167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9"/>
            <p:cNvSpPr/>
            <p:nvPr/>
          </p:nvSpPr>
          <p:spPr>
            <a:xfrm>
              <a:off x="7239954" y="1348852"/>
              <a:ext cx="1181720" cy="1281662"/>
            </a:xfrm>
            <a:custGeom>
              <a:avLst/>
              <a:gdLst/>
              <a:ahLst/>
              <a:cxnLst/>
              <a:rect l="l" t="t" r="r" b="b"/>
              <a:pathLst>
                <a:path w="18753" h="20339" extrusionOk="0">
                  <a:moveTo>
                    <a:pt x="16825" y="377"/>
                  </a:moveTo>
                  <a:lnTo>
                    <a:pt x="16922" y="570"/>
                  </a:lnTo>
                  <a:lnTo>
                    <a:pt x="17003" y="855"/>
                  </a:lnTo>
                  <a:lnTo>
                    <a:pt x="17206" y="1506"/>
                  </a:lnTo>
                  <a:lnTo>
                    <a:pt x="17288" y="2197"/>
                  </a:lnTo>
                  <a:lnTo>
                    <a:pt x="17369" y="2848"/>
                  </a:lnTo>
                  <a:lnTo>
                    <a:pt x="17613" y="4434"/>
                  </a:lnTo>
                  <a:lnTo>
                    <a:pt x="17898" y="6021"/>
                  </a:lnTo>
                  <a:lnTo>
                    <a:pt x="18101" y="7485"/>
                  </a:lnTo>
                  <a:lnTo>
                    <a:pt x="18305" y="8949"/>
                  </a:lnTo>
                  <a:lnTo>
                    <a:pt x="18386" y="9641"/>
                  </a:lnTo>
                  <a:lnTo>
                    <a:pt x="18386" y="10332"/>
                  </a:lnTo>
                  <a:lnTo>
                    <a:pt x="18345" y="11024"/>
                  </a:lnTo>
                  <a:lnTo>
                    <a:pt x="18305" y="11390"/>
                  </a:lnTo>
                  <a:lnTo>
                    <a:pt x="18223" y="11715"/>
                  </a:lnTo>
                  <a:lnTo>
                    <a:pt x="18061" y="12081"/>
                  </a:lnTo>
                  <a:lnTo>
                    <a:pt x="17898" y="12407"/>
                  </a:lnTo>
                  <a:lnTo>
                    <a:pt x="17735" y="12732"/>
                  </a:lnTo>
                  <a:lnTo>
                    <a:pt x="17491" y="13017"/>
                  </a:lnTo>
                  <a:lnTo>
                    <a:pt x="17247" y="13261"/>
                  </a:lnTo>
                  <a:lnTo>
                    <a:pt x="17003" y="13505"/>
                  </a:lnTo>
                  <a:lnTo>
                    <a:pt x="16678" y="13708"/>
                  </a:lnTo>
                  <a:lnTo>
                    <a:pt x="16393" y="13912"/>
                  </a:lnTo>
                  <a:lnTo>
                    <a:pt x="15742" y="14237"/>
                  </a:lnTo>
                  <a:lnTo>
                    <a:pt x="15051" y="14481"/>
                  </a:lnTo>
                  <a:lnTo>
                    <a:pt x="14318" y="14685"/>
                  </a:lnTo>
                  <a:lnTo>
                    <a:pt x="13627" y="14847"/>
                  </a:lnTo>
                  <a:lnTo>
                    <a:pt x="13220" y="14888"/>
                  </a:lnTo>
                  <a:lnTo>
                    <a:pt x="13017" y="14929"/>
                  </a:lnTo>
                  <a:lnTo>
                    <a:pt x="12813" y="14969"/>
                  </a:lnTo>
                  <a:lnTo>
                    <a:pt x="12732" y="15051"/>
                  </a:lnTo>
                  <a:lnTo>
                    <a:pt x="12691" y="15132"/>
                  </a:lnTo>
                  <a:lnTo>
                    <a:pt x="12651" y="15295"/>
                  </a:lnTo>
                  <a:lnTo>
                    <a:pt x="12651" y="15457"/>
                  </a:lnTo>
                  <a:lnTo>
                    <a:pt x="12651" y="16881"/>
                  </a:lnTo>
                  <a:lnTo>
                    <a:pt x="12651" y="19862"/>
                  </a:lnTo>
                  <a:lnTo>
                    <a:pt x="12651" y="19862"/>
                  </a:lnTo>
                  <a:lnTo>
                    <a:pt x="10698" y="19973"/>
                  </a:lnTo>
                  <a:lnTo>
                    <a:pt x="8502" y="19973"/>
                  </a:lnTo>
                  <a:lnTo>
                    <a:pt x="6346" y="19891"/>
                  </a:lnTo>
                  <a:lnTo>
                    <a:pt x="4333" y="19739"/>
                  </a:lnTo>
                  <a:lnTo>
                    <a:pt x="4333" y="19739"/>
                  </a:lnTo>
                  <a:lnTo>
                    <a:pt x="4231" y="18956"/>
                  </a:lnTo>
                  <a:lnTo>
                    <a:pt x="4027" y="17044"/>
                  </a:lnTo>
                  <a:lnTo>
                    <a:pt x="3621" y="13058"/>
                  </a:lnTo>
                  <a:lnTo>
                    <a:pt x="3539" y="12366"/>
                  </a:lnTo>
                  <a:lnTo>
                    <a:pt x="3539" y="12163"/>
                  </a:lnTo>
                  <a:lnTo>
                    <a:pt x="3539" y="12081"/>
                  </a:lnTo>
                  <a:lnTo>
                    <a:pt x="3498" y="12122"/>
                  </a:lnTo>
                  <a:lnTo>
                    <a:pt x="3498" y="12000"/>
                  </a:lnTo>
                  <a:lnTo>
                    <a:pt x="3458" y="11919"/>
                  </a:lnTo>
                  <a:lnTo>
                    <a:pt x="3336" y="11878"/>
                  </a:lnTo>
                  <a:lnTo>
                    <a:pt x="2400" y="11878"/>
                  </a:lnTo>
                  <a:lnTo>
                    <a:pt x="1953" y="11837"/>
                  </a:lnTo>
                  <a:lnTo>
                    <a:pt x="1465" y="11756"/>
                  </a:lnTo>
                  <a:lnTo>
                    <a:pt x="1261" y="11715"/>
                  </a:lnTo>
                  <a:lnTo>
                    <a:pt x="1058" y="11593"/>
                  </a:lnTo>
                  <a:lnTo>
                    <a:pt x="855" y="11471"/>
                  </a:lnTo>
                  <a:lnTo>
                    <a:pt x="692" y="11349"/>
                  </a:lnTo>
                  <a:lnTo>
                    <a:pt x="570" y="11146"/>
                  </a:lnTo>
                  <a:lnTo>
                    <a:pt x="488" y="10983"/>
                  </a:lnTo>
                  <a:lnTo>
                    <a:pt x="407" y="10739"/>
                  </a:lnTo>
                  <a:lnTo>
                    <a:pt x="366" y="10495"/>
                  </a:lnTo>
                  <a:lnTo>
                    <a:pt x="366" y="10292"/>
                  </a:lnTo>
                  <a:lnTo>
                    <a:pt x="407" y="10048"/>
                  </a:lnTo>
                  <a:lnTo>
                    <a:pt x="448" y="9803"/>
                  </a:lnTo>
                  <a:lnTo>
                    <a:pt x="529" y="9600"/>
                  </a:lnTo>
                  <a:lnTo>
                    <a:pt x="610" y="9397"/>
                  </a:lnTo>
                  <a:lnTo>
                    <a:pt x="773" y="9193"/>
                  </a:lnTo>
                  <a:lnTo>
                    <a:pt x="895" y="8990"/>
                  </a:lnTo>
                  <a:lnTo>
                    <a:pt x="1058" y="8827"/>
                  </a:lnTo>
                  <a:lnTo>
                    <a:pt x="1261" y="8705"/>
                  </a:lnTo>
                  <a:lnTo>
                    <a:pt x="1465" y="8583"/>
                  </a:lnTo>
                  <a:lnTo>
                    <a:pt x="1871" y="8380"/>
                  </a:lnTo>
                  <a:lnTo>
                    <a:pt x="2319" y="8258"/>
                  </a:lnTo>
                  <a:lnTo>
                    <a:pt x="2726" y="8136"/>
                  </a:lnTo>
                  <a:lnTo>
                    <a:pt x="2807" y="8095"/>
                  </a:lnTo>
                  <a:lnTo>
                    <a:pt x="2848" y="8054"/>
                  </a:lnTo>
                  <a:lnTo>
                    <a:pt x="2888" y="7892"/>
                  </a:lnTo>
                  <a:lnTo>
                    <a:pt x="2644" y="6305"/>
                  </a:lnTo>
                  <a:lnTo>
                    <a:pt x="2482" y="4719"/>
                  </a:lnTo>
                  <a:lnTo>
                    <a:pt x="2360" y="3987"/>
                  </a:lnTo>
                  <a:lnTo>
                    <a:pt x="2238" y="3255"/>
                  </a:lnTo>
                  <a:lnTo>
                    <a:pt x="2116" y="2563"/>
                  </a:lnTo>
                  <a:lnTo>
                    <a:pt x="2116" y="2197"/>
                  </a:lnTo>
                  <a:lnTo>
                    <a:pt x="2116" y="1976"/>
                  </a:lnTo>
                  <a:lnTo>
                    <a:pt x="2116" y="1976"/>
                  </a:lnTo>
                  <a:lnTo>
                    <a:pt x="13098" y="773"/>
                  </a:lnTo>
                  <a:lnTo>
                    <a:pt x="16825" y="377"/>
                  </a:lnTo>
                  <a:close/>
                  <a:moveTo>
                    <a:pt x="16922" y="1"/>
                  </a:moveTo>
                  <a:lnTo>
                    <a:pt x="13098" y="407"/>
                  </a:lnTo>
                  <a:lnTo>
                    <a:pt x="13057" y="407"/>
                  </a:lnTo>
                  <a:lnTo>
                    <a:pt x="13052" y="412"/>
                  </a:lnTo>
                  <a:lnTo>
                    <a:pt x="13052" y="412"/>
                  </a:lnTo>
                  <a:lnTo>
                    <a:pt x="1953" y="1628"/>
                  </a:lnTo>
                  <a:lnTo>
                    <a:pt x="1831" y="1668"/>
                  </a:lnTo>
                  <a:lnTo>
                    <a:pt x="1790" y="1750"/>
                  </a:lnTo>
                  <a:lnTo>
                    <a:pt x="1749" y="1831"/>
                  </a:lnTo>
                  <a:lnTo>
                    <a:pt x="1749" y="2197"/>
                  </a:lnTo>
                  <a:lnTo>
                    <a:pt x="1749" y="2563"/>
                  </a:lnTo>
                  <a:lnTo>
                    <a:pt x="1871" y="3295"/>
                  </a:lnTo>
                  <a:lnTo>
                    <a:pt x="1993" y="4027"/>
                  </a:lnTo>
                  <a:lnTo>
                    <a:pt x="2116" y="4800"/>
                  </a:lnTo>
                  <a:lnTo>
                    <a:pt x="2278" y="6387"/>
                  </a:lnTo>
                  <a:lnTo>
                    <a:pt x="2492" y="7815"/>
                  </a:lnTo>
                  <a:lnTo>
                    <a:pt x="2492" y="7815"/>
                  </a:lnTo>
                  <a:lnTo>
                    <a:pt x="2238" y="7892"/>
                  </a:lnTo>
                  <a:lnTo>
                    <a:pt x="1831" y="8014"/>
                  </a:lnTo>
                  <a:lnTo>
                    <a:pt x="1465" y="8176"/>
                  </a:lnTo>
                  <a:lnTo>
                    <a:pt x="1099" y="8380"/>
                  </a:lnTo>
                  <a:lnTo>
                    <a:pt x="814" y="8583"/>
                  </a:lnTo>
                  <a:lnTo>
                    <a:pt x="529" y="8868"/>
                  </a:lnTo>
                  <a:lnTo>
                    <a:pt x="285" y="9234"/>
                  </a:lnTo>
                  <a:lnTo>
                    <a:pt x="122" y="9600"/>
                  </a:lnTo>
                  <a:lnTo>
                    <a:pt x="0" y="10048"/>
                  </a:lnTo>
                  <a:lnTo>
                    <a:pt x="0" y="10454"/>
                  </a:lnTo>
                  <a:lnTo>
                    <a:pt x="41" y="10861"/>
                  </a:lnTo>
                  <a:lnTo>
                    <a:pt x="204" y="11268"/>
                  </a:lnTo>
                  <a:lnTo>
                    <a:pt x="326" y="11431"/>
                  </a:lnTo>
                  <a:lnTo>
                    <a:pt x="448" y="11593"/>
                  </a:lnTo>
                  <a:lnTo>
                    <a:pt x="570" y="11715"/>
                  </a:lnTo>
                  <a:lnTo>
                    <a:pt x="733" y="11837"/>
                  </a:lnTo>
                  <a:lnTo>
                    <a:pt x="1058" y="12041"/>
                  </a:lnTo>
                  <a:lnTo>
                    <a:pt x="1465" y="12122"/>
                  </a:lnTo>
                  <a:lnTo>
                    <a:pt x="1912" y="12203"/>
                  </a:lnTo>
                  <a:lnTo>
                    <a:pt x="2400" y="12244"/>
                  </a:lnTo>
                  <a:lnTo>
                    <a:pt x="3176" y="12278"/>
                  </a:lnTo>
                  <a:lnTo>
                    <a:pt x="3176" y="12278"/>
                  </a:lnTo>
                  <a:lnTo>
                    <a:pt x="3214" y="12773"/>
                  </a:lnTo>
                  <a:lnTo>
                    <a:pt x="3376" y="14522"/>
                  </a:lnTo>
                  <a:lnTo>
                    <a:pt x="3865" y="18752"/>
                  </a:lnTo>
                  <a:lnTo>
                    <a:pt x="3905" y="19362"/>
                  </a:lnTo>
                  <a:lnTo>
                    <a:pt x="3987" y="19973"/>
                  </a:lnTo>
                  <a:lnTo>
                    <a:pt x="4027" y="20013"/>
                  </a:lnTo>
                  <a:lnTo>
                    <a:pt x="4068" y="20054"/>
                  </a:lnTo>
                  <a:lnTo>
                    <a:pt x="4190" y="20095"/>
                  </a:lnTo>
                  <a:lnTo>
                    <a:pt x="6346" y="20257"/>
                  </a:lnTo>
                  <a:lnTo>
                    <a:pt x="8502" y="20339"/>
                  </a:lnTo>
                  <a:lnTo>
                    <a:pt x="10698" y="20339"/>
                  </a:lnTo>
                  <a:lnTo>
                    <a:pt x="12854" y="20217"/>
                  </a:lnTo>
                  <a:lnTo>
                    <a:pt x="12935" y="20217"/>
                  </a:lnTo>
                  <a:lnTo>
                    <a:pt x="12976" y="20176"/>
                  </a:lnTo>
                  <a:lnTo>
                    <a:pt x="13017" y="20095"/>
                  </a:lnTo>
                  <a:lnTo>
                    <a:pt x="13017" y="20013"/>
                  </a:lnTo>
                  <a:lnTo>
                    <a:pt x="13017" y="17247"/>
                  </a:lnTo>
                  <a:lnTo>
                    <a:pt x="13017" y="15702"/>
                  </a:lnTo>
                  <a:lnTo>
                    <a:pt x="13017" y="15335"/>
                  </a:lnTo>
                  <a:lnTo>
                    <a:pt x="13139" y="15335"/>
                  </a:lnTo>
                  <a:lnTo>
                    <a:pt x="13383" y="15254"/>
                  </a:lnTo>
                  <a:lnTo>
                    <a:pt x="13830" y="15173"/>
                  </a:lnTo>
                  <a:lnTo>
                    <a:pt x="14522" y="15010"/>
                  </a:lnTo>
                  <a:lnTo>
                    <a:pt x="15213" y="14807"/>
                  </a:lnTo>
                  <a:lnTo>
                    <a:pt x="15905" y="14563"/>
                  </a:lnTo>
                  <a:lnTo>
                    <a:pt x="16556" y="14237"/>
                  </a:lnTo>
                  <a:lnTo>
                    <a:pt x="16840" y="14074"/>
                  </a:lnTo>
                  <a:lnTo>
                    <a:pt x="17125" y="13871"/>
                  </a:lnTo>
                  <a:lnTo>
                    <a:pt x="17410" y="13627"/>
                  </a:lnTo>
                  <a:lnTo>
                    <a:pt x="17654" y="13383"/>
                  </a:lnTo>
                  <a:lnTo>
                    <a:pt x="17898" y="13139"/>
                  </a:lnTo>
                  <a:lnTo>
                    <a:pt x="18101" y="12814"/>
                  </a:lnTo>
                  <a:lnTo>
                    <a:pt x="18264" y="12529"/>
                  </a:lnTo>
                  <a:lnTo>
                    <a:pt x="18427" y="12163"/>
                  </a:lnTo>
                  <a:lnTo>
                    <a:pt x="18549" y="11837"/>
                  </a:lnTo>
                  <a:lnTo>
                    <a:pt x="18630" y="11512"/>
                  </a:lnTo>
                  <a:lnTo>
                    <a:pt x="18752" y="10820"/>
                  </a:lnTo>
                  <a:lnTo>
                    <a:pt x="18752" y="10129"/>
                  </a:lnTo>
                  <a:lnTo>
                    <a:pt x="18752" y="9437"/>
                  </a:lnTo>
                  <a:lnTo>
                    <a:pt x="18671" y="8746"/>
                  </a:lnTo>
                  <a:lnTo>
                    <a:pt x="18589" y="8014"/>
                  </a:lnTo>
                  <a:lnTo>
                    <a:pt x="18345" y="6631"/>
                  </a:lnTo>
                  <a:lnTo>
                    <a:pt x="18061" y="4800"/>
                  </a:lnTo>
                  <a:lnTo>
                    <a:pt x="17776" y="2929"/>
                  </a:lnTo>
                  <a:lnTo>
                    <a:pt x="17654" y="2197"/>
                  </a:lnTo>
                  <a:lnTo>
                    <a:pt x="17532" y="1465"/>
                  </a:lnTo>
                  <a:lnTo>
                    <a:pt x="17491" y="1099"/>
                  </a:lnTo>
                  <a:lnTo>
                    <a:pt x="17369" y="733"/>
                  </a:lnTo>
                  <a:lnTo>
                    <a:pt x="17247" y="407"/>
                  </a:lnTo>
                  <a:lnTo>
                    <a:pt x="17084" y="82"/>
                  </a:lnTo>
                  <a:lnTo>
                    <a:pt x="170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9"/>
            <p:cNvSpPr/>
            <p:nvPr/>
          </p:nvSpPr>
          <p:spPr>
            <a:xfrm>
              <a:off x="7288664" y="1438586"/>
              <a:ext cx="1148385" cy="948439"/>
            </a:xfrm>
            <a:custGeom>
              <a:avLst/>
              <a:gdLst/>
              <a:ahLst/>
              <a:cxnLst/>
              <a:rect l="l" t="t" r="r" b="b"/>
              <a:pathLst>
                <a:path w="18224" h="15051" extrusionOk="0">
                  <a:moveTo>
                    <a:pt x="3254" y="0"/>
                  </a:moveTo>
                  <a:lnTo>
                    <a:pt x="1749" y="244"/>
                  </a:lnTo>
                  <a:lnTo>
                    <a:pt x="976" y="326"/>
                  </a:lnTo>
                  <a:lnTo>
                    <a:pt x="204" y="366"/>
                  </a:lnTo>
                  <a:lnTo>
                    <a:pt x="122" y="366"/>
                  </a:lnTo>
                  <a:lnTo>
                    <a:pt x="82" y="407"/>
                  </a:lnTo>
                  <a:lnTo>
                    <a:pt x="41" y="488"/>
                  </a:lnTo>
                  <a:lnTo>
                    <a:pt x="0" y="570"/>
                  </a:lnTo>
                  <a:lnTo>
                    <a:pt x="122" y="1627"/>
                  </a:lnTo>
                  <a:lnTo>
                    <a:pt x="244" y="2726"/>
                  </a:lnTo>
                  <a:lnTo>
                    <a:pt x="448" y="3783"/>
                  </a:lnTo>
                  <a:lnTo>
                    <a:pt x="692" y="4841"/>
                  </a:lnTo>
                  <a:lnTo>
                    <a:pt x="692" y="5166"/>
                  </a:lnTo>
                  <a:lnTo>
                    <a:pt x="773" y="5532"/>
                  </a:lnTo>
                  <a:lnTo>
                    <a:pt x="895" y="5858"/>
                  </a:lnTo>
                  <a:lnTo>
                    <a:pt x="1017" y="6142"/>
                  </a:lnTo>
                  <a:lnTo>
                    <a:pt x="1383" y="6915"/>
                  </a:lnTo>
                  <a:lnTo>
                    <a:pt x="1749" y="7647"/>
                  </a:lnTo>
                  <a:lnTo>
                    <a:pt x="2237" y="8339"/>
                  </a:lnTo>
                  <a:lnTo>
                    <a:pt x="2725" y="9030"/>
                  </a:lnTo>
                  <a:lnTo>
                    <a:pt x="3295" y="9640"/>
                  </a:lnTo>
                  <a:lnTo>
                    <a:pt x="3864" y="10251"/>
                  </a:lnTo>
                  <a:lnTo>
                    <a:pt x="4515" y="10861"/>
                  </a:lnTo>
                  <a:lnTo>
                    <a:pt x="5207" y="11430"/>
                  </a:lnTo>
                  <a:lnTo>
                    <a:pt x="6427" y="12488"/>
                  </a:lnTo>
                  <a:lnTo>
                    <a:pt x="7159" y="13098"/>
                  </a:lnTo>
                  <a:lnTo>
                    <a:pt x="7891" y="13667"/>
                  </a:lnTo>
                  <a:lnTo>
                    <a:pt x="8705" y="14155"/>
                  </a:lnTo>
                  <a:lnTo>
                    <a:pt x="9112" y="14359"/>
                  </a:lnTo>
                  <a:lnTo>
                    <a:pt x="9559" y="14522"/>
                  </a:lnTo>
                  <a:lnTo>
                    <a:pt x="10373" y="14806"/>
                  </a:lnTo>
                  <a:lnTo>
                    <a:pt x="11227" y="14969"/>
                  </a:lnTo>
                  <a:lnTo>
                    <a:pt x="12081" y="15050"/>
                  </a:lnTo>
                  <a:lnTo>
                    <a:pt x="12528" y="15050"/>
                  </a:lnTo>
                  <a:lnTo>
                    <a:pt x="12976" y="15010"/>
                  </a:lnTo>
                  <a:lnTo>
                    <a:pt x="13383" y="14969"/>
                  </a:lnTo>
                  <a:lnTo>
                    <a:pt x="13789" y="14888"/>
                  </a:lnTo>
                  <a:lnTo>
                    <a:pt x="14237" y="14806"/>
                  </a:lnTo>
                  <a:lnTo>
                    <a:pt x="14644" y="14644"/>
                  </a:lnTo>
                  <a:lnTo>
                    <a:pt x="15010" y="14481"/>
                  </a:lnTo>
                  <a:lnTo>
                    <a:pt x="15416" y="14318"/>
                  </a:lnTo>
                  <a:lnTo>
                    <a:pt x="15783" y="14074"/>
                  </a:lnTo>
                  <a:lnTo>
                    <a:pt x="16149" y="13830"/>
                  </a:lnTo>
                  <a:lnTo>
                    <a:pt x="16433" y="13586"/>
                  </a:lnTo>
                  <a:lnTo>
                    <a:pt x="16718" y="13301"/>
                  </a:lnTo>
                  <a:lnTo>
                    <a:pt x="16962" y="13017"/>
                  </a:lnTo>
                  <a:lnTo>
                    <a:pt x="17206" y="12732"/>
                  </a:lnTo>
                  <a:lnTo>
                    <a:pt x="17450" y="12406"/>
                  </a:lnTo>
                  <a:lnTo>
                    <a:pt x="17654" y="12081"/>
                  </a:lnTo>
                  <a:lnTo>
                    <a:pt x="17816" y="11715"/>
                  </a:lnTo>
                  <a:lnTo>
                    <a:pt x="17938" y="11349"/>
                  </a:lnTo>
                  <a:lnTo>
                    <a:pt x="18060" y="11023"/>
                  </a:lnTo>
                  <a:lnTo>
                    <a:pt x="18142" y="10617"/>
                  </a:lnTo>
                  <a:lnTo>
                    <a:pt x="18182" y="10251"/>
                  </a:lnTo>
                  <a:lnTo>
                    <a:pt x="18223" y="9885"/>
                  </a:lnTo>
                  <a:lnTo>
                    <a:pt x="18182" y="9478"/>
                  </a:lnTo>
                  <a:lnTo>
                    <a:pt x="18142" y="9112"/>
                  </a:lnTo>
                  <a:lnTo>
                    <a:pt x="18020" y="8746"/>
                  </a:lnTo>
                  <a:lnTo>
                    <a:pt x="17857" y="8420"/>
                  </a:lnTo>
                  <a:lnTo>
                    <a:pt x="17735" y="8217"/>
                  </a:lnTo>
                  <a:lnTo>
                    <a:pt x="17613" y="8095"/>
                  </a:lnTo>
                  <a:lnTo>
                    <a:pt x="17288" y="7851"/>
                  </a:lnTo>
                  <a:lnTo>
                    <a:pt x="16962" y="7647"/>
                  </a:lnTo>
                  <a:lnTo>
                    <a:pt x="16555" y="7566"/>
                  </a:lnTo>
                  <a:lnTo>
                    <a:pt x="16189" y="7485"/>
                  </a:lnTo>
                  <a:lnTo>
                    <a:pt x="15742" y="7485"/>
                  </a:lnTo>
                  <a:lnTo>
                    <a:pt x="14969" y="7525"/>
                  </a:lnTo>
                  <a:lnTo>
                    <a:pt x="14115" y="7607"/>
                  </a:lnTo>
                  <a:lnTo>
                    <a:pt x="13261" y="7810"/>
                  </a:lnTo>
                  <a:lnTo>
                    <a:pt x="12447" y="8054"/>
                  </a:lnTo>
                  <a:lnTo>
                    <a:pt x="11674" y="8379"/>
                  </a:lnTo>
                  <a:lnTo>
                    <a:pt x="10901" y="8746"/>
                  </a:lnTo>
                  <a:lnTo>
                    <a:pt x="10169" y="9193"/>
                  </a:lnTo>
                  <a:lnTo>
                    <a:pt x="9478" y="9722"/>
                  </a:lnTo>
                  <a:lnTo>
                    <a:pt x="8868" y="10291"/>
                  </a:lnTo>
                  <a:lnTo>
                    <a:pt x="8542" y="10576"/>
                  </a:lnTo>
                  <a:lnTo>
                    <a:pt x="8339" y="10698"/>
                  </a:lnTo>
                  <a:lnTo>
                    <a:pt x="8176" y="10820"/>
                  </a:lnTo>
                  <a:lnTo>
                    <a:pt x="7973" y="10901"/>
                  </a:lnTo>
                  <a:lnTo>
                    <a:pt x="7769" y="10942"/>
                  </a:lnTo>
                  <a:lnTo>
                    <a:pt x="7566" y="10942"/>
                  </a:lnTo>
                  <a:lnTo>
                    <a:pt x="7322" y="10861"/>
                  </a:lnTo>
                  <a:lnTo>
                    <a:pt x="7119" y="10779"/>
                  </a:lnTo>
                  <a:lnTo>
                    <a:pt x="6956" y="10698"/>
                  </a:lnTo>
                  <a:lnTo>
                    <a:pt x="6590" y="10413"/>
                  </a:lnTo>
                  <a:lnTo>
                    <a:pt x="6305" y="10088"/>
                  </a:lnTo>
                  <a:lnTo>
                    <a:pt x="6020" y="9762"/>
                  </a:lnTo>
                  <a:lnTo>
                    <a:pt x="5410" y="8868"/>
                  </a:lnTo>
                  <a:lnTo>
                    <a:pt x="4881" y="7973"/>
                  </a:lnTo>
                  <a:lnTo>
                    <a:pt x="4393" y="6997"/>
                  </a:lnTo>
                  <a:lnTo>
                    <a:pt x="3986" y="5980"/>
                  </a:lnTo>
                  <a:lnTo>
                    <a:pt x="3661" y="5044"/>
                  </a:lnTo>
                  <a:lnTo>
                    <a:pt x="3498" y="4515"/>
                  </a:lnTo>
                  <a:lnTo>
                    <a:pt x="3417" y="4027"/>
                  </a:lnTo>
                  <a:lnTo>
                    <a:pt x="3376" y="3661"/>
                  </a:lnTo>
                  <a:lnTo>
                    <a:pt x="3295" y="3254"/>
                  </a:lnTo>
                  <a:lnTo>
                    <a:pt x="3417" y="2481"/>
                  </a:lnTo>
                  <a:lnTo>
                    <a:pt x="3498" y="1709"/>
                  </a:lnTo>
                  <a:lnTo>
                    <a:pt x="3539" y="936"/>
                  </a:lnTo>
                  <a:lnTo>
                    <a:pt x="3539" y="529"/>
                  </a:lnTo>
                  <a:lnTo>
                    <a:pt x="3458" y="122"/>
                  </a:lnTo>
                  <a:lnTo>
                    <a:pt x="3458" y="82"/>
                  </a:lnTo>
                  <a:lnTo>
                    <a:pt x="33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7075926" y="2533030"/>
              <a:ext cx="1427731" cy="702428"/>
            </a:xfrm>
            <a:custGeom>
              <a:avLst/>
              <a:gdLst/>
              <a:ahLst/>
              <a:cxnLst/>
              <a:rect l="l" t="t" r="r" b="b"/>
              <a:pathLst>
                <a:path w="22657" h="11147" extrusionOk="0">
                  <a:moveTo>
                    <a:pt x="13627" y="1"/>
                  </a:moveTo>
                  <a:lnTo>
                    <a:pt x="12691" y="42"/>
                  </a:lnTo>
                  <a:lnTo>
                    <a:pt x="11755" y="82"/>
                  </a:lnTo>
                  <a:lnTo>
                    <a:pt x="9844" y="204"/>
                  </a:lnTo>
                  <a:lnTo>
                    <a:pt x="7932" y="245"/>
                  </a:lnTo>
                  <a:lnTo>
                    <a:pt x="7078" y="326"/>
                  </a:lnTo>
                  <a:lnTo>
                    <a:pt x="6224" y="408"/>
                  </a:lnTo>
                  <a:lnTo>
                    <a:pt x="5817" y="489"/>
                  </a:lnTo>
                  <a:lnTo>
                    <a:pt x="5369" y="611"/>
                  </a:lnTo>
                  <a:lnTo>
                    <a:pt x="4963" y="733"/>
                  </a:lnTo>
                  <a:lnTo>
                    <a:pt x="4556" y="936"/>
                  </a:lnTo>
                  <a:lnTo>
                    <a:pt x="4230" y="1099"/>
                  </a:lnTo>
                  <a:lnTo>
                    <a:pt x="3946" y="1303"/>
                  </a:lnTo>
                  <a:lnTo>
                    <a:pt x="3336" y="1750"/>
                  </a:lnTo>
                  <a:lnTo>
                    <a:pt x="2807" y="2279"/>
                  </a:lnTo>
                  <a:lnTo>
                    <a:pt x="2319" y="2848"/>
                  </a:lnTo>
                  <a:lnTo>
                    <a:pt x="2075" y="3214"/>
                  </a:lnTo>
                  <a:lnTo>
                    <a:pt x="1830" y="3621"/>
                  </a:lnTo>
                  <a:lnTo>
                    <a:pt x="1424" y="4435"/>
                  </a:lnTo>
                  <a:lnTo>
                    <a:pt x="1098" y="5248"/>
                  </a:lnTo>
                  <a:lnTo>
                    <a:pt x="814" y="6143"/>
                  </a:lnTo>
                  <a:lnTo>
                    <a:pt x="570" y="7160"/>
                  </a:lnTo>
                  <a:lnTo>
                    <a:pt x="325" y="8217"/>
                  </a:lnTo>
                  <a:lnTo>
                    <a:pt x="163" y="9275"/>
                  </a:lnTo>
                  <a:lnTo>
                    <a:pt x="0" y="10333"/>
                  </a:lnTo>
                  <a:lnTo>
                    <a:pt x="0" y="10414"/>
                  </a:lnTo>
                  <a:lnTo>
                    <a:pt x="41" y="10455"/>
                  </a:lnTo>
                  <a:lnTo>
                    <a:pt x="122" y="10536"/>
                  </a:lnTo>
                  <a:lnTo>
                    <a:pt x="244" y="10577"/>
                  </a:lnTo>
                  <a:lnTo>
                    <a:pt x="285" y="10536"/>
                  </a:lnTo>
                  <a:lnTo>
                    <a:pt x="325" y="10495"/>
                  </a:lnTo>
                  <a:lnTo>
                    <a:pt x="448" y="10455"/>
                  </a:lnTo>
                  <a:lnTo>
                    <a:pt x="2237" y="10455"/>
                  </a:lnTo>
                  <a:lnTo>
                    <a:pt x="4230" y="10577"/>
                  </a:lnTo>
                  <a:lnTo>
                    <a:pt x="6224" y="10699"/>
                  </a:lnTo>
                  <a:lnTo>
                    <a:pt x="9722" y="11024"/>
                  </a:lnTo>
                  <a:lnTo>
                    <a:pt x="10861" y="11105"/>
                  </a:lnTo>
                  <a:lnTo>
                    <a:pt x="12000" y="11146"/>
                  </a:lnTo>
                  <a:lnTo>
                    <a:pt x="13138" y="11146"/>
                  </a:lnTo>
                  <a:lnTo>
                    <a:pt x="14277" y="11065"/>
                  </a:lnTo>
                  <a:lnTo>
                    <a:pt x="16311" y="10902"/>
                  </a:lnTo>
                  <a:lnTo>
                    <a:pt x="18386" y="10658"/>
                  </a:lnTo>
                  <a:lnTo>
                    <a:pt x="20420" y="10414"/>
                  </a:lnTo>
                  <a:lnTo>
                    <a:pt x="22453" y="10251"/>
                  </a:lnTo>
                  <a:lnTo>
                    <a:pt x="22494" y="10251"/>
                  </a:lnTo>
                  <a:lnTo>
                    <a:pt x="22616" y="10170"/>
                  </a:lnTo>
                  <a:lnTo>
                    <a:pt x="22616" y="10129"/>
                  </a:lnTo>
                  <a:lnTo>
                    <a:pt x="22657" y="10048"/>
                  </a:lnTo>
                  <a:lnTo>
                    <a:pt x="22413" y="8299"/>
                  </a:lnTo>
                  <a:lnTo>
                    <a:pt x="22291" y="7404"/>
                  </a:lnTo>
                  <a:lnTo>
                    <a:pt x="22128" y="6550"/>
                  </a:lnTo>
                  <a:lnTo>
                    <a:pt x="21925" y="5696"/>
                  </a:lnTo>
                  <a:lnTo>
                    <a:pt x="21640" y="4841"/>
                  </a:lnTo>
                  <a:lnTo>
                    <a:pt x="21274" y="4028"/>
                  </a:lnTo>
                  <a:lnTo>
                    <a:pt x="21070" y="3621"/>
                  </a:lnTo>
                  <a:lnTo>
                    <a:pt x="20826" y="3255"/>
                  </a:lnTo>
                  <a:lnTo>
                    <a:pt x="20379" y="2604"/>
                  </a:lnTo>
                  <a:lnTo>
                    <a:pt x="19850" y="2035"/>
                  </a:lnTo>
                  <a:lnTo>
                    <a:pt x="19565" y="1750"/>
                  </a:lnTo>
                  <a:lnTo>
                    <a:pt x="19281" y="1506"/>
                  </a:lnTo>
                  <a:lnTo>
                    <a:pt x="18955" y="1262"/>
                  </a:lnTo>
                  <a:lnTo>
                    <a:pt x="18630" y="1058"/>
                  </a:lnTo>
                  <a:lnTo>
                    <a:pt x="18264" y="855"/>
                  </a:lnTo>
                  <a:lnTo>
                    <a:pt x="17898" y="692"/>
                  </a:lnTo>
                  <a:lnTo>
                    <a:pt x="17125" y="408"/>
                  </a:lnTo>
                  <a:lnTo>
                    <a:pt x="16311" y="204"/>
                  </a:lnTo>
                  <a:lnTo>
                    <a:pt x="15498" y="82"/>
                  </a:lnTo>
                  <a:lnTo>
                    <a:pt x="145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8055053" y="1733307"/>
              <a:ext cx="125652" cy="194905"/>
            </a:xfrm>
            <a:custGeom>
              <a:avLst/>
              <a:gdLst/>
              <a:ahLst/>
              <a:cxnLst/>
              <a:rect l="l" t="t" r="r" b="b"/>
              <a:pathLst>
                <a:path w="1994" h="3093" extrusionOk="0">
                  <a:moveTo>
                    <a:pt x="611" y="1"/>
                  </a:moveTo>
                  <a:lnTo>
                    <a:pt x="529" y="42"/>
                  </a:lnTo>
                  <a:lnTo>
                    <a:pt x="488" y="82"/>
                  </a:lnTo>
                  <a:lnTo>
                    <a:pt x="448" y="164"/>
                  </a:lnTo>
                  <a:lnTo>
                    <a:pt x="448" y="204"/>
                  </a:lnTo>
                  <a:lnTo>
                    <a:pt x="488" y="286"/>
                  </a:lnTo>
                  <a:lnTo>
                    <a:pt x="1099" y="1384"/>
                  </a:lnTo>
                  <a:lnTo>
                    <a:pt x="1424" y="1872"/>
                  </a:lnTo>
                  <a:lnTo>
                    <a:pt x="1546" y="2116"/>
                  </a:lnTo>
                  <a:lnTo>
                    <a:pt x="1587" y="2279"/>
                  </a:lnTo>
                  <a:lnTo>
                    <a:pt x="1627" y="2401"/>
                  </a:lnTo>
                  <a:lnTo>
                    <a:pt x="1587" y="2482"/>
                  </a:lnTo>
                  <a:lnTo>
                    <a:pt x="1546" y="2564"/>
                  </a:lnTo>
                  <a:lnTo>
                    <a:pt x="1424" y="2645"/>
                  </a:lnTo>
                  <a:lnTo>
                    <a:pt x="1261" y="2726"/>
                  </a:lnTo>
                  <a:lnTo>
                    <a:pt x="1058" y="2726"/>
                  </a:lnTo>
                  <a:lnTo>
                    <a:pt x="855" y="2604"/>
                  </a:lnTo>
                  <a:lnTo>
                    <a:pt x="651" y="2482"/>
                  </a:lnTo>
                  <a:lnTo>
                    <a:pt x="285" y="2116"/>
                  </a:lnTo>
                  <a:lnTo>
                    <a:pt x="244" y="2075"/>
                  </a:lnTo>
                  <a:lnTo>
                    <a:pt x="122" y="2075"/>
                  </a:lnTo>
                  <a:lnTo>
                    <a:pt x="41" y="2116"/>
                  </a:lnTo>
                  <a:lnTo>
                    <a:pt x="0" y="2197"/>
                  </a:lnTo>
                  <a:lnTo>
                    <a:pt x="0" y="2238"/>
                  </a:lnTo>
                  <a:lnTo>
                    <a:pt x="0" y="2320"/>
                  </a:lnTo>
                  <a:lnTo>
                    <a:pt x="41" y="2401"/>
                  </a:lnTo>
                  <a:lnTo>
                    <a:pt x="244" y="2604"/>
                  </a:lnTo>
                  <a:lnTo>
                    <a:pt x="488" y="2808"/>
                  </a:lnTo>
                  <a:lnTo>
                    <a:pt x="733" y="2970"/>
                  </a:lnTo>
                  <a:lnTo>
                    <a:pt x="1017" y="3052"/>
                  </a:lnTo>
                  <a:lnTo>
                    <a:pt x="1261" y="3092"/>
                  </a:lnTo>
                  <a:lnTo>
                    <a:pt x="1546" y="3011"/>
                  </a:lnTo>
                  <a:lnTo>
                    <a:pt x="1749" y="2889"/>
                  </a:lnTo>
                  <a:lnTo>
                    <a:pt x="1831" y="2808"/>
                  </a:lnTo>
                  <a:lnTo>
                    <a:pt x="1912" y="2686"/>
                  </a:lnTo>
                  <a:lnTo>
                    <a:pt x="1993" y="2523"/>
                  </a:lnTo>
                  <a:lnTo>
                    <a:pt x="1993" y="2360"/>
                  </a:lnTo>
                  <a:lnTo>
                    <a:pt x="1953" y="2197"/>
                  </a:lnTo>
                  <a:lnTo>
                    <a:pt x="1912" y="2035"/>
                  </a:lnTo>
                  <a:lnTo>
                    <a:pt x="1749" y="1709"/>
                  </a:lnTo>
                  <a:lnTo>
                    <a:pt x="1587" y="1425"/>
                  </a:lnTo>
                  <a:lnTo>
                    <a:pt x="814" y="123"/>
                  </a:lnTo>
                  <a:lnTo>
                    <a:pt x="733" y="42"/>
                  </a:lnTo>
                  <a:lnTo>
                    <a:pt x="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7337375" y="587568"/>
              <a:ext cx="820266" cy="730596"/>
            </a:xfrm>
            <a:custGeom>
              <a:avLst/>
              <a:gdLst/>
              <a:ahLst/>
              <a:cxnLst/>
              <a:rect l="l" t="t" r="r" b="b"/>
              <a:pathLst>
                <a:path w="13017" h="11594" extrusionOk="0">
                  <a:moveTo>
                    <a:pt x="3783" y="1628"/>
                  </a:moveTo>
                  <a:lnTo>
                    <a:pt x="3905" y="1668"/>
                  </a:lnTo>
                  <a:lnTo>
                    <a:pt x="4149" y="1791"/>
                  </a:lnTo>
                  <a:lnTo>
                    <a:pt x="4393" y="1953"/>
                  </a:lnTo>
                  <a:lnTo>
                    <a:pt x="3864" y="2645"/>
                  </a:lnTo>
                  <a:lnTo>
                    <a:pt x="3417" y="3336"/>
                  </a:lnTo>
                  <a:lnTo>
                    <a:pt x="3376" y="3133"/>
                  </a:lnTo>
                  <a:lnTo>
                    <a:pt x="3213" y="2645"/>
                  </a:lnTo>
                  <a:lnTo>
                    <a:pt x="3173" y="2401"/>
                  </a:lnTo>
                  <a:lnTo>
                    <a:pt x="3213" y="2116"/>
                  </a:lnTo>
                  <a:lnTo>
                    <a:pt x="3213" y="1994"/>
                  </a:lnTo>
                  <a:lnTo>
                    <a:pt x="3295" y="1872"/>
                  </a:lnTo>
                  <a:lnTo>
                    <a:pt x="3335" y="1791"/>
                  </a:lnTo>
                  <a:lnTo>
                    <a:pt x="3417" y="1709"/>
                  </a:lnTo>
                  <a:lnTo>
                    <a:pt x="3539" y="1668"/>
                  </a:lnTo>
                  <a:lnTo>
                    <a:pt x="3661" y="1628"/>
                  </a:lnTo>
                  <a:close/>
                  <a:moveTo>
                    <a:pt x="7078" y="367"/>
                  </a:moveTo>
                  <a:lnTo>
                    <a:pt x="7200" y="408"/>
                  </a:lnTo>
                  <a:lnTo>
                    <a:pt x="7322" y="448"/>
                  </a:lnTo>
                  <a:lnTo>
                    <a:pt x="7403" y="530"/>
                  </a:lnTo>
                  <a:lnTo>
                    <a:pt x="7484" y="652"/>
                  </a:lnTo>
                  <a:lnTo>
                    <a:pt x="7525" y="814"/>
                  </a:lnTo>
                  <a:lnTo>
                    <a:pt x="7525" y="1140"/>
                  </a:lnTo>
                  <a:lnTo>
                    <a:pt x="7484" y="1424"/>
                  </a:lnTo>
                  <a:lnTo>
                    <a:pt x="7362" y="1994"/>
                  </a:lnTo>
                  <a:lnTo>
                    <a:pt x="7037" y="3418"/>
                  </a:lnTo>
                  <a:lnTo>
                    <a:pt x="6874" y="4272"/>
                  </a:lnTo>
                  <a:lnTo>
                    <a:pt x="6834" y="4231"/>
                  </a:lnTo>
                  <a:lnTo>
                    <a:pt x="5735" y="2929"/>
                  </a:lnTo>
                  <a:lnTo>
                    <a:pt x="5329" y="2401"/>
                  </a:lnTo>
                  <a:lnTo>
                    <a:pt x="4881" y="1913"/>
                  </a:lnTo>
                  <a:lnTo>
                    <a:pt x="5247" y="1506"/>
                  </a:lnTo>
                  <a:lnTo>
                    <a:pt x="5613" y="1140"/>
                  </a:lnTo>
                  <a:lnTo>
                    <a:pt x="6061" y="814"/>
                  </a:lnTo>
                  <a:lnTo>
                    <a:pt x="6346" y="611"/>
                  </a:lnTo>
                  <a:lnTo>
                    <a:pt x="6630" y="448"/>
                  </a:lnTo>
                  <a:lnTo>
                    <a:pt x="6915" y="367"/>
                  </a:lnTo>
                  <a:close/>
                  <a:moveTo>
                    <a:pt x="4637" y="2197"/>
                  </a:moveTo>
                  <a:lnTo>
                    <a:pt x="4840" y="2401"/>
                  </a:lnTo>
                  <a:lnTo>
                    <a:pt x="6590" y="4516"/>
                  </a:lnTo>
                  <a:lnTo>
                    <a:pt x="5817" y="4923"/>
                  </a:lnTo>
                  <a:lnTo>
                    <a:pt x="5288" y="4719"/>
                  </a:lnTo>
                  <a:lnTo>
                    <a:pt x="3783" y="4272"/>
                  </a:lnTo>
                  <a:lnTo>
                    <a:pt x="3702" y="4150"/>
                  </a:lnTo>
                  <a:lnTo>
                    <a:pt x="3580" y="3824"/>
                  </a:lnTo>
                  <a:lnTo>
                    <a:pt x="4027" y="3092"/>
                  </a:lnTo>
                  <a:lnTo>
                    <a:pt x="4312" y="2645"/>
                  </a:lnTo>
                  <a:lnTo>
                    <a:pt x="4637" y="2197"/>
                  </a:lnTo>
                  <a:close/>
                  <a:moveTo>
                    <a:pt x="6712" y="4841"/>
                  </a:moveTo>
                  <a:lnTo>
                    <a:pt x="6671" y="5207"/>
                  </a:lnTo>
                  <a:lnTo>
                    <a:pt x="6305" y="5085"/>
                  </a:lnTo>
                  <a:lnTo>
                    <a:pt x="6712" y="4841"/>
                  </a:lnTo>
                  <a:close/>
                  <a:moveTo>
                    <a:pt x="7078" y="5085"/>
                  </a:moveTo>
                  <a:lnTo>
                    <a:pt x="7362" y="5451"/>
                  </a:lnTo>
                  <a:lnTo>
                    <a:pt x="6996" y="5329"/>
                  </a:lnTo>
                  <a:lnTo>
                    <a:pt x="7078" y="5085"/>
                  </a:lnTo>
                  <a:close/>
                  <a:moveTo>
                    <a:pt x="3946" y="4719"/>
                  </a:moveTo>
                  <a:lnTo>
                    <a:pt x="5369" y="5167"/>
                  </a:lnTo>
                  <a:lnTo>
                    <a:pt x="4474" y="5655"/>
                  </a:lnTo>
                  <a:lnTo>
                    <a:pt x="4190" y="5207"/>
                  </a:lnTo>
                  <a:lnTo>
                    <a:pt x="3946" y="4719"/>
                  </a:lnTo>
                  <a:close/>
                  <a:moveTo>
                    <a:pt x="936" y="3987"/>
                  </a:moveTo>
                  <a:lnTo>
                    <a:pt x="1302" y="4109"/>
                  </a:lnTo>
                  <a:lnTo>
                    <a:pt x="2685" y="4394"/>
                  </a:lnTo>
                  <a:lnTo>
                    <a:pt x="2888" y="4434"/>
                  </a:lnTo>
                  <a:lnTo>
                    <a:pt x="2725" y="4841"/>
                  </a:lnTo>
                  <a:lnTo>
                    <a:pt x="2603" y="5207"/>
                  </a:lnTo>
                  <a:lnTo>
                    <a:pt x="2481" y="5695"/>
                  </a:lnTo>
                  <a:lnTo>
                    <a:pt x="2400" y="6224"/>
                  </a:lnTo>
                  <a:lnTo>
                    <a:pt x="2115" y="6102"/>
                  </a:lnTo>
                  <a:lnTo>
                    <a:pt x="1586" y="5817"/>
                  </a:lnTo>
                  <a:lnTo>
                    <a:pt x="1139" y="5451"/>
                  </a:lnTo>
                  <a:lnTo>
                    <a:pt x="895" y="5248"/>
                  </a:lnTo>
                  <a:lnTo>
                    <a:pt x="692" y="5045"/>
                  </a:lnTo>
                  <a:lnTo>
                    <a:pt x="529" y="4801"/>
                  </a:lnTo>
                  <a:lnTo>
                    <a:pt x="407" y="4516"/>
                  </a:lnTo>
                  <a:lnTo>
                    <a:pt x="366" y="4394"/>
                  </a:lnTo>
                  <a:lnTo>
                    <a:pt x="407" y="4272"/>
                  </a:lnTo>
                  <a:lnTo>
                    <a:pt x="447" y="4109"/>
                  </a:lnTo>
                  <a:lnTo>
                    <a:pt x="529" y="4028"/>
                  </a:lnTo>
                  <a:lnTo>
                    <a:pt x="732" y="3987"/>
                  </a:lnTo>
                  <a:close/>
                  <a:moveTo>
                    <a:pt x="3254" y="4556"/>
                  </a:moveTo>
                  <a:lnTo>
                    <a:pt x="3498" y="4597"/>
                  </a:lnTo>
                  <a:lnTo>
                    <a:pt x="3783" y="5248"/>
                  </a:lnTo>
                  <a:lnTo>
                    <a:pt x="3986" y="5533"/>
                  </a:lnTo>
                  <a:lnTo>
                    <a:pt x="4190" y="5817"/>
                  </a:lnTo>
                  <a:lnTo>
                    <a:pt x="3173" y="6468"/>
                  </a:lnTo>
                  <a:lnTo>
                    <a:pt x="2725" y="6346"/>
                  </a:lnTo>
                  <a:lnTo>
                    <a:pt x="2807" y="5899"/>
                  </a:lnTo>
                  <a:lnTo>
                    <a:pt x="2929" y="5451"/>
                  </a:lnTo>
                  <a:lnTo>
                    <a:pt x="3051" y="4963"/>
                  </a:lnTo>
                  <a:lnTo>
                    <a:pt x="3254" y="4556"/>
                  </a:lnTo>
                  <a:close/>
                  <a:moveTo>
                    <a:pt x="11064" y="3214"/>
                  </a:moveTo>
                  <a:lnTo>
                    <a:pt x="11389" y="3255"/>
                  </a:lnTo>
                  <a:lnTo>
                    <a:pt x="11674" y="3336"/>
                  </a:lnTo>
                  <a:lnTo>
                    <a:pt x="11918" y="3458"/>
                  </a:lnTo>
                  <a:lnTo>
                    <a:pt x="12162" y="3621"/>
                  </a:lnTo>
                  <a:lnTo>
                    <a:pt x="12406" y="3865"/>
                  </a:lnTo>
                  <a:lnTo>
                    <a:pt x="12528" y="4109"/>
                  </a:lnTo>
                  <a:lnTo>
                    <a:pt x="12650" y="4353"/>
                  </a:lnTo>
                  <a:lnTo>
                    <a:pt x="12650" y="4597"/>
                  </a:lnTo>
                  <a:lnTo>
                    <a:pt x="12650" y="4882"/>
                  </a:lnTo>
                  <a:lnTo>
                    <a:pt x="12528" y="5126"/>
                  </a:lnTo>
                  <a:lnTo>
                    <a:pt x="12366" y="5329"/>
                  </a:lnTo>
                  <a:lnTo>
                    <a:pt x="12162" y="5533"/>
                  </a:lnTo>
                  <a:lnTo>
                    <a:pt x="11918" y="5695"/>
                  </a:lnTo>
                  <a:lnTo>
                    <a:pt x="11430" y="5939"/>
                  </a:lnTo>
                  <a:lnTo>
                    <a:pt x="10901" y="6184"/>
                  </a:lnTo>
                  <a:lnTo>
                    <a:pt x="10372" y="6346"/>
                  </a:lnTo>
                  <a:lnTo>
                    <a:pt x="9803" y="6509"/>
                  </a:lnTo>
                  <a:lnTo>
                    <a:pt x="9437" y="6306"/>
                  </a:lnTo>
                  <a:lnTo>
                    <a:pt x="9071" y="6102"/>
                  </a:lnTo>
                  <a:lnTo>
                    <a:pt x="8298" y="5817"/>
                  </a:lnTo>
                  <a:lnTo>
                    <a:pt x="8054" y="5695"/>
                  </a:lnTo>
                  <a:lnTo>
                    <a:pt x="7159" y="4638"/>
                  </a:lnTo>
                  <a:lnTo>
                    <a:pt x="7606" y="4394"/>
                  </a:lnTo>
                  <a:lnTo>
                    <a:pt x="8867" y="3784"/>
                  </a:lnTo>
                  <a:lnTo>
                    <a:pt x="9518" y="3540"/>
                  </a:lnTo>
                  <a:lnTo>
                    <a:pt x="10169" y="3296"/>
                  </a:lnTo>
                  <a:lnTo>
                    <a:pt x="10454" y="3255"/>
                  </a:lnTo>
                  <a:lnTo>
                    <a:pt x="10779" y="3214"/>
                  </a:lnTo>
                  <a:close/>
                  <a:moveTo>
                    <a:pt x="8542" y="6306"/>
                  </a:moveTo>
                  <a:lnTo>
                    <a:pt x="9315" y="6631"/>
                  </a:lnTo>
                  <a:lnTo>
                    <a:pt x="8908" y="6712"/>
                  </a:lnTo>
                  <a:lnTo>
                    <a:pt x="8542" y="6306"/>
                  </a:lnTo>
                  <a:close/>
                  <a:moveTo>
                    <a:pt x="4434" y="6143"/>
                  </a:moveTo>
                  <a:lnTo>
                    <a:pt x="4434" y="6184"/>
                  </a:lnTo>
                  <a:lnTo>
                    <a:pt x="4800" y="6509"/>
                  </a:lnTo>
                  <a:lnTo>
                    <a:pt x="5166" y="6753"/>
                  </a:lnTo>
                  <a:lnTo>
                    <a:pt x="4393" y="6712"/>
                  </a:lnTo>
                  <a:lnTo>
                    <a:pt x="3661" y="6590"/>
                  </a:lnTo>
                  <a:lnTo>
                    <a:pt x="4434" y="6143"/>
                  </a:lnTo>
                  <a:close/>
                  <a:moveTo>
                    <a:pt x="5857" y="5329"/>
                  </a:moveTo>
                  <a:lnTo>
                    <a:pt x="6590" y="5533"/>
                  </a:lnTo>
                  <a:lnTo>
                    <a:pt x="6427" y="6265"/>
                  </a:lnTo>
                  <a:lnTo>
                    <a:pt x="6305" y="6753"/>
                  </a:lnTo>
                  <a:lnTo>
                    <a:pt x="6183" y="6753"/>
                  </a:lnTo>
                  <a:lnTo>
                    <a:pt x="6142" y="6712"/>
                  </a:lnTo>
                  <a:lnTo>
                    <a:pt x="6061" y="6672"/>
                  </a:lnTo>
                  <a:lnTo>
                    <a:pt x="5939" y="6712"/>
                  </a:lnTo>
                  <a:lnTo>
                    <a:pt x="5613" y="6590"/>
                  </a:lnTo>
                  <a:lnTo>
                    <a:pt x="5329" y="6428"/>
                  </a:lnTo>
                  <a:lnTo>
                    <a:pt x="5044" y="6224"/>
                  </a:lnTo>
                  <a:lnTo>
                    <a:pt x="4759" y="5980"/>
                  </a:lnTo>
                  <a:lnTo>
                    <a:pt x="4759" y="5939"/>
                  </a:lnTo>
                  <a:lnTo>
                    <a:pt x="5207" y="5655"/>
                  </a:lnTo>
                  <a:lnTo>
                    <a:pt x="5857" y="5329"/>
                  </a:lnTo>
                  <a:close/>
                  <a:moveTo>
                    <a:pt x="2766" y="6753"/>
                  </a:moveTo>
                  <a:lnTo>
                    <a:pt x="2725" y="6794"/>
                  </a:lnTo>
                  <a:lnTo>
                    <a:pt x="2725" y="6753"/>
                  </a:lnTo>
                  <a:close/>
                  <a:moveTo>
                    <a:pt x="6915" y="5695"/>
                  </a:moveTo>
                  <a:lnTo>
                    <a:pt x="7851" y="6021"/>
                  </a:lnTo>
                  <a:lnTo>
                    <a:pt x="8501" y="6794"/>
                  </a:lnTo>
                  <a:lnTo>
                    <a:pt x="7606" y="6875"/>
                  </a:lnTo>
                  <a:lnTo>
                    <a:pt x="7606" y="6834"/>
                  </a:lnTo>
                  <a:lnTo>
                    <a:pt x="7606" y="6753"/>
                  </a:lnTo>
                  <a:lnTo>
                    <a:pt x="7525" y="6712"/>
                  </a:lnTo>
                  <a:lnTo>
                    <a:pt x="7444" y="6672"/>
                  </a:lnTo>
                  <a:lnTo>
                    <a:pt x="6712" y="6712"/>
                  </a:lnTo>
                  <a:lnTo>
                    <a:pt x="6712" y="6712"/>
                  </a:lnTo>
                  <a:lnTo>
                    <a:pt x="6752" y="6509"/>
                  </a:lnTo>
                  <a:lnTo>
                    <a:pt x="6915" y="5695"/>
                  </a:lnTo>
                  <a:close/>
                  <a:moveTo>
                    <a:pt x="9762" y="6916"/>
                  </a:moveTo>
                  <a:lnTo>
                    <a:pt x="10088" y="7160"/>
                  </a:lnTo>
                  <a:lnTo>
                    <a:pt x="10250" y="7322"/>
                  </a:lnTo>
                  <a:lnTo>
                    <a:pt x="10372" y="7485"/>
                  </a:lnTo>
                  <a:lnTo>
                    <a:pt x="10454" y="7648"/>
                  </a:lnTo>
                  <a:lnTo>
                    <a:pt x="10535" y="7851"/>
                  </a:lnTo>
                  <a:lnTo>
                    <a:pt x="10576" y="8014"/>
                  </a:lnTo>
                  <a:lnTo>
                    <a:pt x="10576" y="8217"/>
                  </a:lnTo>
                  <a:lnTo>
                    <a:pt x="10535" y="8421"/>
                  </a:lnTo>
                  <a:lnTo>
                    <a:pt x="10454" y="8583"/>
                  </a:lnTo>
                  <a:lnTo>
                    <a:pt x="9152" y="7038"/>
                  </a:lnTo>
                  <a:lnTo>
                    <a:pt x="9640" y="6916"/>
                  </a:lnTo>
                  <a:close/>
                  <a:moveTo>
                    <a:pt x="8745" y="7119"/>
                  </a:moveTo>
                  <a:lnTo>
                    <a:pt x="10250" y="8909"/>
                  </a:lnTo>
                  <a:lnTo>
                    <a:pt x="10047" y="9072"/>
                  </a:lnTo>
                  <a:lnTo>
                    <a:pt x="9844" y="9234"/>
                  </a:lnTo>
                  <a:lnTo>
                    <a:pt x="9356" y="9478"/>
                  </a:lnTo>
                  <a:lnTo>
                    <a:pt x="8867" y="9682"/>
                  </a:lnTo>
                  <a:lnTo>
                    <a:pt x="8379" y="9844"/>
                  </a:lnTo>
                  <a:lnTo>
                    <a:pt x="8176" y="9926"/>
                  </a:lnTo>
                  <a:lnTo>
                    <a:pt x="7606" y="9356"/>
                  </a:lnTo>
                  <a:lnTo>
                    <a:pt x="7159" y="8746"/>
                  </a:lnTo>
                  <a:lnTo>
                    <a:pt x="6793" y="8177"/>
                  </a:lnTo>
                  <a:lnTo>
                    <a:pt x="6468" y="7567"/>
                  </a:lnTo>
                  <a:lnTo>
                    <a:pt x="6590" y="7241"/>
                  </a:lnTo>
                  <a:lnTo>
                    <a:pt x="7118" y="7282"/>
                  </a:lnTo>
                  <a:lnTo>
                    <a:pt x="7647" y="7241"/>
                  </a:lnTo>
                  <a:lnTo>
                    <a:pt x="8217" y="7200"/>
                  </a:lnTo>
                  <a:lnTo>
                    <a:pt x="8745" y="7119"/>
                  </a:lnTo>
                  <a:close/>
                  <a:moveTo>
                    <a:pt x="3254" y="6875"/>
                  </a:moveTo>
                  <a:lnTo>
                    <a:pt x="3742" y="6997"/>
                  </a:lnTo>
                  <a:lnTo>
                    <a:pt x="4230" y="7078"/>
                  </a:lnTo>
                  <a:lnTo>
                    <a:pt x="5085" y="7119"/>
                  </a:lnTo>
                  <a:lnTo>
                    <a:pt x="5939" y="7119"/>
                  </a:lnTo>
                  <a:lnTo>
                    <a:pt x="6101" y="7567"/>
                  </a:lnTo>
                  <a:lnTo>
                    <a:pt x="5857" y="8258"/>
                  </a:lnTo>
                  <a:lnTo>
                    <a:pt x="5573" y="8909"/>
                  </a:lnTo>
                  <a:lnTo>
                    <a:pt x="5410" y="9234"/>
                  </a:lnTo>
                  <a:lnTo>
                    <a:pt x="5207" y="9519"/>
                  </a:lnTo>
                  <a:lnTo>
                    <a:pt x="5003" y="9804"/>
                  </a:lnTo>
                  <a:lnTo>
                    <a:pt x="4759" y="10048"/>
                  </a:lnTo>
                  <a:lnTo>
                    <a:pt x="4312" y="9844"/>
                  </a:lnTo>
                  <a:lnTo>
                    <a:pt x="4108" y="9722"/>
                  </a:lnTo>
                  <a:lnTo>
                    <a:pt x="3905" y="9600"/>
                  </a:lnTo>
                  <a:lnTo>
                    <a:pt x="3702" y="9397"/>
                  </a:lnTo>
                  <a:lnTo>
                    <a:pt x="3498" y="9194"/>
                  </a:lnTo>
                  <a:lnTo>
                    <a:pt x="3213" y="8746"/>
                  </a:lnTo>
                  <a:lnTo>
                    <a:pt x="2969" y="8258"/>
                  </a:lnTo>
                  <a:lnTo>
                    <a:pt x="2807" y="7729"/>
                  </a:lnTo>
                  <a:lnTo>
                    <a:pt x="2725" y="7241"/>
                  </a:lnTo>
                  <a:lnTo>
                    <a:pt x="2929" y="7119"/>
                  </a:lnTo>
                  <a:lnTo>
                    <a:pt x="3254" y="6875"/>
                  </a:lnTo>
                  <a:close/>
                  <a:moveTo>
                    <a:pt x="6305" y="8095"/>
                  </a:moveTo>
                  <a:lnTo>
                    <a:pt x="6630" y="8624"/>
                  </a:lnTo>
                  <a:lnTo>
                    <a:pt x="6956" y="9112"/>
                  </a:lnTo>
                  <a:lnTo>
                    <a:pt x="7322" y="9600"/>
                  </a:lnTo>
                  <a:lnTo>
                    <a:pt x="7729" y="10007"/>
                  </a:lnTo>
                  <a:lnTo>
                    <a:pt x="7322" y="10129"/>
                  </a:lnTo>
                  <a:lnTo>
                    <a:pt x="6915" y="10210"/>
                  </a:lnTo>
                  <a:lnTo>
                    <a:pt x="6468" y="10251"/>
                  </a:lnTo>
                  <a:lnTo>
                    <a:pt x="6061" y="10292"/>
                  </a:lnTo>
                  <a:lnTo>
                    <a:pt x="5613" y="10251"/>
                  </a:lnTo>
                  <a:lnTo>
                    <a:pt x="5166" y="10170"/>
                  </a:lnTo>
                  <a:lnTo>
                    <a:pt x="5532" y="9722"/>
                  </a:lnTo>
                  <a:lnTo>
                    <a:pt x="5817" y="9234"/>
                  </a:lnTo>
                  <a:lnTo>
                    <a:pt x="6101" y="8665"/>
                  </a:lnTo>
                  <a:lnTo>
                    <a:pt x="6305" y="8095"/>
                  </a:lnTo>
                  <a:close/>
                  <a:moveTo>
                    <a:pt x="2400" y="7526"/>
                  </a:moveTo>
                  <a:lnTo>
                    <a:pt x="2481" y="7851"/>
                  </a:lnTo>
                  <a:lnTo>
                    <a:pt x="2563" y="8177"/>
                  </a:lnTo>
                  <a:lnTo>
                    <a:pt x="2685" y="8502"/>
                  </a:lnTo>
                  <a:lnTo>
                    <a:pt x="2807" y="8827"/>
                  </a:lnTo>
                  <a:lnTo>
                    <a:pt x="2969" y="9112"/>
                  </a:lnTo>
                  <a:lnTo>
                    <a:pt x="3173" y="9397"/>
                  </a:lnTo>
                  <a:lnTo>
                    <a:pt x="3417" y="9641"/>
                  </a:lnTo>
                  <a:lnTo>
                    <a:pt x="3702" y="9885"/>
                  </a:lnTo>
                  <a:lnTo>
                    <a:pt x="4068" y="10129"/>
                  </a:lnTo>
                  <a:lnTo>
                    <a:pt x="4434" y="10332"/>
                  </a:lnTo>
                  <a:lnTo>
                    <a:pt x="4149" y="10536"/>
                  </a:lnTo>
                  <a:lnTo>
                    <a:pt x="3905" y="10658"/>
                  </a:lnTo>
                  <a:lnTo>
                    <a:pt x="3661" y="10780"/>
                  </a:lnTo>
                  <a:lnTo>
                    <a:pt x="3376" y="10821"/>
                  </a:lnTo>
                  <a:lnTo>
                    <a:pt x="3132" y="10861"/>
                  </a:lnTo>
                  <a:lnTo>
                    <a:pt x="2847" y="10861"/>
                  </a:lnTo>
                  <a:lnTo>
                    <a:pt x="2603" y="10821"/>
                  </a:lnTo>
                  <a:lnTo>
                    <a:pt x="2319" y="10780"/>
                  </a:lnTo>
                  <a:lnTo>
                    <a:pt x="2075" y="10658"/>
                  </a:lnTo>
                  <a:lnTo>
                    <a:pt x="1830" y="10495"/>
                  </a:lnTo>
                  <a:lnTo>
                    <a:pt x="1668" y="10332"/>
                  </a:lnTo>
                  <a:lnTo>
                    <a:pt x="1505" y="10088"/>
                  </a:lnTo>
                  <a:lnTo>
                    <a:pt x="1383" y="9885"/>
                  </a:lnTo>
                  <a:lnTo>
                    <a:pt x="1302" y="9641"/>
                  </a:lnTo>
                  <a:lnTo>
                    <a:pt x="1302" y="9397"/>
                  </a:lnTo>
                  <a:lnTo>
                    <a:pt x="1302" y="9112"/>
                  </a:lnTo>
                  <a:lnTo>
                    <a:pt x="1383" y="8868"/>
                  </a:lnTo>
                  <a:lnTo>
                    <a:pt x="1546" y="8461"/>
                  </a:lnTo>
                  <a:lnTo>
                    <a:pt x="1790" y="8136"/>
                  </a:lnTo>
                  <a:lnTo>
                    <a:pt x="2075" y="7811"/>
                  </a:lnTo>
                  <a:lnTo>
                    <a:pt x="2400" y="7526"/>
                  </a:lnTo>
                  <a:close/>
                  <a:moveTo>
                    <a:pt x="10494" y="9194"/>
                  </a:moveTo>
                  <a:lnTo>
                    <a:pt x="10942" y="9722"/>
                  </a:lnTo>
                  <a:lnTo>
                    <a:pt x="11145" y="10007"/>
                  </a:lnTo>
                  <a:lnTo>
                    <a:pt x="11349" y="10292"/>
                  </a:lnTo>
                  <a:lnTo>
                    <a:pt x="11430" y="10414"/>
                  </a:lnTo>
                  <a:lnTo>
                    <a:pt x="11430" y="10577"/>
                  </a:lnTo>
                  <a:lnTo>
                    <a:pt x="11430" y="10699"/>
                  </a:lnTo>
                  <a:lnTo>
                    <a:pt x="11389" y="10861"/>
                  </a:lnTo>
                  <a:lnTo>
                    <a:pt x="11308" y="10943"/>
                  </a:lnTo>
                  <a:lnTo>
                    <a:pt x="11186" y="11065"/>
                  </a:lnTo>
                  <a:lnTo>
                    <a:pt x="11064" y="11146"/>
                  </a:lnTo>
                  <a:lnTo>
                    <a:pt x="10901" y="11187"/>
                  </a:lnTo>
                  <a:lnTo>
                    <a:pt x="10739" y="11227"/>
                  </a:lnTo>
                  <a:lnTo>
                    <a:pt x="10576" y="11227"/>
                  </a:lnTo>
                  <a:lnTo>
                    <a:pt x="10291" y="11146"/>
                  </a:lnTo>
                  <a:lnTo>
                    <a:pt x="9966" y="11065"/>
                  </a:lnTo>
                  <a:lnTo>
                    <a:pt x="9681" y="10902"/>
                  </a:lnTo>
                  <a:lnTo>
                    <a:pt x="9193" y="10658"/>
                  </a:lnTo>
                  <a:lnTo>
                    <a:pt x="8705" y="10373"/>
                  </a:lnTo>
                  <a:lnTo>
                    <a:pt x="8501" y="10210"/>
                  </a:lnTo>
                  <a:lnTo>
                    <a:pt x="8664" y="10129"/>
                  </a:lnTo>
                  <a:lnTo>
                    <a:pt x="9152" y="9966"/>
                  </a:lnTo>
                  <a:lnTo>
                    <a:pt x="9640" y="9763"/>
                  </a:lnTo>
                  <a:lnTo>
                    <a:pt x="10088" y="9519"/>
                  </a:lnTo>
                  <a:lnTo>
                    <a:pt x="10291" y="9356"/>
                  </a:lnTo>
                  <a:lnTo>
                    <a:pt x="10494" y="9194"/>
                  </a:lnTo>
                  <a:close/>
                  <a:moveTo>
                    <a:pt x="7118" y="1"/>
                  </a:moveTo>
                  <a:lnTo>
                    <a:pt x="6834" y="41"/>
                  </a:lnTo>
                  <a:lnTo>
                    <a:pt x="6549" y="123"/>
                  </a:lnTo>
                  <a:lnTo>
                    <a:pt x="6264" y="245"/>
                  </a:lnTo>
                  <a:lnTo>
                    <a:pt x="5979" y="367"/>
                  </a:lnTo>
                  <a:lnTo>
                    <a:pt x="5735" y="530"/>
                  </a:lnTo>
                  <a:lnTo>
                    <a:pt x="5451" y="774"/>
                  </a:lnTo>
                  <a:lnTo>
                    <a:pt x="5125" y="1058"/>
                  </a:lnTo>
                  <a:lnTo>
                    <a:pt x="4596" y="1628"/>
                  </a:lnTo>
                  <a:lnTo>
                    <a:pt x="4393" y="1506"/>
                  </a:lnTo>
                  <a:lnTo>
                    <a:pt x="4149" y="1343"/>
                  </a:lnTo>
                  <a:lnTo>
                    <a:pt x="3905" y="1262"/>
                  </a:lnTo>
                  <a:lnTo>
                    <a:pt x="3620" y="1262"/>
                  </a:lnTo>
                  <a:lnTo>
                    <a:pt x="3376" y="1302"/>
                  </a:lnTo>
                  <a:lnTo>
                    <a:pt x="3173" y="1424"/>
                  </a:lnTo>
                  <a:lnTo>
                    <a:pt x="3010" y="1628"/>
                  </a:lnTo>
                  <a:lnTo>
                    <a:pt x="2888" y="1831"/>
                  </a:lnTo>
                  <a:lnTo>
                    <a:pt x="2847" y="2116"/>
                  </a:lnTo>
                  <a:lnTo>
                    <a:pt x="2807" y="2360"/>
                  </a:lnTo>
                  <a:lnTo>
                    <a:pt x="2847" y="2645"/>
                  </a:lnTo>
                  <a:lnTo>
                    <a:pt x="2929" y="2929"/>
                  </a:lnTo>
                  <a:lnTo>
                    <a:pt x="3051" y="3377"/>
                  </a:lnTo>
                  <a:lnTo>
                    <a:pt x="3173" y="3784"/>
                  </a:lnTo>
                  <a:lnTo>
                    <a:pt x="3010" y="4109"/>
                  </a:lnTo>
                  <a:lnTo>
                    <a:pt x="2156" y="3906"/>
                  </a:lnTo>
                  <a:lnTo>
                    <a:pt x="1383" y="3743"/>
                  </a:lnTo>
                  <a:lnTo>
                    <a:pt x="1017" y="3662"/>
                  </a:lnTo>
                  <a:lnTo>
                    <a:pt x="814" y="3621"/>
                  </a:lnTo>
                  <a:lnTo>
                    <a:pt x="610" y="3621"/>
                  </a:lnTo>
                  <a:lnTo>
                    <a:pt x="488" y="3662"/>
                  </a:lnTo>
                  <a:lnTo>
                    <a:pt x="366" y="3702"/>
                  </a:lnTo>
                  <a:lnTo>
                    <a:pt x="244" y="3784"/>
                  </a:lnTo>
                  <a:lnTo>
                    <a:pt x="163" y="3906"/>
                  </a:lnTo>
                  <a:lnTo>
                    <a:pt x="41" y="4150"/>
                  </a:lnTo>
                  <a:lnTo>
                    <a:pt x="0" y="4394"/>
                  </a:lnTo>
                  <a:lnTo>
                    <a:pt x="41" y="4556"/>
                  </a:lnTo>
                  <a:lnTo>
                    <a:pt x="81" y="4719"/>
                  </a:lnTo>
                  <a:lnTo>
                    <a:pt x="203" y="4963"/>
                  </a:lnTo>
                  <a:lnTo>
                    <a:pt x="366" y="5207"/>
                  </a:lnTo>
                  <a:lnTo>
                    <a:pt x="570" y="5451"/>
                  </a:lnTo>
                  <a:lnTo>
                    <a:pt x="814" y="5695"/>
                  </a:lnTo>
                  <a:lnTo>
                    <a:pt x="1058" y="5899"/>
                  </a:lnTo>
                  <a:lnTo>
                    <a:pt x="1627" y="6265"/>
                  </a:lnTo>
                  <a:lnTo>
                    <a:pt x="1993" y="6428"/>
                  </a:lnTo>
                  <a:lnTo>
                    <a:pt x="2359" y="6590"/>
                  </a:lnTo>
                  <a:lnTo>
                    <a:pt x="2359" y="7078"/>
                  </a:lnTo>
                  <a:lnTo>
                    <a:pt x="1912" y="7444"/>
                  </a:lnTo>
                  <a:lnTo>
                    <a:pt x="1505" y="7892"/>
                  </a:lnTo>
                  <a:lnTo>
                    <a:pt x="1342" y="8136"/>
                  </a:lnTo>
                  <a:lnTo>
                    <a:pt x="1180" y="8380"/>
                  </a:lnTo>
                  <a:lnTo>
                    <a:pt x="1058" y="8665"/>
                  </a:lnTo>
                  <a:lnTo>
                    <a:pt x="976" y="8909"/>
                  </a:lnTo>
                  <a:lnTo>
                    <a:pt x="936" y="9234"/>
                  </a:lnTo>
                  <a:lnTo>
                    <a:pt x="936" y="9519"/>
                  </a:lnTo>
                  <a:lnTo>
                    <a:pt x="976" y="9763"/>
                  </a:lnTo>
                  <a:lnTo>
                    <a:pt x="1058" y="10048"/>
                  </a:lnTo>
                  <a:lnTo>
                    <a:pt x="1180" y="10292"/>
                  </a:lnTo>
                  <a:lnTo>
                    <a:pt x="1342" y="10536"/>
                  </a:lnTo>
                  <a:lnTo>
                    <a:pt x="1546" y="10739"/>
                  </a:lnTo>
                  <a:lnTo>
                    <a:pt x="1790" y="10902"/>
                  </a:lnTo>
                  <a:lnTo>
                    <a:pt x="2034" y="11065"/>
                  </a:lnTo>
                  <a:lnTo>
                    <a:pt x="2319" y="11146"/>
                  </a:lnTo>
                  <a:lnTo>
                    <a:pt x="2603" y="11227"/>
                  </a:lnTo>
                  <a:lnTo>
                    <a:pt x="2888" y="11268"/>
                  </a:lnTo>
                  <a:lnTo>
                    <a:pt x="3173" y="11227"/>
                  </a:lnTo>
                  <a:lnTo>
                    <a:pt x="3458" y="11227"/>
                  </a:lnTo>
                  <a:lnTo>
                    <a:pt x="3742" y="11146"/>
                  </a:lnTo>
                  <a:lnTo>
                    <a:pt x="3986" y="11024"/>
                  </a:lnTo>
                  <a:lnTo>
                    <a:pt x="4434" y="10780"/>
                  </a:lnTo>
                  <a:lnTo>
                    <a:pt x="4840" y="10495"/>
                  </a:lnTo>
                  <a:lnTo>
                    <a:pt x="5247" y="10577"/>
                  </a:lnTo>
                  <a:lnTo>
                    <a:pt x="5654" y="10617"/>
                  </a:lnTo>
                  <a:lnTo>
                    <a:pt x="6061" y="10658"/>
                  </a:lnTo>
                  <a:lnTo>
                    <a:pt x="6468" y="10617"/>
                  </a:lnTo>
                  <a:lnTo>
                    <a:pt x="6874" y="10577"/>
                  </a:lnTo>
                  <a:lnTo>
                    <a:pt x="7281" y="10495"/>
                  </a:lnTo>
                  <a:lnTo>
                    <a:pt x="8054" y="10332"/>
                  </a:lnTo>
                  <a:lnTo>
                    <a:pt x="8420" y="10617"/>
                  </a:lnTo>
                  <a:lnTo>
                    <a:pt x="8827" y="10861"/>
                  </a:lnTo>
                  <a:lnTo>
                    <a:pt x="9356" y="11187"/>
                  </a:lnTo>
                  <a:lnTo>
                    <a:pt x="9681" y="11349"/>
                  </a:lnTo>
                  <a:lnTo>
                    <a:pt x="9966" y="11471"/>
                  </a:lnTo>
                  <a:lnTo>
                    <a:pt x="10291" y="11553"/>
                  </a:lnTo>
                  <a:lnTo>
                    <a:pt x="10617" y="11593"/>
                  </a:lnTo>
                  <a:lnTo>
                    <a:pt x="10942" y="11553"/>
                  </a:lnTo>
                  <a:lnTo>
                    <a:pt x="11227" y="11471"/>
                  </a:lnTo>
                  <a:lnTo>
                    <a:pt x="11471" y="11309"/>
                  </a:lnTo>
                  <a:lnTo>
                    <a:pt x="11674" y="11105"/>
                  </a:lnTo>
                  <a:lnTo>
                    <a:pt x="11796" y="10861"/>
                  </a:lnTo>
                  <a:lnTo>
                    <a:pt x="11796" y="10699"/>
                  </a:lnTo>
                  <a:lnTo>
                    <a:pt x="11837" y="10577"/>
                  </a:lnTo>
                  <a:lnTo>
                    <a:pt x="11796" y="10414"/>
                  </a:lnTo>
                  <a:lnTo>
                    <a:pt x="11755" y="10251"/>
                  </a:lnTo>
                  <a:lnTo>
                    <a:pt x="11593" y="9966"/>
                  </a:lnTo>
                  <a:lnTo>
                    <a:pt x="11389" y="9682"/>
                  </a:lnTo>
                  <a:lnTo>
                    <a:pt x="11186" y="9438"/>
                  </a:lnTo>
                  <a:lnTo>
                    <a:pt x="10739" y="8909"/>
                  </a:lnTo>
                  <a:lnTo>
                    <a:pt x="10861" y="8665"/>
                  </a:lnTo>
                  <a:lnTo>
                    <a:pt x="10942" y="8421"/>
                  </a:lnTo>
                  <a:lnTo>
                    <a:pt x="10942" y="8177"/>
                  </a:lnTo>
                  <a:lnTo>
                    <a:pt x="10942" y="7933"/>
                  </a:lnTo>
                  <a:lnTo>
                    <a:pt x="10901" y="7689"/>
                  </a:lnTo>
                  <a:lnTo>
                    <a:pt x="10779" y="7444"/>
                  </a:lnTo>
                  <a:lnTo>
                    <a:pt x="10657" y="7241"/>
                  </a:lnTo>
                  <a:lnTo>
                    <a:pt x="10494" y="7038"/>
                  </a:lnTo>
                  <a:lnTo>
                    <a:pt x="10210" y="6794"/>
                  </a:lnTo>
                  <a:lnTo>
                    <a:pt x="11145" y="6468"/>
                  </a:lnTo>
                  <a:lnTo>
                    <a:pt x="11755" y="6224"/>
                  </a:lnTo>
                  <a:lnTo>
                    <a:pt x="12040" y="6061"/>
                  </a:lnTo>
                  <a:lnTo>
                    <a:pt x="12325" y="5858"/>
                  </a:lnTo>
                  <a:lnTo>
                    <a:pt x="12528" y="5695"/>
                  </a:lnTo>
                  <a:lnTo>
                    <a:pt x="12732" y="5451"/>
                  </a:lnTo>
                  <a:lnTo>
                    <a:pt x="12854" y="5248"/>
                  </a:lnTo>
                  <a:lnTo>
                    <a:pt x="12976" y="5004"/>
                  </a:lnTo>
                  <a:lnTo>
                    <a:pt x="13016" y="4719"/>
                  </a:lnTo>
                  <a:lnTo>
                    <a:pt x="13016" y="4475"/>
                  </a:lnTo>
                  <a:lnTo>
                    <a:pt x="12976" y="4190"/>
                  </a:lnTo>
                  <a:lnTo>
                    <a:pt x="12854" y="3906"/>
                  </a:lnTo>
                  <a:lnTo>
                    <a:pt x="12691" y="3621"/>
                  </a:lnTo>
                  <a:lnTo>
                    <a:pt x="12488" y="3418"/>
                  </a:lnTo>
                  <a:lnTo>
                    <a:pt x="12244" y="3214"/>
                  </a:lnTo>
                  <a:lnTo>
                    <a:pt x="12000" y="3051"/>
                  </a:lnTo>
                  <a:lnTo>
                    <a:pt x="11715" y="2929"/>
                  </a:lnTo>
                  <a:lnTo>
                    <a:pt x="11389" y="2889"/>
                  </a:lnTo>
                  <a:lnTo>
                    <a:pt x="11105" y="2848"/>
                  </a:lnTo>
                  <a:lnTo>
                    <a:pt x="10779" y="2848"/>
                  </a:lnTo>
                  <a:lnTo>
                    <a:pt x="10413" y="2889"/>
                  </a:lnTo>
                  <a:lnTo>
                    <a:pt x="10047" y="2970"/>
                  </a:lnTo>
                  <a:lnTo>
                    <a:pt x="9640" y="3051"/>
                  </a:lnTo>
                  <a:lnTo>
                    <a:pt x="9315" y="3214"/>
                  </a:lnTo>
                  <a:lnTo>
                    <a:pt x="8583" y="3540"/>
                  </a:lnTo>
                  <a:lnTo>
                    <a:pt x="7891" y="3865"/>
                  </a:lnTo>
                  <a:lnTo>
                    <a:pt x="7281" y="4190"/>
                  </a:lnTo>
                  <a:lnTo>
                    <a:pt x="7484" y="3214"/>
                  </a:lnTo>
                  <a:lnTo>
                    <a:pt x="7851" y="1587"/>
                  </a:lnTo>
                  <a:lnTo>
                    <a:pt x="7891" y="1343"/>
                  </a:lnTo>
                  <a:lnTo>
                    <a:pt x="7891" y="1058"/>
                  </a:lnTo>
                  <a:lnTo>
                    <a:pt x="7891" y="774"/>
                  </a:lnTo>
                  <a:lnTo>
                    <a:pt x="7810" y="489"/>
                  </a:lnTo>
                  <a:lnTo>
                    <a:pt x="7729" y="367"/>
                  </a:lnTo>
                  <a:lnTo>
                    <a:pt x="7606" y="245"/>
                  </a:lnTo>
                  <a:lnTo>
                    <a:pt x="7525" y="123"/>
                  </a:lnTo>
                  <a:lnTo>
                    <a:pt x="7403" y="82"/>
                  </a:lnTo>
                  <a:lnTo>
                    <a:pt x="71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39"/>
            <p:cNvSpPr/>
            <p:nvPr/>
          </p:nvSpPr>
          <p:spPr>
            <a:xfrm>
              <a:off x="7483444" y="2502279"/>
              <a:ext cx="576776" cy="258992"/>
            </a:xfrm>
            <a:custGeom>
              <a:avLst/>
              <a:gdLst/>
              <a:ahLst/>
              <a:cxnLst/>
              <a:rect l="l" t="t" r="r" b="b"/>
              <a:pathLst>
                <a:path w="9153" h="4110" extrusionOk="0">
                  <a:moveTo>
                    <a:pt x="8868" y="1"/>
                  </a:moveTo>
                  <a:lnTo>
                    <a:pt x="8827" y="41"/>
                  </a:lnTo>
                  <a:lnTo>
                    <a:pt x="8746" y="82"/>
                  </a:lnTo>
                  <a:lnTo>
                    <a:pt x="8746" y="163"/>
                  </a:lnTo>
                  <a:lnTo>
                    <a:pt x="8746" y="2993"/>
                  </a:lnTo>
                  <a:lnTo>
                    <a:pt x="6997" y="1587"/>
                  </a:lnTo>
                  <a:lnTo>
                    <a:pt x="6590" y="1262"/>
                  </a:lnTo>
                  <a:lnTo>
                    <a:pt x="6346" y="1058"/>
                  </a:lnTo>
                  <a:lnTo>
                    <a:pt x="6102" y="896"/>
                  </a:lnTo>
                  <a:lnTo>
                    <a:pt x="5858" y="814"/>
                  </a:lnTo>
                  <a:lnTo>
                    <a:pt x="5614" y="733"/>
                  </a:lnTo>
                  <a:lnTo>
                    <a:pt x="5370" y="733"/>
                  </a:lnTo>
                  <a:lnTo>
                    <a:pt x="5085" y="814"/>
                  </a:lnTo>
                  <a:lnTo>
                    <a:pt x="4841" y="936"/>
                  </a:lnTo>
                  <a:lnTo>
                    <a:pt x="4597" y="1099"/>
                  </a:lnTo>
                  <a:lnTo>
                    <a:pt x="4190" y="1465"/>
                  </a:lnTo>
                  <a:lnTo>
                    <a:pt x="3173" y="2319"/>
                  </a:lnTo>
                  <a:lnTo>
                    <a:pt x="2156" y="3174"/>
                  </a:lnTo>
                  <a:lnTo>
                    <a:pt x="1953" y="3336"/>
                  </a:lnTo>
                  <a:lnTo>
                    <a:pt x="1668" y="3580"/>
                  </a:lnTo>
                  <a:lnTo>
                    <a:pt x="1546" y="3662"/>
                  </a:lnTo>
                  <a:lnTo>
                    <a:pt x="1384" y="3702"/>
                  </a:lnTo>
                  <a:lnTo>
                    <a:pt x="1221" y="3702"/>
                  </a:lnTo>
                  <a:lnTo>
                    <a:pt x="1099" y="3662"/>
                  </a:lnTo>
                  <a:lnTo>
                    <a:pt x="1017" y="3540"/>
                  </a:lnTo>
                  <a:lnTo>
                    <a:pt x="977" y="3418"/>
                  </a:lnTo>
                  <a:lnTo>
                    <a:pt x="895" y="3133"/>
                  </a:lnTo>
                  <a:lnTo>
                    <a:pt x="733" y="2441"/>
                  </a:lnTo>
                  <a:lnTo>
                    <a:pt x="367" y="936"/>
                  </a:lnTo>
                  <a:lnTo>
                    <a:pt x="326" y="855"/>
                  </a:lnTo>
                  <a:lnTo>
                    <a:pt x="245" y="814"/>
                  </a:lnTo>
                  <a:lnTo>
                    <a:pt x="123" y="814"/>
                  </a:lnTo>
                  <a:lnTo>
                    <a:pt x="82" y="855"/>
                  </a:lnTo>
                  <a:lnTo>
                    <a:pt x="1" y="896"/>
                  </a:lnTo>
                  <a:lnTo>
                    <a:pt x="1" y="936"/>
                  </a:lnTo>
                  <a:lnTo>
                    <a:pt x="1" y="1018"/>
                  </a:lnTo>
                  <a:lnTo>
                    <a:pt x="326" y="2360"/>
                  </a:lnTo>
                  <a:lnTo>
                    <a:pt x="489" y="2970"/>
                  </a:lnTo>
                  <a:lnTo>
                    <a:pt x="651" y="3580"/>
                  </a:lnTo>
                  <a:lnTo>
                    <a:pt x="733" y="3784"/>
                  </a:lnTo>
                  <a:lnTo>
                    <a:pt x="895" y="3946"/>
                  </a:lnTo>
                  <a:lnTo>
                    <a:pt x="1058" y="4068"/>
                  </a:lnTo>
                  <a:lnTo>
                    <a:pt x="1262" y="4109"/>
                  </a:lnTo>
                  <a:lnTo>
                    <a:pt x="1506" y="4068"/>
                  </a:lnTo>
                  <a:lnTo>
                    <a:pt x="1750" y="3946"/>
                  </a:lnTo>
                  <a:lnTo>
                    <a:pt x="1953" y="3824"/>
                  </a:lnTo>
                  <a:lnTo>
                    <a:pt x="2156" y="3662"/>
                  </a:lnTo>
                  <a:lnTo>
                    <a:pt x="4231" y="1913"/>
                  </a:lnTo>
                  <a:lnTo>
                    <a:pt x="4719" y="1465"/>
                  </a:lnTo>
                  <a:lnTo>
                    <a:pt x="4963" y="1262"/>
                  </a:lnTo>
                  <a:lnTo>
                    <a:pt x="5248" y="1140"/>
                  </a:lnTo>
                  <a:lnTo>
                    <a:pt x="5411" y="1099"/>
                  </a:lnTo>
                  <a:lnTo>
                    <a:pt x="5573" y="1099"/>
                  </a:lnTo>
                  <a:lnTo>
                    <a:pt x="5736" y="1140"/>
                  </a:lnTo>
                  <a:lnTo>
                    <a:pt x="5858" y="1180"/>
                  </a:lnTo>
                  <a:lnTo>
                    <a:pt x="6143" y="1384"/>
                  </a:lnTo>
                  <a:lnTo>
                    <a:pt x="6387" y="1587"/>
                  </a:lnTo>
                  <a:lnTo>
                    <a:pt x="8827" y="3499"/>
                  </a:lnTo>
                  <a:lnTo>
                    <a:pt x="8909" y="3540"/>
                  </a:lnTo>
                  <a:lnTo>
                    <a:pt x="9031" y="3540"/>
                  </a:lnTo>
                  <a:lnTo>
                    <a:pt x="9112" y="3458"/>
                  </a:lnTo>
                  <a:lnTo>
                    <a:pt x="9153" y="3377"/>
                  </a:lnTo>
                  <a:lnTo>
                    <a:pt x="9112" y="163"/>
                  </a:lnTo>
                  <a:lnTo>
                    <a:pt x="9112" y="82"/>
                  </a:lnTo>
                  <a:lnTo>
                    <a:pt x="9071" y="41"/>
                  </a:lnTo>
                  <a:lnTo>
                    <a:pt x="89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9"/>
            <p:cNvSpPr/>
            <p:nvPr/>
          </p:nvSpPr>
          <p:spPr>
            <a:xfrm>
              <a:off x="7819250" y="2550989"/>
              <a:ext cx="138444" cy="661405"/>
            </a:xfrm>
            <a:custGeom>
              <a:avLst/>
              <a:gdLst/>
              <a:ahLst/>
              <a:cxnLst/>
              <a:rect l="l" t="t" r="r" b="b"/>
              <a:pathLst>
                <a:path w="2197" h="10496" extrusionOk="0">
                  <a:moveTo>
                    <a:pt x="122" y="1"/>
                  </a:moveTo>
                  <a:lnTo>
                    <a:pt x="41" y="41"/>
                  </a:lnTo>
                  <a:lnTo>
                    <a:pt x="0" y="82"/>
                  </a:lnTo>
                  <a:lnTo>
                    <a:pt x="0" y="163"/>
                  </a:lnTo>
                  <a:lnTo>
                    <a:pt x="0" y="245"/>
                  </a:lnTo>
                  <a:lnTo>
                    <a:pt x="407" y="1465"/>
                  </a:lnTo>
                  <a:lnTo>
                    <a:pt x="773" y="2685"/>
                  </a:lnTo>
                  <a:lnTo>
                    <a:pt x="1058" y="3946"/>
                  </a:lnTo>
                  <a:lnTo>
                    <a:pt x="1342" y="5207"/>
                  </a:lnTo>
                  <a:lnTo>
                    <a:pt x="1546" y="6468"/>
                  </a:lnTo>
                  <a:lnTo>
                    <a:pt x="1668" y="7770"/>
                  </a:lnTo>
                  <a:lnTo>
                    <a:pt x="1790" y="9031"/>
                  </a:lnTo>
                  <a:lnTo>
                    <a:pt x="1831" y="10332"/>
                  </a:lnTo>
                  <a:lnTo>
                    <a:pt x="1831" y="10414"/>
                  </a:lnTo>
                  <a:lnTo>
                    <a:pt x="1871" y="10454"/>
                  </a:lnTo>
                  <a:lnTo>
                    <a:pt x="1912" y="10495"/>
                  </a:lnTo>
                  <a:lnTo>
                    <a:pt x="2075" y="10495"/>
                  </a:lnTo>
                  <a:lnTo>
                    <a:pt x="2115" y="10454"/>
                  </a:lnTo>
                  <a:lnTo>
                    <a:pt x="2156" y="10414"/>
                  </a:lnTo>
                  <a:lnTo>
                    <a:pt x="2197" y="10332"/>
                  </a:lnTo>
                  <a:lnTo>
                    <a:pt x="2156" y="9031"/>
                  </a:lnTo>
                  <a:lnTo>
                    <a:pt x="2034" y="7729"/>
                  </a:lnTo>
                  <a:lnTo>
                    <a:pt x="1912" y="6427"/>
                  </a:lnTo>
                  <a:lnTo>
                    <a:pt x="1709" y="5167"/>
                  </a:lnTo>
                  <a:lnTo>
                    <a:pt x="1424" y="3865"/>
                  </a:lnTo>
                  <a:lnTo>
                    <a:pt x="1139" y="2604"/>
                  </a:lnTo>
                  <a:lnTo>
                    <a:pt x="773" y="1384"/>
                  </a:lnTo>
                  <a:lnTo>
                    <a:pt x="366" y="123"/>
                  </a:lnTo>
                  <a:lnTo>
                    <a:pt x="326" y="82"/>
                  </a:lnTo>
                  <a:lnTo>
                    <a:pt x="244" y="41"/>
                  </a:lnTo>
                  <a:lnTo>
                    <a:pt x="1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39"/>
            <p:cNvSpPr/>
            <p:nvPr/>
          </p:nvSpPr>
          <p:spPr>
            <a:xfrm>
              <a:off x="8588223" y="2120408"/>
              <a:ext cx="430645" cy="586985"/>
            </a:xfrm>
            <a:custGeom>
              <a:avLst/>
              <a:gdLst/>
              <a:ahLst/>
              <a:cxnLst/>
              <a:rect l="l" t="t" r="r" b="b"/>
              <a:pathLst>
                <a:path w="6834" h="9315" extrusionOk="0">
                  <a:moveTo>
                    <a:pt x="1871" y="0"/>
                  </a:moveTo>
                  <a:lnTo>
                    <a:pt x="1749" y="81"/>
                  </a:lnTo>
                  <a:lnTo>
                    <a:pt x="1668" y="244"/>
                  </a:lnTo>
                  <a:lnTo>
                    <a:pt x="1586" y="366"/>
                  </a:lnTo>
                  <a:lnTo>
                    <a:pt x="1546" y="529"/>
                  </a:lnTo>
                  <a:lnTo>
                    <a:pt x="1424" y="1383"/>
                  </a:lnTo>
                  <a:lnTo>
                    <a:pt x="1383" y="2278"/>
                  </a:lnTo>
                  <a:lnTo>
                    <a:pt x="1424" y="3132"/>
                  </a:lnTo>
                  <a:lnTo>
                    <a:pt x="1546" y="3986"/>
                  </a:lnTo>
                  <a:lnTo>
                    <a:pt x="1098" y="1790"/>
                  </a:lnTo>
                  <a:lnTo>
                    <a:pt x="1058" y="1383"/>
                  </a:lnTo>
                  <a:lnTo>
                    <a:pt x="976" y="854"/>
                  </a:lnTo>
                  <a:lnTo>
                    <a:pt x="895" y="570"/>
                  </a:lnTo>
                  <a:lnTo>
                    <a:pt x="773" y="366"/>
                  </a:lnTo>
                  <a:lnTo>
                    <a:pt x="610" y="244"/>
                  </a:lnTo>
                  <a:lnTo>
                    <a:pt x="529" y="203"/>
                  </a:lnTo>
                  <a:lnTo>
                    <a:pt x="407" y="203"/>
                  </a:lnTo>
                  <a:lnTo>
                    <a:pt x="285" y="244"/>
                  </a:lnTo>
                  <a:lnTo>
                    <a:pt x="163" y="325"/>
                  </a:lnTo>
                  <a:lnTo>
                    <a:pt x="81" y="407"/>
                  </a:lnTo>
                  <a:lnTo>
                    <a:pt x="41" y="529"/>
                  </a:lnTo>
                  <a:lnTo>
                    <a:pt x="0" y="814"/>
                  </a:lnTo>
                  <a:lnTo>
                    <a:pt x="0" y="1098"/>
                  </a:lnTo>
                  <a:lnTo>
                    <a:pt x="122" y="3132"/>
                  </a:lnTo>
                  <a:lnTo>
                    <a:pt x="203" y="4149"/>
                  </a:lnTo>
                  <a:lnTo>
                    <a:pt x="366" y="5125"/>
                  </a:lnTo>
                  <a:lnTo>
                    <a:pt x="569" y="6183"/>
                  </a:lnTo>
                  <a:lnTo>
                    <a:pt x="773" y="7200"/>
                  </a:lnTo>
                  <a:lnTo>
                    <a:pt x="1261" y="9234"/>
                  </a:lnTo>
                  <a:lnTo>
                    <a:pt x="1383" y="9274"/>
                  </a:lnTo>
                  <a:lnTo>
                    <a:pt x="1668" y="9315"/>
                  </a:lnTo>
                  <a:lnTo>
                    <a:pt x="4759" y="9315"/>
                  </a:lnTo>
                  <a:lnTo>
                    <a:pt x="5491" y="9193"/>
                  </a:lnTo>
                  <a:lnTo>
                    <a:pt x="6183" y="8989"/>
                  </a:lnTo>
                  <a:lnTo>
                    <a:pt x="6834" y="8705"/>
                  </a:lnTo>
                  <a:lnTo>
                    <a:pt x="6793" y="7688"/>
                  </a:lnTo>
                  <a:lnTo>
                    <a:pt x="6752" y="6630"/>
                  </a:lnTo>
                  <a:lnTo>
                    <a:pt x="6630" y="5573"/>
                  </a:lnTo>
                  <a:lnTo>
                    <a:pt x="6468" y="4556"/>
                  </a:lnTo>
                  <a:lnTo>
                    <a:pt x="6264" y="3498"/>
                  </a:lnTo>
                  <a:lnTo>
                    <a:pt x="5979" y="2481"/>
                  </a:lnTo>
                  <a:lnTo>
                    <a:pt x="5695" y="1505"/>
                  </a:lnTo>
                  <a:lnTo>
                    <a:pt x="5369" y="488"/>
                  </a:lnTo>
                  <a:lnTo>
                    <a:pt x="5288" y="366"/>
                  </a:lnTo>
                  <a:lnTo>
                    <a:pt x="5207" y="244"/>
                  </a:lnTo>
                  <a:lnTo>
                    <a:pt x="5125" y="163"/>
                  </a:lnTo>
                  <a:lnTo>
                    <a:pt x="5003" y="163"/>
                  </a:lnTo>
                  <a:lnTo>
                    <a:pt x="4881" y="203"/>
                  </a:lnTo>
                  <a:lnTo>
                    <a:pt x="4840" y="285"/>
                  </a:lnTo>
                  <a:lnTo>
                    <a:pt x="4759" y="488"/>
                  </a:lnTo>
                  <a:lnTo>
                    <a:pt x="4637" y="1342"/>
                  </a:lnTo>
                  <a:lnTo>
                    <a:pt x="4515" y="2156"/>
                  </a:lnTo>
                  <a:lnTo>
                    <a:pt x="4474" y="3010"/>
                  </a:lnTo>
                  <a:lnTo>
                    <a:pt x="4515" y="3824"/>
                  </a:lnTo>
                  <a:lnTo>
                    <a:pt x="4515" y="3824"/>
                  </a:lnTo>
                  <a:lnTo>
                    <a:pt x="4149" y="854"/>
                  </a:lnTo>
                  <a:lnTo>
                    <a:pt x="4108" y="651"/>
                  </a:lnTo>
                  <a:lnTo>
                    <a:pt x="4027" y="447"/>
                  </a:lnTo>
                  <a:lnTo>
                    <a:pt x="3946" y="366"/>
                  </a:lnTo>
                  <a:lnTo>
                    <a:pt x="3864" y="285"/>
                  </a:lnTo>
                  <a:lnTo>
                    <a:pt x="3742" y="244"/>
                  </a:lnTo>
                  <a:lnTo>
                    <a:pt x="3620" y="285"/>
                  </a:lnTo>
                  <a:lnTo>
                    <a:pt x="3539" y="325"/>
                  </a:lnTo>
                  <a:lnTo>
                    <a:pt x="3498" y="407"/>
                  </a:lnTo>
                  <a:lnTo>
                    <a:pt x="3376" y="610"/>
                  </a:lnTo>
                  <a:lnTo>
                    <a:pt x="3254" y="1017"/>
                  </a:lnTo>
                  <a:lnTo>
                    <a:pt x="3132" y="1464"/>
                  </a:lnTo>
                  <a:lnTo>
                    <a:pt x="3051" y="1912"/>
                  </a:lnTo>
                  <a:lnTo>
                    <a:pt x="3010" y="2359"/>
                  </a:lnTo>
                  <a:lnTo>
                    <a:pt x="2969" y="2807"/>
                  </a:lnTo>
                  <a:lnTo>
                    <a:pt x="2969" y="3254"/>
                  </a:lnTo>
                  <a:lnTo>
                    <a:pt x="2969" y="3702"/>
                  </a:lnTo>
                  <a:lnTo>
                    <a:pt x="3010" y="4149"/>
                  </a:lnTo>
                  <a:lnTo>
                    <a:pt x="2522" y="773"/>
                  </a:lnTo>
                  <a:lnTo>
                    <a:pt x="2481" y="488"/>
                  </a:lnTo>
                  <a:lnTo>
                    <a:pt x="2441" y="325"/>
                  </a:lnTo>
                  <a:lnTo>
                    <a:pt x="2359" y="203"/>
                  </a:lnTo>
                  <a:lnTo>
                    <a:pt x="2278" y="122"/>
                  </a:lnTo>
                  <a:lnTo>
                    <a:pt x="2156" y="41"/>
                  </a:lnTo>
                  <a:lnTo>
                    <a:pt x="20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39"/>
            <p:cNvSpPr/>
            <p:nvPr/>
          </p:nvSpPr>
          <p:spPr>
            <a:xfrm>
              <a:off x="8575367" y="2107553"/>
              <a:ext cx="456292" cy="612695"/>
            </a:xfrm>
            <a:custGeom>
              <a:avLst/>
              <a:gdLst/>
              <a:ahLst/>
              <a:cxnLst/>
              <a:rect l="l" t="t" r="r" b="b"/>
              <a:pathLst>
                <a:path w="7241" h="9723" extrusionOk="0">
                  <a:moveTo>
                    <a:pt x="2238" y="407"/>
                  </a:moveTo>
                  <a:lnTo>
                    <a:pt x="2360" y="448"/>
                  </a:lnTo>
                  <a:lnTo>
                    <a:pt x="2441" y="529"/>
                  </a:lnTo>
                  <a:lnTo>
                    <a:pt x="2523" y="774"/>
                  </a:lnTo>
                  <a:lnTo>
                    <a:pt x="2563" y="1018"/>
                  </a:lnTo>
                  <a:lnTo>
                    <a:pt x="2563" y="1221"/>
                  </a:lnTo>
                  <a:lnTo>
                    <a:pt x="2726" y="2279"/>
                  </a:lnTo>
                  <a:lnTo>
                    <a:pt x="3051" y="4394"/>
                  </a:lnTo>
                  <a:lnTo>
                    <a:pt x="3051" y="4434"/>
                  </a:lnTo>
                  <a:lnTo>
                    <a:pt x="3133" y="4516"/>
                  </a:lnTo>
                  <a:lnTo>
                    <a:pt x="3255" y="4516"/>
                  </a:lnTo>
                  <a:lnTo>
                    <a:pt x="3377" y="4475"/>
                  </a:lnTo>
                  <a:lnTo>
                    <a:pt x="3377" y="4394"/>
                  </a:lnTo>
                  <a:lnTo>
                    <a:pt x="3417" y="4353"/>
                  </a:lnTo>
                  <a:lnTo>
                    <a:pt x="3410" y="4273"/>
                  </a:lnTo>
                  <a:lnTo>
                    <a:pt x="3410" y="4273"/>
                  </a:lnTo>
                  <a:lnTo>
                    <a:pt x="3417" y="4272"/>
                  </a:lnTo>
                  <a:lnTo>
                    <a:pt x="3399" y="4154"/>
                  </a:lnTo>
                  <a:lnTo>
                    <a:pt x="3336" y="3458"/>
                  </a:lnTo>
                  <a:lnTo>
                    <a:pt x="3336" y="3011"/>
                  </a:lnTo>
                  <a:lnTo>
                    <a:pt x="3377" y="2563"/>
                  </a:lnTo>
                  <a:lnTo>
                    <a:pt x="3417" y="2116"/>
                  </a:lnTo>
                  <a:lnTo>
                    <a:pt x="3499" y="1668"/>
                  </a:lnTo>
                  <a:lnTo>
                    <a:pt x="3621" y="1221"/>
                  </a:lnTo>
                  <a:lnTo>
                    <a:pt x="3784" y="814"/>
                  </a:lnTo>
                  <a:lnTo>
                    <a:pt x="3824" y="733"/>
                  </a:lnTo>
                  <a:lnTo>
                    <a:pt x="3906" y="651"/>
                  </a:lnTo>
                  <a:lnTo>
                    <a:pt x="3987" y="692"/>
                  </a:lnTo>
                  <a:lnTo>
                    <a:pt x="4068" y="774"/>
                  </a:lnTo>
                  <a:lnTo>
                    <a:pt x="4150" y="977"/>
                  </a:lnTo>
                  <a:lnTo>
                    <a:pt x="4190" y="1221"/>
                  </a:lnTo>
                  <a:lnTo>
                    <a:pt x="4312" y="2157"/>
                  </a:lnTo>
                  <a:lnTo>
                    <a:pt x="4516" y="4028"/>
                  </a:lnTo>
                  <a:lnTo>
                    <a:pt x="4556" y="4109"/>
                  </a:lnTo>
                  <a:lnTo>
                    <a:pt x="4597" y="4150"/>
                  </a:lnTo>
                  <a:lnTo>
                    <a:pt x="4719" y="4231"/>
                  </a:lnTo>
                  <a:lnTo>
                    <a:pt x="4800" y="4190"/>
                  </a:lnTo>
                  <a:lnTo>
                    <a:pt x="4841" y="4150"/>
                  </a:lnTo>
                  <a:lnTo>
                    <a:pt x="4882" y="4109"/>
                  </a:lnTo>
                  <a:lnTo>
                    <a:pt x="4882" y="4028"/>
                  </a:lnTo>
                  <a:lnTo>
                    <a:pt x="4882" y="3417"/>
                  </a:lnTo>
                  <a:lnTo>
                    <a:pt x="4882" y="2807"/>
                  </a:lnTo>
                  <a:lnTo>
                    <a:pt x="4922" y="2197"/>
                  </a:lnTo>
                  <a:lnTo>
                    <a:pt x="5004" y="1587"/>
                  </a:lnTo>
                  <a:lnTo>
                    <a:pt x="5085" y="1018"/>
                  </a:lnTo>
                  <a:lnTo>
                    <a:pt x="5166" y="692"/>
                  </a:lnTo>
                  <a:lnTo>
                    <a:pt x="5207" y="611"/>
                  </a:lnTo>
                  <a:lnTo>
                    <a:pt x="5248" y="570"/>
                  </a:lnTo>
                  <a:lnTo>
                    <a:pt x="5329" y="651"/>
                  </a:lnTo>
                  <a:lnTo>
                    <a:pt x="5411" y="774"/>
                  </a:lnTo>
                  <a:lnTo>
                    <a:pt x="5492" y="1018"/>
                  </a:lnTo>
                  <a:lnTo>
                    <a:pt x="5695" y="1628"/>
                  </a:lnTo>
                  <a:lnTo>
                    <a:pt x="6021" y="2767"/>
                  </a:lnTo>
                  <a:lnTo>
                    <a:pt x="6305" y="3906"/>
                  </a:lnTo>
                  <a:lnTo>
                    <a:pt x="6549" y="5085"/>
                  </a:lnTo>
                  <a:lnTo>
                    <a:pt x="6712" y="6265"/>
                  </a:lnTo>
                  <a:lnTo>
                    <a:pt x="6834" y="7566"/>
                  </a:lnTo>
                  <a:lnTo>
                    <a:pt x="6834" y="8830"/>
                  </a:lnTo>
                  <a:lnTo>
                    <a:pt x="6834" y="8830"/>
                  </a:lnTo>
                  <a:lnTo>
                    <a:pt x="6387" y="8990"/>
                  </a:lnTo>
                  <a:lnTo>
                    <a:pt x="5817" y="9153"/>
                  </a:lnTo>
                  <a:lnTo>
                    <a:pt x="5248" y="9275"/>
                  </a:lnTo>
                  <a:lnTo>
                    <a:pt x="4678" y="9356"/>
                  </a:lnTo>
                  <a:lnTo>
                    <a:pt x="2360" y="9356"/>
                  </a:lnTo>
                  <a:lnTo>
                    <a:pt x="1790" y="9315"/>
                  </a:lnTo>
                  <a:lnTo>
                    <a:pt x="1668" y="9315"/>
                  </a:lnTo>
                  <a:lnTo>
                    <a:pt x="1628" y="9302"/>
                  </a:lnTo>
                  <a:lnTo>
                    <a:pt x="1628" y="9275"/>
                  </a:lnTo>
                  <a:lnTo>
                    <a:pt x="1587" y="9112"/>
                  </a:lnTo>
                  <a:lnTo>
                    <a:pt x="1506" y="8827"/>
                  </a:lnTo>
                  <a:lnTo>
                    <a:pt x="1384" y="8217"/>
                  </a:lnTo>
                  <a:lnTo>
                    <a:pt x="1099" y="7038"/>
                  </a:lnTo>
                  <a:lnTo>
                    <a:pt x="855" y="5858"/>
                  </a:lnTo>
                  <a:lnTo>
                    <a:pt x="733" y="5248"/>
                  </a:lnTo>
                  <a:lnTo>
                    <a:pt x="651" y="4638"/>
                  </a:lnTo>
                  <a:lnTo>
                    <a:pt x="529" y="3458"/>
                  </a:lnTo>
                  <a:lnTo>
                    <a:pt x="448" y="2279"/>
                  </a:lnTo>
                  <a:lnTo>
                    <a:pt x="407" y="1668"/>
                  </a:lnTo>
                  <a:lnTo>
                    <a:pt x="367" y="1099"/>
                  </a:lnTo>
                  <a:lnTo>
                    <a:pt x="407" y="936"/>
                  </a:lnTo>
                  <a:lnTo>
                    <a:pt x="489" y="733"/>
                  </a:lnTo>
                  <a:lnTo>
                    <a:pt x="529" y="651"/>
                  </a:lnTo>
                  <a:lnTo>
                    <a:pt x="611" y="570"/>
                  </a:lnTo>
                  <a:lnTo>
                    <a:pt x="692" y="570"/>
                  </a:lnTo>
                  <a:lnTo>
                    <a:pt x="773" y="611"/>
                  </a:lnTo>
                  <a:lnTo>
                    <a:pt x="855" y="733"/>
                  </a:lnTo>
                  <a:lnTo>
                    <a:pt x="936" y="896"/>
                  </a:lnTo>
                  <a:lnTo>
                    <a:pt x="1018" y="1221"/>
                  </a:lnTo>
                  <a:lnTo>
                    <a:pt x="1099" y="1872"/>
                  </a:lnTo>
                  <a:lnTo>
                    <a:pt x="1180" y="2441"/>
                  </a:lnTo>
                  <a:lnTo>
                    <a:pt x="1302" y="3051"/>
                  </a:lnTo>
                  <a:lnTo>
                    <a:pt x="1546" y="4231"/>
                  </a:lnTo>
                  <a:lnTo>
                    <a:pt x="1587" y="4312"/>
                  </a:lnTo>
                  <a:lnTo>
                    <a:pt x="1628" y="4353"/>
                  </a:lnTo>
                  <a:lnTo>
                    <a:pt x="1709" y="4394"/>
                  </a:lnTo>
                  <a:lnTo>
                    <a:pt x="1790" y="4353"/>
                  </a:lnTo>
                  <a:lnTo>
                    <a:pt x="1872" y="4312"/>
                  </a:lnTo>
                  <a:lnTo>
                    <a:pt x="1912" y="4231"/>
                  </a:lnTo>
                  <a:lnTo>
                    <a:pt x="1912" y="4150"/>
                  </a:lnTo>
                  <a:lnTo>
                    <a:pt x="1831" y="3621"/>
                  </a:lnTo>
                  <a:lnTo>
                    <a:pt x="1790" y="3133"/>
                  </a:lnTo>
                  <a:lnTo>
                    <a:pt x="1750" y="2604"/>
                  </a:lnTo>
                  <a:lnTo>
                    <a:pt x="1790" y="2075"/>
                  </a:lnTo>
                  <a:lnTo>
                    <a:pt x="1790" y="1709"/>
                  </a:lnTo>
                  <a:lnTo>
                    <a:pt x="1872" y="1099"/>
                  </a:lnTo>
                  <a:lnTo>
                    <a:pt x="1912" y="814"/>
                  </a:lnTo>
                  <a:lnTo>
                    <a:pt x="1994" y="570"/>
                  </a:lnTo>
                  <a:lnTo>
                    <a:pt x="2116" y="448"/>
                  </a:lnTo>
                  <a:lnTo>
                    <a:pt x="2197" y="407"/>
                  </a:lnTo>
                  <a:close/>
                  <a:moveTo>
                    <a:pt x="2278" y="1"/>
                  </a:moveTo>
                  <a:lnTo>
                    <a:pt x="2116" y="41"/>
                  </a:lnTo>
                  <a:lnTo>
                    <a:pt x="1912" y="82"/>
                  </a:lnTo>
                  <a:lnTo>
                    <a:pt x="1790" y="204"/>
                  </a:lnTo>
                  <a:lnTo>
                    <a:pt x="1668" y="407"/>
                  </a:lnTo>
                  <a:lnTo>
                    <a:pt x="1587" y="570"/>
                  </a:lnTo>
                  <a:lnTo>
                    <a:pt x="1506" y="1140"/>
                  </a:lnTo>
                  <a:lnTo>
                    <a:pt x="1441" y="1590"/>
                  </a:lnTo>
                  <a:lnTo>
                    <a:pt x="1384" y="1099"/>
                  </a:lnTo>
                  <a:lnTo>
                    <a:pt x="1262" y="774"/>
                  </a:lnTo>
                  <a:lnTo>
                    <a:pt x="1140" y="489"/>
                  </a:lnTo>
                  <a:lnTo>
                    <a:pt x="977" y="326"/>
                  </a:lnTo>
                  <a:lnTo>
                    <a:pt x="814" y="245"/>
                  </a:lnTo>
                  <a:lnTo>
                    <a:pt x="651" y="204"/>
                  </a:lnTo>
                  <a:lnTo>
                    <a:pt x="489" y="245"/>
                  </a:lnTo>
                  <a:lnTo>
                    <a:pt x="326" y="326"/>
                  </a:lnTo>
                  <a:lnTo>
                    <a:pt x="204" y="448"/>
                  </a:lnTo>
                  <a:lnTo>
                    <a:pt x="123" y="611"/>
                  </a:lnTo>
                  <a:lnTo>
                    <a:pt x="41" y="774"/>
                  </a:lnTo>
                  <a:lnTo>
                    <a:pt x="1" y="1099"/>
                  </a:lnTo>
                  <a:lnTo>
                    <a:pt x="1" y="1424"/>
                  </a:lnTo>
                  <a:lnTo>
                    <a:pt x="82" y="2034"/>
                  </a:lnTo>
                  <a:lnTo>
                    <a:pt x="163" y="3417"/>
                  </a:lnTo>
                  <a:lnTo>
                    <a:pt x="285" y="4760"/>
                  </a:lnTo>
                  <a:lnTo>
                    <a:pt x="367" y="5411"/>
                  </a:lnTo>
                  <a:lnTo>
                    <a:pt x="489" y="6061"/>
                  </a:lnTo>
                  <a:lnTo>
                    <a:pt x="814" y="7404"/>
                  </a:lnTo>
                  <a:lnTo>
                    <a:pt x="1140" y="8746"/>
                  </a:lnTo>
                  <a:lnTo>
                    <a:pt x="1262" y="9438"/>
                  </a:lnTo>
                  <a:lnTo>
                    <a:pt x="1302" y="9560"/>
                  </a:lnTo>
                  <a:lnTo>
                    <a:pt x="1424" y="9641"/>
                  </a:lnTo>
                  <a:lnTo>
                    <a:pt x="1587" y="9682"/>
                  </a:lnTo>
                  <a:lnTo>
                    <a:pt x="1750" y="9682"/>
                  </a:lnTo>
                  <a:lnTo>
                    <a:pt x="2441" y="9722"/>
                  </a:lnTo>
                  <a:lnTo>
                    <a:pt x="4353" y="9722"/>
                  </a:lnTo>
                  <a:lnTo>
                    <a:pt x="5044" y="9682"/>
                  </a:lnTo>
                  <a:lnTo>
                    <a:pt x="5777" y="9560"/>
                  </a:lnTo>
                  <a:lnTo>
                    <a:pt x="6468" y="9356"/>
                  </a:lnTo>
                  <a:lnTo>
                    <a:pt x="7026" y="9112"/>
                  </a:lnTo>
                  <a:lnTo>
                    <a:pt x="7119" y="9112"/>
                  </a:lnTo>
                  <a:lnTo>
                    <a:pt x="7160" y="9071"/>
                  </a:lnTo>
                  <a:lnTo>
                    <a:pt x="7173" y="9044"/>
                  </a:lnTo>
                  <a:lnTo>
                    <a:pt x="7173" y="9044"/>
                  </a:lnTo>
                  <a:lnTo>
                    <a:pt x="7200" y="9031"/>
                  </a:lnTo>
                  <a:lnTo>
                    <a:pt x="7241" y="8990"/>
                  </a:lnTo>
                  <a:lnTo>
                    <a:pt x="7241" y="8909"/>
                  </a:lnTo>
                  <a:lnTo>
                    <a:pt x="7200" y="7566"/>
                  </a:lnTo>
                  <a:lnTo>
                    <a:pt x="7078" y="6183"/>
                  </a:lnTo>
                  <a:lnTo>
                    <a:pt x="6875" y="4841"/>
                  </a:lnTo>
                  <a:lnTo>
                    <a:pt x="6590" y="3499"/>
                  </a:lnTo>
                  <a:lnTo>
                    <a:pt x="6265" y="2197"/>
                  </a:lnTo>
                  <a:lnTo>
                    <a:pt x="5817" y="896"/>
                  </a:lnTo>
                  <a:lnTo>
                    <a:pt x="5736" y="692"/>
                  </a:lnTo>
                  <a:lnTo>
                    <a:pt x="5614" y="448"/>
                  </a:lnTo>
                  <a:lnTo>
                    <a:pt x="5573" y="326"/>
                  </a:lnTo>
                  <a:lnTo>
                    <a:pt x="5492" y="245"/>
                  </a:lnTo>
                  <a:lnTo>
                    <a:pt x="5370" y="204"/>
                  </a:lnTo>
                  <a:lnTo>
                    <a:pt x="5126" y="204"/>
                  </a:lnTo>
                  <a:lnTo>
                    <a:pt x="5004" y="245"/>
                  </a:lnTo>
                  <a:lnTo>
                    <a:pt x="4922" y="326"/>
                  </a:lnTo>
                  <a:lnTo>
                    <a:pt x="4882" y="448"/>
                  </a:lnTo>
                  <a:lnTo>
                    <a:pt x="4800" y="692"/>
                  </a:lnTo>
                  <a:lnTo>
                    <a:pt x="4760" y="896"/>
                  </a:lnTo>
                  <a:lnTo>
                    <a:pt x="4638" y="1668"/>
                  </a:lnTo>
                  <a:lnTo>
                    <a:pt x="4621" y="1832"/>
                  </a:lnTo>
                  <a:lnTo>
                    <a:pt x="4597" y="1628"/>
                  </a:lnTo>
                  <a:lnTo>
                    <a:pt x="4556" y="1099"/>
                  </a:lnTo>
                  <a:lnTo>
                    <a:pt x="4516" y="855"/>
                  </a:lnTo>
                  <a:lnTo>
                    <a:pt x="4434" y="611"/>
                  </a:lnTo>
                  <a:lnTo>
                    <a:pt x="4312" y="448"/>
                  </a:lnTo>
                  <a:lnTo>
                    <a:pt x="4150" y="326"/>
                  </a:lnTo>
                  <a:lnTo>
                    <a:pt x="3987" y="285"/>
                  </a:lnTo>
                  <a:lnTo>
                    <a:pt x="3784" y="326"/>
                  </a:lnTo>
                  <a:lnTo>
                    <a:pt x="3661" y="367"/>
                  </a:lnTo>
                  <a:lnTo>
                    <a:pt x="3580" y="407"/>
                  </a:lnTo>
                  <a:lnTo>
                    <a:pt x="3458" y="611"/>
                  </a:lnTo>
                  <a:lnTo>
                    <a:pt x="3377" y="814"/>
                  </a:lnTo>
                  <a:lnTo>
                    <a:pt x="3336" y="1018"/>
                  </a:lnTo>
                  <a:lnTo>
                    <a:pt x="3173" y="1546"/>
                  </a:lnTo>
                  <a:lnTo>
                    <a:pt x="3092" y="2075"/>
                  </a:lnTo>
                  <a:lnTo>
                    <a:pt x="3086" y="2117"/>
                  </a:lnTo>
                  <a:lnTo>
                    <a:pt x="3011" y="1628"/>
                  </a:lnTo>
                  <a:lnTo>
                    <a:pt x="2970" y="1140"/>
                  </a:lnTo>
                  <a:lnTo>
                    <a:pt x="2889" y="896"/>
                  </a:lnTo>
                  <a:lnTo>
                    <a:pt x="2848" y="611"/>
                  </a:lnTo>
                  <a:lnTo>
                    <a:pt x="2726" y="367"/>
                  </a:lnTo>
                  <a:lnTo>
                    <a:pt x="2604" y="163"/>
                  </a:lnTo>
                  <a:lnTo>
                    <a:pt x="2482" y="82"/>
                  </a:lnTo>
                  <a:lnTo>
                    <a:pt x="2401" y="41"/>
                  </a:lnTo>
                  <a:lnTo>
                    <a:pt x="22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9"/>
            <p:cNvSpPr/>
            <p:nvPr/>
          </p:nvSpPr>
          <p:spPr>
            <a:xfrm>
              <a:off x="9036763" y="3171309"/>
              <a:ext cx="2647" cy="63"/>
            </a:xfrm>
            <a:custGeom>
              <a:avLst/>
              <a:gdLst/>
              <a:ahLst/>
              <a:cxnLst/>
              <a:rect l="l" t="t" r="r" b="b"/>
              <a:pathLst>
                <a:path w="42" h="1" extrusionOk="0">
                  <a:moveTo>
                    <a:pt x="0" y="0"/>
                  </a:moveTo>
                  <a:lnTo>
                    <a:pt x="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9"/>
            <p:cNvSpPr/>
            <p:nvPr/>
          </p:nvSpPr>
          <p:spPr>
            <a:xfrm>
              <a:off x="8647142" y="2625347"/>
              <a:ext cx="417852" cy="556233"/>
            </a:xfrm>
            <a:custGeom>
              <a:avLst/>
              <a:gdLst/>
              <a:ahLst/>
              <a:cxnLst/>
              <a:rect l="l" t="t" r="r" b="b"/>
              <a:pathLst>
                <a:path w="6631" h="8827" extrusionOk="0">
                  <a:moveTo>
                    <a:pt x="5939" y="0"/>
                  </a:moveTo>
                  <a:lnTo>
                    <a:pt x="4475" y="163"/>
                  </a:lnTo>
                  <a:lnTo>
                    <a:pt x="3051" y="326"/>
                  </a:lnTo>
                  <a:lnTo>
                    <a:pt x="1628" y="448"/>
                  </a:lnTo>
                  <a:lnTo>
                    <a:pt x="163" y="529"/>
                  </a:lnTo>
                  <a:lnTo>
                    <a:pt x="82" y="570"/>
                  </a:lnTo>
                  <a:lnTo>
                    <a:pt x="1" y="651"/>
                  </a:lnTo>
                  <a:lnTo>
                    <a:pt x="1" y="732"/>
                  </a:lnTo>
                  <a:lnTo>
                    <a:pt x="41" y="854"/>
                  </a:lnTo>
                  <a:lnTo>
                    <a:pt x="82" y="1017"/>
                  </a:lnTo>
                  <a:lnTo>
                    <a:pt x="123" y="1424"/>
                  </a:lnTo>
                  <a:lnTo>
                    <a:pt x="245" y="2848"/>
                  </a:lnTo>
                  <a:lnTo>
                    <a:pt x="367" y="6468"/>
                  </a:lnTo>
                  <a:lnTo>
                    <a:pt x="448" y="7891"/>
                  </a:lnTo>
                  <a:lnTo>
                    <a:pt x="448" y="8339"/>
                  </a:lnTo>
                  <a:lnTo>
                    <a:pt x="489" y="8502"/>
                  </a:lnTo>
                  <a:lnTo>
                    <a:pt x="529" y="8664"/>
                  </a:lnTo>
                  <a:lnTo>
                    <a:pt x="611" y="8746"/>
                  </a:lnTo>
                  <a:lnTo>
                    <a:pt x="692" y="8786"/>
                  </a:lnTo>
                  <a:lnTo>
                    <a:pt x="895" y="8827"/>
                  </a:lnTo>
                  <a:lnTo>
                    <a:pt x="3417" y="8827"/>
                  </a:lnTo>
                  <a:lnTo>
                    <a:pt x="4027" y="8786"/>
                  </a:lnTo>
                  <a:lnTo>
                    <a:pt x="4597" y="8746"/>
                  </a:lnTo>
                  <a:lnTo>
                    <a:pt x="5533" y="8664"/>
                  </a:lnTo>
                  <a:lnTo>
                    <a:pt x="6224" y="8664"/>
                  </a:lnTo>
                  <a:lnTo>
                    <a:pt x="6305" y="8705"/>
                  </a:lnTo>
                  <a:lnTo>
                    <a:pt x="6387" y="8705"/>
                  </a:lnTo>
                  <a:lnTo>
                    <a:pt x="6468" y="8664"/>
                  </a:lnTo>
                  <a:lnTo>
                    <a:pt x="6549" y="8542"/>
                  </a:lnTo>
                  <a:lnTo>
                    <a:pt x="6590" y="7688"/>
                  </a:lnTo>
                  <a:lnTo>
                    <a:pt x="6631" y="6752"/>
                  </a:lnTo>
                  <a:lnTo>
                    <a:pt x="6631" y="5817"/>
                  </a:lnTo>
                  <a:lnTo>
                    <a:pt x="6590" y="4841"/>
                  </a:lnTo>
                  <a:lnTo>
                    <a:pt x="6509" y="3905"/>
                  </a:lnTo>
                  <a:lnTo>
                    <a:pt x="6346" y="2034"/>
                  </a:lnTo>
                  <a:lnTo>
                    <a:pt x="6102" y="122"/>
                  </a:lnTo>
                  <a:lnTo>
                    <a:pt x="6021" y="41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9"/>
            <p:cNvSpPr/>
            <p:nvPr/>
          </p:nvSpPr>
          <p:spPr>
            <a:xfrm>
              <a:off x="8649725" y="2679162"/>
              <a:ext cx="63" cy="6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8654829" y="2694538"/>
              <a:ext cx="387101" cy="84629"/>
            </a:xfrm>
            <a:custGeom>
              <a:avLst/>
              <a:gdLst/>
              <a:ahLst/>
              <a:cxnLst/>
              <a:rect l="l" t="t" r="r" b="b"/>
              <a:pathLst>
                <a:path w="6143" h="1343" extrusionOk="0">
                  <a:moveTo>
                    <a:pt x="5939" y="0"/>
                  </a:moveTo>
                  <a:lnTo>
                    <a:pt x="4475" y="326"/>
                  </a:lnTo>
                  <a:lnTo>
                    <a:pt x="3051" y="611"/>
                  </a:lnTo>
                  <a:lnTo>
                    <a:pt x="1628" y="814"/>
                  </a:lnTo>
                  <a:lnTo>
                    <a:pt x="163" y="977"/>
                  </a:lnTo>
                  <a:lnTo>
                    <a:pt x="82" y="977"/>
                  </a:lnTo>
                  <a:lnTo>
                    <a:pt x="41" y="1058"/>
                  </a:lnTo>
                  <a:lnTo>
                    <a:pt x="1" y="1180"/>
                  </a:lnTo>
                  <a:lnTo>
                    <a:pt x="1" y="1221"/>
                  </a:lnTo>
                  <a:lnTo>
                    <a:pt x="41" y="1302"/>
                  </a:lnTo>
                  <a:lnTo>
                    <a:pt x="82" y="1343"/>
                  </a:lnTo>
                  <a:lnTo>
                    <a:pt x="163" y="1343"/>
                  </a:lnTo>
                  <a:lnTo>
                    <a:pt x="1628" y="1180"/>
                  </a:lnTo>
                  <a:lnTo>
                    <a:pt x="3092" y="977"/>
                  </a:lnTo>
                  <a:lnTo>
                    <a:pt x="4556" y="692"/>
                  </a:lnTo>
                  <a:lnTo>
                    <a:pt x="6021" y="367"/>
                  </a:lnTo>
                  <a:lnTo>
                    <a:pt x="6102" y="326"/>
                  </a:lnTo>
                  <a:lnTo>
                    <a:pt x="6143" y="285"/>
                  </a:lnTo>
                  <a:lnTo>
                    <a:pt x="6143" y="204"/>
                  </a:lnTo>
                  <a:lnTo>
                    <a:pt x="6143" y="163"/>
                  </a:lnTo>
                  <a:lnTo>
                    <a:pt x="6102" y="82"/>
                  </a:lnTo>
                  <a:lnTo>
                    <a:pt x="6061" y="41"/>
                  </a:lnTo>
                  <a:lnTo>
                    <a:pt x="59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8062740" y="2035779"/>
              <a:ext cx="215385" cy="77004"/>
            </a:xfrm>
            <a:custGeom>
              <a:avLst/>
              <a:gdLst/>
              <a:ahLst/>
              <a:cxnLst/>
              <a:rect l="l" t="t" r="r" b="b"/>
              <a:pathLst>
                <a:path w="3418" h="1222" extrusionOk="0">
                  <a:moveTo>
                    <a:pt x="1994" y="1"/>
                  </a:moveTo>
                  <a:lnTo>
                    <a:pt x="1546" y="82"/>
                  </a:lnTo>
                  <a:lnTo>
                    <a:pt x="1139" y="204"/>
                  </a:lnTo>
                  <a:lnTo>
                    <a:pt x="733" y="408"/>
                  </a:lnTo>
                  <a:lnTo>
                    <a:pt x="366" y="611"/>
                  </a:lnTo>
                  <a:lnTo>
                    <a:pt x="41" y="936"/>
                  </a:lnTo>
                  <a:lnTo>
                    <a:pt x="0" y="977"/>
                  </a:lnTo>
                  <a:lnTo>
                    <a:pt x="0" y="1058"/>
                  </a:lnTo>
                  <a:lnTo>
                    <a:pt x="0" y="1140"/>
                  </a:lnTo>
                  <a:lnTo>
                    <a:pt x="41" y="1180"/>
                  </a:lnTo>
                  <a:lnTo>
                    <a:pt x="122" y="1221"/>
                  </a:lnTo>
                  <a:lnTo>
                    <a:pt x="244" y="1221"/>
                  </a:lnTo>
                  <a:lnTo>
                    <a:pt x="285" y="1180"/>
                  </a:lnTo>
                  <a:lnTo>
                    <a:pt x="611" y="936"/>
                  </a:lnTo>
                  <a:lnTo>
                    <a:pt x="936" y="692"/>
                  </a:lnTo>
                  <a:lnTo>
                    <a:pt x="1302" y="570"/>
                  </a:lnTo>
                  <a:lnTo>
                    <a:pt x="1668" y="448"/>
                  </a:lnTo>
                  <a:lnTo>
                    <a:pt x="2034" y="408"/>
                  </a:lnTo>
                  <a:lnTo>
                    <a:pt x="2441" y="408"/>
                  </a:lnTo>
                  <a:lnTo>
                    <a:pt x="2807" y="448"/>
                  </a:lnTo>
                  <a:lnTo>
                    <a:pt x="3214" y="570"/>
                  </a:lnTo>
                  <a:lnTo>
                    <a:pt x="3295" y="570"/>
                  </a:lnTo>
                  <a:lnTo>
                    <a:pt x="3336" y="530"/>
                  </a:lnTo>
                  <a:lnTo>
                    <a:pt x="3377" y="489"/>
                  </a:lnTo>
                  <a:lnTo>
                    <a:pt x="3417" y="448"/>
                  </a:lnTo>
                  <a:lnTo>
                    <a:pt x="3417" y="285"/>
                  </a:lnTo>
                  <a:lnTo>
                    <a:pt x="3377" y="245"/>
                  </a:lnTo>
                  <a:lnTo>
                    <a:pt x="3295" y="204"/>
                  </a:lnTo>
                  <a:lnTo>
                    <a:pt x="2888" y="82"/>
                  </a:lnTo>
                  <a:lnTo>
                    <a:pt x="24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7867961" y="1594926"/>
              <a:ext cx="30814" cy="33398"/>
            </a:xfrm>
            <a:custGeom>
              <a:avLst/>
              <a:gdLst/>
              <a:ahLst/>
              <a:cxnLst/>
              <a:rect l="l" t="t" r="r" b="b"/>
              <a:pathLst>
                <a:path w="489" h="530" extrusionOk="0">
                  <a:moveTo>
                    <a:pt x="203" y="0"/>
                  </a:moveTo>
                  <a:lnTo>
                    <a:pt x="81" y="41"/>
                  </a:lnTo>
                  <a:lnTo>
                    <a:pt x="41" y="122"/>
                  </a:lnTo>
                  <a:lnTo>
                    <a:pt x="0" y="245"/>
                  </a:lnTo>
                  <a:lnTo>
                    <a:pt x="0" y="285"/>
                  </a:lnTo>
                  <a:lnTo>
                    <a:pt x="41" y="407"/>
                  </a:lnTo>
                  <a:lnTo>
                    <a:pt x="81" y="489"/>
                  </a:lnTo>
                  <a:lnTo>
                    <a:pt x="163" y="529"/>
                  </a:lnTo>
                  <a:lnTo>
                    <a:pt x="325" y="529"/>
                  </a:lnTo>
                  <a:lnTo>
                    <a:pt x="447" y="489"/>
                  </a:lnTo>
                  <a:lnTo>
                    <a:pt x="488" y="407"/>
                  </a:lnTo>
                  <a:lnTo>
                    <a:pt x="488" y="285"/>
                  </a:lnTo>
                  <a:lnTo>
                    <a:pt x="488" y="245"/>
                  </a:lnTo>
                  <a:lnTo>
                    <a:pt x="488" y="122"/>
                  </a:lnTo>
                  <a:lnTo>
                    <a:pt x="447" y="41"/>
                  </a:lnTo>
                  <a:lnTo>
                    <a:pt x="3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8180641" y="1556487"/>
              <a:ext cx="28231" cy="30814"/>
            </a:xfrm>
            <a:custGeom>
              <a:avLst/>
              <a:gdLst/>
              <a:ahLst/>
              <a:cxnLst/>
              <a:rect l="l" t="t" r="r" b="b"/>
              <a:pathLst>
                <a:path w="448" h="489" extrusionOk="0">
                  <a:moveTo>
                    <a:pt x="123" y="0"/>
                  </a:moveTo>
                  <a:lnTo>
                    <a:pt x="41" y="82"/>
                  </a:lnTo>
                  <a:lnTo>
                    <a:pt x="0" y="122"/>
                  </a:lnTo>
                  <a:lnTo>
                    <a:pt x="0" y="244"/>
                  </a:lnTo>
                  <a:lnTo>
                    <a:pt x="0" y="326"/>
                  </a:lnTo>
                  <a:lnTo>
                    <a:pt x="41" y="407"/>
                  </a:lnTo>
                  <a:lnTo>
                    <a:pt x="123" y="448"/>
                  </a:lnTo>
                  <a:lnTo>
                    <a:pt x="204" y="488"/>
                  </a:lnTo>
                  <a:lnTo>
                    <a:pt x="326" y="448"/>
                  </a:lnTo>
                  <a:lnTo>
                    <a:pt x="407" y="407"/>
                  </a:lnTo>
                  <a:lnTo>
                    <a:pt x="448" y="326"/>
                  </a:lnTo>
                  <a:lnTo>
                    <a:pt x="448" y="244"/>
                  </a:lnTo>
                  <a:lnTo>
                    <a:pt x="448" y="122"/>
                  </a:lnTo>
                  <a:lnTo>
                    <a:pt x="407" y="82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7867961" y="1700035"/>
              <a:ext cx="74358" cy="74358"/>
            </a:xfrm>
            <a:custGeom>
              <a:avLst/>
              <a:gdLst/>
              <a:ahLst/>
              <a:cxnLst/>
              <a:rect l="l" t="t" r="r" b="b"/>
              <a:pathLst>
                <a:path w="1180" h="1180" extrusionOk="0">
                  <a:moveTo>
                    <a:pt x="936" y="0"/>
                  </a:moveTo>
                  <a:lnTo>
                    <a:pt x="895" y="41"/>
                  </a:lnTo>
                  <a:lnTo>
                    <a:pt x="814" y="82"/>
                  </a:lnTo>
                  <a:lnTo>
                    <a:pt x="691" y="326"/>
                  </a:lnTo>
                  <a:lnTo>
                    <a:pt x="651" y="366"/>
                  </a:lnTo>
                  <a:lnTo>
                    <a:pt x="610" y="407"/>
                  </a:lnTo>
                  <a:lnTo>
                    <a:pt x="529" y="529"/>
                  </a:lnTo>
                  <a:lnTo>
                    <a:pt x="407" y="610"/>
                  </a:lnTo>
                  <a:lnTo>
                    <a:pt x="366" y="651"/>
                  </a:lnTo>
                  <a:lnTo>
                    <a:pt x="325" y="692"/>
                  </a:lnTo>
                  <a:lnTo>
                    <a:pt x="81" y="854"/>
                  </a:lnTo>
                  <a:lnTo>
                    <a:pt x="41" y="895"/>
                  </a:lnTo>
                  <a:lnTo>
                    <a:pt x="0" y="936"/>
                  </a:lnTo>
                  <a:lnTo>
                    <a:pt x="0" y="1017"/>
                  </a:lnTo>
                  <a:lnTo>
                    <a:pt x="41" y="1098"/>
                  </a:lnTo>
                  <a:lnTo>
                    <a:pt x="81" y="1139"/>
                  </a:lnTo>
                  <a:lnTo>
                    <a:pt x="163" y="1180"/>
                  </a:lnTo>
                  <a:lnTo>
                    <a:pt x="203" y="1180"/>
                  </a:lnTo>
                  <a:lnTo>
                    <a:pt x="285" y="1139"/>
                  </a:lnTo>
                  <a:lnTo>
                    <a:pt x="569" y="976"/>
                  </a:lnTo>
                  <a:lnTo>
                    <a:pt x="773" y="773"/>
                  </a:lnTo>
                  <a:lnTo>
                    <a:pt x="976" y="529"/>
                  </a:lnTo>
                  <a:lnTo>
                    <a:pt x="1139" y="285"/>
                  </a:lnTo>
                  <a:lnTo>
                    <a:pt x="1180" y="204"/>
                  </a:lnTo>
                  <a:lnTo>
                    <a:pt x="1180" y="122"/>
                  </a:lnTo>
                  <a:lnTo>
                    <a:pt x="1139" y="82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8178058" y="1661596"/>
              <a:ext cx="82109" cy="46190"/>
            </a:xfrm>
            <a:custGeom>
              <a:avLst/>
              <a:gdLst/>
              <a:ahLst/>
              <a:cxnLst/>
              <a:rect l="l" t="t" r="r" b="b"/>
              <a:pathLst>
                <a:path w="1303" h="733" extrusionOk="0">
                  <a:moveTo>
                    <a:pt x="164" y="0"/>
                  </a:moveTo>
                  <a:lnTo>
                    <a:pt x="82" y="41"/>
                  </a:lnTo>
                  <a:lnTo>
                    <a:pt x="1" y="122"/>
                  </a:lnTo>
                  <a:lnTo>
                    <a:pt x="1" y="203"/>
                  </a:lnTo>
                  <a:lnTo>
                    <a:pt x="41" y="285"/>
                  </a:lnTo>
                  <a:lnTo>
                    <a:pt x="123" y="407"/>
                  </a:lnTo>
                  <a:lnTo>
                    <a:pt x="245" y="529"/>
                  </a:lnTo>
                  <a:lnTo>
                    <a:pt x="530" y="651"/>
                  </a:lnTo>
                  <a:lnTo>
                    <a:pt x="692" y="692"/>
                  </a:lnTo>
                  <a:lnTo>
                    <a:pt x="855" y="732"/>
                  </a:lnTo>
                  <a:lnTo>
                    <a:pt x="1018" y="732"/>
                  </a:lnTo>
                  <a:lnTo>
                    <a:pt x="1180" y="692"/>
                  </a:lnTo>
                  <a:lnTo>
                    <a:pt x="1262" y="651"/>
                  </a:lnTo>
                  <a:lnTo>
                    <a:pt x="1302" y="610"/>
                  </a:lnTo>
                  <a:lnTo>
                    <a:pt x="1302" y="529"/>
                  </a:lnTo>
                  <a:lnTo>
                    <a:pt x="1302" y="447"/>
                  </a:lnTo>
                  <a:lnTo>
                    <a:pt x="1262" y="407"/>
                  </a:lnTo>
                  <a:lnTo>
                    <a:pt x="1221" y="366"/>
                  </a:lnTo>
                  <a:lnTo>
                    <a:pt x="1140" y="325"/>
                  </a:lnTo>
                  <a:lnTo>
                    <a:pt x="1099" y="325"/>
                  </a:lnTo>
                  <a:lnTo>
                    <a:pt x="1018" y="366"/>
                  </a:lnTo>
                  <a:lnTo>
                    <a:pt x="774" y="366"/>
                  </a:lnTo>
                  <a:lnTo>
                    <a:pt x="652" y="325"/>
                  </a:lnTo>
                  <a:lnTo>
                    <a:pt x="611" y="285"/>
                  </a:lnTo>
                  <a:lnTo>
                    <a:pt x="570" y="285"/>
                  </a:lnTo>
                  <a:lnTo>
                    <a:pt x="489" y="203"/>
                  </a:lnTo>
                  <a:lnTo>
                    <a:pt x="448" y="203"/>
                  </a:lnTo>
                  <a:lnTo>
                    <a:pt x="408" y="163"/>
                  </a:lnTo>
                  <a:lnTo>
                    <a:pt x="367" y="122"/>
                  </a:lnTo>
                  <a:lnTo>
                    <a:pt x="367" y="8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4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</a:t>
            </a:r>
            <a:r>
              <a:rPr lang="en">
                <a:solidFill>
                  <a:schemeClr val="accent1"/>
                </a:solidFill>
              </a:rPr>
              <a:t>Therapeutic</a:t>
            </a:r>
            <a:r>
              <a:rPr lang="en"/>
              <a:t> about </a:t>
            </a:r>
            <a:r>
              <a:rPr lang="en">
                <a:solidFill>
                  <a:schemeClr val="accent1"/>
                </a:solidFill>
              </a:rPr>
              <a:t>Art</a:t>
            </a:r>
            <a:r>
              <a:rPr lang="en"/>
              <a:t>?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1368" name="Google Shape;1368;p41"/>
          <p:cNvSpPr txBox="1">
            <a:spLocks noGrp="1"/>
          </p:cNvSpPr>
          <p:nvPr>
            <p:ph type="subTitle" idx="4"/>
          </p:nvPr>
        </p:nvSpPr>
        <p:spPr>
          <a:xfrm>
            <a:off x="1447315" y="1590425"/>
            <a:ext cx="6834639" cy="28660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>
                <a:latin typeface="Yusei Magic"/>
                <a:ea typeface="Yusei Magic"/>
                <a:cs typeface="Yusei Magic"/>
              </a:rPr>
              <a:t>Disconnecting from your phone and other devices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>
                <a:latin typeface="Yusei Magic"/>
                <a:ea typeface="Yusei Magic"/>
                <a:cs typeface="Yusei Magic"/>
              </a:rPr>
              <a:t>Reconnecting with your hands and body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>
                <a:latin typeface="Yusei Magic"/>
                <a:ea typeface="Yusei Magic"/>
                <a:cs typeface="Yusei Magic"/>
              </a:rPr>
              <a:t>Alternative ways to express your emotions freely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>
                <a:latin typeface="Yusei Magic"/>
                <a:ea typeface="Yusei Magic"/>
                <a:cs typeface="Yusei Magic"/>
              </a:rPr>
              <a:t>Understanding your feelings, coping with loss or trauma, gratitude and forgiving, calming down...</a:t>
            </a:r>
          </a:p>
          <a:p>
            <a:pPr marL="3943350" lvl="8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>
                <a:latin typeface="Yusei Magic"/>
                <a:ea typeface="Yusei Magic"/>
                <a:cs typeface="Yusei Magic"/>
              </a:rPr>
              <a:t>Common mental disorders</a:t>
            </a:r>
          </a:p>
          <a:p>
            <a:pPr marL="3943350" lvl="8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>
                <a:latin typeface="Yusei Magic"/>
                <a:ea typeface="Yusei Magic"/>
                <a:cs typeface="Yusei Magic"/>
              </a:rPr>
              <a:t>Mood disorders</a:t>
            </a:r>
          </a:p>
          <a:p>
            <a:pPr marL="3943350" lvl="8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>
                <a:latin typeface="Yusei Magic"/>
                <a:ea typeface="Yusei Magic"/>
                <a:cs typeface="Yusei Magic"/>
              </a:rPr>
              <a:t>Schizophrenia, dementia</a:t>
            </a:r>
            <a:endParaRPr sz="1600">
              <a:latin typeface="Yusei Magic"/>
              <a:ea typeface="Yusei Magic"/>
              <a:cs typeface="Yusei Magic"/>
            </a:endParaRPr>
          </a:p>
        </p:txBody>
      </p:sp>
      <p:sp>
        <p:nvSpPr>
          <p:cNvPr id="1369" name="Google Shape;1369;p41"/>
          <p:cNvSpPr/>
          <p:nvPr/>
        </p:nvSpPr>
        <p:spPr>
          <a:xfrm>
            <a:off x="6054153" y="4663347"/>
            <a:ext cx="85704" cy="85658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221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1"/>
                </a:lnTo>
                <a:lnTo>
                  <a:pt x="150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4"/>
                </a:lnTo>
                <a:lnTo>
                  <a:pt x="1791" y="652"/>
                </a:lnTo>
                <a:lnTo>
                  <a:pt x="1750" y="489"/>
                </a:lnTo>
                <a:lnTo>
                  <a:pt x="1669" y="367"/>
                </a:lnTo>
                <a:lnTo>
                  <a:pt x="1547" y="245"/>
                </a:lnTo>
                <a:lnTo>
                  <a:pt x="1303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41"/>
          <p:cNvSpPr/>
          <p:nvPr/>
        </p:nvSpPr>
        <p:spPr>
          <a:xfrm>
            <a:off x="3770129" y="4749005"/>
            <a:ext cx="85704" cy="85658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180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21" y="1831"/>
                </a:lnTo>
                <a:lnTo>
                  <a:pt x="1384" y="1750"/>
                </a:lnTo>
                <a:lnTo>
                  <a:pt x="1506" y="1668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36"/>
                </a:lnTo>
                <a:lnTo>
                  <a:pt x="1831" y="774"/>
                </a:lnTo>
                <a:lnTo>
                  <a:pt x="1791" y="611"/>
                </a:lnTo>
                <a:lnTo>
                  <a:pt x="1750" y="489"/>
                </a:lnTo>
                <a:lnTo>
                  <a:pt x="1628" y="367"/>
                </a:lnTo>
                <a:lnTo>
                  <a:pt x="1547" y="245"/>
                </a:lnTo>
                <a:lnTo>
                  <a:pt x="1262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5D995D7C-9B18-EEA5-2651-18695E5699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1305" y="1017725"/>
            <a:ext cx="5101750" cy="572700"/>
          </a:xfrm>
        </p:spPr>
        <p:txBody>
          <a:bodyPr/>
          <a:lstStyle/>
          <a:p>
            <a:r>
              <a:rPr lang="en-GB" sz="2000" b="1">
                <a:solidFill>
                  <a:schemeClr val="bg1"/>
                </a:solidFill>
                <a:latin typeface="Yusei Magic" panose="020B0604020202020204" charset="-128"/>
                <a:ea typeface="Yusei Magic" panose="020B0604020202020204" charset="-128"/>
                <a:cs typeface="Yusei Magic" panose="020B0604020202020204" charset="-128"/>
              </a:rPr>
              <a:t>When and How Can Art Help You?</a:t>
            </a:r>
            <a:endParaRPr lang="en-GB" sz="2000" b="1">
              <a:latin typeface="Yusei Magic" panose="020B0604020202020204" charset="-128"/>
              <a:ea typeface="Yusei Magic" panose="020B0604020202020204" charset="-128"/>
              <a:cs typeface="Yusei Magic" panose="020B0604020202020204" charset="-128"/>
            </a:endParaRPr>
          </a:p>
        </p:txBody>
      </p:sp>
      <p:grpSp>
        <p:nvGrpSpPr>
          <p:cNvPr id="2" name="Google Shape;1420;p43">
            <a:extLst>
              <a:ext uri="{FF2B5EF4-FFF2-40B4-BE49-F238E27FC236}">
                <a16:creationId xmlns:a16="http://schemas.microsoft.com/office/drawing/2014/main" id="{C0F9490A-4838-2116-E285-71F786B5D6FD}"/>
              </a:ext>
            </a:extLst>
          </p:cNvPr>
          <p:cNvGrpSpPr/>
          <p:nvPr/>
        </p:nvGrpSpPr>
        <p:grpSpPr>
          <a:xfrm flipH="1">
            <a:off x="266945" y="3014465"/>
            <a:ext cx="1677357" cy="1853488"/>
            <a:chOff x="5564883" y="1677215"/>
            <a:chExt cx="2202084" cy="2239921"/>
          </a:xfrm>
        </p:grpSpPr>
        <p:sp>
          <p:nvSpPr>
            <p:cNvPr id="3" name="Google Shape;1421;p43">
              <a:extLst>
                <a:ext uri="{FF2B5EF4-FFF2-40B4-BE49-F238E27FC236}">
                  <a16:creationId xmlns:a16="http://schemas.microsoft.com/office/drawing/2014/main" id="{454E5597-D353-6CC8-1B51-26ACAE0F5C4C}"/>
                </a:ext>
              </a:extLst>
            </p:cNvPr>
            <p:cNvSpPr/>
            <p:nvPr/>
          </p:nvSpPr>
          <p:spPr>
            <a:xfrm>
              <a:off x="5602778" y="2898985"/>
              <a:ext cx="357584" cy="483085"/>
            </a:xfrm>
            <a:custGeom>
              <a:avLst/>
              <a:gdLst/>
              <a:ahLst/>
              <a:cxnLst/>
              <a:rect l="l" t="t" r="r" b="b"/>
              <a:pathLst>
                <a:path w="6143" h="8299" extrusionOk="0">
                  <a:moveTo>
                    <a:pt x="4312" y="0"/>
                  </a:moveTo>
                  <a:lnTo>
                    <a:pt x="4190" y="41"/>
                  </a:lnTo>
                  <a:lnTo>
                    <a:pt x="4109" y="82"/>
                  </a:lnTo>
                  <a:lnTo>
                    <a:pt x="4027" y="204"/>
                  </a:lnTo>
                  <a:lnTo>
                    <a:pt x="3905" y="407"/>
                  </a:lnTo>
                  <a:lnTo>
                    <a:pt x="3865" y="651"/>
                  </a:lnTo>
                  <a:lnTo>
                    <a:pt x="3417" y="3661"/>
                  </a:lnTo>
                  <a:lnTo>
                    <a:pt x="3499" y="2888"/>
                  </a:lnTo>
                  <a:lnTo>
                    <a:pt x="3458" y="2075"/>
                  </a:lnTo>
                  <a:lnTo>
                    <a:pt x="3336" y="1302"/>
                  </a:lnTo>
                  <a:lnTo>
                    <a:pt x="3092" y="529"/>
                  </a:lnTo>
                  <a:lnTo>
                    <a:pt x="3010" y="366"/>
                  </a:lnTo>
                  <a:lnTo>
                    <a:pt x="2970" y="285"/>
                  </a:lnTo>
                  <a:lnTo>
                    <a:pt x="2888" y="244"/>
                  </a:lnTo>
                  <a:lnTo>
                    <a:pt x="2766" y="204"/>
                  </a:lnTo>
                  <a:lnTo>
                    <a:pt x="2685" y="244"/>
                  </a:lnTo>
                  <a:lnTo>
                    <a:pt x="2604" y="285"/>
                  </a:lnTo>
                  <a:lnTo>
                    <a:pt x="2522" y="366"/>
                  </a:lnTo>
                  <a:lnTo>
                    <a:pt x="2441" y="570"/>
                  </a:lnTo>
                  <a:lnTo>
                    <a:pt x="2441" y="773"/>
                  </a:lnTo>
                  <a:lnTo>
                    <a:pt x="2075" y="3417"/>
                  </a:lnTo>
                  <a:lnTo>
                    <a:pt x="2116" y="2644"/>
                  </a:lnTo>
                  <a:lnTo>
                    <a:pt x="2075" y="1912"/>
                  </a:lnTo>
                  <a:lnTo>
                    <a:pt x="1994" y="1180"/>
                  </a:lnTo>
                  <a:lnTo>
                    <a:pt x="1872" y="448"/>
                  </a:lnTo>
                  <a:lnTo>
                    <a:pt x="1790" y="244"/>
                  </a:lnTo>
                  <a:lnTo>
                    <a:pt x="1750" y="163"/>
                  </a:lnTo>
                  <a:lnTo>
                    <a:pt x="1668" y="122"/>
                  </a:lnTo>
                  <a:lnTo>
                    <a:pt x="1546" y="163"/>
                  </a:lnTo>
                  <a:lnTo>
                    <a:pt x="1465" y="204"/>
                  </a:lnTo>
                  <a:lnTo>
                    <a:pt x="1383" y="326"/>
                  </a:lnTo>
                  <a:lnTo>
                    <a:pt x="1343" y="448"/>
                  </a:lnTo>
                  <a:lnTo>
                    <a:pt x="1017" y="1302"/>
                  </a:lnTo>
                  <a:lnTo>
                    <a:pt x="773" y="2197"/>
                  </a:lnTo>
                  <a:lnTo>
                    <a:pt x="529" y="3132"/>
                  </a:lnTo>
                  <a:lnTo>
                    <a:pt x="367" y="4027"/>
                  </a:lnTo>
                  <a:lnTo>
                    <a:pt x="204" y="4963"/>
                  </a:lnTo>
                  <a:lnTo>
                    <a:pt x="82" y="5898"/>
                  </a:lnTo>
                  <a:lnTo>
                    <a:pt x="41" y="6834"/>
                  </a:lnTo>
                  <a:lnTo>
                    <a:pt x="0" y="7769"/>
                  </a:lnTo>
                  <a:lnTo>
                    <a:pt x="611" y="8013"/>
                  </a:lnTo>
                  <a:lnTo>
                    <a:pt x="1221" y="8176"/>
                  </a:lnTo>
                  <a:lnTo>
                    <a:pt x="1872" y="8298"/>
                  </a:lnTo>
                  <a:lnTo>
                    <a:pt x="4638" y="8298"/>
                  </a:lnTo>
                  <a:lnTo>
                    <a:pt x="4882" y="8257"/>
                  </a:lnTo>
                  <a:lnTo>
                    <a:pt x="5004" y="8257"/>
                  </a:lnTo>
                  <a:lnTo>
                    <a:pt x="5410" y="6427"/>
                  </a:lnTo>
                  <a:lnTo>
                    <a:pt x="5614" y="5491"/>
                  </a:lnTo>
                  <a:lnTo>
                    <a:pt x="5817" y="4597"/>
                  </a:lnTo>
                  <a:lnTo>
                    <a:pt x="5939" y="3702"/>
                  </a:lnTo>
                  <a:lnTo>
                    <a:pt x="6021" y="2766"/>
                  </a:lnTo>
                  <a:lnTo>
                    <a:pt x="6102" y="976"/>
                  </a:lnTo>
                  <a:lnTo>
                    <a:pt x="6143" y="732"/>
                  </a:lnTo>
                  <a:lnTo>
                    <a:pt x="6102" y="488"/>
                  </a:lnTo>
                  <a:lnTo>
                    <a:pt x="6021" y="366"/>
                  </a:lnTo>
                  <a:lnTo>
                    <a:pt x="5939" y="244"/>
                  </a:lnTo>
                  <a:lnTo>
                    <a:pt x="5858" y="204"/>
                  </a:lnTo>
                  <a:lnTo>
                    <a:pt x="5736" y="163"/>
                  </a:lnTo>
                  <a:lnTo>
                    <a:pt x="5654" y="163"/>
                  </a:lnTo>
                  <a:lnTo>
                    <a:pt x="5573" y="204"/>
                  </a:lnTo>
                  <a:lnTo>
                    <a:pt x="5451" y="326"/>
                  </a:lnTo>
                  <a:lnTo>
                    <a:pt x="5329" y="488"/>
                  </a:lnTo>
                  <a:lnTo>
                    <a:pt x="5248" y="732"/>
                  </a:lnTo>
                  <a:lnTo>
                    <a:pt x="5166" y="1220"/>
                  </a:lnTo>
                  <a:lnTo>
                    <a:pt x="5126" y="1587"/>
                  </a:lnTo>
                  <a:lnTo>
                    <a:pt x="4760" y="3539"/>
                  </a:lnTo>
                  <a:lnTo>
                    <a:pt x="4841" y="2766"/>
                  </a:lnTo>
                  <a:lnTo>
                    <a:pt x="4882" y="1993"/>
                  </a:lnTo>
                  <a:lnTo>
                    <a:pt x="4841" y="1220"/>
                  </a:lnTo>
                  <a:lnTo>
                    <a:pt x="4719" y="488"/>
                  </a:lnTo>
                  <a:lnTo>
                    <a:pt x="4678" y="326"/>
                  </a:lnTo>
                  <a:lnTo>
                    <a:pt x="4638" y="204"/>
                  </a:lnTo>
                  <a:lnTo>
                    <a:pt x="4556" y="82"/>
                  </a:lnTo>
                  <a:lnTo>
                    <a:pt x="44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422;p43">
              <a:extLst>
                <a:ext uri="{FF2B5EF4-FFF2-40B4-BE49-F238E27FC236}">
                  <a16:creationId xmlns:a16="http://schemas.microsoft.com/office/drawing/2014/main" id="{F707F918-2727-FB64-EC9A-4F98251723EB}"/>
                </a:ext>
              </a:extLst>
            </p:cNvPr>
            <p:cNvSpPr/>
            <p:nvPr/>
          </p:nvSpPr>
          <p:spPr>
            <a:xfrm>
              <a:off x="5593290" y="2887110"/>
              <a:ext cx="376560" cy="506776"/>
            </a:xfrm>
            <a:custGeom>
              <a:avLst/>
              <a:gdLst/>
              <a:ahLst/>
              <a:cxnLst/>
              <a:rect l="l" t="t" r="r" b="b"/>
              <a:pathLst>
                <a:path w="6469" h="8706" extrusionOk="0">
                  <a:moveTo>
                    <a:pt x="4556" y="408"/>
                  </a:moveTo>
                  <a:lnTo>
                    <a:pt x="4638" y="530"/>
                  </a:lnTo>
                  <a:lnTo>
                    <a:pt x="4719" y="733"/>
                  </a:lnTo>
                  <a:lnTo>
                    <a:pt x="4760" y="977"/>
                  </a:lnTo>
                  <a:lnTo>
                    <a:pt x="4841" y="1506"/>
                  </a:lnTo>
                  <a:lnTo>
                    <a:pt x="4841" y="1872"/>
                  </a:lnTo>
                  <a:lnTo>
                    <a:pt x="4882" y="2319"/>
                  </a:lnTo>
                  <a:lnTo>
                    <a:pt x="4841" y="2767"/>
                  </a:lnTo>
                  <a:lnTo>
                    <a:pt x="4801" y="3255"/>
                  </a:lnTo>
                  <a:lnTo>
                    <a:pt x="4719" y="3702"/>
                  </a:lnTo>
                  <a:lnTo>
                    <a:pt x="4719" y="3784"/>
                  </a:lnTo>
                  <a:lnTo>
                    <a:pt x="4760" y="3865"/>
                  </a:lnTo>
                  <a:lnTo>
                    <a:pt x="4882" y="3946"/>
                  </a:lnTo>
                  <a:lnTo>
                    <a:pt x="4963" y="3946"/>
                  </a:lnTo>
                  <a:lnTo>
                    <a:pt x="5004" y="3906"/>
                  </a:lnTo>
                  <a:lnTo>
                    <a:pt x="5045" y="3865"/>
                  </a:lnTo>
                  <a:lnTo>
                    <a:pt x="5085" y="3784"/>
                  </a:lnTo>
                  <a:lnTo>
                    <a:pt x="5289" y="2807"/>
                  </a:lnTo>
                  <a:lnTo>
                    <a:pt x="5492" y="1791"/>
                  </a:lnTo>
                  <a:lnTo>
                    <a:pt x="5533" y="1262"/>
                  </a:lnTo>
                  <a:lnTo>
                    <a:pt x="5614" y="1018"/>
                  </a:lnTo>
                  <a:lnTo>
                    <a:pt x="5695" y="774"/>
                  </a:lnTo>
                  <a:lnTo>
                    <a:pt x="5736" y="652"/>
                  </a:lnTo>
                  <a:lnTo>
                    <a:pt x="5777" y="570"/>
                  </a:lnTo>
                  <a:lnTo>
                    <a:pt x="5899" y="570"/>
                  </a:lnTo>
                  <a:lnTo>
                    <a:pt x="5980" y="611"/>
                  </a:lnTo>
                  <a:lnTo>
                    <a:pt x="6062" y="692"/>
                  </a:lnTo>
                  <a:lnTo>
                    <a:pt x="6102" y="814"/>
                  </a:lnTo>
                  <a:lnTo>
                    <a:pt x="6102" y="1099"/>
                  </a:lnTo>
                  <a:lnTo>
                    <a:pt x="6062" y="1628"/>
                  </a:lnTo>
                  <a:lnTo>
                    <a:pt x="5980" y="2685"/>
                  </a:lnTo>
                  <a:lnTo>
                    <a:pt x="5939" y="3743"/>
                  </a:lnTo>
                  <a:lnTo>
                    <a:pt x="5777" y="4801"/>
                  </a:lnTo>
                  <a:lnTo>
                    <a:pt x="5573" y="5858"/>
                  </a:lnTo>
                  <a:lnTo>
                    <a:pt x="5085" y="7973"/>
                  </a:lnTo>
                  <a:lnTo>
                    <a:pt x="5045" y="8095"/>
                  </a:lnTo>
                  <a:lnTo>
                    <a:pt x="5004" y="8217"/>
                  </a:lnTo>
                  <a:lnTo>
                    <a:pt x="5004" y="8299"/>
                  </a:lnTo>
                  <a:lnTo>
                    <a:pt x="4597" y="8339"/>
                  </a:lnTo>
                  <a:lnTo>
                    <a:pt x="2523" y="8339"/>
                  </a:lnTo>
                  <a:lnTo>
                    <a:pt x="1913" y="8299"/>
                  </a:lnTo>
                  <a:lnTo>
                    <a:pt x="1384" y="8177"/>
                  </a:lnTo>
                  <a:lnTo>
                    <a:pt x="814" y="8014"/>
                  </a:lnTo>
                  <a:lnTo>
                    <a:pt x="371" y="7843"/>
                  </a:lnTo>
                  <a:lnTo>
                    <a:pt x="371" y="7843"/>
                  </a:lnTo>
                  <a:lnTo>
                    <a:pt x="408" y="6631"/>
                  </a:lnTo>
                  <a:lnTo>
                    <a:pt x="530" y="5248"/>
                  </a:lnTo>
                  <a:lnTo>
                    <a:pt x="774" y="3906"/>
                  </a:lnTo>
                  <a:lnTo>
                    <a:pt x="1058" y="2604"/>
                  </a:lnTo>
                  <a:lnTo>
                    <a:pt x="1465" y="1343"/>
                  </a:lnTo>
                  <a:lnTo>
                    <a:pt x="1546" y="1018"/>
                  </a:lnTo>
                  <a:lnTo>
                    <a:pt x="1668" y="692"/>
                  </a:lnTo>
                  <a:lnTo>
                    <a:pt x="1750" y="570"/>
                  </a:lnTo>
                  <a:lnTo>
                    <a:pt x="1791" y="530"/>
                  </a:lnTo>
                  <a:lnTo>
                    <a:pt x="1831" y="570"/>
                  </a:lnTo>
                  <a:lnTo>
                    <a:pt x="1872" y="733"/>
                  </a:lnTo>
                  <a:lnTo>
                    <a:pt x="1872" y="855"/>
                  </a:lnTo>
                  <a:lnTo>
                    <a:pt x="1994" y="1547"/>
                  </a:lnTo>
                  <a:lnTo>
                    <a:pt x="2075" y="2238"/>
                  </a:lnTo>
                  <a:lnTo>
                    <a:pt x="2075" y="2930"/>
                  </a:lnTo>
                  <a:lnTo>
                    <a:pt x="2075" y="3621"/>
                  </a:lnTo>
                  <a:lnTo>
                    <a:pt x="2075" y="3702"/>
                  </a:lnTo>
                  <a:lnTo>
                    <a:pt x="2116" y="3743"/>
                  </a:lnTo>
                  <a:lnTo>
                    <a:pt x="2197" y="3784"/>
                  </a:lnTo>
                  <a:lnTo>
                    <a:pt x="2238" y="3784"/>
                  </a:lnTo>
                  <a:lnTo>
                    <a:pt x="2360" y="3743"/>
                  </a:lnTo>
                  <a:lnTo>
                    <a:pt x="2401" y="3702"/>
                  </a:lnTo>
                  <a:lnTo>
                    <a:pt x="2441" y="3621"/>
                  </a:lnTo>
                  <a:lnTo>
                    <a:pt x="2645" y="1953"/>
                  </a:lnTo>
                  <a:lnTo>
                    <a:pt x="2767" y="1140"/>
                  </a:lnTo>
                  <a:lnTo>
                    <a:pt x="2767" y="977"/>
                  </a:lnTo>
                  <a:lnTo>
                    <a:pt x="2807" y="774"/>
                  </a:lnTo>
                  <a:lnTo>
                    <a:pt x="2848" y="692"/>
                  </a:lnTo>
                  <a:lnTo>
                    <a:pt x="2929" y="652"/>
                  </a:lnTo>
                  <a:lnTo>
                    <a:pt x="3011" y="652"/>
                  </a:lnTo>
                  <a:lnTo>
                    <a:pt x="3051" y="692"/>
                  </a:lnTo>
                  <a:lnTo>
                    <a:pt x="3092" y="774"/>
                  </a:lnTo>
                  <a:lnTo>
                    <a:pt x="3214" y="1140"/>
                  </a:lnTo>
                  <a:lnTo>
                    <a:pt x="3296" y="1547"/>
                  </a:lnTo>
                  <a:lnTo>
                    <a:pt x="3377" y="1913"/>
                  </a:lnTo>
                  <a:lnTo>
                    <a:pt x="3418" y="2319"/>
                  </a:lnTo>
                  <a:lnTo>
                    <a:pt x="3458" y="3092"/>
                  </a:lnTo>
                  <a:lnTo>
                    <a:pt x="3421" y="3803"/>
                  </a:lnTo>
                  <a:lnTo>
                    <a:pt x="3418" y="3824"/>
                  </a:lnTo>
                  <a:lnTo>
                    <a:pt x="3420" y="3825"/>
                  </a:lnTo>
                  <a:lnTo>
                    <a:pt x="3420" y="3825"/>
                  </a:lnTo>
                  <a:lnTo>
                    <a:pt x="3418" y="3865"/>
                  </a:lnTo>
                  <a:lnTo>
                    <a:pt x="3418" y="3946"/>
                  </a:lnTo>
                  <a:lnTo>
                    <a:pt x="3458" y="3987"/>
                  </a:lnTo>
                  <a:lnTo>
                    <a:pt x="3580" y="4068"/>
                  </a:lnTo>
                  <a:lnTo>
                    <a:pt x="3702" y="4028"/>
                  </a:lnTo>
                  <a:lnTo>
                    <a:pt x="3743" y="3987"/>
                  </a:lnTo>
                  <a:lnTo>
                    <a:pt x="3784" y="3946"/>
                  </a:lnTo>
                  <a:lnTo>
                    <a:pt x="4028" y="2116"/>
                  </a:lnTo>
                  <a:lnTo>
                    <a:pt x="4190" y="1180"/>
                  </a:lnTo>
                  <a:lnTo>
                    <a:pt x="4231" y="733"/>
                  </a:lnTo>
                  <a:lnTo>
                    <a:pt x="4312" y="530"/>
                  </a:lnTo>
                  <a:lnTo>
                    <a:pt x="4353" y="448"/>
                  </a:lnTo>
                  <a:lnTo>
                    <a:pt x="4434" y="408"/>
                  </a:lnTo>
                  <a:close/>
                  <a:moveTo>
                    <a:pt x="4434" y="1"/>
                  </a:moveTo>
                  <a:lnTo>
                    <a:pt x="4312" y="42"/>
                  </a:lnTo>
                  <a:lnTo>
                    <a:pt x="4150" y="123"/>
                  </a:lnTo>
                  <a:lnTo>
                    <a:pt x="4028" y="286"/>
                  </a:lnTo>
                  <a:lnTo>
                    <a:pt x="3906" y="489"/>
                  </a:lnTo>
                  <a:lnTo>
                    <a:pt x="3865" y="733"/>
                  </a:lnTo>
                  <a:lnTo>
                    <a:pt x="3824" y="977"/>
                  </a:lnTo>
                  <a:lnTo>
                    <a:pt x="3784" y="1424"/>
                  </a:lnTo>
                  <a:lnTo>
                    <a:pt x="3726" y="1800"/>
                  </a:lnTo>
                  <a:lnTo>
                    <a:pt x="3621" y="1343"/>
                  </a:lnTo>
                  <a:lnTo>
                    <a:pt x="3499" y="855"/>
                  </a:lnTo>
                  <a:lnTo>
                    <a:pt x="3418" y="692"/>
                  </a:lnTo>
                  <a:lnTo>
                    <a:pt x="3377" y="489"/>
                  </a:lnTo>
                  <a:lnTo>
                    <a:pt x="3255" y="367"/>
                  </a:lnTo>
                  <a:lnTo>
                    <a:pt x="3092" y="245"/>
                  </a:lnTo>
                  <a:lnTo>
                    <a:pt x="2848" y="245"/>
                  </a:lnTo>
                  <a:lnTo>
                    <a:pt x="2685" y="286"/>
                  </a:lnTo>
                  <a:lnTo>
                    <a:pt x="2563" y="448"/>
                  </a:lnTo>
                  <a:lnTo>
                    <a:pt x="2482" y="611"/>
                  </a:lnTo>
                  <a:lnTo>
                    <a:pt x="2441" y="814"/>
                  </a:lnTo>
                  <a:lnTo>
                    <a:pt x="2401" y="1058"/>
                  </a:lnTo>
                  <a:lnTo>
                    <a:pt x="2360" y="1424"/>
                  </a:lnTo>
                  <a:lnTo>
                    <a:pt x="2359" y="1435"/>
                  </a:lnTo>
                  <a:lnTo>
                    <a:pt x="2319" y="1140"/>
                  </a:lnTo>
                  <a:lnTo>
                    <a:pt x="2238" y="652"/>
                  </a:lnTo>
                  <a:lnTo>
                    <a:pt x="2157" y="408"/>
                  </a:lnTo>
                  <a:lnTo>
                    <a:pt x="2075" y="326"/>
                  </a:lnTo>
                  <a:lnTo>
                    <a:pt x="1994" y="245"/>
                  </a:lnTo>
                  <a:lnTo>
                    <a:pt x="1913" y="164"/>
                  </a:lnTo>
                  <a:lnTo>
                    <a:pt x="1668" y="164"/>
                  </a:lnTo>
                  <a:lnTo>
                    <a:pt x="1506" y="286"/>
                  </a:lnTo>
                  <a:lnTo>
                    <a:pt x="1384" y="448"/>
                  </a:lnTo>
                  <a:lnTo>
                    <a:pt x="1262" y="692"/>
                  </a:lnTo>
                  <a:lnTo>
                    <a:pt x="1180" y="977"/>
                  </a:lnTo>
                  <a:lnTo>
                    <a:pt x="1018" y="1547"/>
                  </a:lnTo>
                  <a:lnTo>
                    <a:pt x="652" y="2767"/>
                  </a:lnTo>
                  <a:lnTo>
                    <a:pt x="367" y="3946"/>
                  </a:lnTo>
                  <a:lnTo>
                    <a:pt x="163" y="5167"/>
                  </a:lnTo>
                  <a:lnTo>
                    <a:pt x="41" y="6590"/>
                  </a:lnTo>
                  <a:lnTo>
                    <a:pt x="3" y="7890"/>
                  </a:lnTo>
                  <a:lnTo>
                    <a:pt x="3" y="7890"/>
                  </a:lnTo>
                  <a:lnTo>
                    <a:pt x="1" y="7892"/>
                  </a:lnTo>
                  <a:lnTo>
                    <a:pt x="1" y="7973"/>
                  </a:lnTo>
                  <a:lnTo>
                    <a:pt x="1" y="8055"/>
                  </a:lnTo>
                  <a:lnTo>
                    <a:pt x="41" y="8095"/>
                  </a:lnTo>
                  <a:lnTo>
                    <a:pt x="41" y="8095"/>
                  </a:lnTo>
                  <a:lnTo>
                    <a:pt x="41" y="8095"/>
                  </a:lnTo>
                  <a:lnTo>
                    <a:pt x="82" y="8136"/>
                  </a:lnTo>
                  <a:lnTo>
                    <a:pt x="148" y="8161"/>
                  </a:lnTo>
                  <a:lnTo>
                    <a:pt x="148" y="8161"/>
                  </a:lnTo>
                  <a:lnTo>
                    <a:pt x="163" y="8177"/>
                  </a:lnTo>
                  <a:lnTo>
                    <a:pt x="174" y="8171"/>
                  </a:lnTo>
                  <a:lnTo>
                    <a:pt x="174" y="8171"/>
                  </a:lnTo>
                  <a:lnTo>
                    <a:pt x="611" y="8339"/>
                  </a:lnTo>
                  <a:lnTo>
                    <a:pt x="1140" y="8502"/>
                  </a:lnTo>
                  <a:lnTo>
                    <a:pt x="1668" y="8624"/>
                  </a:lnTo>
                  <a:lnTo>
                    <a:pt x="2197" y="8706"/>
                  </a:lnTo>
                  <a:lnTo>
                    <a:pt x="4841" y="8706"/>
                  </a:lnTo>
                  <a:lnTo>
                    <a:pt x="5045" y="8665"/>
                  </a:lnTo>
                  <a:lnTo>
                    <a:pt x="5248" y="8624"/>
                  </a:lnTo>
                  <a:lnTo>
                    <a:pt x="5289" y="8543"/>
                  </a:lnTo>
                  <a:lnTo>
                    <a:pt x="5329" y="8461"/>
                  </a:lnTo>
                  <a:lnTo>
                    <a:pt x="5655" y="7241"/>
                  </a:lnTo>
                  <a:lnTo>
                    <a:pt x="5899" y="6062"/>
                  </a:lnTo>
                  <a:lnTo>
                    <a:pt x="6143" y="4882"/>
                  </a:lnTo>
                  <a:lnTo>
                    <a:pt x="6306" y="3702"/>
                  </a:lnTo>
                  <a:lnTo>
                    <a:pt x="6387" y="2482"/>
                  </a:lnTo>
                  <a:lnTo>
                    <a:pt x="6468" y="1262"/>
                  </a:lnTo>
                  <a:lnTo>
                    <a:pt x="6468" y="1018"/>
                  </a:lnTo>
                  <a:lnTo>
                    <a:pt x="6468" y="774"/>
                  </a:lnTo>
                  <a:lnTo>
                    <a:pt x="6387" y="530"/>
                  </a:lnTo>
                  <a:lnTo>
                    <a:pt x="6346" y="448"/>
                  </a:lnTo>
                  <a:lnTo>
                    <a:pt x="6265" y="326"/>
                  </a:lnTo>
                  <a:lnTo>
                    <a:pt x="6102" y="245"/>
                  </a:lnTo>
                  <a:lnTo>
                    <a:pt x="5980" y="204"/>
                  </a:lnTo>
                  <a:lnTo>
                    <a:pt x="5817" y="164"/>
                  </a:lnTo>
                  <a:lnTo>
                    <a:pt x="5655" y="245"/>
                  </a:lnTo>
                  <a:lnTo>
                    <a:pt x="5533" y="326"/>
                  </a:lnTo>
                  <a:lnTo>
                    <a:pt x="5411" y="448"/>
                  </a:lnTo>
                  <a:lnTo>
                    <a:pt x="5329" y="611"/>
                  </a:lnTo>
                  <a:lnTo>
                    <a:pt x="5289" y="774"/>
                  </a:lnTo>
                  <a:lnTo>
                    <a:pt x="5207" y="1099"/>
                  </a:lnTo>
                  <a:lnTo>
                    <a:pt x="5186" y="1270"/>
                  </a:lnTo>
                  <a:lnTo>
                    <a:pt x="5167" y="1018"/>
                  </a:lnTo>
                  <a:lnTo>
                    <a:pt x="5045" y="530"/>
                  </a:lnTo>
                  <a:lnTo>
                    <a:pt x="4963" y="326"/>
                  </a:lnTo>
                  <a:lnTo>
                    <a:pt x="4882" y="164"/>
                  </a:lnTo>
                  <a:lnTo>
                    <a:pt x="4760" y="82"/>
                  </a:lnTo>
                  <a:lnTo>
                    <a:pt x="45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423;p43">
              <a:extLst>
                <a:ext uri="{FF2B5EF4-FFF2-40B4-BE49-F238E27FC236}">
                  <a16:creationId xmlns:a16="http://schemas.microsoft.com/office/drawing/2014/main" id="{81FCDE3F-4B8A-D892-AD9A-BF02964830FA}"/>
                </a:ext>
              </a:extLst>
            </p:cNvPr>
            <p:cNvSpPr/>
            <p:nvPr/>
          </p:nvSpPr>
          <p:spPr>
            <a:xfrm>
              <a:off x="7229398" y="2150754"/>
              <a:ext cx="350541" cy="528081"/>
            </a:xfrm>
            <a:custGeom>
              <a:avLst/>
              <a:gdLst/>
              <a:ahLst/>
              <a:cxnLst/>
              <a:rect l="l" t="t" r="r" b="b"/>
              <a:pathLst>
                <a:path w="6022" h="9072" extrusionOk="0">
                  <a:moveTo>
                    <a:pt x="4069" y="1"/>
                  </a:moveTo>
                  <a:lnTo>
                    <a:pt x="3987" y="41"/>
                  </a:lnTo>
                  <a:lnTo>
                    <a:pt x="3906" y="82"/>
                  </a:lnTo>
                  <a:lnTo>
                    <a:pt x="3825" y="245"/>
                  </a:lnTo>
                  <a:lnTo>
                    <a:pt x="3784" y="448"/>
                  </a:lnTo>
                  <a:lnTo>
                    <a:pt x="3825" y="692"/>
                  </a:lnTo>
                  <a:lnTo>
                    <a:pt x="3906" y="1180"/>
                  </a:lnTo>
                  <a:lnTo>
                    <a:pt x="3947" y="1546"/>
                  </a:lnTo>
                  <a:lnTo>
                    <a:pt x="4231" y="3539"/>
                  </a:lnTo>
                  <a:lnTo>
                    <a:pt x="4109" y="2767"/>
                  </a:lnTo>
                  <a:lnTo>
                    <a:pt x="3865" y="2034"/>
                  </a:lnTo>
                  <a:lnTo>
                    <a:pt x="3580" y="1302"/>
                  </a:lnTo>
                  <a:lnTo>
                    <a:pt x="3214" y="611"/>
                  </a:lnTo>
                  <a:lnTo>
                    <a:pt x="3133" y="489"/>
                  </a:lnTo>
                  <a:lnTo>
                    <a:pt x="3052" y="367"/>
                  </a:lnTo>
                  <a:lnTo>
                    <a:pt x="2930" y="285"/>
                  </a:lnTo>
                  <a:lnTo>
                    <a:pt x="2686" y="285"/>
                  </a:lnTo>
                  <a:lnTo>
                    <a:pt x="2564" y="367"/>
                  </a:lnTo>
                  <a:lnTo>
                    <a:pt x="2482" y="448"/>
                  </a:lnTo>
                  <a:lnTo>
                    <a:pt x="2442" y="570"/>
                  </a:lnTo>
                  <a:lnTo>
                    <a:pt x="2442" y="814"/>
                  </a:lnTo>
                  <a:lnTo>
                    <a:pt x="2482" y="1058"/>
                  </a:lnTo>
                  <a:lnTo>
                    <a:pt x="3052" y="4068"/>
                  </a:lnTo>
                  <a:lnTo>
                    <a:pt x="2808" y="3295"/>
                  </a:lnTo>
                  <a:lnTo>
                    <a:pt x="2523" y="2563"/>
                  </a:lnTo>
                  <a:lnTo>
                    <a:pt x="2157" y="1872"/>
                  </a:lnTo>
                  <a:lnTo>
                    <a:pt x="1709" y="1221"/>
                  </a:lnTo>
                  <a:lnTo>
                    <a:pt x="1547" y="1058"/>
                  </a:lnTo>
                  <a:lnTo>
                    <a:pt x="1465" y="1017"/>
                  </a:lnTo>
                  <a:lnTo>
                    <a:pt x="1384" y="977"/>
                  </a:lnTo>
                  <a:lnTo>
                    <a:pt x="1303" y="1017"/>
                  </a:lnTo>
                  <a:lnTo>
                    <a:pt x="1221" y="1058"/>
                  </a:lnTo>
                  <a:lnTo>
                    <a:pt x="1140" y="1139"/>
                  </a:lnTo>
                  <a:lnTo>
                    <a:pt x="1099" y="1262"/>
                  </a:lnTo>
                  <a:lnTo>
                    <a:pt x="1099" y="1465"/>
                  </a:lnTo>
                  <a:lnTo>
                    <a:pt x="1140" y="1628"/>
                  </a:lnTo>
                  <a:lnTo>
                    <a:pt x="1669" y="4272"/>
                  </a:lnTo>
                  <a:lnTo>
                    <a:pt x="1465" y="3539"/>
                  </a:lnTo>
                  <a:lnTo>
                    <a:pt x="1181" y="2848"/>
                  </a:lnTo>
                  <a:lnTo>
                    <a:pt x="855" y="2156"/>
                  </a:lnTo>
                  <a:lnTo>
                    <a:pt x="489" y="1506"/>
                  </a:lnTo>
                  <a:lnTo>
                    <a:pt x="367" y="1384"/>
                  </a:lnTo>
                  <a:lnTo>
                    <a:pt x="286" y="1302"/>
                  </a:lnTo>
                  <a:lnTo>
                    <a:pt x="204" y="1302"/>
                  </a:lnTo>
                  <a:lnTo>
                    <a:pt x="123" y="1343"/>
                  </a:lnTo>
                  <a:lnTo>
                    <a:pt x="42" y="1424"/>
                  </a:lnTo>
                  <a:lnTo>
                    <a:pt x="1" y="1546"/>
                  </a:lnTo>
                  <a:lnTo>
                    <a:pt x="1" y="1668"/>
                  </a:lnTo>
                  <a:lnTo>
                    <a:pt x="1" y="2645"/>
                  </a:lnTo>
                  <a:lnTo>
                    <a:pt x="42" y="3580"/>
                  </a:lnTo>
                  <a:lnTo>
                    <a:pt x="123" y="4516"/>
                  </a:lnTo>
                  <a:lnTo>
                    <a:pt x="245" y="5410"/>
                  </a:lnTo>
                  <a:lnTo>
                    <a:pt x="408" y="6346"/>
                  </a:lnTo>
                  <a:lnTo>
                    <a:pt x="611" y="7282"/>
                  </a:lnTo>
                  <a:lnTo>
                    <a:pt x="855" y="8176"/>
                  </a:lnTo>
                  <a:lnTo>
                    <a:pt x="1140" y="9071"/>
                  </a:lnTo>
                  <a:lnTo>
                    <a:pt x="1791" y="9071"/>
                  </a:lnTo>
                  <a:lnTo>
                    <a:pt x="2442" y="9031"/>
                  </a:lnTo>
                  <a:lnTo>
                    <a:pt x="3052" y="8949"/>
                  </a:lnTo>
                  <a:lnTo>
                    <a:pt x="3662" y="8746"/>
                  </a:lnTo>
                  <a:lnTo>
                    <a:pt x="4923" y="8339"/>
                  </a:lnTo>
                  <a:lnTo>
                    <a:pt x="5696" y="8054"/>
                  </a:lnTo>
                  <a:lnTo>
                    <a:pt x="5899" y="7932"/>
                  </a:lnTo>
                  <a:lnTo>
                    <a:pt x="6021" y="7892"/>
                  </a:lnTo>
                  <a:lnTo>
                    <a:pt x="5818" y="6021"/>
                  </a:lnTo>
                  <a:lnTo>
                    <a:pt x="5696" y="5085"/>
                  </a:lnTo>
                  <a:lnTo>
                    <a:pt x="5574" y="4150"/>
                  </a:lnTo>
                  <a:lnTo>
                    <a:pt x="5411" y="3255"/>
                  </a:lnTo>
                  <a:lnTo>
                    <a:pt x="5167" y="2400"/>
                  </a:lnTo>
                  <a:lnTo>
                    <a:pt x="4679" y="651"/>
                  </a:lnTo>
                  <a:lnTo>
                    <a:pt x="4597" y="407"/>
                  </a:lnTo>
                  <a:lnTo>
                    <a:pt x="4516" y="163"/>
                  </a:lnTo>
                  <a:lnTo>
                    <a:pt x="4394" y="82"/>
                  </a:lnTo>
                  <a:lnTo>
                    <a:pt x="4313" y="41"/>
                  </a:lnTo>
                  <a:lnTo>
                    <a:pt x="41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424;p43">
              <a:extLst>
                <a:ext uri="{FF2B5EF4-FFF2-40B4-BE49-F238E27FC236}">
                  <a16:creationId xmlns:a16="http://schemas.microsoft.com/office/drawing/2014/main" id="{76E05065-0AB9-2381-7DF1-697DE7AEFDF9}"/>
                </a:ext>
              </a:extLst>
            </p:cNvPr>
            <p:cNvSpPr/>
            <p:nvPr/>
          </p:nvSpPr>
          <p:spPr>
            <a:xfrm>
              <a:off x="7217582" y="2138937"/>
              <a:ext cx="371787" cy="551714"/>
            </a:xfrm>
            <a:custGeom>
              <a:avLst/>
              <a:gdLst/>
              <a:ahLst/>
              <a:cxnLst/>
              <a:rect l="l" t="t" r="r" b="b"/>
              <a:pathLst>
                <a:path w="6387" h="9478" extrusionOk="0">
                  <a:moveTo>
                    <a:pt x="4353" y="366"/>
                  </a:moveTo>
                  <a:lnTo>
                    <a:pt x="4475" y="407"/>
                  </a:lnTo>
                  <a:lnTo>
                    <a:pt x="4597" y="529"/>
                  </a:lnTo>
                  <a:lnTo>
                    <a:pt x="4678" y="732"/>
                  </a:lnTo>
                  <a:lnTo>
                    <a:pt x="4760" y="1017"/>
                  </a:lnTo>
                  <a:lnTo>
                    <a:pt x="4882" y="1465"/>
                  </a:lnTo>
                  <a:lnTo>
                    <a:pt x="5166" y="2522"/>
                  </a:lnTo>
                  <a:lnTo>
                    <a:pt x="5411" y="3539"/>
                  </a:lnTo>
                  <a:lnTo>
                    <a:pt x="5614" y="4597"/>
                  </a:lnTo>
                  <a:lnTo>
                    <a:pt x="5777" y="5613"/>
                  </a:lnTo>
                  <a:lnTo>
                    <a:pt x="5980" y="7729"/>
                  </a:lnTo>
                  <a:lnTo>
                    <a:pt x="5980" y="7932"/>
                  </a:lnTo>
                  <a:lnTo>
                    <a:pt x="6021" y="7973"/>
                  </a:lnTo>
                  <a:lnTo>
                    <a:pt x="6041" y="7973"/>
                  </a:lnTo>
                  <a:lnTo>
                    <a:pt x="5980" y="8013"/>
                  </a:lnTo>
                  <a:lnTo>
                    <a:pt x="5614" y="8135"/>
                  </a:lnTo>
                  <a:lnTo>
                    <a:pt x="4556" y="8542"/>
                  </a:lnTo>
                  <a:lnTo>
                    <a:pt x="3661" y="8827"/>
                  </a:lnTo>
                  <a:lnTo>
                    <a:pt x="3092" y="8990"/>
                  </a:lnTo>
                  <a:lnTo>
                    <a:pt x="2523" y="9071"/>
                  </a:lnTo>
                  <a:lnTo>
                    <a:pt x="1953" y="9112"/>
                  </a:lnTo>
                  <a:lnTo>
                    <a:pt x="1512" y="9082"/>
                  </a:lnTo>
                  <a:lnTo>
                    <a:pt x="1512" y="9082"/>
                  </a:lnTo>
                  <a:lnTo>
                    <a:pt x="1140" y="7891"/>
                  </a:lnTo>
                  <a:lnTo>
                    <a:pt x="814" y="6549"/>
                  </a:lnTo>
                  <a:lnTo>
                    <a:pt x="570" y="5207"/>
                  </a:lnTo>
                  <a:lnTo>
                    <a:pt x="448" y="3864"/>
                  </a:lnTo>
                  <a:lnTo>
                    <a:pt x="367" y="2481"/>
                  </a:lnTo>
                  <a:lnTo>
                    <a:pt x="367" y="2156"/>
                  </a:lnTo>
                  <a:lnTo>
                    <a:pt x="407" y="1831"/>
                  </a:lnTo>
                  <a:lnTo>
                    <a:pt x="407" y="1749"/>
                  </a:lnTo>
                  <a:lnTo>
                    <a:pt x="448" y="1749"/>
                  </a:lnTo>
                  <a:lnTo>
                    <a:pt x="529" y="1831"/>
                  </a:lnTo>
                  <a:lnTo>
                    <a:pt x="692" y="2075"/>
                  </a:lnTo>
                  <a:lnTo>
                    <a:pt x="977" y="2644"/>
                  </a:lnTo>
                  <a:lnTo>
                    <a:pt x="1262" y="3254"/>
                  </a:lnTo>
                  <a:lnTo>
                    <a:pt x="1506" y="3864"/>
                  </a:lnTo>
                  <a:lnTo>
                    <a:pt x="1709" y="4515"/>
                  </a:lnTo>
                  <a:lnTo>
                    <a:pt x="1750" y="4597"/>
                  </a:lnTo>
                  <a:lnTo>
                    <a:pt x="1790" y="4637"/>
                  </a:lnTo>
                  <a:lnTo>
                    <a:pt x="1912" y="4637"/>
                  </a:lnTo>
                  <a:lnTo>
                    <a:pt x="1994" y="4597"/>
                  </a:lnTo>
                  <a:lnTo>
                    <a:pt x="2034" y="4556"/>
                  </a:lnTo>
                  <a:lnTo>
                    <a:pt x="2075" y="4475"/>
                  </a:lnTo>
                  <a:lnTo>
                    <a:pt x="2075" y="4393"/>
                  </a:lnTo>
                  <a:lnTo>
                    <a:pt x="1709" y="2725"/>
                  </a:lnTo>
                  <a:lnTo>
                    <a:pt x="1546" y="1871"/>
                  </a:lnTo>
                  <a:lnTo>
                    <a:pt x="1465" y="1668"/>
                  </a:lnTo>
                  <a:lnTo>
                    <a:pt x="1465" y="1587"/>
                  </a:lnTo>
                  <a:lnTo>
                    <a:pt x="1506" y="1465"/>
                  </a:lnTo>
                  <a:lnTo>
                    <a:pt x="1546" y="1424"/>
                  </a:lnTo>
                  <a:lnTo>
                    <a:pt x="1587" y="1383"/>
                  </a:lnTo>
                  <a:lnTo>
                    <a:pt x="1668" y="1424"/>
                  </a:lnTo>
                  <a:lnTo>
                    <a:pt x="1790" y="1587"/>
                  </a:lnTo>
                  <a:lnTo>
                    <a:pt x="2238" y="2197"/>
                  </a:lnTo>
                  <a:lnTo>
                    <a:pt x="2563" y="2888"/>
                  </a:lnTo>
                  <a:lnTo>
                    <a:pt x="2848" y="3580"/>
                  </a:lnTo>
                  <a:lnTo>
                    <a:pt x="3051" y="4312"/>
                  </a:lnTo>
                  <a:lnTo>
                    <a:pt x="3092" y="4393"/>
                  </a:lnTo>
                  <a:lnTo>
                    <a:pt x="3133" y="4434"/>
                  </a:lnTo>
                  <a:lnTo>
                    <a:pt x="3214" y="4475"/>
                  </a:lnTo>
                  <a:lnTo>
                    <a:pt x="3255" y="4434"/>
                  </a:lnTo>
                  <a:lnTo>
                    <a:pt x="3377" y="4393"/>
                  </a:lnTo>
                  <a:lnTo>
                    <a:pt x="3417" y="4312"/>
                  </a:lnTo>
                  <a:lnTo>
                    <a:pt x="3417" y="4230"/>
                  </a:lnTo>
                  <a:lnTo>
                    <a:pt x="3051" y="2359"/>
                  </a:lnTo>
                  <a:lnTo>
                    <a:pt x="2889" y="1465"/>
                  </a:lnTo>
                  <a:lnTo>
                    <a:pt x="2848" y="1261"/>
                  </a:lnTo>
                  <a:lnTo>
                    <a:pt x="2807" y="936"/>
                  </a:lnTo>
                  <a:lnTo>
                    <a:pt x="2848" y="814"/>
                  </a:lnTo>
                  <a:lnTo>
                    <a:pt x="2889" y="732"/>
                  </a:lnTo>
                  <a:lnTo>
                    <a:pt x="2970" y="651"/>
                  </a:lnTo>
                  <a:lnTo>
                    <a:pt x="3092" y="692"/>
                  </a:lnTo>
                  <a:lnTo>
                    <a:pt x="3133" y="732"/>
                  </a:lnTo>
                  <a:lnTo>
                    <a:pt x="3214" y="814"/>
                  </a:lnTo>
                  <a:lnTo>
                    <a:pt x="3295" y="976"/>
                  </a:lnTo>
                  <a:lnTo>
                    <a:pt x="3499" y="1342"/>
                  </a:lnTo>
                  <a:lnTo>
                    <a:pt x="3824" y="2115"/>
                  </a:lnTo>
                  <a:lnTo>
                    <a:pt x="4109" y="2929"/>
                  </a:lnTo>
                  <a:lnTo>
                    <a:pt x="4272" y="3783"/>
                  </a:lnTo>
                  <a:lnTo>
                    <a:pt x="4272" y="3864"/>
                  </a:lnTo>
                  <a:lnTo>
                    <a:pt x="4353" y="3905"/>
                  </a:lnTo>
                  <a:lnTo>
                    <a:pt x="4475" y="3905"/>
                  </a:lnTo>
                  <a:lnTo>
                    <a:pt x="4597" y="3824"/>
                  </a:lnTo>
                  <a:lnTo>
                    <a:pt x="4638" y="3742"/>
                  </a:lnTo>
                  <a:lnTo>
                    <a:pt x="4638" y="3661"/>
                  </a:lnTo>
                  <a:lnTo>
                    <a:pt x="4475" y="2644"/>
                  </a:lnTo>
                  <a:lnTo>
                    <a:pt x="4312" y="1627"/>
                  </a:lnTo>
                  <a:lnTo>
                    <a:pt x="4231" y="1139"/>
                  </a:lnTo>
                  <a:lnTo>
                    <a:pt x="4190" y="854"/>
                  </a:lnTo>
                  <a:lnTo>
                    <a:pt x="4190" y="610"/>
                  </a:lnTo>
                  <a:lnTo>
                    <a:pt x="4231" y="448"/>
                  </a:lnTo>
                  <a:lnTo>
                    <a:pt x="4353" y="366"/>
                  </a:lnTo>
                  <a:close/>
                  <a:moveTo>
                    <a:pt x="4312" y="0"/>
                  </a:moveTo>
                  <a:lnTo>
                    <a:pt x="4150" y="41"/>
                  </a:lnTo>
                  <a:lnTo>
                    <a:pt x="3987" y="122"/>
                  </a:lnTo>
                  <a:lnTo>
                    <a:pt x="3906" y="285"/>
                  </a:lnTo>
                  <a:lnTo>
                    <a:pt x="3824" y="448"/>
                  </a:lnTo>
                  <a:lnTo>
                    <a:pt x="3824" y="610"/>
                  </a:lnTo>
                  <a:lnTo>
                    <a:pt x="3824" y="773"/>
                  </a:lnTo>
                  <a:lnTo>
                    <a:pt x="3865" y="1139"/>
                  </a:lnTo>
                  <a:lnTo>
                    <a:pt x="3880" y="1263"/>
                  </a:lnTo>
                  <a:lnTo>
                    <a:pt x="3824" y="1139"/>
                  </a:lnTo>
                  <a:lnTo>
                    <a:pt x="3539" y="692"/>
                  </a:lnTo>
                  <a:lnTo>
                    <a:pt x="3417" y="529"/>
                  </a:lnTo>
                  <a:lnTo>
                    <a:pt x="3295" y="407"/>
                  </a:lnTo>
                  <a:lnTo>
                    <a:pt x="3133" y="326"/>
                  </a:lnTo>
                  <a:lnTo>
                    <a:pt x="2929" y="285"/>
                  </a:lnTo>
                  <a:lnTo>
                    <a:pt x="2807" y="326"/>
                  </a:lnTo>
                  <a:lnTo>
                    <a:pt x="2685" y="366"/>
                  </a:lnTo>
                  <a:lnTo>
                    <a:pt x="2604" y="448"/>
                  </a:lnTo>
                  <a:lnTo>
                    <a:pt x="2563" y="529"/>
                  </a:lnTo>
                  <a:lnTo>
                    <a:pt x="2482" y="732"/>
                  </a:lnTo>
                  <a:lnTo>
                    <a:pt x="2441" y="936"/>
                  </a:lnTo>
                  <a:lnTo>
                    <a:pt x="2482" y="1220"/>
                  </a:lnTo>
                  <a:lnTo>
                    <a:pt x="2523" y="1465"/>
                  </a:lnTo>
                  <a:lnTo>
                    <a:pt x="2604" y="1871"/>
                  </a:lnTo>
                  <a:lnTo>
                    <a:pt x="2668" y="2218"/>
                  </a:lnTo>
                  <a:lnTo>
                    <a:pt x="2668" y="2218"/>
                  </a:lnTo>
                  <a:lnTo>
                    <a:pt x="2523" y="1953"/>
                  </a:lnTo>
                  <a:lnTo>
                    <a:pt x="2238" y="1587"/>
                  </a:lnTo>
                  <a:lnTo>
                    <a:pt x="1994" y="1261"/>
                  </a:lnTo>
                  <a:lnTo>
                    <a:pt x="1831" y="1098"/>
                  </a:lnTo>
                  <a:lnTo>
                    <a:pt x="1668" y="1017"/>
                  </a:lnTo>
                  <a:lnTo>
                    <a:pt x="1506" y="1017"/>
                  </a:lnTo>
                  <a:lnTo>
                    <a:pt x="1343" y="1098"/>
                  </a:lnTo>
                  <a:lnTo>
                    <a:pt x="1221" y="1220"/>
                  </a:lnTo>
                  <a:lnTo>
                    <a:pt x="1140" y="1342"/>
                  </a:lnTo>
                  <a:lnTo>
                    <a:pt x="1099" y="1587"/>
                  </a:lnTo>
                  <a:lnTo>
                    <a:pt x="1140" y="1790"/>
                  </a:lnTo>
                  <a:lnTo>
                    <a:pt x="1221" y="2278"/>
                  </a:lnTo>
                  <a:lnTo>
                    <a:pt x="1224" y="2291"/>
                  </a:lnTo>
                  <a:lnTo>
                    <a:pt x="1180" y="2197"/>
                  </a:lnTo>
                  <a:lnTo>
                    <a:pt x="936" y="1749"/>
                  </a:lnTo>
                  <a:lnTo>
                    <a:pt x="773" y="1505"/>
                  </a:lnTo>
                  <a:lnTo>
                    <a:pt x="692" y="1424"/>
                  </a:lnTo>
                  <a:lnTo>
                    <a:pt x="611" y="1383"/>
                  </a:lnTo>
                  <a:lnTo>
                    <a:pt x="489" y="1342"/>
                  </a:lnTo>
                  <a:lnTo>
                    <a:pt x="407" y="1342"/>
                  </a:lnTo>
                  <a:lnTo>
                    <a:pt x="245" y="1383"/>
                  </a:lnTo>
                  <a:lnTo>
                    <a:pt x="123" y="1505"/>
                  </a:lnTo>
                  <a:lnTo>
                    <a:pt x="41" y="1668"/>
                  </a:lnTo>
                  <a:lnTo>
                    <a:pt x="1" y="1953"/>
                  </a:lnTo>
                  <a:lnTo>
                    <a:pt x="1" y="2237"/>
                  </a:lnTo>
                  <a:lnTo>
                    <a:pt x="1" y="2807"/>
                  </a:lnTo>
                  <a:lnTo>
                    <a:pt x="82" y="4068"/>
                  </a:lnTo>
                  <a:lnTo>
                    <a:pt x="204" y="5288"/>
                  </a:lnTo>
                  <a:lnTo>
                    <a:pt x="407" y="6549"/>
                  </a:lnTo>
                  <a:lnTo>
                    <a:pt x="570" y="7241"/>
                  </a:lnTo>
                  <a:lnTo>
                    <a:pt x="733" y="7932"/>
                  </a:lnTo>
                  <a:lnTo>
                    <a:pt x="1180" y="9315"/>
                  </a:lnTo>
                  <a:lnTo>
                    <a:pt x="1221" y="9396"/>
                  </a:lnTo>
                  <a:lnTo>
                    <a:pt x="1262" y="9437"/>
                  </a:lnTo>
                  <a:lnTo>
                    <a:pt x="1343" y="9437"/>
                  </a:lnTo>
                  <a:lnTo>
                    <a:pt x="1912" y="9478"/>
                  </a:lnTo>
                  <a:lnTo>
                    <a:pt x="2523" y="9437"/>
                  </a:lnTo>
                  <a:lnTo>
                    <a:pt x="3092" y="9356"/>
                  </a:lnTo>
                  <a:lnTo>
                    <a:pt x="3661" y="9234"/>
                  </a:lnTo>
                  <a:lnTo>
                    <a:pt x="4638" y="8908"/>
                  </a:lnTo>
                  <a:lnTo>
                    <a:pt x="5817" y="8461"/>
                  </a:lnTo>
                  <a:lnTo>
                    <a:pt x="6021" y="8379"/>
                  </a:lnTo>
                  <a:lnTo>
                    <a:pt x="6224" y="8298"/>
                  </a:lnTo>
                  <a:lnTo>
                    <a:pt x="6346" y="8176"/>
                  </a:lnTo>
                  <a:lnTo>
                    <a:pt x="6387" y="8095"/>
                  </a:lnTo>
                  <a:lnTo>
                    <a:pt x="6387" y="8013"/>
                  </a:lnTo>
                  <a:lnTo>
                    <a:pt x="6265" y="6793"/>
                  </a:lnTo>
                  <a:lnTo>
                    <a:pt x="6143" y="5573"/>
                  </a:lnTo>
                  <a:lnTo>
                    <a:pt x="5980" y="4353"/>
                  </a:lnTo>
                  <a:lnTo>
                    <a:pt x="5736" y="3173"/>
                  </a:lnTo>
                  <a:lnTo>
                    <a:pt x="5411" y="2034"/>
                  </a:lnTo>
                  <a:lnTo>
                    <a:pt x="5085" y="895"/>
                  </a:lnTo>
                  <a:lnTo>
                    <a:pt x="5044" y="651"/>
                  </a:lnTo>
                  <a:lnTo>
                    <a:pt x="4963" y="448"/>
                  </a:lnTo>
                  <a:lnTo>
                    <a:pt x="4841" y="244"/>
                  </a:lnTo>
                  <a:lnTo>
                    <a:pt x="4678" y="82"/>
                  </a:lnTo>
                  <a:lnTo>
                    <a:pt x="4516" y="41"/>
                  </a:lnTo>
                  <a:lnTo>
                    <a:pt x="43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425;p43">
              <a:extLst>
                <a:ext uri="{FF2B5EF4-FFF2-40B4-BE49-F238E27FC236}">
                  <a16:creationId xmlns:a16="http://schemas.microsoft.com/office/drawing/2014/main" id="{C4D6D9E8-1452-42BE-6932-E583383BD528}"/>
                </a:ext>
              </a:extLst>
            </p:cNvPr>
            <p:cNvSpPr/>
            <p:nvPr/>
          </p:nvSpPr>
          <p:spPr>
            <a:xfrm>
              <a:off x="5564883" y="3313324"/>
              <a:ext cx="345767" cy="461780"/>
            </a:xfrm>
            <a:custGeom>
              <a:avLst/>
              <a:gdLst/>
              <a:ahLst/>
              <a:cxnLst/>
              <a:rect l="l" t="t" r="r" b="b"/>
              <a:pathLst>
                <a:path w="5940" h="7933" extrusionOk="0">
                  <a:moveTo>
                    <a:pt x="651" y="1"/>
                  </a:moveTo>
                  <a:lnTo>
                    <a:pt x="529" y="41"/>
                  </a:lnTo>
                  <a:lnTo>
                    <a:pt x="448" y="123"/>
                  </a:lnTo>
                  <a:lnTo>
                    <a:pt x="245" y="1831"/>
                  </a:lnTo>
                  <a:lnTo>
                    <a:pt x="82" y="3499"/>
                  </a:lnTo>
                  <a:lnTo>
                    <a:pt x="41" y="4353"/>
                  </a:lnTo>
                  <a:lnTo>
                    <a:pt x="1" y="5207"/>
                  </a:lnTo>
                  <a:lnTo>
                    <a:pt x="1" y="6061"/>
                  </a:lnTo>
                  <a:lnTo>
                    <a:pt x="41" y="6915"/>
                  </a:lnTo>
                  <a:lnTo>
                    <a:pt x="82" y="7648"/>
                  </a:lnTo>
                  <a:lnTo>
                    <a:pt x="123" y="7770"/>
                  </a:lnTo>
                  <a:lnTo>
                    <a:pt x="204" y="7810"/>
                  </a:lnTo>
                  <a:lnTo>
                    <a:pt x="285" y="7810"/>
                  </a:lnTo>
                  <a:lnTo>
                    <a:pt x="407" y="7770"/>
                  </a:lnTo>
                  <a:lnTo>
                    <a:pt x="896" y="7770"/>
                  </a:lnTo>
                  <a:lnTo>
                    <a:pt x="1668" y="7851"/>
                  </a:lnTo>
                  <a:lnTo>
                    <a:pt x="2523" y="7892"/>
                  </a:lnTo>
                  <a:lnTo>
                    <a:pt x="4109" y="7932"/>
                  </a:lnTo>
                  <a:lnTo>
                    <a:pt x="5044" y="7932"/>
                  </a:lnTo>
                  <a:lnTo>
                    <a:pt x="5329" y="7851"/>
                  </a:lnTo>
                  <a:lnTo>
                    <a:pt x="5411" y="7810"/>
                  </a:lnTo>
                  <a:lnTo>
                    <a:pt x="5451" y="7770"/>
                  </a:lnTo>
                  <a:lnTo>
                    <a:pt x="5533" y="7648"/>
                  </a:lnTo>
                  <a:lnTo>
                    <a:pt x="5533" y="7485"/>
                  </a:lnTo>
                  <a:lnTo>
                    <a:pt x="5533" y="7322"/>
                  </a:lnTo>
                  <a:lnTo>
                    <a:pt x="5614" y="6183"/>
                  </a:lnTo>
                  <a:lnTo>
                    <a:pt x="5736" y="2970"/>
                  </a:lnTo>
                  <a:lnTo>
                    <a:pt x="5817" y="1424"/>
                  </a:lnTo>
                  <a:lnTo>
                    <a:pt x="5899" y="977"/>
                  </a:lnTo>
                  <a:lnTo>
                    <a:pt x="5899" y="814"/>
                  </a:lnTo>
                  <a:lnTo>
                    <a:pt x="5939" y="773"/>
                  </a:lnTo>
                  <a:lnTo>
                    <a:pt x="5939" y="692"/>
                  </a:lnTo>
                  <a:lnTo>
                    <a:pt x="5939" y="570"/>
                  </a:lnTo>
                  <a:lnTo>
                    <a:pt x="5899" y="529"/>
                  </a:lnTo>
                  <a:lnTo>
                    <a:pt x="5777" y="489"/>
                  </a:lnTo>
                  <a:lnTo>
                    <a:pt x="4475" y="407"/>
                  </a:lnTo>
                  <a:lnTo>
                    <a:pt x="3214" y="285"/>
                  </a:lnTo>
                  <a:lnTo>
                    <a:pt x="1912" y="16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426;p43">
              <a:extLst>
                <a:ext uri="{FF2B5EF4-FFF2-40B4-BE49-F238E27FC236}">
                  <a16:creationId xmlns:a16="http://schemas.microsoft.com/office/drawing/2014/main" id="{BF7ED6D6-80F7-A782-9681-F1B9516B1508}"/>
                </a:ext>
              </a:extLst>
            </p:cNvPr>
            <p:cNvSpPr/>
            <p:nvPr/>
          </p:nvSpPr>
          <p:spPr>
            <a:xfrm>
              <a:off x="5910592" y="3358320"/>
              <a:ext cx="58" cy="5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427;p43">
              <a:extLst>
                <a:ext uri="{FF2B5EF4-FFF2-40B4-BE49-F238E27FC236}">
                  <a16:creationId xmlns:a16="http://schemas.microsoft.com/office/drawing/2014/main" id="{87DFA276-09D7-6B1D-8D08-8D2EE00026DF}"/>
                </a:ext>
              </a:extLst>
            </p:cNvPr>
            <p:cNvSpPr/>
            <p:nvPr/>
          </p:nvSpPr>
          <p:spPr>
            <a:xfrm>
              <a:off x="6028992" y="2560378"/>
              <a:ext cx="1737976" cy="1356759"/>
            </a:xfrm>
            <a:custGeom>
              <a:avLst/>
              <a:gdLst/>
              <a:ahLst/>
              <a:cxnLst/>
              <a:rect l="l" t="t" r="r" b="b"/>
              <a:pathLst>
                <a:path w="29857" h="23308" extrusionOk="0">
                  <a:moveTo>
                    <a:pt x="26684" y="1"/>
                  </a:moveTo>
                  <a:lnTo>
                    <a:pt x="25423" y="448"/>
                  </a:lnTo>
                  <a:lnTo>
                    <a:pt x="24162" y="814"/>
                  </a:lnTo>
                  <a:lnTo>
                    <a:pt x="22860" y="1139"/>
                  </a:lnTo>
                  <a:lnTo>
                    <a:pt x="21559" y="1424"/>
                  </a:lnTo>
                  <a:lnTo>
                    <a:pt x="21477" y="1465"/>
                  </a:lnTo>
                  <a:lnTo>
                    <a:pt x="21437" y="1546"/>
                  </a:lnTo>
                  <a:lnTo>
                    <a:pt x="21437" y="1628"/>
                  </a:lnTo>
                  <a:lnTo>
                    <a:pt x="21437" y="1709"/>
                  </a:lnTo>
                  <a:lnTo>
                    <a:pt x="21518" y="1872"/>
                  </a:lnTo>
                  <a:lnTo>
                    <a:pt x="21640" y="2400"/>
                  </a:lnTo>
                  <a:lnTo>
                    <a:pt x="21965" y="4190"/>
                  </a:lnTo>
                  <a:lnTo>
                    <a:pt x="22413" y="6875"/>
                  </a:lnTo>
                  <a:lnTo>
                    <a:pt x="22819" y="9559"/>
                  </a:lnTo>
                  <a:lnTo>
                    <a:pt x="23186" y="12163"/>
                  </a:lnTo>
                  <a:lnTo>
                    <a:pt x="23308" y="13464"/>
                  </a:lnTo>
                  <a:lnTo>
                    <a:pt x="23470" y="14766"/>
                  </a:lnTo>
                  <a:lnTo>
                    <a:pt x="23511" y="15620"/>
                  </a:lnTo>
                  <a:lnTo>
                    <a:pt x="23552" y="16434"/>
                  </a:lnTo>
                  <a:lnTo>
                    <a:pt x="23511" y="16678"/>
                  </a:lnTo>
                  <a:lnTo>
                    <a:pt x="23470" y="16881"/>
                  </a:lnTo>
                  <a:lnTo>
                    <a:pt x="23348" y="17125"/>
                  </a:lnTo>
                  <a:lnTo>
                    <a:pt x="23186" y="17329"/>
                  </a:lnTo>
                  <a:lnTo>
                    <a:pt x="23064" y="17410"/>
                  </a:lnTo>
                  <a:lnTo>
                    <a:pt x="22942" y="17451"/>
                  </a:lnTo>
                  <a:lnTo>
                    <a:pt x="22819" y="17491"/>
                  </a:lnTo>
                  <a:lnTo>
                    <a:pt x="22697" y="17491"/>
                  </a:lnTo>
                  <a:lnTo>
                    <a:pt x="22575" y="17451"/>
                  </a:lnTo>
                  <a:lnTo>
                    <a:pt x="22453" y="17410"/>
                  </a:lnTo>
                  <a:lnTo>
                    <a:pt x="22250" y="17247"/>
                  </a:lnTo>
                  <a:lnTo>
                    <a:pt x="22047" y="17003"/>
                  </a:lnTo>
                  <a:lnTo>
                    <a:pt x="21925" y="16800"/>
                  </a:lnTo>
                  <a:lnTo>
                    <a:pt x="20867" y="15132"/>
                  </a:lnTo>
                  <a:lnTo>
                    <a:pt x="20298" y="14359"/>
                  </a:lnTo>
                  <a:lnTo>
                    <a:pt x="19972" y="13993"/>
                  </a:lnTo>
                  <a:lnTo>
                    <a:pt x="19647" y="13627"/>
                  </a:lnTo>
                  <a:lnTo>
                    <a:pt x="19321" y="13342"/>
                  </a:lnTo>
                  <a:lnTo>
                    <a:pt x="18996" y="13098"/>
                  </a:lnTo>
                  <a:lnTo>
                    <a:pt x="18630" y="12895"/>
                  </a:lnTo>
                  <a:lnTo>
                    <a:pt x="18264" y="12732"/>
                  </a:lnTo>
                  <a:lnTo>
                    <a:pt x="17898" y="12569"/>
                  </a:lnTo>
                  <a:lnTo>
                    <a:pt x="17532" y="12407"/>
                  </a:lnTo>
                  <a:lnTo>
                    <a:pt x="16718" y="12203"/>
                  </a:lnTo>
                  <a:lnTo>
                    <a:pt x="16474" y="12122"/>
                  </a:lnTo>
                  <a:lnTo>
                    <a:pt x="16189" y="12081"/>
                  </a:lnTo>
                  <a:lnTo>
                    <a:pt x="15660" y="12041"/>
                  </a:lnTo>
                  <a:lnTo>
                    <a:pt x="15498" y="12041"/>
                  </a:lnTo>
                  <a:lnTo>
                    <a:pt x="14196" y="11919"/>
                  </a:lnTo>
                  <a:lnTo>
                    <a:pt x="14115" y="11959"/>
                  </a:lnTo>
                  <a:lnTo>
                    <a:pt x="14033" y="12000"/>
                  </a:lnTo>
                  <a:lnTo>
                    <a:pt x="12854" y="11919"/>
                  </a:lnTo>
                  <a:lnTo>
                    <a:pt x="11959" y="11837"/>
                  </a:lnTo>
                  <a:lnTo>
                    <a:pt x="11023" y="11797"/>
                  </a:lnTo>
                  <a:lnTo>
                    <a:pt x="9193" y="11675"/>
                  </a:lnTo>
                  <a:lnTo>
                    <a:pt x="8298" y="11634"/>
                  </a:lnTo>
                  <a:lnTo>
                    <a:pt x="7363" y="11634"/>
                  </a:lnTo>
                  <a:lnTo>
                    <a:pt x="6630" y="11675"/>
                  </a:lnTo>
                  <a:lnTo>
                    <a:pt x="5898" y="11797"/>
                  </a:lnTo>
                  <a:lnTo>
                    <a:pt x="5166" y="11959"/>
                  </a:lnTo>
                  <a:lnTo>
                    <a:pt x="4475" y="12163"/>
                  </a:lnTo>
                  <a:lnTo>
                    <a:pt x="3783" y="12488"/>
                  </a:lnTo>
                  <a:lnTo>
                    <a:pt x="3173" y="12854"/>
                  </a:lnTo>
                  <a:lnTo>
                    <a:pt x="2888" y="13098"/>
                  </a:lnTo>
                  <a:lnTo>
                    <a:pt x="2603" y="13342"/>
                  </a:lnTo>
                  <a:lnTo>
                    <a:pt x="2319" y="13586"/>
                  </a:lnTo>
                  <a:lnTo>
                    <a:pt x="2075" y="13871"/>
                  </a:lnTo>
                  <a:lnTo>
                    <a:pt x="1790" y="14237"/>
                  </a:lnTo>
                  <a:lnTo>
                    <a:pt x="1546" y="14603"/>
                  </a:lnTo>
                  <a:lnTo>
                    <a:pt x="1342" y="15010"/>
                  </a:lnTo>
                  <a:lnTo>
                    <a:pt x="1139" y="15417"/>
                  </a:lnTo>
                  <a:lnTo>
                    <a:pt x="814" y="16230"/>
                  </a:lnTo>
                  <a:lnTo>
                    <a:pt x="570" y="17084"/>
                  </a:lnTo>
                  <a:lnTo>
                    <a:pt x="366" y="17979"/>
                  </a:lnTo>
                  <a:lnTo>
                    <a:pt x="204" y="18834"/>
                  </a:lnTo>
                  <a:lnTo>
                    <a:pt x="0" y="20623"/>
                  </a:lnTo>
                  <a:lnTo>
                    <a:pt x="0" y="20705"/>
                  </a:lnTo>
                  <a:lnTo>
                    <a:pt x="41" y="20745"/>
                  </a:lnTo>
                  <a:lnTo>
                    <a:pt x="163" y="20786"/>
                  </a:lnTo>
                  <a:lnTo>
                    <a:pt x="163" y="20827"/>
                  </a:lnTo>
                  <a:lnTo>
                    <a:pt x="1587" y="20949"/>
                  </a:lnTo>
                  <a:lnTo>
                    <a:pt x="2970" y="21071"/>
                  </a:lnTo>
                  <a:lnTo>
                    <a:pt x="5736" y="21396"/>
                  </a:lnTo>
                  <a:lnTo>
                    <a:pt x="7118" y="21518"/>
                  </a:lnTo>
                  <a:lnTo>
                    <a:pt x="8501" y="21600"/>
                  </a:lnTo>
                  <a:lnTo>
                    <a:pt x="9884" y="21600"/>
                  </a:lnTo>
                  <a:lnTo>
                    <a:pt x="11308" y="21518"/>
                  </a:lnTo>
                  <a:lnTo>
                    <a:pt x="14278" y="21274"/>
                  </a:lnTo>
                  <a:lnTo>
                    <a:pt x="17288" y="21071"/>
                  </a:lnTo>
                  <a:lnTo>
                    <a:pt x="17613" y="21315"/>
                  </a:lnTo>
                  <a:lnTo>
                    <a:pt x="17979" y="21600"/>
                  </a:lnTo>
                  <a:lnTo>
                    <a:pt x="18711" y="22047"/>
                  </a:lnTo>
                  <a:lnTo>
                    <a:pt x="19525" y="22454"/>
                  </a:lnTo>
                  <a:lnTo>
                    <a:pt x="20379" y="22779"/>
                  </a:lnTo>
                  <a:lnTo>
                    <a:pt x="21233" y="23023"/>
                  </a:lnTo>
                  <a:lnTo>
                    <a:pt x="22087" y="23186"/>
                  </a:lnTo>
                  <a:lnTo>
                    <a:pt x="22982" y="23267"/>
                  </a:lnTo>
                  <a:lnTo>
                    <a:pt x="23836" y="23308"/>
                  </a:lnTo>
                  <a:lnTo>
                    <a:pt x="24325" y="23267"/>
                  </a:lnTo>
                  <a:lnTo>
                    <a:pt x="24813" y="23227"/>
                  </a:lnTo>
                  <a:lnTo>
                    <a:pt x="25301" y="23145"/>
                  </a:lnTo>
                  <a:lnTo>
                    <a:pt x="25789" y="23023"/>
                  </a:lnTo>
                  <a:lnTo>
                    <a:pt x="26236" y="22901"/>
                  </a:lnTo>
                  <a:lnTo>
                    <a:pt x="26684" y="22698"/>
                  </a:lnTo>
                  <a:lnTo>
                    <a:pt x="27131" y="22454"/>
                  </a:lnTo>
                  <a:lnTo>
                    <a:pt x="27538" y="22210"/>
                  </a:lnTo>
                  <a:lnTo>
                    <a:pt x="27904" y="21884"/>
                  </a:lnTo>
                  <a:lnTo>
                    <a:pt x="28229" y="21559"/>
                  </a:lnTo>
                  <a:lnTo>
                    <a:pt x="28514" y="21193"/>
                  </a:lnTo>
                  <a:lnTo>
                    <a:pt x="28799" y="20827"/>
                  </a:lnTo>
                  <a:lnTo>
                    <a:pt x="29002" y="20420"/>
                  </a:lnTo>
                  <a:lnTo>
                    <a:pt x="29206" y="19972"/>
                  </a:lnTo>
                  <a:lnTo>
                    <a:pt x="29368" y="19525"/>
                  </a:lnTo>
                  <a:lnTo>
                    <a:pt x="29490" y="19078"/>
                  </a:lnTo>
                  <a:lnTo>
                    <a:pt x="29612" y="18589"/>
                  </a:lnTo>
                  <a:lnTo>
                    <a:pt x="29694" y="18061"/>
                  </a:lnTo>
                  <a:lnTo>
                    <a:pt x="29775" y="17003"/>
                  </a:lnTo>
                  <a:lnTo>
                    <a:pt x="29856" y="15946"/>
                  </a:lnTo>
                  <a:lnTo>
                    <a:pt x="29856" y="14929"/>
                  </a:lnTo>
                  <a:lnTo>
                    <a:pt x="29856" y="13749"/>
                  </a:lnTo>
                  <a:lnTo>
                    <a:pt x="29775" y="12569"/>
                  </a:lnTo>
                  <a:lnTo>
                    <a:pt x="29694" y="11431"/>
                  </a:lnTo>
                  <a:lnTo>
                    <a:pt x="29572" y="10251"/>
                  </a:lnTo>
                  <a:lnTo>
                    <a:pt x="29409" y="9112"/>
                  </a:lnTo>
                  <a:lnTo>
                    <a:pt x="29246" y="7932"/>
                  </a:lnTo>
                  <a:lnTo>
                    <a:pt x="29002" y="6793"/>
                  </a:lnTo>
                  <a:lnTo>
                    <a:pt x="28758" y="5655"/>
                  </a:lnTo>
                  <a:lnTo>
                    <a:pt x="28433" y="4556"/>
                  </a:lnTo>
                  <a:lnTo>
                    <a:pt x="28107" y="3417"/>
                  </a:lnTo>
                  <a:lnTo>
                    <a:pt x="27741" y="2319"/>
                  </a:lnTo>
                  <a:lnTo>
                    <a:pt x="27375" y="1221"/>
                  </a:lnTo>
                  <a:lnTo>
                    <a:pt x="26928" y="163"/>
                  </a:lnTo>
                  <a:lnTo>
                    <a:pt x="26846" y="41"/>
                  </a:lnTo>
                  <a:lnTo>
                    <a:pt x="267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428;p43">
              <a:extLst>
                <a:ext uri="{FF2B5EF4-FFF2-40B4-BE49-F238E27FC236}">
                  <a16:creationId xmlns:a16="http://schemas.microsoft.com/office/drawing/2014/main" id="{2AA90251-4975-5FF7-0B9E-90A16ACEA88A}"/>
                </a:ext>
              </a:extLst>
            </p:cNvPr>
            <p:cNvSpPr/>
            <p:nvPr/>
          </p:nvSpPr>
          <p:spPr>
            <a:xfrm>
              <a:off x="6149719" y="2271540"/>
              <a:ext cx="911627" cy="1037128"/>
            </a:xfrm>
            <a:custGeom>
              <a:avLst/>
              <a:gdLst/>
              <a:ahLst/>
              <a:cxnLst/>
              <a:rect l="l" t="t" r="r" b="b"/>
              <a:pathLst>
                <a:path w="15661" h="17817" extrusionOk="0">
                  <a:moveTo>
                    <a:pt x="733" y="0"/>
                  </a:moveTo>
                  <a:lnTo>
                    <a:pt x="570" y="285"/>
                  </a:lnTo>
                  <a:lnTo>
                    <a:pt x="448" y="570"/>
                  </a:lnTo>
                  <a:lnTo>
                    <a:pt x="285" y="1139"/>
                  </a:lnTo>
                  <a:lnTo>
                    <a:pt x="204" y="1749"/>
                  </a:lnTo>
                  <a:lnTo>
                    <a:pt x="163" y="2359"/>
                  </a:lnTo>
                  <a:lnTo>
                    <a:pt x="163" y="3580"/>
                  </a:lnTo>
                  <a:lnTo>
                    <a:pt x="123" y="4190"/>
                  </a:lnTo>
                  <a:lnTo>
                    <a:pt x="82" y="4800"/>
                  </a:lnTo>
                  <a:lnTo>
                    <a:pt x="1" y="5573"/>
                  </a:lnTo>
                  <a:lnTo>
                    <a:pt x="1" y="6346"/>
                  </a:lnTo>
                  <a:lnTo>
                    <a:pt x="82" y="7851"/>
                  </a:lnTo>
                  <a:lnTo>
                    <a:pt x="3173" y="8217"/>
                  </a:lnTo>
                  <a:lnTo>
                    <a:pt x="3539" y="8257"/>
                  </a:lnTo>
                  <a:lnTo>
                    <a:pt x="3702" y="8339"/>
                  </a:lnTo>
                  <a:lnTo>
                    <a:pt x="3865" y="8420"/>
                  </a:lnTo>
                  <a:lnTo>
                    <a:pt x="3946" y="8542"/>
                  </a:lnTo>
                  <a:lnTo>
                    <a:pt x="4028" y="8623"/>
                  </a:lnTo>
                  <a:lnTo>
                    <a:pt x="4109" y="8867"/>
                  </a:lnTo>
                  <a:lnTo>
                    <a:pt x="4150" y="9152"/>
                  </a:lnTo>
                  <a:lnTo>
                    <a:pt x="4150" y="9437"/>
                  </a:lnTo>
                  <a:lnTo>
                    <a:pt x="4109" y="9681"/>
                  </a:lnTo>
                  <a:lnTo>
                    <a:pt x="4068" y="9925"/>
                  </a:lnTo>
                  <a:lnTo>
                    <a:pt x="3987" y="10169"/>
                  </a:lnTo>
                  <a:lnTo>
                    <a:pt x="3906" y="10250"/>
                  </a:lnTo>
                  <a:lnTo>
                    <a:pt x="3784" y="10291"/>
                  </a:lnTo>
                  <a:lnTo>
                    <a:pt x="3662" y="10332"/>
                  </a:lnTo>
                  <a:lnTo>
                    <a:pt x="3539" y="10372"/>
                  </a:lnTo>
                  <a:lnTo>
                    <a:pt x="3255" y="10332"/>
                  </a:lnTo>
                  <a:lnTo>
                    <a:pt x="1668" y="10088"/>
                  </a:lnTo>
                  <a:lnTo>
                    <a:pt x="896" y="9966"/>
                  </a:lnTo>
                  <a:lnTo>
                    <a:pt x="123" y="9884"/>
                  </a:lnTo>
                  <a:lnTo>
                    <a:pt x="1" y="10413"/>
                  </a:lnTo>
                  <a:lnTo>
                    <a:pt x="1" y="10657"/>
                  </a:lnTo>
                  <a:lnTo>
                    <a:pt x="41" y="10861"/>
                  </a:lnTo>
                  <a:lnTo>
                    <a:pt x="41" y="11105"/>
                  </a:lnTo>
                  <a:lnTo>
                    <a:pt x="123" y="11308"/>
                  </a:lnTo>
                  <a:lnTo>
                    <a:pt x="326" y="11674"/>
                  </a:lnTo>
                  <a:lnTo>
                    <a:pt x="570" y="11999"/>
                  </a:lnTo>
                  <a:lnTo>
                    <a:pt x="896" y="12284"/>
                  </a:lnTo>
                  <a:lnTo>
                    <a:pt x="1302" y="12528"/>
                  </a:lnTo>
                  <a:lnTo>
                    <a:pt x="1750" y="12732"/>
                  </a:lnTo>
                  <a:lnTo>
                    <a:pt x="2401" y="12935"/>
                  </a:lnTo>
                  <a:lnTo>
                    <a:pt x="3051" y="13098"/>
                  </a:lnTo>
                  <a:lnTo>
                    <a:pt x="4353" y="13382"/>
                  </a:lnTo>
                  <a:lnTo>
                    <a:pt x="4353" y="13993"/>
                  </a:lnTo>
                  <a:lnTo>
                    <a:pt x="4353" y="15416"/>
                  </a:lnTo>
                  <a:lnTo>
                    <a:pt x="4353" y="17735"/>
                  </a:lnTo>
                  <a:lnTo>
                    <a:pt x="6305" y="17816"/>
                  </a:lnTo>
                  <a:lnTo>
                    <a:pt x="8217" y="17816"/>
                  </a:lnTo>
                  <a:lnTo>
                    <a:pt x="10170" y="17775"/>
                  </a:lnTo>
                  <a:lnTo>
                    <a:pt x="12081" y="17613"/>
                  </a:lnTo>
                  <a:lnTo>
                    <a:pt x="12244" y="16352"/>
                  </a:lnTo>
                  <a:lnTo>
                    <a:pt x="12529" y="13952"/>
                  </a:lnTo>
                  <a:lnTo>
                    <a:pt x="12854" y="10617"/>
                  </a:lnTo>
                  <a:lnTo>
                    <a:pt x="13505" y="10576"/>
                  </a:lnTo>
                  <a:lnTo>
                    <a:pt x="14197" y="10576"/>
                  </a:lnTo>
                  <a:lnTo>
                    <a:pt x="14522" y="10494"/>
                  </a:lnTo>
                  <a:lnTo>
                    <a:pt x="14807" y="10413"/>
                  </a:lnTo>
                  <a:lnTo>
                    <a:pt x="15092" y="10291"/>
                  </a:lnTo>
                  <a:lnTo>
                    <a:pt x="15336" y="10088"/>
                  </a:lnTo>
                  <a:lnTo>
                    <a:pt x="15458" y="9884"/>
                  </a:lnTo>
                  <a:lnTo>
                    <a:pt x="15580" y="9640"/>
                  </a:lnTo>
                  <a:lnTo>
                    <a:pt x="15620" y="9396"/>
                  </a:lnTo>
                  <a:lnTo>
                    <a:pt x="15661" y="9152"/>
                  </a:lnTo>
                  <a:lnTo>
                    <a:pt x="15661" y="8867"/>
                  </a:lnTo>
                  <a:lnTo>
                    <a:pt x="15620" y="8623"/>
                  </a:lnTo>
                  <a:lnTo>
                    <a:pt x="15539" y="8379"/>
                  </a:lnTo>
                  <a:lnTo>
                    <a:pt x="15417" y="8176"/>
                  </a:lnTo>
                  <a:lnTo>
                    <a:pt x="15254" y="7891"/>
                  </a:lnTo>
                  <a:lnTo>
                    <a:pt x="15051" y="7647"/>
                  </a:lnTo>
                  <a:lnTo>
                    <a:pt x="14807" y="7484"/>
                  </a:lnTo>
                  <a:lnTo>
                    <a:pt x="14563" y="7322"/>
                  </a:lnTo>
                  <a:lnTo>
                    <a:pt x="14319" y="7200"/>
                  </a:lnTo>
                  <a:lnTo>
                    <a:pt x="14034" y="7078"/>
                  </a:lnTo>
                  <a:lnTo>
                    <a:pt x="13424" y="6915"/>
                  </a:lnTo>
                  <a:lnTo>
                    <a:pt x="13627" y="5491"/>
                  </a:lnTo>
                  <a:lnTo>
                    <a:pt x="13790" y="4068"/>
                  </a:lnTo>
                  <a:lnTo>
                    <a:pt x="13871" y="3417"/>
                  </a:lnTo>
                  <a:lnTo>
                    <a:pt x="13993" y="2766"/>
                  </a:lnTo>
                  <a:lnTo>
                    <a:pt x="14075" y="2115"/>
                  </a:lnTo>
                  <a:lnTo>
                    <a:pt x="14115" y="1790"/>
                  </a:lnTo>
                  <a:lnTo>
                    <a:pt x="14075" y="1464"/>
                  </a:lnTo>
                  <a:lnTo>
                    <a:pt x="4109" y="366"/>
                  </a:lnTo>
                  <a:lnTo>
                    <a:pt x="7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429;p43">
              <a:extLst>
                <a:ext uri="{FF2B5EF4-FFF2-40B4-BE49-F238E27FC236}">
                  <a16:creationId xmlns:a16="http://schemas.microsoft.com/office/drawing/2014/main" id="{8DAEEE7E-33A0-2AF4-3243-D8BF9E6EF9DC}"/>
                </a:ext>
              </a:extLst>
            </p:cNvPr>
            <p:cNvSpPr/>
            <p:nvPr/>
          </p:nvSpPr>
          <p:spPr>
            <a:xfrm>
              <a:off x="6140231" y="2259665"/>
              <a:ext cx="932990" cy="1060819"/>
            </a:xfrm>
            <a:custGeom>
              <a:avLst/>
              <a:gdLst/>
              <a:ahLst/>
              <a:cxnLst/>
              <a:rect l="l" t="t" r="r" b="b"/>
              <a:pathLst>
                <a:path w="16028" h="18224" extrusionOk="0">
                  <a:moveTo>
                    <a:pt x="1016" y="380"/>
                  </a:moveTo>
                  <a:lnTo>
                    <a:pt x="4181" y="723"/>
                  </a:lnTo>
                  <a:lnTo>
                    <a:pt x="4181" y="723"/>
                  </a:lnTo>
                  <a:lnTo>
                    <a:pt x="4191" y="733"/>
                  </a:lnTo>
                  <a:lnTo>
                    <a:pt x="4272" y="733"/>
                  </a:lnTo>
                  <a:lnTo>
                    <a:pt x="14075" y="1813"/>
                  </a:lnTo>
                  <a:lnTo>
                    <a:pt x="14075" y="1813"/>
                  </a:lnTo>
                  <a:lnTo>
                    <a:pt x="14075" y="1994"/>
                  </a:lnTo>
                  <a:lnTo>
                    <a:pt x="14075" y="2319"/>
                  </a:lnTo>
                  <a:lnTo>
                    <a:pt x="13994" y="2970"/>
                  </a:lnTo>
                  <a:lnTo>
                    <a:pt x="13831" y="3580"/>
                  </a:lnTo>
                  <a:lnTo>
                    <a:pt x="13749" y="4231"/>
                  </a:lnTo>
                  <a:lnTo>
                    <a:pt x="13587" y="5655"/>
                  </a:lnTo>
                  <a:lnTo>
                    <a:pt x="13383" y="7078"/>
                  </a:lnTo>
                  <a:lnTo>
                    <a:pt x="13424" y="7241"/>
                  </a:lnTo>
                  <a:lnTo>
                    <a:pt x="13465" y="7282"/>
                  </a:lnTo>
                  <a:lnTo>
                    <a:pt x="13546" y="7322"/>
                  </a:lnTo>
                  <a:lnTo>
                    <a:pt x="13912" y="7404"/>
                  </a:lnTo>
                  <a:lnTo>
                    <a:pt x="14319" y="7526"/>
                  </a:lnTo>
                  <a:lnTo>
                    <a:pt x="14685" y="7688"/>
                  </a:lnTo>
                  <a:lnTo>
                    <a:pt x="15010" y="7932"/>
                  </a:lnTo>
                  <a:lnTo>
                    <a:pt x="15295" y="8258"/>
                  </a:lnTo>
                  <a:lnTo>
                    <a:pt x="15417" y="8421"/>
                  </a:lnTo>
                  <a:lnTo>
                    <a:pt x="15499" y="8624"/>
                  </a:lnTo>
                  <a:lnTo>
                    <a:pt x="15580" y="8787"/>
                  </a:lnTo>
                  <a:lnTo>
                    <a:pt x="15621" y="8990"/>
                  </a:lnTo>
                  <a:lnTo>
                    <a:pt x="15621" y="9234"/>
                  </a:lnTo>
                  <a:lnTo>
                    <a:pt x="15621" y="9438"/>
                  </a:lnTo>
                  <a:lnTo>
                    <a:pt x="15580" y="9682"/>
                  </a:lnTo>
                  <a:lnTo>
                    <a:pt x="15539" y="9885"/>
                  </a:lnTo>
                  <a:lnTo>
                    <a:pt x="15417" y="10048"/>
                  </a:lnTo>
                  <a:lnTo>
                    <a:pt x="15295" y="10170"/>
                  </a:lnTo>
                  <a:lnTo>
                    <a:pt x="15173" y="10292"/>
                  </a:lnTo>
                  <a:lnTo>
                    <a:pt x="15010" y="10373"/>
                  </a:lnTo>
                  <a:lnTo>
                    <a:pt x="14644" y="10495"/>
                  </a:lnTo>
                  <a:lnTo>
                    <a:pt x="14238" y="10576"/>
                  </a:lnTo>
                  <a:lnTo>
                    <a:pt x="13831" y="10617"/>
                  </a:lnTo>
                  <a:lnTo>
                    <a:pt x="13017" y="10658"/>
                  </a:lnTo>
                  <a:lnTo>
                    <a:pt x="12936" y="10658"/>
                  </a:lnTo>
                  <a:lnTo>
                    <a:pt x="12855" y="10739"/>
                  </a:lnTo>
                  <a:lnTo>
                    <a:pt x="12814" y="10821"/>
                  </a:lnTo>
                  <a:lnTo>
                    <a:pt x="12814" y="10902"/>
                  </a:lnTo>
                  <a:lnTo>
                    <a:pt x="12814" y="11024"/>
                  </a:lnTo>
                  <a:lnTo>
                    <a:pt x="12773" y="11512"/>
                  </a:lnTo>
                  <a:lnTo>
                    <a:pt x="12611" y="13098"/>
                  </a:lnTo>
                  <a:lnTo>
                    <a:pt x="12204" y="16759"/>
                  </a:lnTo>
                  <a:lnTo>
                    <a:pt x="12163" y="17288"/>
                  </a:lnTo>
                  <a:lnTo>
                    <a:pt x="12101" y="17663"/>
                  </a:lnTo>
                  <a:lnTo>
                    <a:pt x="12101" y="17663"/>
                  </a:lnTo>
                  <a:lnTo>
                    <a:pt x="10333" y="17776"/>
                  </a:lnTo>
                  <a:lnTo>
                    <a:pt x="8380" y="17857"/>
                  </a:lnTo>
                  <a:lnTo>
                    <a:pt x="6468" y="17817"/>
                  </a:lnTo>
                  <a:lnTo>
                    <a:pt x="4719" y="17744"/>
                  </a:lnTo>
                  <a:lnTo>
                    <a:pt x="4719" y="17744"/>
                  </a:lnTo>
                  <a:lnTo>
                    <a:pt x="4719" y="14603"/>
                  </a:lnTo>
                  <a:lnTo>
                    <a:pt x="4719" y="13871"/>
                  </a:lnTo>
                  <a:lnTo>
                    <a:pt x="4719" y="13668"/>
                  </a:lnTo>
                  <a:lnTo>
                    <a:pt x="4719" y="13546"/>
                  </a:lnTo>
                  <a:lnTo>
                    <a:pt x="4679" y="13464"/>
                  </a:lnTo>
                  <a:lnTo>
                    <a:pt x="4638" y="13424"/>
                  </a:lnTo>
                  <a:lnTo>
                    <a:pt x="4557" y="13383"/>
                  </a:lnTo>
                  <a:lnTo>
                    <a:pt x="4394" y="13342"/>
                  </a:lnTo>
                  <a:lnTo>
                    <a:pt x="4069" y="13302"/>
                  </a:lnTo>
                  <a:lnTo>
                    <a:pt x="3133" y="13098"/>
                  </a:lnTo>
                  <a:lnTo>
                    <a:pt x="2279" y="12854"/>
                  </a:lnTo>
                  <a:lnTo>
                    <a:pt x="1872" y="12732"/>
                  </a:lnTo>
                  <a:lnTo>
                    <a:pt x="1506" y="12529"/>
                  </a:lnTo>
                  <a:lnTo>
                    <a:pt x="1221" y="12326"/>
                  </a:lnTo>
                  <a:lnTo>
                    <a:pt x="937" y="12122"/>
                  </a:lnTo>
                  <a:lnTo>
                    <a:pt x="733" y="11878"/>
                  </a:lnTo>
                  <a:lnTo>
                    <a:pt x="530" y="11593"/>
                  </a:lnTo>
                  <a:lnTo>
                    <a:pt x="408" y="11268"/>
                  </a:lnTo>
                  <a:lnTo>
                    <a:pt x="367" y="10902"/>
                  </a:lnTo>
                  <a:lnTo>
                    <a:pt x="367" y="10536"/>
                  </a:lnTo>
                  <a:lnTo>
                    <a:pt x="419" y="10301"/>
                  </a:lnTo>
                  <a:lnTo>
                    <a:pt x="419" y="10301"/>
                  </a:lnTo>
                  <a:lnTo>
                    <a:pt x="855" y="10332"/>
                  </a:lnTo>
                  <a:lnTo>
                    <a:pt x="1425" y="10414"/>
                  </a:lnTo>
                  <a:lnTo>
                    <a:pt x="2564" y="10576"/>
                  </a:lnTo>
                  <a:lnTo>
                    <a:pt x="3092" y="10698"/>
                  </a:lnTo>
                  <a:lnTo>
                    <a:pt x="3621" y="10739"/>
                  </a:lnTo>
                  <a:lnTo>
                    <a:pt x="3825" y="10739"/>
                  </a:lnTo>
                  <a:lnTo>
                    <a:pt x="3987" y="10698"/>
                  </a:lnTo>
                  <a:lnTo>
                    <a:pt x="4150" y="10576"/>
                  </a:lnTo>
                  <a:lnTo>
                    <a:pt x="4313" y="10454"/>
                  </a:lnTo>
                  <a:lnTo>
                    <a:pt x="4394" y="10292"/>
                  </a:lnTo>
                  <a:lnTo>
                    <a:pt x="4435" y="10088"/>
                  </a:lnTo>
                  <a:lnTo>
                    <a:pt x="4475" y="9763"/>
                  </a:lnTo>
                  <a:lnTo>
                    <a:pt x="4475" y="9315"/>
                  </a:lnTo>
                  <a:lnTo>
                    <a:pt x="4475" y="9112"/>
                  </a:lnTo>
                  <a:lnTo>
                    <a:pt x="4394" y="8909"/>
                  </a:lnTo>
                  <a:lnTo>
                    <a:pt x="4313" y="8705"/>
                  </a:lnTo>
                  <a:lnTo>
                    <a:pt x="4150" y="8543"/>
                  </a:lnTo>
                  <a:lnTo>
                    <a:pt x="3987" y="8421"/>
                  </a:lnTo>
                  <a:lnTo>
                    <a:pt x="3784" y="8339"/>
                  </a:lnTo>
                  <a:lnTo>
                    <a:pt x="3377" y="8217"/>
                  </a:lnTo>
                  <a:lnTo>
                    <a:pt x="2930" y="8177"/>
                  </a:lnTo>
                  <a:lnTo>
                    <a:pt x="402" y="7908"/>
                  </a:lnTo>
                  <a:lnTo>
                    <a:pt x="402" y="7908"/>
                  </a:lnTo>
                  <a:lnTo>
                    <a:pt x="367" y="6997"/>
                  </a:lnTo>
                  <a:lnTo>
                    <a:pt x="367" y="5899"/>
                  </a:lnTo>
                  <a:lnTo>
                    <a:pt x="448" y="4922"/>
                  </a:lnTo>
                  <a:lnTo>
                    <a:pt x="489" y="3946"/>
                  </a:lnTo>
                  <a:lnTo>
                    <a:pt x="489" y="3011"/>
                  </a:lnTo>
                  <a:lnTo>
                    <a:pt x="530" y="2075"/>
                  </a:lnTo>
                  <a:lnTo>
                    <a:pt x="611" y="1628"/>
                  </a:lnTo>
                  <a:lnTo>
                    <a:pt x="692" y="1140"/>
                  </a:lnTo>
                  <a:lnTo>
                    <a:pt x="855" y="733"/>
                  </a:lnTo>
                  <a:lnTo>
                    <a:pt x="1016" y="380"/>
                  </a:lnTo>
                  <a:close/>
                  <a:moveTo>
                    <a:pt x="896" y="1"/>
                  </a:moveTo>
                  <a:lnTo>
                    <a:pt x="814" y="41"/>
                  </a:lnTo>
                  <a:lnTo>
                    <a:pt x="733" y="82"/>
                  </a:lnTo>
                  <a:lnTo>
                    <a:pt x="530" y="529"/>
                  </a:lnTo>
                  <a:lnTo>
                    <a:pt x="367" y="977"/>
                  </a:lnTo>
                  <a:lnTo>
                    <a:pt x="245" y="1424"/>
                  </a:lnTo>
                  <a:lnTo>
                    <a:pt x="164" y="1912"/>
                  </a:lnTo>
                  <a:lnTo>
                    <a:pt x="123" y="2360"/>
                  </a:lnTo>
                  <a:lnTo>
                    <a:pt x="123" y="2848"/>
                  </a:lnTo>
                  <a:lnTo>
                    <a:pt x="123" y="3784"/>
                  </a:lnTo>
                  <a:lnTo>
                    <a:pt x="123" y="4312"/>
                  </a:lnTo>
                  <a:lnTo>
                    <a:pt x="82" y="4800"/>
                  </a:lnTo>
                  <a:lnTo>
                    <a:pt x="1" y="5817"/>
                  </a:lnTo>
                  <a:lnTo>
                    <a:pt x="1" y="6956"/>
                  </a:lnTo>
                  <a:lnTo>
                    <a:pt x="42" y="8055"/>
                  </a:lnTo>
                  <a:lnTo>
                    <a:pt x="82" y="8136"/>
                  </a:lnTo>
                  <a:lnTo>
                    <a:pt x="123" y="8217"/>
                  </a:lnTo>
                  <a:lnTo>
                    <a:pt x="245" y="8258"/>
                  </a:lnTo>
                  <a:lnTo>
                    <a:pt x="2686" y="8543"/>
                  </a:lnTo>
                  <a:lnTo>
                    <a:pt x="3296" y="8583"/>
                  </a:lnTo>
                  <a:lnTo>
                    <a:pt x="3580" y="8624"/>
                  </a:lnTo>
                  <a:lnTo>
                    <a:pt x="3825" y="8746"/>
                  </a:lnTo>
                  <a:lnTo>
                    <a:pt x="3947" y="8827"/>
                  </a:lnTo>
                  <a:lnTo>
                    <a:pt x="3987" y="8909"/>
                  </a:lnTo>
                  <a:lnTo>
                    <a:pt x="4109" y="9153"/>
                  </a:lnTo>
                  <a:lnTo>
                    <a:pt x="4109" y="9397"/>
                  </a:lnTo>
                  <a:lnTo>
                    <a:pt x="4109" y="9641"/>
                  </a:lnTo>
                  <a:lnTo>
                    <a:pt x="4109" y="9844"/>
                  </a:lnTo>
                  <a:lnTo>
                    <a:pt x="4069" y="10048"/>
                  </a:lnTo>
                  <a:lnTo>
                    <a:pt x="3987" y="10251"/>
                  </a:lnTo>
                  <a:lnTo>
                    <a:pt x="3947" y="10292"/>
                  </a:lnTo>
                  <a:lnTo>
                    <a:pt x="3825" y="10373"/>
                  </a:lnTo>
                  <a:lnTo>
                    <a:pt x="3540" y="10373"/>
                  </a:lnTo>
                  <a:lnTo>
                    <a:pt x="3214" y="10332"/>
                  </a:lnTo>
                  <a:lnTo>
                    <a:pt x="2604" y="10210"/>
                  </a:lnTo>
                  <a:lnTo>
                    <a:pt x="1425" y="10048"/>
                  </a:lnTo>
                  <a:lnTo>
                    <a:pt x="855" y="9966"/>
                  </a:lnTo>
                  <a:lnTo>
                    <a:pt x="286" y="9926"/>
                  </a:lnTo>
                  <a:lnTo>
                    <a:pt x="164" y="9966"/>
                  </a:lnTo>
                  <a:lnTo>
                    <a:pt x="82" y="10048"/>
                  </a:lnTo>
                  <a:lnTo>
                    <a:pt x="42" y="10373"/>
                  </a:lnTo>
                  <a:lnTo>
                    <a:pt x="1" y="10658"/>
                  </a:lnTo>
                  <a:lnTo>
                    <a:pt x="1" y="10983"/>
                  </a:lnTo>
                  <a:lnTo>
                    <a:pt x="42" y="11268"/>
                  </a:lnTo>
                  <a:lnTo>
                    <a:pt x="123" y="11553"/>
                  </a:lnTo>
                  <a:lnTo>
                    <a:pt x="245" y="11837"/>
                  </a:lnTo>
                  <a:lnTo>
                    <a:pt x="408" y="12081"/>
                  </a:lnTo>
                  <a:lnTo>
                    <a:pt x="611" y="12326"/>
                  </a:lnTo>
                  <a:lnTo>
                    <a:pt x="937" y="12610"/>
                  </a:lnTo>
                  <a:lnTo>
                    <a:pt x="1262" y="12814"/>
                  </a:lnTo>
                  <a:lnTo>
                    <a:pt x="1587" y="12976"/>
                  </a:lnTo>
                  <a:lnTo>
                    <a:pt x="1953" y="13139"/>
                  </a:lnTo>
                  <a:lnTo>
                    <a:pt x="2686" y="13383"/>
                  </a:lnTo>
                  <a:lnTo>
                    <a:pt x="3458" y="13546"/>
                  </a:lnTo>
                  <a:lnTo>
                    <a:pt x="3947" y="13668"/>
                  </a:lnTo>
                  <a:lnTo>
                    <a:pt x="4231" y="13709"/>
                  </a:lnTo>
                  <a:lnTo>
                    <a:pt x="4394" y="13749"/>
                  </a:lnTo>
                  <a:lnTo>
                    <a:pt x="4353" y="13749"/>
                  </a:lnTo>
                  <a:lnTo>
                    <a:pt x="4353" y="14319"/>
                  </a:lnTo>
                  <a:lnTo>
                    <a:pt x="4353" y="16352"/>
                  </a:lnTo>
                  <a:lnTo>
                    <a:pt x="4313" y="17939"/>
                  </a:lnTo>
                  <a:lnTo>
                    <a:pt x="4353" y="17979"/>
                  </a:lnTo>
                  <a:lnTo>
                    <a:pt x="4394" y="18061"/>
                  </a:lnTo>
                  <a:lnTo>
                    <a:pt x="4435" y="18102"/>
                  </a:lnTo>
                  <a:lnTo>
                    <a:pt x="4516" y="18102"/>
                  </a:lnTo>
                  <a:lnTo>
                    <a:pt x="6468" y="18224"/>
                  </a:lnTo>
                  <a:lnTo>
                    <a:pt x="8380" y="18224"/>
                  </a:lnTo>
                  <a:lnTo>
                    <a:pt x="10333" y="18142"/>
                  </a:lnTo>
                  <a:lnTo>
                    <a:pt x="12244" y="18020"/>
                  </a:lnTo>
                  <a:lnTo>
                    <a:pt x="12367" y="17979"/>
                  </a:lnTo>
                  <a:lnTo>
                    <a:pt x="12407" y="17939"/>
                  </a:lnTo>
                  <a:lnTo>
                    <a:pt x="12448" y="17857"/>
                  </a:lnTo>
                  <a:lnTo>
                    <a:pt x="12529" y="17207"/>
                  </a:lnTo>
                  <a:lnTo>
                    <a:pt x="12611" y="16556"/>
                  </a:lnTo>
                  <a:lnTo>
                    <a:pt x="12733" y="15254"/>
                  </a:lnTo>
                  <a:lnTo>
                    <a:pt x="13139" y="11593"/>
                  </a:lnTo>
                  <a:lnTo>
                    <a:pt x="13180" y="11024"/>
                  </a:lnTo>
                  <a:lnTo>
                    <a:pt x="13180" y="11017"/>
                  </a:lnTo>
                  <a:lnTo>
                    <a:pt x="13180" y="11017"/>
                  </a:lnTo>
                  <a:lnTo>
                    <a:pt x="13994" y="10983"/>
                  </a:lnTo>
                  <a:lnTo>
                    <a:pt x="14482" y="10943"/>
                  </a:lnTo>
                  <a:lnTo>
                    <a:pt x="14929" y="10821"/>
                  </a:lnTo>
                  <a:lnTo>
                    <a:pt x="15173" y="10739"/>
                  </a:lnTo>
                  <a:lnTo>
                    <a:pt x="15336" y="10617"/>
                  </a:lnTo>
                  <a:lnTo>
                    <a:pt x="15539" y="10495"/>
                  </a:lnTo>
                  <a:lnTo>
                    <a:pt x="15661" y="10332"/>
                  </a:lnTo>
                  <a:lnTo>
                    <a:pt x="15783" y="10129"/>
                  </a:lnTo>
                  <a:lnTo>
                    <a:pt x="15905" y="9926"/>
                  </a:lnTo>
                  <a:lnTo>
                    <a:pt x="15946" y="9722"/>
                  </a:lnTo>
                  <a:lnTo>
                    <a:pt x="15987" y="9519"/>
                  </a:lnTo>
                  <a:lnTo>
                    <a:pt x="16027" y="9275"/>
                  </a:lnTo>
                  <a:lnTo>
                    <a:pt x="15987" y="9031"/>
                  </a:lnTo>
                  <a:lnTo>
                    <a:pt x="15946" y="8787"/>
                  </a:lnTo>
                  <a:lnTo>
                    <a:pt x="15865" y="8543"/>
                  </a:lnTo>
                  <a:lnTo>
                    <a:pt x="15783" y="8339"/>
                  </a:lnTo>
                  <a:lnTo>
                    <a:pt x="15661" y="8136"/>
                  </a:lnTo>
                  <a:lnTo>
                    <a:pt x="15499" y="7932"/>
                  </a:lnTo>
                  <a:lnTo>
                    <a:pt x="15336" y="7770"/>
                  </a:lnTo>
                  <a:lnTo>
                    <a:pt x="15173" y="7607"/>
                  </a:lnTo>
                  <a:lnTo>
                    <a:pt x="14970" y="7444"/>
                  </a:lnTo>
                  <a:lnTo>
                    <a:pt x="14563" y="7241"/>
                  </a:lnTo>
                  <a:lnTo>
                    <a:pt x="14075" y="7078"/>
                  </a:lnTo>
                  <a:lnTo>
                    <a:pt x="13778" y="6997"/>
                  </a:lnTo>
                  <a:lnTo>
                    <a:pt x="13778" y="6997"/>
                  </a:lnTo>
                  <a:lnTo>
                    <a:pt x="13953" y="5777"/>
                  </a:lnTo>
                  <a:lnTo>
                    <a:pt x="14116" y="4312"/>
                  </a:lnTo>
                  <a:lnTo>
                    <a:pt x="14197" y="3662"/>
                  </a:lnTo>
                  <a:lnTo>
                    <a:pt x="14360" y="3011"/>
                  </a:lnTo>
                  <a:lnTo>
                    <a:pt x="14441" y="2319"/>
                  </a:lnTo>
                  <a:lnTo>
                    <a:pt x="14441" y="1994"/>
                  </a:lnTo>
                  <a:lnTo>
                    <a:pt x="14441" y="1668"/>
                  </a:lnTo>
                  <a:lnTo>
                    <a:pt x="14400" y="1587"/>
                  </a:lnTo>
                  <a:lnTo>
                    <a:pt x="14400" y="1546"/>
                  </a:lnTo>
                  <a:lnTo>
                    <a:pt x="14238" y="1465"/>
                  </a:lnTo>
                  <a:lnTo>
                    <a:pt x="4272" y="367"/>
                  </a:lnTo>
                  <a:lnTo>
                    <a:pt x="8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430;p43">
              <a:extLst>
                <a:ext uri="{FF2B5EF4-FFF2-40B4-BE49-F238E27FC236}">
                  <a16:creationId xmlns:a16="http://schemas.microsoft.com/office/drawing/2014/main" id="{E3E45D52-2E44-7FAA-1148-9423A51F7318}"/>
                </a:ext>
              </a:extLst>
            </p:cNvPr>
            <p:cNvSpPr/>
            <p:nvPr/>
          </p:nvSpPr>
          <p:spPr>
            <a:xfrm>
              <a:off x="6478838" y="3254124"/>
              <a:ext cx="116071" cy="546999"/>
            </a:xfrm>
            <a:custGeom>
              <a:avLst/>
              <a:gdLst/>
              <a:ahLst/>
              <a:cxnLst/>
              <a:rect l="l" t="t" r="r" b="b"/>
              <a:pathLst>
                <a:path w="1994" h="9397" extrusionOk="0">
                  <a:moveTo>
                    <a:pt x="1709" y="1"/>
                  </a:moveTo>
                  <a:lnTo>
                    <a:pt x="1668" y="41"/>
                  </a:lnTo>
                  <a:lnTo>
                    <a:pt x="1628" y="123"/>
                  </a:lnTo>
                  <a:lnTo>
                    <a:pt x="1262" y="1221"/>
                  </a:lnTo>
                  <a:lnTo>
                    <a:pt x="936" y="2319"/>
                  </a:lnTo>
                  <a:lnTo>
                    <a:pt x="651" y="3458"/>
                  </a:lnTo>
                  <a:lnTo>
                    <a:pt x="407" y="4597"/>
                  </a:lnTo>
                  <a:lnTo>
                    <a:pt x="245" y="5736"/>
                  </a:lnTo>
                  <a:lnTo>
                    <a:pt x="123" y="6875"/>
                  </a:lnTo>
                  <a:lnTo>
                    <a:pt x="41" y="8054"/>
                  </a:lnTo>
                  <a:lnTo>
                    <a:pt x="1" y="9193"/>
                  </a:lnTo>
                  <a:lnTo>
                    <a:pt x="1" y="9275"/>
                  </a:lnTo>
                  <a:lnTo>
                    <a:pt x="41" y="9356"/>
                  </a:lnTo>
                  <a:lnTo>
                    <a:pt x="123" y="9356"/>
                  </a:lnTo>
                  <a:lnTo>
                    <a:pt x="163" y="9397"/>
                  </a:lnTo>
                  <a:lnTo>
                    <a:pt x="245" y="9356"/>
                  </a:lnTo>
                  <a:lnTo>
                    <a:pt x="326" y="9356"/>
                  </a:lnTo>
                  <a:lnTo>
                    <a:pt x="367" y="9275"/>
                  </a:lnTo>
                  <a:lnTo>
                    <a:pt x="367" y="9193"/>
                  </a:lnTo>
                  <a:lnTo>
                    <a:pt x="407" y="8054"/>
                  </a:lnTo>
                  <a:lnTo>
                    <a:pt x="489" y="6916"/>
                  </a:lnTo>
                  <a:lnTo>
                    <a:pt x="611" y="5777"/>
                  </a:lnTo>
                  <a:lnTo>
                    <a:pt x="814" y="4638"/>
                  </a:lnTo>
                  <a:lnTo>
                    <a:pt x="1018" y="3499"/>
                  </a:lnTo>
                  <a:lnTo>
                    <a:pt x="1302" y="2401"/>
                  </a:lnTo>
                  <a:lnTo>
                    <a:pt x="1628" y="1302"/>
                  </a:lnTo>
                  <a:lnTo>
                    <a:pt x="1994" y="204"/>
                  </a:lnTo>
                  <a:lnTo>
                    <a:pt x="1994" y="123"/>
                  </a:lnTo>
                  <a:lnTo>
                    <a:pt x="1953" y="41"/>
                  </a:lnTo>
                  <a:lnTo>
                    <a:pt x="19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31;p43">
              <a:extLst>
                <a:ext uri="{FF2B5EF4-FFF2-40B4-BE49-F238E27FC236}">
                  <a16:creationId xmlns:a16="http://schemas.microsoft.com/office/drawing/2014/main" id="{32A46302-639B-E60D-3170-37C6652BD4F5}"/>
                </a:ext>
              </a:extLst>
            </p:cNvPr>
            <p:cNvSpPr/>
            <p:nvPr/>
          </p:nvSpPr>
          <p:spPr>
            <a:xfrm>
              <a:off x="5583860" y="3370137"/>
              <a:ext cx="322018" cy="73461"/>
            </a:xfrm>
            <a:custGeom>
              <a:avLst/>
              <a:gdLst/>
              <a:ahLst/>
              <a:cxnLst/>
              <a:rect l="l" t="t" r="r" b="b"/>
              <a:pathLst>
                <a:path w="5532" h="1262" extrusionOk="0">
                  <a:moveTo>
                    <a:pt x="163" y="1"/>
                  </a:moveTo>
                  <a:lnTo>
                    <a:pt x="81" y="41"/>
                  </a:lnTo>
                  <a:lnTo>
                    <a:pt x="41" y="82"/>
                  </a:lnTo>
                  <a:lnTo>
                    <a:pt x="0" y="163"/>
                  </a:lnTo>
                  <a:lnTo>
                    <a:pt x="0" y="204"/>
                  </a:lnTo>
                  <a:lnTo>
                    <a:pt x="0" y="285"/>
                  </a:lnTo>
                  <a:lnTo>
                    <a:pt x="41" y="326"/>
                  </a:lnTo>
                  <a:lnTo>
                    <a:pt x="122" y="367"/>
                  </a:lnTo>
                  <a:lnTo>
                    <a:pt x="1424" y="652"/>
                  </a:lnTo>
                  <a:lnTo>
                    <a:pt x="2725" y="896"/>
                  </a:lnTo>
                  <a:lnTo>
                    <a:pt x="4027" y="1099"/>
                  </a:lnTo>
                  <a:lnTo>
                    <a:pt x="5369" y="1262"/>
                  </a:lnTo>
                  <a:lnTo>
                    <a:pt x="5451" y="1221"/>
                  </a:lnTo>
                  <a:lnTo>
                    <a:pt x="5491" y="1180"/>
                  </a:lnTo>
                  <a:lnTo>
                    <a:pt x="5532" y="1140"/>
                  </a:lnTo>
                  <a:lnTo>
                    <a:pt x="5532" y="1058"/>
                  </a:lnTo>
                  <a:lnTo>
                    <a:pt x="5491" y="936"/>
                  </a:lnTo>
                  <a:lnTo>
                    <a:pt x="5451" y="896"/>
                  </a:lnTo>
                  <a:lnTo>
                    <a:pt x="5369" y="855"/>
                  </a:lnTo>
                  <a:lnTo>
                    <a:pt x="4068" y="733"/>
                  </a:lnTo>
                  <a:lnTo>
                    <a:pt x="2766" y="530"/>
                  </a:lnTo>
                  <a:lnTo>
                    <a:pt x="1505" y="28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432;p43">
              <a:extLst>
                <a:ext uri="{FF2B5EF4-FFF2-40B4-BE49-F238E27FC236}">
                  <a16:creationId xmlns:a16="http://schemas.microsoft.com/office/drawing/2014/main" id="{35EBC7C2-DDB1-0370-F5B1-C0920588C967}"/>
                </a:ext>
              </a:extLst>
            </p:cNvPr>
            <p:cNvSpPr/>
            <p:nvPr/>
          </p:nvSpPr>
          <p:spPr>
            <a:xfrm>
              <a:off x="7286269" y="2647984"/>
              <a:ext cx="322076" cy="73461"/>
            </a:xfrm>
            <a:custGeom>
              <a:avLst/>
              <a:gdLst/>
              <a:ahLst/>
              <a:cxnLst/>
              <a:rect l="l" t="t" r="r" b="b"/>
              <a:pathLst>
                <a:path w="5533" h="1262" extrusionOk="0">
                  <a:moveTo>
                    <a:pt x="5288" y="1"/>
                  </a:moveTo>
                  <a:lnTo>
                    <a:pt x="4027" y="285"/>
                  </a:lnTo>
                  <a:lnTo>
                    <a:pt x="2766" y="529"/>
                  </a:lnTo>
                  <a:lnTo>
                    <a:pt x="1465" y="733"/>
                  </a:lnTo>
                  <a:lnTo>
                    <a:pt x="163" y="895"/>
                  </a:lnTo>
                  <a:lnTo>
                    <a:pt x="122" y="895"/>
                  </a:lnTo>
                  <a:lnTo>
                    <a:pt x="41" y="936"/>
                  </a:lnTo>
                  <a:lnTo>
                    <a:pt x="0" y="1099"/>
                  </a:lnTo>
                  <a:lnTo>
                    <a:pt x="0" y="1139"/>
                  </a:lnTo>
                  <a:lnTo>
                    <a:pt x="41" y="1221"/>
                  </a:lnTo>
                  <a:lnTo>
                    <a:pt x="82" y="1221"/>
                  </a:lnTo>
                  <a:lnTo>
                    <a:pt x="163" y="1261"/>
                  </a:lnTo>
                  <a:lnTo>
                    <a:pt x="1505" y="1099"/>
                  </a:lnTo>
                  <a:lnTo>
                    <a:pt x="2807" y="895"/>
                  </a:lnTo>
                  <a:lnTo>
                    <a:pt x="4109" y="651"/>
                  </a:lnTo>
                  <a:lnTo>
                    <a:pt x="5410" y="367"/>
                  </a:lnTo>
                  <a:lnTo>
                    <a:pt x="5491" y="326"/>
                  </a:lnTo>
                  <a:lnTo>
                    <a:pt x="5532" y="285"/>
                  </a:lnTo>
                  <a:lnTo>
                    <a:pt x="5532" y="204"/>
                  </a:lnTo>
                  <a:lnTo>
                    <a:pt x="5532" y="123"/>
                  </a:lnTo>
                  <a:lnTo>
                    <a:pt x="5491" y="82"/>
                  </a:lnTo>
                  <a:lnTo>
                    <a:pt x="5451" y="41"/>
                  </a:lnTo>
                  <a:lnTo>
                    <a:pt x="536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433;p43">
              <a:extLst>
                <a:ext uri="{FF2B5EF4-FFF2-40B4-BE49-F238E27FC236}">
                  <a16:creationId xmlns:a16="http://schemas.microsoft.com/office/drawing/2014/main" id="{F57AC6CE-1D6C-5052-A962-EB777E877FB2}"/>
                </a:ext>
              </a:extLst>
            </p:cNvPr>
            <p:cNvSpPr/>
            <p:nvPr/>
          </p:nvSpPr>
          <p:spPr>
            <a:xfrm>
              <a:off x="6845852" y="2335454"/>
              <a:ext cx="184759" cy="362299"/>
            </a:xfrm>
            <a:custGeom>
              <a:avLst/>
              <a:gdLst/>
              <a:ahLst/>
              <a:cxnLst/>
              <a:rect l="l" t="t" r="r" b="b"/>
              <a:pathLst>
                <a:path w="3174" h="6224" extrusionOk="0">
                  <a:moveTo>
                    <a:pt x="163" y="0"/>
                  </a:moveTo>
                  <a:lnTo>
                    <a:pt x="82" y="41"/>
                  </a:lnTo>
                  <a:lnTo>
                    <a:pt x="41" y="122"/>
                  </a:lnTo>
                  <a:lnTo>
                    <a:pt x="0" y="610"/>
                  </a:lnTo>
                  <a:lnTo>
                    <a:pt x="0" y="1099"/>
                  </a:lnTo>
                  <a:lnTo>
                    <a:pt x="41" y="1587"/>
                  </a:lnTo>
                  <a:lnTo>
                    <a:pt x="82" y="2075"/>
                  </a:lnTo>
                  <a:lnTo>
                    <a:pt x="245" y="3051"/>
                  </a:lnTo>
                  <a:lnTo>
                    <a:pt x="326" y="3580"/>
                  </a:lnTo>
                  <a:lnTo>
                    <a:pt x="367" y="4068"/>
                  </a:lnTo>
                  <a:lnTo>
                    <a:pt x="407" y="4637"/>
                  </a:lnTo>
                  <a:lnTo>
                    <a:pt x="529" y="5248"/>
                  </a:lnTo>
                  <a:lnTo>
                    <a:pt x="611" y="5532"/>
                  </a:lnTo>
                  <a:lnTo>
                    <a:pt x="733" y="5776"/>
                  </a:lnTo>
                  <a:lnTo>
                    <a:pt x="936" y="6020"/>
                  </a:lnTo>
                  <a:lnTo>
                    <a:pt x="1017" y="6102"/>
                  </a:lnTo>
                  <a:lnTo>
                    <a:pt x="1180" y="6183"/>
                  </a:lnTo>
                  <a:lnTo>
                    <a:pt x="1383" y="6224"/>
                  </a:lnTo>
                  <a:lnTo>
                    <a:pt x="1587" y="6224"/>
                  </a:lnTo>
                  <a:lnTo>
                    <a:pt x="1750" y="6142"/>
                  </a:lnTo>
                  <a:lnTo>
                    <a:pt x="1912" y="6020"/>
                  </a:lnTo>
                  <a:lnTo>
                    <a:pt x="2034" y="5858"/>
                  </a:lnTo>
                  <a:lnTo>
                    <a:pt x="2116" y="5695"/>
                  </a:lnTo>
                  <a:lnTo>
                    <a:pt x="2278" y="5329"/>
                  </a:lnTo>
                  <a:lnTo>
                    <a:pt x="2604" y="4231"/>
                  </a:lnTo>
                  <a:lnTo>
                    <a:pt x="2848" y="3092"/>
                  </a:lnTo>
                  <a:lnTo>
                    <a:pt x="3051" y="1790"/>
                  </a:lnTo>
                  <a:lnTo>
                    <a:pt x="3173" y="488"/>
                  </a:lnTo>
                  <a:lnTo>
                    <a:pt x="3173" y="448"/>
                  </a:lnTo>
                  <a:lnTo>
                    <a:pt x="3133" y="366"/>
                  </a:lnTo>
                  <a:lnTo>
                    <a:pt x="3051" y="326"/>
                  </a:lnTo>
                  <a:lnTo>
                    <a:pt x="3010" y="326"/>
                  </a:lnTo>
                  <a:lnTo>
                    <a:pt x="2319" y="285"/>
                  </a:lnTo>
                  <a:lnTo>
                    <a:pt x="1627" y="204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434;p43">
              <a:extLst>
                <a:ext uri="{FF2B5EF4-FFF2-40B4-BE49-F238E27FC236}">
                  <a16:creationId xmlns:a16="http://schemas.microsoft.com/office/drawing/2014/main" id="{1B6CC4A8-83CC-39A2-FC01-AB206E696956}"/>
                </a:ext>
              </a:extLst>
            </p:cNvPr>
            <p:cNvSpPr/>
            <p:nvPr/>
          </p:nvSpPr>
          <p:spPr>
            <a:xfrm>
              <a:off x="6474123" y="2399369"/>
              <a:ext cx="127887" cy="49770"/>
            </a:xfrm>
            <a:custGeom>
              <a:avLst/>
              <a:gdLst/>
              <a:ahLst/>
              <a:cxnLst/>
              <a:rect l="l" t="t" r="r" b="b"/>
              <a:pathLst>
                <a:path w="2197" h="855" extrusionOk="0">
                  <a:moveTo>
                    <a:pt x="1505" y="1"/>
                  </a:moveTo>
                  <a:lnTo>
                    <a:pt x="1017" y="123"/>
                  </a:lnTo>
                  <a:lnTo>
                    <a:pt x="529" y="285"/>
                  </a:lnTo>
                  <a:lnTo>
                    <a:pt x="82" y="529"/>
                  </a:lnTo>
                  <a:lnTo>
                    <a:pt x="0" y="570"/>
                  </a:lnTo>
                  <a:lnTo>
                    <a:pt x="0" y="651"/>
                  </a:lnTo>
                  <a:lnTo>
                    <a:pt x="0" y="692"/>
                  </a:lnTo>
                  <a:lnTo>
                    <a:pt x="0" y="773"/>
                  </a:lnTo>
                  <a:lnTo>
                    <a:pt x="41" y="814"/>
                  </a:lnTo>
                  <a:lnTo>
                    <a:pt x="122" y="855"/>
                  </a:lnTo>
                  <a:lnTo>
                    <a:pt x="244" y="855"/>
                  </a:lnTo>
                  <a:lnTo>
                    <a:pt x="692" y="611"/>
                  </a:lnTo>
                  <a:lnTo>
                    <a:pt x="1099" y="489"/>
                  </a:lnTo>
                  <a:lnTo>
                    <a:pt x="1546" y="367"/>
                  </a:lnTo>
                  <a:lnTo>
                    <a:pt x="2115" y="367"/>
                  </a:lnTo>
                  <a:lnTo>
                    <a:pt x="2156" y="326"/>
                  </a:lnTo>
                  <a:lnTo>
                    <a:pt x="2197" y="245"/>
                  </a:lnTo>
                  <a:lnTo>
                    <a:pt x="2197" y="163"/>
                  </a:lnTo>
                  <a:lnTo>
                    <a:pt x="2197" y="123"/>
                  </a:lnTo>
                  <a:lnTo>
                    <a:pt x="2156" y="41"/>
                  </a:lnTo>
                  <a:lnTo>
                    <a:pt x="21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435;p43">
              <a:extLst>
                <a:ext uri="{FF2B5EF4-FFF2-40B4-BE49-F238E27FC236}">
                  <a16:creationId xmlns:a16="http://schemas.microsoft.com/office/drawing/2014/main" id="{8CB53D12-228C-23BC-DDF4-59E96F799D2D}"/>
                </a:ext>
              </a:extLst>
            </p:cNvPr>
            <p:cNvSpPr/>
            <p:nvPr/>
          </p:nvSpPr>
          <p:spPr>
            <a:xfrm>
              <a:off x="6493042" y="2465670"/>
              <a:ext cx="28465" cy="28465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5" y="0"/>
                  </a:moveTo>
                  <a:lnTo>
                    <a:pt x="163" y="41"/>
                  </a:lnTo>
                  <a:lnTo>
                    <a:pt x="82" y="82"/>
                  </a:lnTo>
                  <a:lnTo>
                    <a:pt x="41" y="163"/>
                  </a:lnTo>
                  <a:lnTo>
                    <a:pt x="1" y="245"/>
                  </a:lnTo>
                  <a:lnTo>
                    <a:pt x="41" y="326"/>
                  </a:lnTo>
                  <a:lnTo>
                    <a:pt x="82" y="407"/>
                  </a:lnTo>
                  <a:lnTo>
                    <a:pt x="163" y="489"/>
                  </a:lnTo>
                  <a:lnTo>
                    <a:pt x="367" y="489"/>
                  </a:lnTo>
                  <a:lnTo>
                    <a:pt x="448" y="407"/>
                  </a:lnTo>
                  <a:lnTo>
                    <a:pt x="489" y="326"/>
                  </a:lnTo>
                  <a:lnTo>
                    <a:pt x="489" y="245"/>
                  </a:lnTo>
                  <a:lnTo>
                    <a:pt x="489" y="163"/>
                  </a:lnTo>
                  <a:lnTo>
                    <a:pt x="448" y="82"/>
                  </a:lnTo>
                  <a:lnTo>
                    <a:pt x="367" y="4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436;p43">
              <a:extLst>
                <a:ext uri="{FF2B5EF4-FFF2-40B4-BE49-F238E27FC236}">
                  <a16:creationId xmlns:a16="http://schemas.microsoft.com/office/drawing/2014/main" id="{0EA60FEE-9D91-3C49-F725-FE36D16FD827}"/>
                </a:ext>
              </a:extLst>
            </p:cNvPr>
            <p:cNvSpPr/>
            <p:nvPr/>
          </p:nvSpPr>
          <p:spPr>
            <a:xfrm>
              <a:off x="6216020" y="2349657"/>
              <a:ext cx="92379" cy="78176"/>
            </a:xfrm>
            <a:custGeom>
              <a:avLst/>
              <a:gdLst/>
              <a:ahLst/>
              <a:cxnLst/>
              <a:rect l="l" t="t" r="r" b="b"/>
              <a:pathLst>
                <a:path w="1587" h="1343" extrusionOk="0">
                  <a:moveTo>
                    <a:pt x="163" y="0"/>
                  </a:moveTo>
                  <a:lnTo>
                    <a:pt x="123" y="41"/>
                  </a:lnTo>
                  <a:lnTo>
                    <a:pt x="41" y="82"/>
                  </a:lnTo>
                  <a:lnTo>
                    <a:pt x="41" y="122"/>
                  </a:lnTo>
                  <a:lnTo>
                    <a:pt x="1" y="204"/>
                  </a:lnTo>
                  <a:lnTo>
                    <a:pt x="41" y="285"/>
                  </a:lnTo>
                  <a:lnTo>
                    <a:pt x="163" y="366"/>
                  </a:lnTo>
                  <a:lnTo>
                    <a:pt x="204" y="366"/>
                  </a:lnTo>
                  <a:lnTo>
                    <a:pt x="204" y="407"/>
                  </a:lnTo>
                  <a:lnTo>
                    <a:pt x="285" y="448"/>
                  </a:lnTo>
                  <a:lnTo>
                    <a:pt x="489" y="529"/>
                  </a:lnTo>
                  <a:lnTo>
                    <a:pt x="611" y="610"/>
                  </a:lnTo>
                  <a:lnTo>
                    <a:pt x="692" y="692"/>
                  </a:lnTo>
                  <a:lnTo>
                    <a:pt x="733" y="692"/>
                  </a:lnTo>
                  <a:lnTo>
                    <a:pt x="733" y="733"/>
                  </a:lnTo>
                  <a:lnTo>
                    <a:pt x="1017" y="977"/>
                  </a:lnTo>
                  <a:lnTo>
                    <a:pt x="1221" y="1261"/>
                  </a:lnTo>
                  <a:lnTo>
                    <a:pt x="1302" y="1302"/>
                  </a:lnTo>
                  <a:lnTo>
                    <a:pt x="1343" y="1343"/>
                  </a:lnTo>
                  <a:lnTo>
                    <a:pt x="1506" y="1343"/>
                  </a:lnTo>
                  <a:lnTo>
                    <a:pt x="1546" y="1261"/>
                  </a:lnTo>
                  <a:lnTo>
                    <a:pt x="1587" y="1221"/>
                  </a:lnTo>
                  <a:lnTo>
                    <a:pt x="1587" y="1139"/>
                  </a:lnTo>
                  <a:lnTo>
                    <a:pt x="1546" y="1058"/>
                  </a:lnTo>
                  <a:lnTo>
                    <a:pt x="1302" y="733"/>
                  </a:lnTo>
                  <a:lnTo>
                    <a:pt x="977" y="448"/>
                  </a:lnTo>
                  <a:lnTo>
                    <a:pt x="651" y="204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437;p43">
              <a:extLst>
                <a:ext uri="{FF2B5EF4-FFF2-40B4-BE49-F238E27FC236}">
                  <a16:creationId xmlns:a16="http://schemas.microsoft.com/office/drawing/2014/main" id="{6A3AB605-09C7-7836-C9A2-AA146C61380E}"/>
                </a:ext>
              </a:extLst>
            </p:cNvPr>
            <p:cNvSpPr/>
            <p:nvPr/>
          </p:nvSpPr>
          <p:spPr>
            <a:xfrm>
              <a:off x="6251528" y="2451467"/>
              <a:ext cx="28465" cy="28465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5" y="0"/>
                  </a:moveTo>
                  <a:lnTo>
                    <a:pt x="163" y="41"/>
                  </a:lnTo>
                  <a:lnTo>
                    <a:pt x="82" y="82"/>
                  </a:lnTo>
                  <a:lnTo>
                    <a:pt x="41" y="163"/>
                  </a:lnTo>
                  <a:lnTo>
                    <a:pt x="1" y="244"/>
                  </a:lnTo>
                  <a:lnTo>
                    <a:pt x="41" y="367"/>
                  </a:lnTo>
                  <a:lnTo>
                    <a:pt x="82" y="407"/>
                  </a:lnTo>
                  <a:lnTo>
                    <a:pt x="163" y="489"/>
                  </a:lnTo>
                  <a:lnTo>
                    <a:pt x="367" y="489"/>
                  </a:lnTo>
                  <a:lnTo>
                    <a:pt x="448" y="407"/>
                  </a:lnTo>
                  <a:lnTo>
                    <a:pt x="489" y="367"/>
                  </a:lnTo>
                  <a:lnTo>
                    <a:pt x="489" y="244"/>
                  </a:lnTo>
                  <a:lnTo>
                    <a:pt x="489" y="163"/>
                  </a:lnTo>
                  <a:lnTo>
                    <a:pt x="448" y="82"/>
                  </a:lnTo>
                  <a:lnTo>
                    <a:pt x="367" y="4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438;p43">
              <a:extLst>
                <a:ext uri="{FF2B5EF4-FFF2-40B4-BE49-F238E27FC236}">
                  <a16:creationId xmlns:a16="http://schemas.microsoft.com/office/drawing/2014/main" id="{63CD7BC4-25AD-FD30-CE23-1CC88E626E1D}"/>
                </a:ext>
              </a:extLst>
            </p:cNvPr>
            <p:cNvSpPr/>
            <p:nvPr/>
          </p:nvSpPr>
          <p:spPr>
            <a:xfrm>
              <a:off x="6272833" y="2536686"/>
              <a:ext cx="80563" cy="137376"/>
            </a:xfrm>
            <a:custGeom>
              <a:avLst/>
              <a:gdLst/>
              <a:ahLst/>
              <a:cxnLst/>
              <a:rect l="l" t="t" r="r" b="b"/>
              <a:pathLst>
                <a:path w="1384" h="2360" extrusionOk="0">
                  <a:moveTo>
                    <a:pt x="774" y="1"/>
                  </a:moveTo>
                  <a:lnTo>
                    <a:pt x="733" y="82"/>
                  </a:lnTo>
                  <a:lnTo>
                    <a:pt x="326" y="855"/>
                  </a:lnTo>
                  <a:lnTo>
                    <a:pt x="164" y="1262"/>
                  </a:lnTo>
                  <a:lnTo>
                    <a:pt x="82" y="1465"/>
                  </a:lnTo>
                  <a:lnTo>
                    <a:pt x="1" y="1668"/>
                  </a:lnTo>
                  <a:lnTo>
                    <a:pt x="1" y="1872"/>
                  </a:lnTo>
                  <a:lnTo>
                    <a:pt x="41" y="2075"/>
                  </a:lnTo>
                  <a:lnTo>
                    <a:pt x="123" y="2238"/>
                  </a:lnTo>
                  <a:lnTo>
                    <a:pt x="286" y="2319"/>
                  </a:lnTo>
                  <a:lnTo>
                    <a:pt x="448" y="2360"/>
                  </a:lnTo>
                  <a:lnTo>
                    <a:pt x="652" y="2360"/>
                  </a:lnTo>
                  <a:lnTo>
                    <a:pt x="814" y="2319"/>
                  </a:lnTo>
                  <a:lnTo>
                    <a:pt x="936" y="2238"/>
                  </a:lnTo>
                  <a:lnTo>
                    <a:pt x="1099" y="2075"/>
                  </a:lnTo>
                  <a:lnTo>
                    <a:pt x="1221" y="1913"/>
                  </a:lnTo>
                  <a:lnTo>
                    <a:pt x="1384" y="1506"/>
                  </a:lnTo>
                  <a:lnTo>
                    <a:pt x="1384" y="1424"/>
                  </a:lnTo>
                  <a:lnTo>
                    <a:pt x="1343" y="1343"/>
                  </a:lnTo>
                  <a:lnTo>
                    <a:pt x="1302" y="1302"/>
                  </a:lnTo>
                  <a:lnTo>
                    <a:pt x="1262" y="1262"/>
                  </a:lnTo>
                  <a:lnTo>
                    <a:pt x="1180" y="1262"/>
                  </a:lnTo>
                  <a:lnTo>
                    <a:pt x="1099" y="1302"/>
                  </a:lnTo>
                  <a:lnTo>
                    <a:pt x="1058" y="1343"/>
                  </a:lnTo>
                  <a:lnTo>
                    <a:pt x="1018" y="1384"/>
                  </a:lnTo>
                  <a:lnTo>
                    <a:pt x="896" y="1709"/>
                  </a:lnTo>
                  <a:lnTo>
                    <a:pt x="814" y="1872"/>
                  </a:lnTo>
                  <a:lnTo>
                    <a:pt x="692" y="1953"/>
                  </a:lnTo>
                  <a:lnTo>
                    <a:pt x="570" y="1994"/>
                  </a:lnTo>
                  <a:lnTo>
                    <a:pt x="489" y="1994"/>
                  </a:lnTo>
                  <a:lnTo>
                    <a:pt x="408" y="1953"/>
                  </a:lnTo>
                  <a:lnTo>
                    <a:pt x="367" y="1872"/>
                  </a:lnTo>
                  <a:lnTo>
                    <a:pt x="408" y="1668"/>
                  </a:lnTo>
                  <a:lnTo>
                    <a:pt x="448" y="1506"/>
                  </a:lnTo>
                  <a:lnTo>
                    <a:pt x="652" y="1099"/>
                  </a:lnTo>
                  <a:lnTo>
                    <a:pt x="1058" y="285"/>
                  </a:lnTo>
                  <a:lnTo>
                    <a:pt x="1099" y="204"/>
                  </a:lnTo>
                  <a:lnTo>
                    <a:pt x="1058" y="123"/>
                  </a:lnTo>
                  <a:lnTo>
                    <a:pt x="1058" y="4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439;p43">
              <a:extLst>
                <a:ext uri="{FF2B5EF4-FFF2-40B4-BE49-F238E27FC236}">
                  <a16:creationId xmlns:a16="http://schemas.microsoft.com/office/drawing/2014/main" id="{7DFCC04B-BFC9-107B-EC3B-9A9B699F5861}"/>
                </a:ext>
              </a:extLst>
            </p:cNvPr>
            <p:cNvSpPr/>
            <p:nvPr/>
          </p:nvSpPr>
          <p:spPr>
            <a:xfrm>
              <a:off x="6594851" y="1994460"/>
              <a:ext cx="246345" cy="265263"/>
            </a:xfrm>
            <a:custGeom>
              <a:avLst/>
              <a:gdLst/>
              <a:ahLst/>
              <a:cxnLst/>
              <a:rect l="l" t="t" r="r" b="b"/>
              <a:pathLst>
                <a:path w="4232" h="4557" extrusionOk="0">
                  <a:moveTo>
                    <a:pt x="2482" y="1"/>
                  </a:moveTo>
                  <a:lnTo>
                    <a:pt x="408" y="123"/>
                  </a:lnTo>
                  <a:lnTo>
                    <a:pt x="326" y="164"/>
                  </a:lnTo>
                  <a:lnTo>
                    <a:pt x="245" y="245"/>
                  </a:lnTo>
                  <a:lnTo>
                    <a:pt x="204" y="326"/>
                  </a:lnTo>
                  <a:lnTo>
                    <a:pt x="286" y="448"/>
                  </a:lnTo>
                  <a:lnTo>
                    <a:pt x="936" y="977"/>
                  </a:lnTo>
                  <a:lnTo>
                    <a:pt x="1546" y="1547"/>
                  </a:lnTo>
                  <a:lnTo>
                    <a:pt x="163" y="1831"/>
                  </a:lnTo>
                  <a:lnTo>
                    <a:pt x="82" y="1913"/>
                  </a:lnTo>
                  <a:lnTo>
                    <a:pt x="41" y="1994"/>
                  </a:lnTo>
                  <a:lnTo>
                    <a:pt x="1" y="2075"/>
                  </a:lnTo>
                  <a:lnTo>
                    <a:pt x="82" y="2157"/>
                  </a:lnTo>
                  <a:lnTo>
                    <a:pt x="936" y="2848"/>
                  </a:lnTo>
                  <a:lnTo>
                    <a:pt x="1791" y="3458"/>
                  </a:lnTo>
                  <a:lnTo>
                    <a:pt x="2726" y="4028"/>
                  </a:lnTo>
                  <a:lnTo>
                    <a:pt x="3662" y="4557"/>
                  </a:lnTo>
                  <a:lnTo>
                    <a:pt x="3784" y="4557"/>
                  </a:lnTo>
                  <a:lnTo>
                    <a:pt x="3906" y="4516"/>
                  </a:lnTo>
                  <a:lnTo>
                    <a:pt x="3946" y="4394"/>
                  </a:lnTo>
                  <a:lnTo>
                    <a:pt x="3946" y="4272"/>
                  </a:lnTo>
                  <a:lnTo>
                    <a:pt x="3458" y="3418"/>
                  </a:lnTo>
                  <a:lnTo>
                    <a:pt x="2889" y="2564"/>
                  </a:lnTo>
                  <a:lnTo>
                    <a:pt x="4109" y="2360"/>
                  </a:lnTo>
                  <a:lnTo>
                    <a:pt x="4190" y="2319"/>
                  </a:lnTo>
                  <a:lnTo>
                    <a:pt x="4231" y="2238"/>
                  </a:lnTo>
                  <a:lnTo>
                    <a:pt x="4231" y="2116"/>
                  </a:lnTo>
                  <a:lnTo>
                    <a:pt x="4190" y="2035"/>
                  </a:lnTo>
                  <a:lnTo>
                    <a:pt x="3133" y="814"/>
                  </a:lnTo>
                  <a:lnTo>
                    <a:pt x="2929" y="611"/>
                  </a:lnTo>
                  <a:lnTo>
                    <a:pt x="2767" y="367"/>
                  </a:lnTo>
                  <a:lnTo>
                    <a:pt x="2604" y="82"/>
                  </a:lnTo>
                  <a:lnTo>
                    <a:pt x="25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440;p43">
              <a:extLst>
                <a:ext uri="{FF2B5EF4-FFF2-40B4-BE49-F238E27FC236}">
                  <a16:creationId xmlns:a16="http://schemas.microsoft.com/office/drawing/2014/main" id="{7BB52FF9-00A6-C172-48FE-7EF813F31201}"/>
                </a:ext>
              </a:extLst>
            </p:cNvPr>
            <p:cNvSpPr/>
            <p:nvPr/>
          </p:nvSpPr>
          <p:spPr>
            <a:xfrm>
              <a:off x="6301240" y="1677215"/>
              <a:ext cx="734086" cy="400194"/>
            </a:xfrm>
            <a:custGeom>
              <a:avLst/>
              <a:gdLst/>
              <a:ahLst/>
              <a:cxnLst/>
              <a:rect l="l" t="t" r="r" b="b"/>
              <a:pathLst>
                <a:path w="12611" h="6875" extrusionOk="0">
                  <a:moveTo>
                    <a:pt x="7729" y="0"/>
                  </a:moveTo>
                  <a:lnTo>
                    <a:pt x="7323" y="82"/>
                  </a:lnTo>
                  <a:lnTo>
                    <a:pt x="6916" y="204"/>
                  </a:lnTo>
                  <a:lnTo>
                    <a:pt x="6550" y="407"/>
                  </a:lnTo>
                  <a:lnTo>
                    <a:pt x="6224" y="651"/>
                  </a:lnTo>
                  <a:lnTo>
                    <a:pt x="5940" y="977"/>
                  </a:lnTo>
                  <a:lnTo>
                    <a:pt x="5777" y="1261"/>
                  </a:lnTo>
                  <a:lnTo>
                    <a:pt x="5655" y="1587"/>
                  </a:lnTo>
                  <a:lnTo>
                    <a:pt x="5574" y="1871"/>
                  </a:lnTo>
                  <a:lnTo>
                    <a:pt x="5533" y="2197"/>
                  </a:lnTo>
                  <a:lnTo>
                    <a:pt x="5248" y="1993"/>
                  </a:lnTo>
                  <a:lnTo>
                    <a:pt x="4923" y="1790"/>
                  </a:lnTo>
                  <a:lnTo>
                    <a:pt x="4597" y="1668"/>
                  </a:lnTo>
                  <a:lnTo>
                    <a:pt x="4231" y="1587"/>
                  </a:lnTo>
                  <a:lnTo>
                    <a:pt x="3865" y="1587"/>
                  </a:lnTo>
                  <a:lnTo>
                    <a:pt x="3499" y="1627"/>
                  </a:lnTo>
                  <a:lnTo>
                    <a:pt x="3174" y="1749"/>
                  </a:lnTo>
                  <a:lnTo>
                    <a:pt x="2848" y="1912"/>
                  </a:lnTo>
                  <a:lnTo>
                    <a:pt x="2808" y="1953"/>
                  </a:lnTo>
                  <a:lnTo>
                    <a:pt x="2604" y="2156"/>
                  </a:lnTo>
                  <a:lnTo>
                    <a:pt x="2401" y="2441"/>
                  </a:lnTo>
                  <a:lnTo>
                    <a:pt x="2279" y="2726"/>
                  </a:lnTo>
                  <a:lnTo>
                    <a:pt x="2197" y="3051"/>
                  </a:lnTo>
                  <a:lnTo>
                    <a:pt x="2197" y="3376"/>
                  </a:lnTo>
                  <a:lnTo>
                    <a:pt x="2238" y="3702"/>
                  </a:lnTo>
                  <a:lnTo>
                    <a:pt x="2319" y="4027"/>
                  </a:lnTo>
                  <a:lnTo>
                    <a:pt x="2482" y="4312"/>
                  </a:lnTo>
                  <a:lnTo>
                    <a:pt x="2035" y="4271"/>
                  </a:lnTo>
                  <a:lnTo>
                    <a:pt x="1587" y="4271"/>
                  </a:lnTo>
                  <a:lnTo>
                    <a:pt x="1181" y="4312"/>
                  </a:lnTo>
                  <a:lnTo>
                    <a:pt x="977" y="4393"/>
                  </a:lnTo>
                  <a:lnTo>
                    <a:pt x="774" y="4475"/>
                  </a:lnTo>
                  <a:lnTo>
                    <a:pt x="611" y="4597"/>
                  </a:lnTo>
                  <a:lnTo>
                    <a:pt x="448" y="4719"/>
                  </a:lnTo>
                  <a:lnTo>
                    <a:pt x="326" y="4881"/>
                  </a:lnTo>
                  <a:lnTo>
                    <a:pt x="204" y="5085"/>
                  </a:lnTo>
                  <a:lnTo>
                    <a:pt x="82" y="5248"/>
                  </a:lnTo>
                  <a:lnTo>
                    <a:pt x="42" y="5451"/>
                  </a:lnTo>
                  <a:lnTo>
                    <a:pt x="1" y="5654"/>
                  </a:lnTo>
                  <a:lnTo>
                    <a:pt x="42" y="5858"/>
                  </a:lnTo>
                  <a:lnTo>
                    <a:pt x="82" y="6102"/>
                  </a:lnTo>
                  <a:lnTo>
                    <a:pt x="164" y="6264"/>
                  </a:lnTo>
                  <a:lnTo>
                    <a:pt x="286" y="6427"/>
                  </a:lnTo>
                  <a:lnTo>
                    <a:pt x="448" y="6549"/>
                  </a:lnTo>
                  <a:lnTo>
                    <a:pt x="652" y="6671"/>
                  </a:lnTo>
                  <a:lnTo>
                    <a:pt x="855" y="6753"/>
                  </a:lnTo>
                  <a:lnTo>
                    <a:pt x="1262" y="6834"/>
                  </a:lnTo>
                  <a:lnTo>
                    <a:pt x="1872" y="6875"/>
                  </a:lnTo>
                  <a:lnTo>
                    <a:pt x="2482" y="6875"/>
                  </a:lnTo>
                  <a:lnTo>
                    <a:pt x="3662" y="6834"/>
                  </a:lnTo>
                  <a:lnTo>
                    <a:pt x="4963" y="6753"/>
                  </a:lnTo>
                  <a:lnTo>
                    <a:pt x="6265" y="6631"/>
                  </a:lnTo>
                  <a:lnTo>
                    <a:pt x="7567" y="6509"/>
                  </a:lnTo>
                  <a:lnTo>
                    <a:pt x="8868" y="6346"/>
                  </a:lnTo>
                  <a:lnTo>
                    <a:pt x="10129" y="6142"/>
                  </a:lnTo>
                  <a:lnTo>
                    <a:pt x="10739" y="6020"/>
                  </a:lnTo>
                  <a:lnTo>
                    <a:pt x="11390" y="5898"/>
                  </a:lnTo>
                  <a:lnTo>
                    <a:pt x="11797" y="5736"/>
                  </a:lnTo>
                  <a:lnTo>
                    <a:pt x="12000" y="5654"/>
                  </a:lnTo>
                  <a:lnTo>
                    <a:pt x="12163" y="5532"/>
                  </a:lnTo>
                  <a:lnTo>
                    <a:pt x="12326" y="5370"/>
                  </a:lnTo>
                  <a:lnTo>
                    <a:pt x="12448" y="5207"/>
                  </a:lnTo>
                  <a:lnTo>
                    <a:pt x="12529" y="5003"/>
                  </a:lnTo>
                  <a:lnTo>
                    <a:pt x="12570" y="4759"/>
                  </a:lnTo>
                  <a:lnTo>
                    <a:pt x="12611" y="4556"/>
                  </a:lnTo>
                  <a:lnTo>
                    <a:pt x="12570" y="4312"/>
                  </a:lnTo>
                  <a:lnTo>
                    <a:pt x="12529" y="4068"/>
                  </a:lnTo>
                  <a:lnTo>
                    <a:pt x="12448" y="3865"/>
                  </a:lnTo>
                  <a:lnTo>
                    <a:pt x="12326" y="3661"/>
                  </a:lnTo>
                  <a:lnTo>
                    <a:pt x="12204" y="3458"/>
                  </a:lnTo>
                  <a:lnTo>
                    <a:pt x="12041" y="3295"/>
                  </a:lnTo>
                  <a:lnTo>
                    <a:pt x="11838" y="3173"/>
                  </a:lnTo>
                  <a:lnTo>
                    <a:pt x="11634" y="3010"/>
                  </a:lnTo>
                  <a:lnTo>
                    <a:pt x="11390" y="2929"/>
                  </a:lnTo>
                  <a:lnTo>
                    <a:pt x="11146" y="2848"/>
                  </a:lnTo>
                  <a:lnTo>
                    <a:pt x="10902" y="2807"/>
                  </a:lnTo>
                  <a:lnTo>
                    <a:pt x="10414" y="2807"/>
                  </a:lnTo>
                  <a:lnTo>
                    <a:pt x="9885" y="2888"/>
                  </a:lnTo>
                  <a:lnTo>
                    <a:pt x="9967" y="2522"/>
                  </a:lnTo>
                  <a:lnTo>
                    <a:pt x="9967" y="2156"/>
                  </a:lnTo>
                  <a:lnTo>
                    <a:pt x="9885" y="1790"/>
                  </a:lnTo>
                  <a:lnTo>
                    <a:pt x="9804" y="1465"/>
                  </a:lnTo>
                  <a:lnTo>
                    <a:pt x="9641" y="1139"/>
                  </a:lnTo>
                  <a:lnTo>
                    <a:pt x="9438" y="814"/>
                  </a:lnTo>
                  <a:lnTo>
                    <a:pt x="9194" y="570"/>
                  </a:lnTo>
                  <a:lnTo>
                    <a:pt x="8909" y="326"/>
                  </a:lnTo>
                  <a:lnTo>
                    <a:pt x="8502" y="163"/>
                  </a:lnTo>
                  <a:lnTo>
                    <a:pt x="8136" y="41"/>
                  </a:lnTo>
                  <a:lnTo>
                    <a:pt x="77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441;p43">
              <a:extLst>
                <a:ext uri="{FF2B5EF4-FFF2-40B4-BE49-F238E27FC236}">
                  <a16:creationId xmlns:a16="http://schemas.microsoft.com/office/drawing/2014/main" id="{451BA427-08DE-27B3-A0B7-EFF52E99E9BA}"/>
                </a:ext>
              </a:extLst>
            </p:cNvPr>
            <p:cNvSpPr/>
            <p:nvPr/>
          </p:nvSpPr>
          <p:spPr>
            <a:xfrm>
              <a:off x="6746430" y="1738743"/>
              <a:ext cx="73403" cy="85336"/>
            </a:xfrm>
            <a:custGeom>
              <a:avLst/>
              <a:gdLst/>
              <a:ahLst/>
              <a:cxnLst/>
              <a:rect l="l" t="t" r="r" b="b"/>
              <a:pathLst>
                <a:path w="1261" h="1466" extrusionOk="0">
                  <a:moveTo>
                    <a:pt x="203" y="1"/>
                  </a:moveTo>
                  <a:lnTo>
                    <a:pt x="41" y="42"/>
                  </a:lnTo>
                  <a:lnTo>
                    <a:pt x="0" y="123"/>
                  </a:lnTo>
                  <a:lnTo>
                    <a:pt x="0" y="204"/>
                  </a:lnTo>
                  <a:lnTo>
                    <a:pt x="0" y="245"/>
                  </a:lnTo>
                  <a:lnTo>
                    <a:pt x="41" y="326"/>
                  </a:lnTo>
                  <a:lnTo>
                    <a:pt x="122" y="367"/>
                  </a:lnTo>
                  <a:lnTo>
                    <a:pt x="366" y="367"/>
                  </a:lnTo>
                  <a:lnTo>
                    <a:pt x="447" y="408"/>
                  </a:lnTo>
                  <a:lnTo>
                    <a:pt x="529" y="408"/>
                  </a:lnTo>
                  <a:lnTo>
                    <a:pt x="529" y="448"/>
                  </a:lnTo>
                  <a:lnTo>
                    <a:pt x="570" y="448"/>
                  </a:lnTo>
                  <a:lnTo>
                    <a:pt x="610" y="489"/>
                  </a:lnTo>
                  <a:lnTo>
                    <a:pt x="651" y="489"/>
                  </a:lnTo>
                  <a:lnTo>
                    <a:pt x="692" y="570"/>
                  </a:lnTo>
                  <a:lnTo>
                    <a:pt x="732" y="570"/>
                  </a:lnTo>
                  <a:lnTo>
                    <a:pt x="732" y="611"/>
                  </a:lnTo>
                  <a:lnTo>
                    <a:pt x="814" y="692"/>
                  </a:lnTo>
                  <a:lnTo>
                    <a:pt x="814" y="733"/>
                  </a:lnTo>
                  <a:lnTo>
                    <a:pt x="895" y="896"/>
                  </a:lnTo>
                  <a:lnTo>
                    <a:pt x="895" y="936"/>
                  </a:lnTo>
                  <a:lnTo>
                    <a:pt x="895" y="977"/>
                  </a:lnTo>
                  <a:lnTo>
                    <a:pt x="854" y="1058"/>
                  </a:lnTo>
                  <a:lnTo>
                    <a:pt x="854" y="1099"/>
                  </a:lnTo>
                  <a:lnTo>
                    <a:pt x="854" y="1140"/>
                  </a:lnTo>
                  <a:lnTo>
                    <a:pt x="814" y="1221"/>
                  </a:lnTo>
                  <a:lnTo>
                    <a:pt x="814" y="1303"/>
                  </a:lnTo>
                  <a:lnTo>
                    <a:pt x="854" y="1384"/>
                  </a:lnTo>
                  <a:lnTo>
                    <a:pt x="895" y="1425"/>
                  </a:lnTo>
                  <a:lnTo>
                    <a:pt x="976" y="1465"/>
                  </a:lnTo>
                  <a:lnTo>
                    <a:pt x="1017" y="1465"/>
                  </a:lnTo>
                  <a:lnTo>
                    <a:pt x="1098" y="1425"/>
                  </a:lnTo>
                  <a:lnTo>
                    <a:pt x="1180" y="1343"/>
                  </a:lnTo>
                  <a:lnTo>
                    <a:pt x="1261" y="1099"/>
                  </a:lnTo>
                  <a:lnTo>
                    <a:pt x="1220" y="855"/>
                  </a:lnTo>
                  <a:lnTo>
                    <a:pt x="1180" y="611"/>
                  </a:lnTo>
                  <a:lnTo>
                    <a:pt x="1058" y="408"/>
                  </a:lnTo>
                  <a:lnTo>
                    <a:pt x="895" y="204"/>
                  </a:lnTo>
                  <a:lnTo>
                    <a:pt x="692" y="82"/>
                  </a:lnTo>
                  <a:lnTo>
                    <a:pt x="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442;p43">
              <a:extLst>
                <a:ext uri="{FF2B5EF4-FFF2-40B4-BE49-F238E27FC236}">
                  <a16:creationId xmlns:a16="http://schemas.microsoft.com/office/drawing/2014/main" id="{D3527087-74EE-F592-83E0-2C53C62FD298}"/>
                </a:ext>
              </a:extLst>
            </p:cNvPr>
            <p:cNvSpPr/>
            <p:nvPr/>
          </p:nvSpPr>
          <p:spPr>
            <a:xfrm>
              <a:off x="6786653" y="1842939"/>
              <a:ext cx="21363" cy="23750"/>
            </a:xfrm>
            <a:custGeom>
              <a:avLst/>
              <a:gdLst/>
              <a:ahLst/>
              <a:cxnLst/>
              <a:rect l="l" t="t" r="r" b="b"/>
              <a:pathLst>
                <a:path w="367" h="408" extrusionOk="0">
                  <a:moveTo>
                    <a:pt x="163" y="1"/>
                  </a:moveTo>
                  <a:lnTo>
                    <a:pt x="82" y="41"/>
                  </a:lnTo>
                  <a:lnTo>
                    <a:pt x="41" y="82"/>
                  </a:lnTo>
                  <a:lnTo>
                    <a:pt x="1" y="123"/>
                  </a:lnTo>
                  <a:lnTo>
                    <a:pt x="1" y="204"/>
                  </a:lnTo>
                  <a:lnTo>
                    <a:pt x="1" y="285"/>
                  </a:lnTo>
                  <a:lnTo>
                    <a:pt x="41" y="326"/>
                  </a:lnTo>
                  <a:lnTo>
                    <a:pt x="82" y="367"/>
                  </a:lnTo>
                  <a:lnTo>
                    <a:pt x="163" y="407"/>
                  </a:lnTo>
                  <a:lnTo>
                    <a:pt x="245" y="367"/>
                  </a:lnTo>
                  <a:lnTo>
                    <a:pt x="285" y="326"/>
                  </a:lnTo>
                  <a:lnTo>
                    <a:pt x="326" y="285"/>
                  </a:lnTo>
                  <a:lnTo>
                    <a:pt x="367" y="204"/>
                  </a:lnTo>
                  <a:lnTo>
                    <a:pt x="326" y="123"/>
                  </a:lnTo>
                  <a:lnTo>
                    <a:pt x="285" y="82"/>
                  </a:lnTo>
                  <a:lnTo>
                    <a:pt x="245" y="41"/>
                  </a:lnTo>
                  <a:lnTo>
                    <a:pt x="1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443;p43">
              <a:extLst>
                <a:ext uri="{FF2B5EF4-FFF2-40B4-BE49-F238E27FC236}">
                  <a16:creationId xmlns:a16="http://schemas.microsoft.com/office/drawing/2014/main" id="{D178056F-4C04-1C00-0C36-B316647DAE6C}"/>
                </a:ext>
              </a:extLst>
            </p:cNvPr>
            <p:cNvSpPr/>
            <p:nvPr/>
          </p:nvSpPr>
          <p:spPr>
            <a:xfrm>
              <a:off x="6393619" y="3211515"/>
              <a:ext cx="478312" cy="215493"/>
            </a:xfrm>
            <a:custGeom>
              <a:avLst/>
              <a:gdLst/>
              <a:ahLst/>
              <a:cxnLst/>
              <a:rect l="l" t="t" r="r" b="b"/>
              <a:pathLst>
                <a:path w="8217" h="3702" extrusionOk="0">
                  <a:moveTo>
                    <a:pt x="122" y="0"/>
                  </a:moveTo>
                  <a:lnTo>
                    <a:pt x="82" y="41"/>
                  </a:lnTo>
                  <a:lnTo>
                    <a:pt x="41" y="82"/>
                  </a:lnTo>
                  <a:lnTo>
                    <a:pt x="41" y="163"/>
                  </a:lnTo>
                  <a:lnTo>
                    <a:pt x="0" y="3051"/>
                  </a:lnTo>
                  <a:lnTo>
                    <a:pt x="41" y="3133"/>
                  </a:lnTo>
                  <a:lnTo>
                    <a:pt x="122" y="3214"/>
                  </a:lnTo>
                  <a:lnTo>
                    <a:pt x="244" y="3214"/>
                  </a:lnTo>
                  <a:lnTo>
                    <a:pt x="326" y="3173"/>
                  </a:lnTo>
                  <a:lnTo>
                    <a:pt x="2197" y="1668"/>
                  </a:lnTo>
                  <a:lnTo>
                    <a:pt x="2685" y="1302"/>
                  </a:lnTo>
                  <a:lnTo>
                    <a:pt x="2929" y="1099"/>
                  </a:lnTo>
                  <a:lnTo>
                    <a:pt x="3092" y="1058"/>
                  </a:lnTo>
                  <a:lnTo>
                    <a:pt x="3214" y="1017"/>
                  </a:lnTo>
                  <a:lnTo>
                    <a:pt x="3376" y="1017"/>
                  </a:lnTo>
                  <a:lnTo>
                    <a:pt x="3498" y="1058"/>
                  </a:lnTo>
                  <a:lnTo>
                    <a:pt x="3743" y="1221"/>
                  </a:lnTo>
                  <a:lnTo>
                    <a:pt x="4190" y="1587"/>
                  </a:lnTo>
                  <a:lnTo>
                    <a:pt x="6020" y="3133"/>
                  </a:lnTo>
                  <a:lnTo>
                    <a:pt x="6386" y="3377"/>
                  </a:lnTo>
                  <a:lnTo>
                    <a:pt x="6549" y="3539"/>
                  </a:lnTo>
                  <a:lnTo>
                    <a:pt x="6753" y="3621"/>
                  </a:lnTo>
                  <a:lnTo>
                    <a:pt x="6956" y="3702"/>
                  </a:lnTo>
                  <a:lnTo>
                    <a:pt x="7159" y="3702"/>
                  </a:lnTo>
                  <a:lnTo>
                    <a:pt x="7363" y="3621"/>
                  </a:lnTo>
                  <a:lnTo>
                    <a:pt x="7525" y="3417"/>
                  </a:lnTo>
                  <a:lnTo>
                    <a:pt x="7647" y="3173"/>
                  </a:lnTo>
                  <a:lnTo>
                    <a:pt x="7729" y="2888"/>
                  </a:lnTo>
                  <a:lnTo>
                    <a:pt x="7851" y="2319"/>
                  </a:lnTo>
                  <a:lnTo>
                    <a:pt x="8217" y="936"/>
                  </a:lnTo>
                  <a:lnTo>
                    <a:pt x="8217" y="895"/>
                  </a:lnTo>
                  <a:lnTo>
                    <a:pt x="8176" y="814"/>
                  </a:lnTo>
                  <a:lnTo>
                    <a:pt x="8136" y="773"/>
                  </a:lnTo>
                  <a:lnTo>
                    <a:pt x="8054" y="733"/>
                  </a:lnTo>
                  <a:lnTo>
                    <a:pt x="7932" y="733"/>
                  </a:lnTo>
                  <a:lnTo>
                    <a:pt x="7891" y="773"/>
                  </a:lnTo>
                  <a:lnTo>
                    <a:pt x="7851" y="855"/>
                  </a:lnTo>
                  <a:lnTo>
                    <a:pt x="7566" y="2034"/>
                  </a:lnTo>
                  <a:lnTo>
                    <a:pt x="7444" y="2563"/>
                  </a:lnTo>
                  <a:lnTo>
                    <a:pt x="7281" y="3092"/>
                  </a:lnTo>
                  <a:lnTo>
                    <a:pt x="7200" y="3214"/>
                  </a:lnTo>
                  <a:lnTo>
                    <a:pt x="7119" y="3295"/>
                  </a:lnTo>
                  <a:lnTo>
                    <a:pt x="6875" y="3295"/>
                  </a:lnTo>
                  <a:lnTo>
                    <a:pt x="6631" y="3133"/>
                  </a:lnTo>
                  <a:lnTo>
                    <a:pt x="6427" y="2970"/>
                  </a:lnTo>
                  <a:lnTo>
                    <a:pt x="5532" y="2197"/>
                  </a:lnTo>
                  <a:lnTo>
                    <a:pt x="4678" y="1505"/>
                  </a:lnTo>
                  <a:lnTo>
                    <a:pt x="4271" y="1139"/>
                  </a:lnTo>
                  <a:lnTo>
                    <a:pt x="3824" y="814"/>
                  </a:lnTo>
                  <a:lnTo>
                    <a:pt x="3661" y="733"/>
                  </a:lnTo>
                  <a:lnTo>
                    <a:pt x="3417" y="651"/>
                  </a:lnTo>
                  <a:lnTo>
                    <a:pt x="3214" y="651"/>
                  </a:lnTo>
                  <a:lnTo>
                    <a:pt x="3010" y="692"/>
                  </a:lnTo>
                  <a:lnTo>
                    <a:pt x="2766" y="773"/>
                  </a:lnTo>
                  <a:lnTo>
                    <a:pt x="2563" y="936"/>
                  </a:lnTo>
                  <a:lnTo>
                    <a:pt x="2156" y="1261"/>
                  </a:lnTo>
                  <a:lnTo>
                    <a:pt x="372" y="2661"/>
                  </a:lnTo>
                  <a:lnTo>
                    <a:pt x="407" y="163"/>
                  </a:lnTo>
                  <a:lnTo>
                    <a:pt x="366" y="82"/>
                  </a:lnTo>
                  <a:lnTo>
                    <a:pt x="326" y="41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26E53E11-1ED7-8466-8375-C92CF64C465C}"/>
              </a:ext>
            </a:extLst>
          </p:cNvPr>
          <p:cNvSpPr txBox="1"/>
          <p:nvPr/>
        </p:nvSpPr>
        <p:spPr>
          <a:xfrm>
            <a:off x="2291495" y="3742226"/>
            <a:ext cx="253877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000" b="1">
                <a:solidFill>
                  <a:schemeClr val="bg1"/>
                </a:solidFill>
                <a:latin typeface="Yusei Magic"/>
              </a:rPr>
              <a:t>It </a:t>
            </a:r>
            <a:r>
              <a:rPr lang="cs-CZ" sz="2000" b="1" err="1">
                <a:solidFill>
                  <a:schemeClr val="bg1"/>
                </a:solidFill>
                <a:latin typeface="Yusei Magic"/>
              </a:rPr>
              <a:t>Is</a:t>
            </a:r>
            <a:r>
              <a:rPr lang="cs-CZ" sz="2000" b="1">
                <a:solidFill>
                  <a:schemeClr val="bg1"/>
                </a:solidFill>
                <a:latin typeface="Yusei Magic"/>
              </a:rPr>
              <a:t> Free and </a:t>
            </a:r>
            <a:r>
              <a:rPr lang="cs-CZ" sz="2000" b="1" err="1">
                <a:solidFill>
                  <a:schemeClr val="bg1"/>
                </a:solidFill>
                <a:latin typeface="Yusei Magic"/>
              </a:rPr>
              <a:t>Anybody</a:t>
            </a:r>
            <a:r>
              <a:rPr lang="cs-CZ" sz="2000" b="1">
                <a:solidFill>
                  <a:schemeClr val="bg1"/>
                </a:solidFill>
                <a:latin typeface="Yusei Magic"/>
              </a:rPr>
              <a:t> </a:t>
            </a:r>
            <a:r>
              <a:rPr lang="cs-CZ" sz="2000" b="1" err="1">
                <a:solidFill>
                  <a:schemeClr val="bg1"/>
                </a:solidFill>
                <a:latin typeface="Yusei Magic"/>
              </a:rPr>
              <a:t>Can</a:t>
            </a:r>
            <a:r>
              <a:rPr lang="cs-CZ" sz="2000" b="1">
                <a:solidFill>
                  <a:schemeClr val="bg1"/>
                </a:solidFill>
                <a:latin typeface="Yusei Magic"/>
              </a:rPr>
              <a:t> Do It!</a:t>
            </a:r>
          </a:p>
        </p:txBody>
      </p:sp>
      <p:pic>
        <p:nvPicPr>
          <p:cNvPr id="29" name="Grafický objekt 28" descr="Zákaz mobilních telefonů se souvislou výplní">
            <a:extLst>
              <a:ext uri="{FF2B5EF4-FFF2-40B4-BE49-F238E27FC236}">
                <a16:creationId xmlns:a16="http://schemas.microsoft.com/office/drawing/2014/main" id="{567653E8-0CA2-D63D-6BC5-F4D97F523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46752" y="1683229"/>
            <a:ext cx="720306" cy="72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43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40"/>
          <p:cNvSpPr txBox="1">
            <a:spLocks noGrp="1"/>
          </p:cNvSpPr>
          <p:nvPr>
            <p:ph type="title"/>
          </p:nvPr>
        </p:nvSpPr>
        <p:spPr>
          <a:xfrm>
            <a:off x="701151" y="2071791"/>
            <a:ext cx="4252944" cy="179874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chemeClr val="tx1"/>
                </a:solidFill>
              </a:rPr>
              <a:t>What</a:t>
            </a:r>
            <a:br>
              <a:rPr lang="en" sz="4200"/>
            </a:br>
            <a:r>
              <a:rPr lang="en" sz="4200">
                <a:solidFill>
                  <a:schemeClr val="accent1"/>
                </a:solidFill>
              </a:rPr>
              <a:t>Art Therapy</a:t>
            </a:r>
            <a:br>
              <a:rPr lang="en" sz="4200"/>
            </a:br>
            <a:r>
              <a:rPr lang="en" sz="4200">
                <a:solidFill>
                  <a:schemeClr val="bg1"/>
                </a:solidFill>
              </a:rPr>
              <a:t>Exercises</a:t>
            </a:r>
            <a:br>
              <a:rPr lang="en" sz="4200"/>
            </a:br>
            <a:r>
              <a:rPr lang="en" sz="4200">
                <a:solidFill>
                  <a:schemeClr val="tx1"/>
                </a:solidFill>
              </a:rPr>
              <a:t>Are There?</a:t>
            </a:r>
            <a:endParaRPr sz="4200">
              <a:solidFill>
                <a:schemeClr val="tx1"/>
              </a:solidFill>
            </a:endParaRPr>
          </a:p>
        </p:txBody>
      </p:sp>
      <p:sp>
        <p:nvSpPr>
          <p:cNvPr id="1317" name="Google Shape;1317;p40"/>
          <p:cNvSpPr txBox="1">
            <a:spLocks noGrp="1"/>
          </p:cNvSpPr>
          <p:nvPr>
            <p:ph type="title" idx="2"/>
          </p:nvPr>
        </p:nvSpPr>
        <p:spPr>
          <a:xfrm>
            <a:off x="720000" y="569807"/>
            <a:ext cx="1056900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/>
              <a:t>02</a:t>
            </a:r>
            <a:endParaRPr sz="5400"/>
          </a:p>
        </p:txBody>
      </p:sp>
      <p:grpSp>
        <p:nvGrpSpPr>
          <p:cNvPr id="1319" name="Google Shape;1319;p40"/>
          <p:cNvGrpSpPr/>
          <p:nvPr/>
        </p:nvGrpSpPr>
        <p:grpSpPr>
          <a:xfrm>
            <a:off x="5469915" y="2259353"/>
            <a:ext cx="1926484" cy="2038554"/>
            <a:chOff x="7478040" y="2048903"/>
            <a:chExt cx="1926484" cy="2038554"/>
          </a:xfrm>
        </p:grpSpPr>
        <p:sp>
          <p:nvSpPr>
            <p:cNvPr id="1320" name="Google Shape;1320;p40"/>
            <p:cNvSpPr/>
            <p:nvPr/>
          </p:nvSpPr>
          <p:spPr>
            <a:xfrm>
              <a:off x="7641639" y="2142803"/>
              <a:ext cx="1060233" cy="1375220"/>
            </a:xfrm>
            <a:custGeom>
              <a:avLst/>
              <a:gdLst/>
              <a:ahLst/>
              <a:cxnLst/>
              <a:rect l="l" t="t" r="r" b="b"/>
              <a:pathLst>
                <a:path w="14238" h="18468" extrusionOk="0">
                  <a:moveTo>
                    <a:pt x="7037" y="0"/>
                  </a:moveTo>
                  <a:lnTo>
                    <a:pt x="6305" y="82"/>
                  </a:lnTo>
                  <a:lnTo>
                    <a:pt x="5573" y="285"/>
                  </a:lnTo>
                  <a:lnTo>
                    <a:pt x="4882" y="529"/>
                  </a:lnTo>
                  <a:lnTo>
                    <a:pt x="4231" y="854"/>
                  </a:lnTo>
                  <a:lnTo>
                    <a:pt x="3580" y="1261"/>
                  </a:lnTo>
                  <a:lnTo>
                    <a:pt x="3010" y="1709"/>
                  </a:lnTo>
                  <a:lnTo>
                    <a:pt x="2482" y="2237"/>
                  </a:lnTo>
                  <a:lnTo>
                    <a:pt x="2034" y="2807"/>
                  </a:lnTo>
                  <a:lnTo>
                    <a:pt x="1627" y="3417"/>
                  </a:lnTo>
                  <a:lnTo>
                    <a:pt x="1505" y="3742"/>
                  </a:lnTo>
                  <a:lnTo>
                    <a:pt x="1383" y="4027"/>
                  </a:lnTo>
                  <a:lnTo>
                    <a:pt x="1302" y="4312"/>
                  </a:lnTo>
                  <a:lnTo>
                    <a:pt x="1302" y="4637"/>
                  </a:lnTo>
                  <a:lnTo>
                    <a:pt x="1302" y="4963"/>
                  </a:lnTo>
                  <a:lnTo>
                    <a:pt x="1383" y="5329"/>
                  </a:lnTo>
                  <a:lnTo>
                    <a:pt x="1505" y="5776"/>
                  </a:lnTo>
                  <a:lnTo>
                    <a:pt x="1587" y="6264"/>
                  </a:lnTo>
                  <a:lnTo>
                    <a:pt x="1709" y="7159"/>
                  </a:lnTo>
                  <a:lnTo>
                    <a:pt x="1831" y="8095"/>
                  </a:lnTo>
                  <a:lnTo>
                    <a:pt x="1953" y="9030"/>
                  </a:lnTo>
                  <a:lnTo>
                    <a:pt x="1424" y="9152"/>
                  </a:lnTo>
                  <a:lnTo>
                    <a:pt x="1180" y="9234"/>
                  </a:lnTo>
                  <a:lnTo>
                    <a:pt x="977" y="9356"/>
                  </a:lnTo>
                  <a:lnTo>
                    <a:pt x="773" y="9478"/>
                  </a:lnTo>
                  <a:lnTo>
                    <a:pt x="570" y="9640"/>
                  </a:lnTo>
                  <a:lnTo>
                    <a:pt x="367" y="9844"/>
                  </a:lnTo>
                  <a:lnTo>
                    <a:pt x="204" y="10088"/>
                  </a:lnTo>
                  <a:lnTo>
                    <a:pt x="122" y="10251"/>
                  </a:lnTo>
                  <a:lnTo>
                    <a:pt x="82" y="10495"/>
                  </a:lnTo>
                  <a:lnTo>
                    <a:pt x="41" y="10698"/>
                  </a:lnTo>
                  <a:lnTo>
                    <a:pt x="0" y="10942"/>
                  </a:lnTo>
                  <a:lnTo>
                    <a:pt x="41" y="11145"/>
                  </a:lnTo>
                  <a:lnTo>
                    <a:pt x="82" y="11349"/>
                  </a:lnTo>
                  <a:lnTo>
                    <a:pt x="204" y="11552"/>
                  </a:lnTo>
                  <a:lnTo>
                    <a:pt x="326" y="11756"/>
                  </a:lnTo>
                  <a:lnTo>
                    <a:pt x="529" y="11918"/>
                  </a:lnTo>
                  <a:lnTo>
                    <a:pt x="733" y="12040"/>
                  </a:lnTo>
                  <a:lnTo>
                    <a:pt x="1017" y="12122"/>
                  </a:lnTo>
                  <a:lnTo>
                    <a:pt x="1302" y="12162"/>
                  </a:lnTo>
                  <a:lnTo>
                    <a:pt x="1912" y="12203"/>
                  </a:lnTo>
                  <a:lnTo>
                    <a:pt x="2441" y="12203"/>
                  </a:lnTo>
                  <a:lnTo>
                    <a:pt x="2766" y="15091"/>
                  </a:lnTo>
                  <a:lnTo>
                    <a:pt x="3132" y="18304"/>
                  </a:lnTo>
                  <a:lnTo>
                    <a:pt x="4800" y="18426"/>
                  </a:lnTo>
                  <a:lnTo>
                    <a:pt x="6468" y="18467"/>
                  </a:lnTo>
                  <a:lnTo>
                    <a:pt x="8136" y="18467"/>
                  </a:lnTo>
                  <a:lnTo>
                    <a:pt x="9844" y="18386"/>
                  </a:lnTo>
                  <a:lnTo>
                    <a:pt x="9803" y="16393"/>
                  </a:lnTo>
                  <a:lnTo>
                    <a:pt x="9803" y="15132"/>
                  </a:lnTo>
                  <a:lnTo>
                    <a:pt x="9844" y="14603"/>
                  </a:lnTo>
                  <a:lnTo>
                    <a:pt x="10983" y="14400"/>
                  </a:lnTo>
                  <a:lnTo>
                    <a:pt x="11552" y="14237"/>
                  </a:lnTo>
                  <a:lnTo>
                    <a:pt x="12081" y="14033"/>
                  </a:lnTo>
                  <a:lnTo>
                    <a:pt x="12610" y="13789"/>
                  </a:lnTo>
                  <a:lnTo>
                    <a:pt x="13098" y="13464"/>
                  </a:lnTo>
                  <a:lnTo>
                    <a:pt x="13302" y="13301"/>
                  </a:lnTo>
                  <a:lnTo>
                    <a:pt x="13505" y="13098"/>
                  </a:lnTo>
                  <a:lnTo>
                    <a:pt x="13708" y="12854"/>
                  </a:lnTo>
                  <a:lnTo>
                    <a:pt x="13871" y="12610"/>
                  </a:lnTo>
                  <a:lnTo>
                    <a:pt x="14034" y="12203"/>
                  </a:lnTo>
                  <a:lnTo>
                    <a:pt x="14156" y="11756"/>
                  </a:lnTo>
                  <a:lnTo>
                    <a:pt x="14237" y="11267"/>
                  </a:lnTo>
                  <a:lnTo>
                    <a:pt x="14196" y="10820"/>
                  </a:lnTo>
                  <a:lnTo>
                    <a:pt x="13546" y="10983"/>
                  </a:lnTo>
                  <a:lnTo>
                    <a:pt x="12854" y="11145"/>
                  </a:lnTo>
                  <a:lnTo>
                    <a:pt x="12244" y="11349"/>
                  </a:lnTo>
                  <a:lnTo>
                    <a:pt x="11593" y="11634"/>
                  </a:lnTo>
                  <a:lnTo>
                    <a:pt x="11552" y="11390"/>
                  </a:lnTo>
                  <a:lnTo>
                    <a:pt x="11552" y="11186"/>
                  </a:lnTo>
                  <a:lnTo>
                    <a:pt x="11593" y="10983"/>
                  </a:lnTo>
                  <a:lnTo>
                    <a:pt x="11674" y="10779"/>
                  </a:lnTo>
                  <a:lnTo>
                    <a:pt x="11797" y="10576"/>
                  </a:lnTo>
                  <a:lnTo>
                    <a:pt x="11919" y="10413"/>
                  </a:lnTo>
                  <a:lnTo>
                    <a:pt x="12081" y="10251"/>
                  </a:lnTo>
                  <a:lnTo>
                    <a:pt x="12244" y="10088"/>
                  </a:lnTo>
                  <a:lnTo>
                    <a:pt x="12610" y="9885"/>
                  </a:lnTo>
                  <a:lnTo>
                    <a:pt x="13017" y="9722"/>
                  </a:lnTo>
                  <a:lnTo>
                    <a:pt x="13424" y="9600"/>
                  </a:lnTo>
                  <a:lnTo>
                    <a:pt x="13871" y="9478"/>
                  </a:lnTo>
                  <a:lnTo>
                    <a:pt x="13871" y="8461"/>
                  </a:lnTo>
                  <a:lnTo>
                    <a:pt x="13830" y="7485"/>
                  </a:lnTo>
                  <a:lnTo>
                    <a:pt x="13708" y="6508"/>
                  </a:lnTo>
                  <a:lnTo>
                    <a:pt x="13546" y="5532"/>
                  </a:lnTo>
                  <a:lnTo>
                    <a:pt x="13424" y="4434"/>
                  </a:lnTo>
                  <a:lnTo>
                    <a:pt x="13302" y="3905"/>
                  </a:lnTo>
                  <a:lnTo>
                    <a:pt x="13180" y="3661"/>
                  </a:lnTo>
                  <a:lnTo>
                    <a:pt x="13057" y="3376"/>
                  </a:lnTo>
                  <a:lnTo>
                    <a:pt x="12732" y="2888"/>
                  </a:lnTo>
                  <a:lnTo>
                    <a:pt x="12366" y="2400"/>
                  </a:lnTo>
                  <a:lnTo>
                    <a:pt x="11959" y="1953"/>
                  </a:lnTo>
                  <a:lnTo>
                    <a:pt x="11512" y="1546"/>
                  </a:lnTo>
                  <a:lnTo>
                    <a:pt x="11471" y="1505"/>
                  </a:lnTo>
                  <a:lnTo>
                    <a:pt x="10983" y="1180"/>
                  </a:lnTo>
                  <a:lnTo>
                    <a:pt x="10495" y="854"/>
                  </a:lnTo>
                  <a:lnTo>
                    <a:pt x="9966" y="570"/>
                  </a:lnTo>
                  <a:lnTo>
                    <a:pt x="9397" y="366"/>
                  </a:lnTo>
                  <a:lnTo>
                    <a:pt x="8827" y="163"/>
                  </a:lnTo>
                  <a:lnTo>
                    <a:pt x="8217" y="82"/>
                  </a:lnTo>
                  <a:lnTo>
                    <a:pt x="76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40"/>
            <p:cNvSpPr/>
            <p:nvPr/>
          </p:nvSpPr>
          <p:spPr>
            <a:xfrm>
              <a:off x="7629501" y="2130665"/>
              <a:ext cx="1084434" cy="1402474"/>
            </a:xfrm>
            <a:custGeom>
              <a:avLst/>
              <a:gdLst/>
              <a:ahLst/>
              <a:cxnLst/>
              <a:rect l="l" t="t" r="r" b="b"/>
              <a:pathLst>
                <a:path w="14563" h="18834" extrusionOk="0">
                  <a:moveTo>
                    <a:pt x="8136" y="367"/>
                  </a:moveTo>
                  <a:lnTo>
                    <a:pt x="8624" y="448"/>
                  </a:lnTo>
                  <a:lnTo>
                    <a:pt x="9072" y="570"/>
                  </a:lnTo>
                  <a:lnTo>
                    <a:pt x="9519" y="692"/>
                  </a:lnTo>
                  <a:lnTo>
                    <a:pt x="9966" y="855"/>
                  </a:lnTo>
                  <a:lnTo>
                    <a:pt x="10373" y="1058"/>
                  </a:lnTo>
                  <a:lnTo>
                    <a:pt x="10780" y="1302"/>
                  </a:lnTo>
                  <a:lnTo>
                    <a:pt x="11187" y="1546"/>
                  </a:lnTo>
                  <a:lnTo>
                    <a:pt x="11471" y="1768"/>
                  </a:lnTo>
                  <a:lnTo>
                    <a:pt x="11471" y="1790"/>
                  </a:lnTo>
                  <a:lnTo>
                    <a:pt x="11553" y="1831"/>
                  </a:lnTo>
                  <a:lnTo>
                    <a:pt x="11919" y="2197"/>
                  </a:lnTo>
                  <a:lnTo>
                    <a:pt x="12285" y="2563"/>
                  </a:lnTo>
                  <a:lnTo>
                    <a:pt x="12610" y="2970"/>
                  </a:lnTo>
                  <a:lnTo>
                    <a:pt x="12895" y="3377"/>
                  </a:lnTo>
                  <a:lnTo>
                    <a:pt x="13139" y="3824"/>
                  </a:lnTo>
                  <a:lnTo>
                    <a:pt x="13261" y="4068"/>
                  </a:lnTo>
                  <a:lnTo>
                    <a:pt x="13343" y="4312"/>
                  </a:lnTo>
                  <a:lnTo>
                    <a:pt x="13424" y="4800"/>
                  </a:lnTo>
                  <a:lnTo>
                    <a:pt x="13465" y="5248"/>
                  </a:lnTo>
                  <a:lnTo>
                    <a:pt x="13627" y="6346"/>
                  </a:lnTo>
                  <a:lnTo>
                    <a:pt x="13749" y="7404"/>
                  </a:lnTo>
                  <a:lnTo>
                    <a:pt x="13831" y="8542"/>
                  </a:lnTo>
                  <a:lnTo>
                    <a:pt x="13866" y="9510"/>
                  </a:lnTo>
                  <a:lnTo>
                    <a:pt x="13866" y="9510"/>
                  </a:lnTo>
                  <a:lnTo>
                    <a:pt x="13505" y="9600"/>
                  </a:lnTo>
                  <a:lnTo>
                    <a:pt x="13017" y="9722"/>
                  </a:lnTo>
                  <a:lnTo>
                    <a:pt x="12529" y="9925"/>
                  </a:lnTo>
                  <a:lnTo>
                    <a:pt x="12326" y="10088"/>
                  </a:lnTo>
                  <a:lnTo>
                    <a:pt x="12122" y="10251"/>
                  </a:lnTo>
                  <a:lnTo>
                    <a:pt x="11960" y="10373"/>
                  </a:lnTo>
                  <a:lnTo>
                    <a:pt x="11837" y="10576"/>
                  </a:lnTo>
                  <a:lnTo>
                    <a:pt x="11715" y="10739"/>
                  </a:lnTo>
                  <a:lnTo>
                    <a:pt x="11634" y="10942"/>
                  </a:lnTo>
                  <a:lnTo>
                    <a:pt x="11553" y="11186"/>
                  </a:lnTo>
                  <a:lnTo>
                    <a:pt x="11553" y="11390"/>
                  </a:lnTo>
                  <a:lnTo>
                    <a:pt x="11553" y="11593"/>
                  </a:lnTo>
                  <a:lnTo>
                    <a:pt x="11593" y="11837"/>
                  </a:lnTo>
                  <a:lnTo>
                    <a:pt x="11634" y="11919"/>
                  </a:lnTo>
                  <a:lnTo>
                    <a:pt x="11675" y="11959"/>
                  </a:lnTo>
                  <a:lnTo>
                    <a:pt x="11837" y="11959"/>
                  </a:lnTo>
                  <a:lnTo>
                    <a:pt x="12488" y="11675"/>
                  </a:lnTo>
                  <a:lnTo>
                    <a:pt x="13098" y="11471"/>
                  </a:lnTo>
                  <a:lnTo>
                    <a:pt x="13749" y="11308"/>
                  </a:lnTo>
                  <a:lnTo>
                    <a:pt x="14197" y="11225"/>
                  </a:lnTo>
                  <a:lnTo>
                    <a:pt x="14197" y="11225"/>
                  </a:lnTo>
                  <a:lnTo>
                    <a:pt x="14197" y="11390"/>
                  </a:lnTo>
                  <a:lnTo>
                    <a:pt x="14197" y="11756"/>
                  </a:lnTo>
                  <a:lnTo>
                    <a:pt x="14115" y="12122"/>
                  </a:lnTo>
                  <a:lnTo>
                    <a:pt x="13953" y="12447"/>
                  </a:lnTo>
                  <a:lnTo>
                    <a:pt x="13790" y="12773"/>
                  </a:lnTo>
                  <a:lnTo>
                    <a:pt x="13587" y="13058"/>
                  </a:lnTo>
                  <a:lnTo>
                    <a:pt x="13343" y="13302"/>
                  </a:lnTo>
                  <a:lnTo>
                    <a:pt x="13058" y="13546"/>
                  </a:lnTo>
                  <a:lnTo>
                    <a:pt x="12732" y="13749"/>
                  </a:lnTo>
                  <a:lnTo>
                    <a:pt x="12407" y="13952"/>
                  </a:lnTo>
                  <a:lnTo>
                    <a:pt x="12041" y="14074"/>
                  </a:lnTo>
                  <a:lnTo>
                    <a:pt x="11675" y="14237"/>
                  </a:lnTo>
                  <a:lnTo>
                    <a:pt x="10902" y="14400"/>
                  </a:lnTo>
                  <a:lnTo>
                    <a:pt x="10129" y="14563"/>
                  </a:lnTo>
                  <a:lnTo>
                    <a:pt x="9966" y="14603"/>
                  </a:lnTo>
                  <a:lnTo>
                    <a:pt x="9885" y="14644"/>
                  </a:lnTo>
                  <a:lnTo>
                    <a:pt x="9844" y="14725"/>
                  </a:lnTo>
                  <a:lnTo>
                    <a:pt x="9804" y="14888"/>
                  </a:lnTo>
                  <a:lnTo>
                    <a:pt x="9804" y="15417"/>
                  </a:lnTo>
                  <a:lnTo>
                    <a:pt x="9804" y="17166"/>
                  </a:lnTo>
                  <a:lnTo>
                    <a:pt x="9804" y="18355"/>
                  </a:lnTo>
                  <a:lnTo>
                    <a:pt x="9804" y="18355"/>
                  </a:lnTo>
                  <a:lnTo>
                    <a:pt x="8299" y="18427"/>
                  </a:lnTo>
                  <a:lnTo>
                    <a:pt x="6631" y="18467"/>
                  </a:lnTo>
                  <a:lnTo>
                    <a:pt x="4963" y="18386"/>
                  </a:lnTo>
                  <a:lnTo>
                    <a:pt x="3433" y="18274"/>
                  </a:lnTo>
                  <a:lnTo>
                    <a:pt x="3433" y="18274"/>
                  </a:lnTo>
                  <a:lnTo>
                    <a:pt x="3418" y="18183"/>
                  </a:lnTo>
                  <a:lnTo>
                    <a:pt x="3377" y="17695"/>
                  </a:lnTo>
                  <a:lnTo>
                    <a:pt x="3214" y="16230"/>
                  </a:lnTo>
                  <a:lnTo>
                    <a:pt x="2889" y="13098"/>
                  </a:lnTo>
                  <a:lnTo>
                    <a:pt x="2807" y="12610"/>
                  </a:lnTo>
                  <a:lnTo>
                    <a:pt x="2807" y="12447"/>
                  </a:lnTo>
                  <a:lnTo>
                    <a:pt x="2807" y="12407"/>
                  </a:lnTo>
                  <a:lnTo>
                    <a:pt x="2767" y="12488"/>
                  </a:lnTo>
                  <a:lnTo>
                    <a:pt x="2807" y="12366"/>
                  </a:lnTo>
                  <a:lnTo>
                    <a:pt x="2767" y="12285"/>
                  </a:lnTo>
                  <a:lnTo>
                    <a:pt x="2726" y="12244"/>
                  </a:lnTo>
                  <a:lnTo>
                    <a:pt x="2604" y="12203"/>
                  </a:lnTo>
                  <a:lnTo>
                    <a:pt x="1953" y="12163"/>
                  </a:lnTo>
                  <a:lnTo>
                    <a:pt x="1587" y="12163"/>
                  </a:lnTo>
                  <a:lnTo>
                    <a:pt x="1221" y="12081"/>
                  </a:lnTo>
                  <a:lnTo>
                    <a:pt x="936" y="12000"/>
                  </a:lnTo>
                  <a:lnTo>
                    <a:pt x="774" y="11919"/>
                  </a:lnTo>
                  <a:lnTo>
                    <a:pt x="652" y="11837"/>
                  </a:lnTo>
                  <a:lnTo>
                    <a:pt x="570" y="11715"/>
                  </a:lnTo>
                  <a:lnTo>
                    <a:pt x="489" y="11553"/>
                  </a:lnTo>
                  <a:lnTo>
                    <a:pt x="407" y="11390"/>
                  </a:lnTo>
                  <a:lnTo>
                    <a:pt x="367" y="11186"/>
                  </a:lnTo>
                  <a:lnTo>
                    <a:pt x="367" y="10820"/>
                  </a:lnTo>
                  <a:lnTo>
                    <a:pt x="489" y="10495"/>
                  </a:lnTo>
                  <a:lnTo>
                    <a:pt x="652" y="10170"/>
                  </a:lnTo>
                  <a:lnTo>
                    <a:pt x="896" y="9925"/>
                  </a:lnTo>
                  <a:lnTo>
                    <a:pt x="1180" y="9681"/>
                  </a:lnTo>
                  <a:lnTo>
                    <a:pt x="1506" y="9559"/>
                  </a:lnTo>
                  <a:lnTo>
                    <a:pt x="1831" y="9437"/>
                  </a:lnTo>
                  <a:lnTo>
                    <a:pt x="2157" y="9356"/>
                  </a:lnTo>
                  <a:lnTo>
                    <a:pt x="2238" y="9315"/>
                  </a:lnTo>
                  <a:lnTo>
                    <a:pt x="2279" y="9275"/>
                  </a:lnTo>
                  <a:lnTo>
                    <a:pt x="2319" y="9112"/>
                  </a:lnTo>
                  <a:lnTo>
                    <a:pt x="2157" y="8217"/>
                  </a:lnTo>
                  <a:lnTo>
                    <a:pt x="2075" y="7282"/>
                  </a:lnTo>
                  <a:lnTo>
                    <a:pt x="1913" y="6346"/>
                  </a:lnTo>
                  <a:lnTo>
                    <a:pt x="1750" y="5451"/>
                  </a:lnTo>
                  <a:lnTo>
                    <a:pt x="1668" y="5085"/>
                  </a:lnTo>
                  <a:lnTo>
                    <a:pt x="1668" y="4719"/>
                  </a:lnTo>
                  <a:lnTo>
                    <a:pt x="1709" y="4353"/>
                  </a:lnTo>
                  <a:lnTo>
                    <a:pt x="1831" y="3987"/>
                  </a:lnTo>
                  <a:lnTo>
                    <a:pt x="1994" y="3621"/>
                  </a:lnTo>
                  <a:lnTo>
                    <a:pt x="2197" y="3295"/>
                  </a:lnTo>
                  <a:lnTo>
                    <a:pt x="2685" y="2685"/>
                  </a:lnTo>
                  <a:lnTo>
                    <a:pt x="3214" y="2116"/>
                  </a:lnTo>
                  <a:lnTo>
                    <a:pt x="3824" y="1628"/>
                  </a:lnTo>
                  <a:lnTo>
                    <a:pt x="4434" y="1180"/>
                  </a:lnTo>
                  <a:lnTo>
                    <a:pt x="5126" y="855"/>
                  </a:lnTo>
                  <a:lnTo>
                    <a:pt x="5858" y="570"/>
                  </a:lnTo>
                  <a:lnTo>
                    <a:pt x="6631" y="407"/>
                  </a:lnTo>
                  <a:lnTo>
                    <a:pt x="6997" y="367"/>
                  </a:lnTo>
                  <a:close/>
                  <a:moveTo>
                    <a:pt x="7078" y="1"/>
                  </a:moveTo>
                  <a:lnTo>
                    <a:pt x="6631" y="41"/>
                  </a:lnTo>
                  <a:lnTo>
                    <a:pt x="6224" y="123"/>
                  </a:lnTo>
                  <a:lnTo>
                    <a:pt x="5817" y="204"/>
                  </a:lnTo>
                  <a:lnTo>
                    <a:pt x="5411" y="326"/>
                  </a:lnTo>
                  <a:lnTo>
                    <a:pt x="4638" y="651"/>
                  </a:lnTo>
                  <a:lnTo>
                    <a:pt x="3946" y="1058"/>
                  </a:lnTo>
                  <a:lnTo>
                    <a:pt x="3295" y="1546"/>
                  </a:lnTo>
                  <a:lnTo>
                    <a:pt x="2685" y="2075"/>
                  </a:lnTo>
                  <a:lnTo>
                    <a:pt x="2197" y="2685"/>
                  </a:lnTo>
                  <a:lnTo>
                    <a:pt x="1953" y="3011"/>
                  </a:lnTo>
                  <a:lnTo>
                    <a:pt x="1709" y="3336"/>
                  </a:lnTo>
                  <a:lnTo>
                    <a:pt x="1546" y="3702"/>
                  </a:lnTo>
                  <a:lnTo>
                    <a:pt x="1384" y="4068"/>
                  </a:lnTo>
                  <a:lnTo>
                    <a:pt x="1302" y="4434"/>
                  </a:lnTo>
                  <a:lnTo>
                    <a:pt x="1262" y="4841"/>
                  </a:lnTo>
                  <a:lnTo>
                    <a:pt x="1302" y="5085"/>
                  </a:lnTo>
                  <a:lnTo>
                    <a:pt x="1343" y="5329"/>
                  </a:lnTo>
                  <a:lnTo>
                    <a:pt x="1465" y="5817"/>
                  </a:lnTo>
                  <a:lnTo>
                    <a:pt x="1546" y="6387"/>
                  </a:lnTo>
                  <a:lnTo>
                    <a:pt x="1668" y="6956"/>
                  </a:lnTo>
                  <a:lnTo>
                    <a:pt x="1790" y="8095"/>
                  </a:lnTo>
                  <a:lnTo>
                    <a:pt x="1925" y="9035"/>
                  </a:lnTo>
                  <a:lnTo>
                    <a:pt x="1925" y="9035"/>
                  </a:lnTo>
                  <a:lnTo>
                    <a:pt x="1668" y="9112"/>
                  </a:lnTo>
                  <a:lnTo>
                    <a:pt x="1262" y="9234"/>
                  </a:lnTo>
                  <a:lnTo>
                    <a:pt x="896" y="9437"/>
                  </a:lnTo>
                  <a:lnTo>
                    <a:pt x="570" y="9681"/>
                  </a:lnTo>
                  <a:lnTo>
                    <a:pt x="448" y="9844"/>
                  </a:lnTo>
                  <a:lnTo>
                    <a:pt x="285" y="10007"/>
                  </a:lnTo>
                  <a:lnTo>
                    <a:pt x="123" y="10414"/>
                  </a:lnTo>
                  <a:lnTo>
                    <a:pt x="41" y="10617"/>
                  </a:lnTo>
                  <a:lnTo>
                    <a:pt x="1" y="10820"/>
                  </a:lnTo>
                  <a:lnTo>
                    <a:pt x="1" y="11024"/>
                  </a:lnTo>
                  <a:lnTo>
                    <a:pt x="1" y="11268"/>
                  </a:lnTo>
                  <a:lnTo>
                    <a:pt x="41" y="11471"/>
                  </a:lnTo>
                  <a:lnTo>
                    <a:pt x="123" y="11634"/>
                  </a:lnTo>
                  <a:lnTo>
                    <a:pt x="204" y="11837"/>
                  </a:lnTo>
                  <a:lnTo>
                    <a:pt x="326" y="12000"/>
                  </a:lnTo>
                  <a:lnTo>
                    <a:pt x="448" y="12122"/>
                  </a:lnTo>
                  <a:lnTo>
                    <a:pt x="611" y="12244"/>
                  </a:lnTo>
                  <a:lnTo>
                    <a:pt x="774" y="12325"/>
                  </a:lnTo>
                  <a:lnTo>
                    <a:pt x="977" y="12407"/>
                  </a:lnTo>
                  <a:lnTo>
                    <a:pt x="1384" y="12488"/>
                  </a:lnTo>
                  <a:lnTo>
                    <a:pt x="1790" y="12529"/>
                  </a:lnTo>
                  <a:lnTo>
                    <a:pt x="2441" y="12561"/>
                  </a:lnTo>
                  <a:lnTo>
                    <a:pt x="2441" y="12561"/>
                  </a:lnTo>
                  <a:lnTo>
                    <a:pt x="2441" y="12610"/>
                  </a:lnTo>
                  <a:lnTo>
                    <a:pt x="2482" y="12936"/>
                  </a:lnTo>
                  <a:lnTo>
                    <a:pt x="2645" y="14278"/>
                  </a:lnTo>
                  <a:lnTo>
                    <a:pt x="2970" y="17573"/>
                  </a:lnTo>
                  <a:lnTo>
                    <a:pt x="3051" y="18020"/>
                  </a:lnTo>
                  <a:lnTo>
                    <a:pt x="3092" y="18508"/>
                  </a:lnTo>
                  <a:lnTo>
                    <a:pt x="3133" y="18549"/>
                  </a:lnTo>
                  <a:lnTo>
                    <a:pt x="3173" y="18589"/>
                  </a:lnTo>
                  <a:lnTo>
                    <a:pt x="3295" y="18630"/>
                  </a:lnTo>
                  <a:lnTo>
                    <a:pt x="4963" y="18752"/>
                  </a:lnTo>
                  <a:lnTo>
                    <a:pt x="6631" y="18834"/>
                  </a:lnTo>
                  <a:lnTo>
                    <a:pt x="8299" y="18834"/>
                  </a:lnTo>
                  <a:lnTo>
                    <a:pt x="10007" y="18712"/>
                  </a:lnTo>
                  <a:lnTo>
                    <a:pt x="10088" y="18712"/>
                  </a:lnTo>
                  <a:lnTo>
                    <a:pt x="10129" y="18671"/>
                  </a:lnTo>
                  <a:lnTo>
                    <a:pt x="10170" y="18630"/>
                  </a:lnTo>
                  <a:lnTo>
                    <a:pt x="10170" y="18549"/>
                  </a:lnTo>
                  <a:lnTo>
                    <a:pt x="10170" y="15579"/>
                  </a:lnTo>
                  <a:lnTo>
                    <a:pt x="10170" y="14929"/>
                  </a:lnTo>
                  <a:lnTo>
                    <a:pt x="10170" y="14915"/>
                  </a:lnTo>
                  <a:lnTo>
                    <a:pt x="10170" y="14915"/>
                  </a:lnTo>
                  <a:lnTo>
                    <a:pt x="10251" y="14888"/>
                  </a:lnTo>
                  <a:lnTo>
                    <a:pt x="10739" y="14807"/>
                  </a:lnTo>
                  <a:lnTo>
                    <a:pt x="11471" y="14644"/>
                  </a:lnTo>
                  <a:lnTo>
                    <a:pt x="12204" y="14441"/>
                  </a:lnTo>
                  <a:lnTo>
                    <a:pt x="12529" y="14278"/>
                  </a:lnTo>
                  <a:lnTo>
                    <a:pt x="12854" y="14115"/>
                  </a:lnTo>
                  <a:lnTo>
                    <a:pt x="13180" y="13912"/>
                  </a:lnTo>
                  <a:lnTo>
                    <a:pt x="13505" y="13668"/>
                  </a:lnTo>
                  <a:lnTo>
                    <a:pt x="13790" y="13424"/>
                  </a:lnTo>
                  <a:lnTo>
                    <a:pt x="13993" y="13098"/>
                  </a:lnTo>
                  <a:lnTo>
                    <a:pt x="14197" y="12773"/>
                  </a:lnTo>
                  <a:lnTo>
                    <a:pt x="14359" y="12447"/>
                  </a:lnTo>
                  <a:lnTo>
                    <a:pt x="14481" y="12081"/>
                  </a:lnTo>
                  <a:lnTo>
                    <a:pt x="14563" y="11715"/>
                  </a:lnTo>
                  <a:lnTo>
                    <a:pt x="14563" y="11308"/>
                  </a:lnTo>
                  <a:lnTo>
                    <a:pt x="14563" y="10942"/>
                  </a:lnTo>
                  <a:lnTo>
                    <a:pt x="14522" y="10861"/>
                  </a:lnTo>
                  <a:lnTo>
                    <a:pt x="14441" y="10820"/>
                  </a:lnTo>
                  <a:lnTo>
                    <a:pt x="14319" y="10820"/>
                  </a:lnTo>
                  <a:lnTo>
                    <a:pt x="13627" y="10942"/>
                  </a:lnTo>
                  <a:lnTo>
                    <a:pt x="12976" y="11146"/>
                  </a:lnTo>
                  <a:lnTo>
                    <a:pt x="12326" y="11349"/>
                  </a:lnTo>
                  <a:lnTo>
                    <a:pt x="11919" y="11527"/>
                  </a:lnTo>
                  <a:lnTo>
                    <a:pt x="11919" y="11527"/>
                  </a:lnTo>
                  <a:lnTo>
                    <a:pt x="11919" y="11349"/>
                  </a:lnTo>
                  <a:lnTo>
                    <a:pt x="11960" y="11146"/>
                  </a:lnTo>
                  <a:lnTo>
                    <a:pt x="12000" y="10983"/>
                  </a:lnTo>
                  <a:lnTo>
                    <a:pt x="12122" y="10820"/>
                  </a:lnTo>
                  <a:lnTo>
                    <a:pt x="12244" y="10658"/>
                  </a:lnTo>
                  <a:lnTo>
                    <a:pt x="12529" y="10414"/>
                  </a:lnTo>
                  <a:lnTo>
                    <a:pt x="12895" y="10170"/>
                  </a:lnTo>
                  <a:lnTo>
                    <a:pt x="13261" y="10048"/>
                  </a:lnTo>
                  <a:lnTo>
                    <a:pt x="13668" y="9925"/>
                  </a:lnTo>
                  <a:lnTo>
                    <a:pt x="14075" y="9844"/>
                  </a:lnTo>
                  <a:lnTo>
                    <a:pt x="14197" y="9763"/>
                  </a:lnTo>
                  <a:lnTo>
                    <a:pt x="14237" y="9641"/>
                  </a:lnTo>
                  <a:lnTo>
                    <a:pt x="14197" y="8502"/>
                  </a:lnTo>
                  <a:lnTo>
                    <a:pt x="14115" y="7322"/>
                  </a:lnTo>
                  <a:lnTo>
                    <a:pt x="13993" y="6183"/>
                  </a:lnTo>
                  <a:lnTo>
                    <a:pt x="13831" y="5044"/>
                  </a:lnTo>
                  <a:lnTo>
                    <a:pt x="13749" y="4516"/>
                  </a:lnTo>
                  <a:lnTo>
                    <a:pt x="13627" y="4068"/>
                  </a:lnTo>
                  <a:lnTo>
                    <a:pt x="13465" y="3621"/>
                  </a:lnTo>
                  <a:lnTo>
                    <a:pt x="13220" y="3173"/>
                  </a:lnTo>
                  <a:lnTo>
                    <a:pt x="12895" y="2726"/>
                  </a:lnTo>
                  <a:lnTo>
                    <a:pt x="12570" y="2319"/>
                  </a:lnTo>
                  <a:lnTo>
                    <a:pt x="12204" y="1953"/>
                  </a:lnTo>
                  <a:lnTo>
                    <a:pt x="11797" y="1587"/>
                  </a:lnTo>
                  <a:lnTo>
                    <a:pt x="11471" y="1302"/>
                  </a:lnTo>
                  <a:lnTo>
                    <a:pt x="11105" y="1058"/>
                  </a:lnTo>
                  <a:lnTo>
                    <a:pt x="10739" y="855"/>
                  </a:lnTo>
                  <a:lnTo>
                    <a:pt x="10373" y="651"/>
                  </a:lnTo>
                  <a:lnTo>
                    <a:pt x="9966" y="489"/>
                  </a:lnTo>
                  <a:lnTo>
                    <a:pt x="9560" y="326"/>
                  </a:lnTo>
                  <a:lnTo>
                    <a:pt x="9153" y="204"/>
                  </a:lnTo>
                  <a:lnTo>
                    <a:pt x="8746" y="123"/>
                  </a:lnTo>
                  <a:lnTo>
                    <a:pt x="8339" y="41"/>
                  </a:lnTo>
                  <a:lnTo>
                    <a:pt x="793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322" name="Google Shape;1322;p40"/>
            <p:cNvSpPr/>
            <p:nvPr/>
          </p:nvSpPr>
          <p:spPr>
            <a:xfrm>
              <a:off x="8420096" y="2657728"/>
              <a:ext cx="121229" cy="184822"/>
            </a:xfrm>
            <a:custGeom>
              <a:avLst/>
              <a:gdLst/>
              <a:ahLst/>
              <a:cxnLst/>
              <a:rect l="l" t="t" r="r" b="b"/>
              <a:pathLst>
                <a:path w="1628" h="2482" extrusionOk="0">
                  <a:moveTo>
                    <a:pt x="488" y="0"/>
                  </a:moveTo>
                  <a:lnTo>
                    <a:pt x="448" y="41"/>
                  </a:lnTo>
                  <a:lnTo>
                    <a:pt x="366" y="81"/>
                  </a:lnTo>
                  <a:lnTo>
                    <a:pt x="326" y="122"/>
                  </a:lnTo>
                  <a:lnTo>
                    <a:pt x="326" y="204"/>
                  </a:lnTo>
                  <a:lnTo>
                    <a:pt x="366" y="285"/>
                  </a:lnTo>
                  <a:lnTo>
                    <a:pt x="854" y="1139"/>
                  </a:lnTo>
                  <a:lnTo>
                    <a:pt x="1098" y="1505"/>
                  </a:lnTo>
                  <a:lnTo>
                    <a:pt x="1180" y="1709"/>
                  </a:lnTo>
                  <a:lnTo>
                    <a:pt x="1220" y="1790"/>
                  </a:lnTo>
                  <a:lnTo>
                    <a:pt x="1220" y="1912"/>
                  </a:lnTo>
                  <a:lnTo>
                    <a:pt x="1180" y="1993"/>
                  </a:lnTo>
                  <a:lnTo>
                    <a:pt x="1098" y="2075"/>
                  </a:lnTo>
                  <a:lnTo>
                    <a:pt x="976" y="2115"/>
                  </a:lnTo>
                  <a:lnTo>
                    <a:pt x="854" y="2115"/>
                  </a:lnTo>
                  <a:lnTo>
                    <a:pt x="692" y="2034"/>
                  </a:lnTo>
                  <a:lnTo>
                    <a:pt x="570" y="1912"/>
                  </a:lnTo>
                  <a:lnTo>
                    <a:pt x="285" y="1668"/>
                  </a:lnTo>
                  <a:lnTo>
                    <a:pt x="244" y="1627"/>
                  </a:lnTo>
                  <a:lnTo>
                    <a:pt x="163" y="1587"/>
                  </a:lnTo>
                  <a:lnTo>
                    <a:pt x="82" y="1627"/>
                  </a:lnTo>
                  <a:lnTo>
                    <a:pt x="41" y="1668"/>
                  </a:lnTo>
                  <a:lnTo>
                    <a:pt x="0" y="1709"/>
                  </a:lnTo>
                  <a:lnTo>
                    <a:pt x="0" y="1790"/>
                  </a:lnTo>
                  <a:lnTo>
                    <a:pt x="0" y="1831"/>
                  </a:lnTo>
                  <a:lnTo>
                    <a:pt x="41" y="1912"/>
                  </a:lnTo>
                  <a:lnTo>
                    <a:pt x="204" y="2075"/>
                  </a:lnTo>
                  <a:lnTo>
                    <a:pt x="366" y="2237"/>
                  </a:lnTo>
                  <a:lnTo>
                    <a:pt x="570" y="2400"/>
                  </a:lnTo>
                  <a:lnTo>
                    <a:pt x="814" y="2441"/>
                  </a:lnTo>
                  <a:lnTo>
                    <a:pt x="1017" y="2481"/>
                  </a:lnTo>
                  <a:lnTo>
                    <a:pt x="1220" y="2400"/>
                  </a:lnTo>
                  <a:lnTo>
                    <a:pt x="1424" y="2319"/>
                  </a:lnTo>
                  <a:lnTo>
                    <a:pt x="1546" y="2115"/>
                  </a:lnTo>
                  <a:lnTo>
                    <a:pt x="1587" y="1993"/>
                  </a:lnTo>
                  <a:lnTo>
                    <a:pt x="1627" y="1871"/>
                  </a:lnTo>
                  <a:lnTo>
                    <a:pt x="1587" y="1749"/>
                  </a:lnTo>
                  <a:lnTo>
                    <a:pt x="1546" y="1627"/>
                  </a:lnTo>
                  <a:lnTo>
                    <a:pt x="1424" y="1342"/>
                  </a:lnTo>
                  <a:lnTo>
                    <a:pt x="1302" y="1139"/>
                  </a:lnTo>
                  <a:lnTo>
                    <a:pt x="692" y="81"/>
                  </a:lnTo>
                  <a:lnTo>
                    <a:pt x="610" y="41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323" name="Google Shape;1323;p40"/>
            <p:cNvSpPr/>
            <p:nvPr/>
          </p:nvSpPr>
          <p:spPr>
            <a:xfrm>
              <a:off x="7478040" y="3436111"/>
              <a:ext cx="1314680" cy="651345"/>
            </a:xfrm>
            <a:custGeom>
              <a:avLst/>
              <a:gdLst/>
              <a:ahLst/>
              <a:cxnLst/>
              <a:rect l="l" t="t" r="r" b="b"/>
              <a:pathLst>
                <a:path w="17655" h="8747" extrusionOk="0">
                  <a:moveTo>
                    <a:pt x="10658" y="1"/>
                  </a:moveTo>
                  <a:lnTo>
                    <a:pt x="9926" y="42"/>
                  </a:lnTo>
                  <a:lnTo>
                    <a:pt x="9194" y="82"/>
                  </a:lnTo>
                  <a:lnTo>
                    <a:pt x="7729" y="164"/>
                  </a:lnTo>
                  <a:lnTo>
                    <a:pt x="6224" y="204"/>
                  </a:lnTo>
                  <a:lnTo>
                    <a:pt x="5533" y="245"/>
                  </a:lnTo>
                  <a:lnTo>
                    <a:pt x="4882" y="326"/>
                  </a:lnTo>
                  <a:lnTo>
                    <a:pt x="4231" y="489"/>
                  </a:lnTo>
                  <a:lnTo>
                    <a:pt x="3906" y="611"/>
                  </a:lnTo>
                  <a:lnTo>
                    <a:pt x="3580" y="733"/>
                  </a:lnTo>
                  <a:lnTo>
                    <a:pt x="3092" y="1018"/>
                  </a:lnTo>
                  <a:lnTo>
                    <a:pt x="2604" y="1384"/>
                  </a:lnTo>
                  <a:lnTo>
                    <a:pt x="2197" y="1791"/>
                  </a:lnTo>
                  <a:lnTo>
                    <a:pt x="1831" y="2238"/>
                  </a:lnTo>
                  <a:lnTo>
                    <a:pt x="1425" y="2889"/>
                  </a:lnTo>
                  <a:lnTo>
                    <a:pt x="1058" y="3540"/>
                  </a:lnTo>
                  <a:lnTo>
                    <a:pt x="774" y="4272"/>
                  </a:lnTo>
                  <a:lnTo>
                    <a:pt x="570" y="5004"/>
                  </a:lnTo>
                  <a:lnTo>
                    <a:pt x="367" y="5777"/>
                  </a:lnTo>
                  <a:lnTo>
                    <a:pt x="245" y="6550"/>
                  </a:lnTo>
                  <a:lnTo>
                    <a:pt x="1" y="8055"/>
                  </a:lnTo>
                  <a:lnTo>
                    <a:pt x="42" y="8177"/>
                  </a:lnTo>
                  <a:lnTo>
                    <a:pt x="123" y="8258"/>
                  </a:lnTo>
                  <a:lnTo>
                    <a:pt x="245" y="8299"/>
                  </a:lnTo>
                  <a:lnTo>
                    <a:pt x="326" y="8217"/>
                  </a:lnTo>
                  <a:lnTo>
                    <a:pt x="408" y="8217"/>
                  </a:lnTo>
                  <a:lnTo>
                    <a:pt x="530" y="8177"/>
                  </a:lnTo>
                  <a:lnTo>
                    <a:pt x="1303" y="8177"/>
                  </a:lnTo>
                  <a:lnTo>
                    <a:pt x="1831" y="8217"/>
                  </a:lnTo>
                  <a:lnTo>
                    <a:pt x="3377" y="8299"/>
                  </a:lnTo>
                  <a:lnTo>
                    <a:pt x="4923" y="8421"/>
                  </a:lnTo>
                  <a:lnTo>
                    <a:pt x="7607" y="8624"/>
                  </a:lnTo>
                  <a:lnTo>
                    <a:pt x="8502" y="8706"/>
                  </a:lnTo>
                  <a:lnTo>
                    <a:pt x="9397" y="8746"/>
                  </a:lnTo>
                  <a:lnTo>
                    <a:pt x="10292" y="8706"/>
                  </a:lnTo>
                  <a:lnTo>
                    <a:pt x="11187" y="8665"/>
                  </a:lnTo>
                  <a:lnTo>
                    <a:pt x="12773" y="8543"/>
                  </a:lnTo>
                  <a:lnTo>
                    <a:pt x="14319" y="8339"/>
                  </a:lnTo>
                  <a:lnTo>
                    <a:pt x="15905" y="8177"/>
                  </a:lnTo>
                  <a:lnTo>
                    <a:pt x="17451" y="8055"/>
                  </a:lnTo>
                  <a:lnTo>
                    <a:pt x="17492" y="8014"/>
                  </a:lnTo>
                  <a:lnTo>
                    <a:pt x="17614" y="7973"/>
                  </a:lnTo>
                  <a:lnTo>
                    <a:pt x="17654" y="7933"/>
                  </a:lnTo>
                  <a:lnTo>
                    <a:pt x="17654" y="7851"/>
                  </a:lnTo>
                  <a:lnTo>
                    <a:pt x="17492" y="6468"/>
                  </a:lnTo>
                  <a:lnTo>
                    <a:pt x="17370" y="5777"/>
                  </a:lnTo>
                  <a:lnTo>
                    <a:pt x="17248" y="5126"/>
                  </a:lnTo>
                  <a:lnTo>
                    <a:pt x="17085" y="4435"/>
                  </a:lnTo>
                  <a:lnTo>
                    <a:pt x="16841" y="3784"/>
                  </a:lnTo>
                  <a:lnTo>
                    <a:pt x="16597" y="3174"/>
                  </a:lnTo>
                  <a:lnTo>
                    <a:pt x="16231" y="2563"/>
                  </a:lnTo>
                  <a:lnTo>
                    <a:pt x="15905" y="2075"/>
                  </a:lnTo>
                  <a:lnTo>
                    <a:pt x="15499" y="1628"/>
                  </a:lnTo>
                  <a:lnTo>
                    <a:pt x="15051" y="1221"/>
                  </a:lnTo>
                  <a:lnTo>
                    <a:pt x="14563" y="855"/>
                  </a:lnTo>
                  <a:lnTo>
                    <a:pt x="13994" y="570"/>
                  </a:lnTo>
                  <a:lnTo>
                    <a:pt x="13383" y="367"/>
                  </a:lnTo>
                  <a:lnTo>
                    <a:pt x="12733" y="204"/>
                  </a:lnTo>
                  <a:lnTo>
                    <a:pt x="12122" y="82"/>
                  </a:lnTo>
                  <a:lnTo>
                    <a:pt x="11390" y="42"/>
                  </a:lnTo>
                  <a:lnTo>
                    <a:pt x="106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0"/>
            <p:cNvSpPr/>
            <p:nvPr/>
          </p:nvSpPr>
          <p:spPr>
            <a:xfrm>
              <a:off x="8777454" y="2775830"/>
              <a:ext cx="554392" cy="624017"/>
            </a:xfrm>
            <a:custGeom>
              <a:avLst/>
              <a:gdLst/>
              <a:ahLst/>
              <a:cxnLst/>
              <a:rect l="l" t="t" r="r" b="b"/>
              <a:pathLst>
                <a:path w="7445" h="8380" extrusionOk="0">
                  <a:moveTo>
                    <a:pt x="3703" y="1"/>
                  </a:moveTo>
                  <a:lnTo>
                    <a:pt x="3092" y="41"/>
                  </a:lnTo>
                  <a:lnTo>
                    <a:pt x="2482" y="123"/>
                  </a:lnTo>
                  <a:lnTo>
                    <a:pt x="1872" y="245"/>
                  </a:lnTo>
                  <a:lnTo>
                    <a:pt x="774" y="489"/>
                  </a:lnTo>
                  <a:lnTo>
                    <a:pt x="530" y="570"/>
                  </a:lnTo>
                  <a:lnTo>
                    <a:pt x="367" y="651"/>
                  </a:lnTo>
                  <a:lnTo>
                    <a:pt x="286" y="733"/>
                  </a:lnTo>
                  <a:lnTo>
                    <a:pt x="164" y="855"/>
                  </a:lnTo>
                  <a:lnTo>
                    <a:pt x="123" y="977"/>
                  </a:lnTo>
                  <a:lnTo>
                    <a:pt x="123" y="1099"/>
                  </a:lnTo>
                  <a:lnTo>
                    <a:pt x="164" y="1221"/>
                  </a:lnTo>
                  <a:lnTo>
                    <a:pt x="1262" y="1424"/>
                  </a:lnTo>
                  <a:lnTo>
                    <a:pt x="977" y="1424"/>
                  </a:lnTo>
                  <a:lnTo>
                    <a:pt x="733" y="1465"/>
                  </a:lnTo>
                  <a:lnTo>
                    <a:pt x="489" y="1546"/>
                  </a:lnTo>
                  <a:lnTo>
                    <a:pt x="245" y="1709"/>
                  </a:lnTo>
                  <a:lnTo>
                    <a:pt x="82" y="1831"/>
                  </a:lnTo>
                  <a:lnTo>
                    <a:pt x="1" y="1912"/>
                  </a:lnTo>
                  <a:lnTo>
                    <a:pt x="1" y="1994"/>
                  </a:lnTo>
                  <a:lnTo>
                    <a:pt x="1" y="2116"/>
                  </a:lnTo>
                  <a:lnTo>
                    <a:pt x="42" y="2197"/>
                  </a:lnTo>
                  <a:lnTo>
                    <a:pt x="123" y="2278"/>
                  </a:lnTo>
                  <a:lnTo>
                    <a:pt x="204" y="2319"/>
                  </a:lnTo>
                  <a:lnTo>
                    <a:pt x="448" y="2400"/>
                  </a:lnTo>
                  <a:lnTo>
                    <a:pt x="652" y="2360"/>
                  </a:lnTo>
                  <a:lnTo>
                    <a:pt x="1099" y="2238"/>
                  </a:lnTo>
                  <a:lnTo>
                    <a:pt x="1425" y="2238"/>
                  </a:lnTo>
                  <a:lnTo>
                    <a:pt x="1547" y="2278"/>
                  </a:lnTo>
                  <a:lnTo>
                    <a:pt x="1384" y="2400"/>
                  </a:lnTo>
                  <a:lnTo>
                    <a:pt x="1181" y="2482"/>
                  </a:lnTo>
                  <a:lnTo>
                    <a:pt x="733" y="2604"/>
                  </a:lnTo>
                  <a:lnTo>
                    <a:pt x="530" y="2726"/>
                  </a:lnTo>
                  <a:lnTo>
                    <a:pt x="408" y="2889"/>
                  </a:lnTo>
                  <a:lnTo>
                    <a:pt x="367" y="3011"/>
                  </a:lnTo>
                  <a:lnTo>
                    <a:pt x="367" y="3092"/>
                  </a:lnTo>
                  <a:lnTo>
                    <a:pt x="367" y="3214"/>
                  </a:lnTo>
                  <a:lnTo>
                    <a:pt x="448" y="3255"/>
                  </a:lnTo>
                  <a:lnTo>
                    <a:pt x="530" y="3336"/>
                  </a:lnTo>
                  <a:lnTo>
                    <a:pt x="855" y="3336"/>
                  </a:lnTo>
                  <a:lnTo>
                    <a:pt x="2035" y="3255"/>
                  </a:lnTo>
                  <a:lnTo>
                    <a:pt x="1709" y="3336"/>
                  </a:lnTo>
                  <a:lnTo>
                    <a:pt x="1343" y="3458"/>
                  </a:lnTo>
                  <a:lnTo>
                    <a:pt x="1059" y="3580"/>
                  </a:lnTo>
                  <a:lnTo>
                    <a:pt x="733" y="3783"/>
                  </a:lnTo>
                  <a:lnTo>
                    <a:pt x="611" y="3865"/>
                  </a:lnTo>
                  <a:lnTo>
                    <a:pt x="530" y="3946"/>
                  </a:lnTo>
                  <a:lnTo>
                    <a:pt x="448" y="4068"/>
                  </a:lnTo>
                  <a:lnTo>
                    <a:pt x="489" y="4231"/>
                  </a:lnTo>
                  <a:lnTo>
                    <a:pt x="530" y="4312"/>
                  </a:lnTo>
                  <a:lnTo>
                    <a:pt x="652" y="4394"/>
                  </a:lnTo>
                  <a:lnTo>
                    <a:pt x="937" y="4394"/>
                  </a:lnTo>
                  <a:lnTo>
                    <a:pt x="2523" y="4312"/>
                  </a:lnTo>
                  <a:lnTo>
                    <a:pt x="2564" y="4353"/>
                  </a:lnTo>
                  <a:lnTo>
                    <a:pt x="2604" y="4475"/>
                  </a:lnTo>
                  <a:lnTo>
                    <a:pt x="2686" y="4882"/>
                  </a:lnTo>
                  <a:lnTo>
                    <a:pt x="2848" y="6143"/>
                  </a:lnTo>
                  <a:lnTo>
                    <a:pt x="3052" y="8217"/>
                  </a:lnTo>
                  <a:lnTo>
                    <a:pt x="3580" y="8339"/>
                  </a:lnTo>
                  <a:lnTo>
                    <a:pt x="4150" y="8380"/>
                  </a:lnTo>
                  <a:lnTo>
                    <a:pt x="4719" y="8380"/>
                  </a:lnTo>
                  <a:lnTo>
                    <a:pt x="5248" y="8339"/>
                  </a:lnTo>
                  <a:lnTo>
                    <a:pt x="6387" y="8136"/>
                  </a:lnTo>
                  <a:lnTo>
                    <a:pt x="7079" y="8014"/>
                  </a:lnTo>
                  <a:lnTo>
                    <a:pt x="7282" y="7973"/>
                  </a:lnTo>
                  <a:lnTo>
                    <a:pt x="7363" y="7932"/>
                  </a:lnTo>
                  <a:lnTo>
                    <a:pt x="7445" y="6509"/>
                  </a:lnTo>
                  <a:lnTo>
                    <a:pt x="7445" y="5126"/>
                  </a:lnTo>
                  <a:lnTo>
                    <a:pt x="7404" y="4434"/>
                  </a:lnTo>
                  <a:lnTo>
                    <a:pt x="7363" y="3783"/>
                  </a:lnTo>
                  <a:lnTo>
                    <a:pt x="7282" y="3092"/>
                  </a:lnTo>
                  <a:lnTo>
                    <a:pt x="7160" y="2360"/>
                  </a:lnTo>
                  <a:lnTo>
                    <a:pt x="7038" y="1994"/>
                  </a:lnTo>
                  <a:lnTo>
                    <a:pt x="6916" y="1668"/>
                  </a:lnTo>
                  <a:lnTo>
                    <a:pt x="6753" y="1302"/>
                  </a:lnTo>
                  <a:lnTo>
                    <a:pt x="6550" y="1017"/>
                  </a:lnTo>
                  <a:lnTo>
                    <a:pt x="6346" y="733"/>
                  </a:lnTo>
                  <a:lnTo>
                    <a:pt x="6062" y="489"/>
                  </a:lnTo>
                  <a:lnTo>
                    <a:pt x="5777" y="285"/>
                  </a:lnTo>
                  <a:lnTo>
                    <a:pt x="5411" y="123"/>
                  </a:lnTo>
                  <a:lnTo>
                    <a:pt x="4882" y="41"/>
                  </a:lnTo>
                  <a:lnTo>
                    <a:pt x="43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0"/>
            <p:cNvSpPr/>
            <p:nvPr/>
          </p:nvSpPr>
          <p:spPr>
            <a:xfrm>
              <a:off x="8762338" y="2760714"/>
              <a:ext cx="584699" cy="651271"/>
            </a:xfrm>
            <a:custGeom>
              <a:avLst/>
              <a:gdLst/>
              <a:ahLst/>
              <a:cxnLst/>
              <a:rect l="l" t="t" r="r" b="b"/>
              <a:pathLst>
                <a:path w="7852" h="8746" extrusionOk="0">
                  <a:moveTo>
                    <a:pt x="4841" y="366"/>
                  </a:moveTo>
                  <a:lnTo>
                    <a:pt x="5289" y="448"/>
                  </a:lnTo>
                  <a:lnTo>
                    <a:pt x="5695" y="570"/>
                  </a:lnTo>
                  <a:lnTo>
                    <a:pt x="5899" y="651"/>
                  </a:lnTo>
                  <a:lnTo>
                    <a:pt x="6102" y="773"/>
                  </a:lnTo>
                  <a:lnTo>
                    <a:pt x="6387" y="1058"/>
                  </a:lnTo>
                  <a:lnTo>
                    <a:pt x="6671" y="1383"/>
                  </a:lnTo>
                  <a:lnTo>
                    <a:pt x="6875" y="1749"/>
                  </a:lnTo>
                  <a:lnTo>
                    <a:pt x="7078" y="2197"/>
                  </a:lnTo>
                  <a:lnTo>
                    <a:pt x="7200" y="2685"/>
                  </a:lnTo>
                  <a:lnTo>
                    <a:pt x="7282" y="3173"/>
                  </a:lnTo>
                  <a:lnTo>
                    <a:pt x="7363" y="3702"/>
                  </a:lnTo>
                  <a:lnTo>
                    <a:pt x="7444" y="4800"/>
                  </a:lnTo>
                  <a:lnTo>
                    <a:pt x="7444" y="5898"/>
                  </a:lnTo>
                  <a:lnTo>
                    <a:pt x="7444" y="6996"/>
                  </a:lnTo>
                  <a:lnTo>
                    <a:pt x="7404" y="7566"/>
                  </a:lnTo>
                  <a:lnTo>
                    <a:pt x="7404" y="7851"/>
                  </a:lnTo>
                  <a:lnTo>
                    <a:pt x="7404" y="7973"/>
                  </a:lnTo>
                  <a:lnTo>
                    <a:pt x="7404" y="8000"/>
                  </a:lnTo>
                  <a:lnTo>
                    <a:pt x="7404" y="8000"/>
                  </a:lnTo>
                  <a:lnTo>
                    <a:pt x="7363" y="8013"/>
                  </a:lnTo>
                  <a:lnTo>
                    <a:pt x="7078" y="8054"/>
                  </a:lnTo>
                  <a:lnTo>
                    <a:pt x="6631" y="8135"/>
                  </a:lnTo>
                  <a:lnTo>
                    <a:pt x="5492" y="8339"/>
                  </a:lnTo>
                  <a:lnTo>
                    <a:pt x="4922" y="8379"/>
                  </a:lnTo>
                  <a:lnTo>
                    <a:pt x="4394" y="8379"/>
                  </a:lnTo>
                  <a:lnTo>
                    <a:pt x="3824" y="8339"/>
                  </a:lnTo>
                  <a:lnTo>
                    <a:pt x="3417" y="8245"/>
                  </a:lnTo>
                  <a:lnTo>
                    <a:pt x="3417" y="8095"/>
                  </a:lnTo>
                  <a:lnTo>
                    <a:pt x="3336" y="7525"/>
                  </a:lnTo>
                  <a:lnTo>
                    <a:pt x="3214" y="6061"/>
                  </a:lnTo>
                  <a:lnTo>
                    <a:pt x="3133" y="5410"/>
                  </a:lnTo>
                  <a:lnTo>
                    <a:pt x="3011" y="4800"/>
                  </a:lnTo>
                  <a:lnTo>
                    <a:pt x="3011" y="4637"/>
                  </a:lnTo>
                  <a:lnTo>
                    <a:pt x="2929" y="4475"/>
                  </a:lnTo>
                  <a:lnTo>
                    <a:pt x="2848" y="4393"/>
                  </a:lnTo>
                  <a:lnTo>
                    <a:pt x="2767" y="4352"/>
                  </a:lnTo>
                  <a:lnTo>
                    <a:pt x="2197" y="4352"/>
                  </a:lnTo>
                  <a:lnTo>
                    <a:pt x="1424" y="4393"/>
                  </a:lnTo>
                  <a:lnTo>
                    <a:pt x="1099" y="4434"/>
                  </a:lnTo>
                  <a:lnTo>
                    <a:pt x="977" y="4393"/>
                  </a:lnTo>
                  <a:lnTo>
                    <a:pt x="895" y="4393"/>
                  </a:lnTo>
                  <a:lnTo>
                    <a:pt x="895" y="4312"/>
                  </a:lnTo>
                  <a:lnTo>
                    <a:pt x="895" y="4230"/>
                  </a:lnTo>
                  <a:lnTo>
                    <a:pt x="977" y="4149"/>
                  </a:lnTo>
                  <a:lnTo>
                    <a:pt x="1140" y="4027"/>
                  </a:lnTo>
                  <a:lnTo>
                    <a:pt x="1506" y="3864"/>
                  </a:lnTo>
                  <a:lnTo>
                    <a:pt x="1912" y="3742"/>
                  </a:lnTo>
                  <a:lnTo>
                    <a:pt x="2278" y="3661"/>
                  </a:lnTo>
                  <a:lnTo>
                    <a:pt x="2360" y="3620"/>
                  </a:lnTo>
                  <a:lnTo>
                    <a:pt x="2401" y="3580"/>
                  </a:lnTo>
                  <a:lnTo>
                    <a:pt x="2401" y="3458"/>
                  </a:lnTo>
                  <a:lnTo>
                    <a:pt x="2360" y="3336"/>
                  </a:lnTo>
                  <a:lnTo>
                    <a:pt x="2319" y="3295"/>
                  </a:lnTo>
                  <a:lnTo>
                    <a:pt x="2238" y="3295"/>
                  </a:lnTo>
                  <a:lnTo>
                    <a:pt x="2197" y="3297"/>
                  </a:lnTo>
                  <a:lnTo>
                    <a:pt x="2197" y="3297"/>
                  </a:lnTo>
                  <a:lnTo>
                    <a:pt x="2197" y="3295"/>
                  </a:lnTo>
                  <a:lnTo>
                    <a:pt x="2187" y="3297"/>
                  </a:lnTo>
                  <a:lnTo>
                    <a:pt x="2187" y="3297"/>
                  </a:lnTo>
                  <a:lnTo>
                    <a:pt x="1302" y="3336"/>
                  </a:lnTo>
                  <a:lnTo>
                    <a:pt x="1140" y="3376"/>
                  </a:lnTo>
                  <a:lnTo>
                    <a:pt x="855" y="3376"/>
                  </a:lnTo>
                  <a:lnTo>
                    <a:pt x="773" y="3336"/>
                  </a:lnTo>
                  <a:lnTo>
                    <a:pt x="773" y="3254"/>
                  </a:lnTo>
                  <a:lnTo>
                    <a:pt x="773" y="3173"/>
                  </a:lnTo>
                  <a:lnTo>
                    <a:pt x="895" y="3051"/>
                  </a:lnTo>
                  <a:lnTo>
                    <a:pt x="1018" y="2969"/>
                  </a:lnTo>
                  <a:lnTo>
                    <a:pt x="1302" y="2888"/>
                  </a:lnTo>
                  <a:lnTo>
                    <a:pt x="1628" y="2766"/>
                  </a:lnTo>
                  <a:lnTo>
                    <a:pt x="1750" y="2725"/>
                  </a:lnTo>
                  <a:lnTo>
                    <a:pt x="1872" y="2603"/>
                  </a:lnTo>
                  <a:lnTo>
                    <a:pt x="1912" y="2522"/>
                  </a:lnTo>
                  <a:lnTo>
                    <a:pt x="1912" y="2441"/>
                  </a:lnTo>
                  <a:lnTo>
                    <a:pt x="1912" y="2359"/>
                  </a:lnTo>
                  <a:lnTo>
                    <a:pt x="1831" y="2319"/>
                  </a:lnTo>
                  <a:lnTo>
                    <a:pt x="1668" y="2278"/>
                  </a:lnTo>
                  <a:lnTo>
                    <a:pt x="1506" y="2237"/>
                  </a:lnTo>
                  <a:lnTo>
                    <a:pt x="1343" y="2237"/>
                  </a:lnTo>
                  <a:lnTo>
                    <a:pt x="1180" y="2278"/>
                  </a:lnTo>
                  <a:lnTo>
                    <a:pt x="895" y="2359"/>
                  </a:lnTo>
                  <a:lnTo>
                    <a:pt x="733" y="2400"/>
                  </a:lnTo>
                  <a:lnTo>
                    <a:pt x="570" y="2400"/>
                  </a:lnTo>
                  <a:lnTo>
                    <a:pt x="448" y="2359"/>
                  </a:lnTo>
                  <a:lnTo>
                    <a:pt x="407" y="2319"/>
                  </a:lnTo>
                  <a:lnTo>
                    <a:pt x="407" y="2237"/>
                  </a:lnTo>
                  <a:lnTo>
                    <a:pt x="407" y="2197"/>
                  </a:lnTo>
                  <a:lnTo>
                    <a:pt x="529" y="2075"/>
                  </a:lnTo>
                  <a:lnTo>
                    <a:pt x="651" y="1993"/>
                  </a:lnTo>
                  <a:lnTo>
                    <a:pt x="855" y="1871"/>
                  </a:lnTo>
                  <a:lnTo>
                    <a:pt x="1058" y="1831"/>
                  </a:lnTo>
                  <a:lnTo>
                    <a:pt x="1465" y="1790"/>
                  </a:lnTo>
                  <a:lnTo>
                    <a:pt x="1546" y="1790"/>
                  </a:lnTo>
                  <a:lnTo>
                    <a:pt x="1587" y="1749"/>
                  </a:lnTo>
                  <a:lnTo>
                    <a:pt x="1628" y="1627"/>
                  </a:lnTo>
                  <a:lnTo>
                    <a:pt x="1628" y="1505"/>
                  </a:lnTo>
                  <a:lnTo>
                    <a:pt x="1587" y="1464"/>
                  </a:lnTo>
                  <a:lnTo>
                    <a:pt x="1506" y="1424"/>
                  </a:lnTo>
                  <a:lnTo>
                    <a:pt x="495" y="1274"/>
                  </a:lnTo>
                  <a:lnTo>
                    <a:pt x="495" y="1274"/>
                  </a:lnTo>
                  <a:lnTo>
                    <a:pt x="489" y="1261"/>
                  </a:lnTo>
                  <a:lnTo>
                    <a:pt x="489" y="1180"/>
                  </a:lnTo>
                  <a:lnTo>
                    <a:pt x="570" y="1098"/>
                  </a:lnTo>
                  <a:lnTo>
                    <a:pt x="611" y="1058"/>
                  </a:lnTo>
                  <a:lnTo>
                    <a:pt x="855" y="936"/>
                  </a:lnTo>
                  <a:lnTo>
                    <a:pt x="1099" y="854"/>
                  </a:lnTo>
                  <a:lnTo>
                    <a:pt x="1668" y="692"/>
                  </a:lnTo>
                  <a:lnTo>
                    <a:pt x="2075" y="610"/>
                  </a:lnTo>
                  <a:lnTo>
                    <a:pt x="3011" y="448"/>
                  </a:lnTo>
                  <a:lnTo>
                    <a:pt x="3946" y="366"/>
                  </a:lnTo>
                  <a:close/>
                  <a:moveTo>
                    <a:pt x="4109" y="0"/>
                  </a:moveTo>
                  <a:lnTo>
                    <a:pt x="3539" y="41"/>
                  </a:lnTo>
                  <a:lnTo>
                    <a:pt x="3011" y="81"/>
                  </a:lnTo>
                  <a:lnTo>
                    <a:pt x="2360" y="204"/>
                  </a:lnTo>
                  <a:lnTo>
                    <a:pt x="1750" y="326"/>
                  </a:lnTo>
                  <a:lnTo>
                    <a:pt x="1180" y="448"/>
                  </a:lnTo>
                  <a:lnTo>
                    <a:pt x="895" y="529"/>
                  </a:lnTo>
                  <a:lnTo>
                    <a:pt x="611" y="610"/>
                  </a:lnTo>
                  <a:lnTo>
                    <a:pt x="407" y="773"/>
                  </a:lnTo>
                  <a:lnTo>
                    <a:pt x="245" y="936"/>
                  </a:lnTo>
                  <a:lnTo>
                    <a:pt x="163" y="1058"/>
                  </a:lnTo>
                  <a:lnTo>
                    <a:pt x="123" y="1180"/>
                  </a:lnTo>
                  <a:lnTo>
                    <a:pt x="123" y="1302"/>
                  </a:lnTo>
                  <a:lnTo>
                    <a:pt x="163" y="1424"/>
                  </a:lnTo>
                  <a:lnTo>
                    <a:pt x="245" y="1546"/>
                  </a:lnTo>
                  <a:lnTo>
                    <a:pt x="326" y="1627"/>
                  </a:lnTo>
                  <a:lnTo>
                    <a:pt x="463" y="1644"/>
                  </a:lnTo>
                  <a:lnTo>
                    <a:pt x="245" y="1790"/>
                  </a:lnTo>
                  <a:lnTo>
                    <a:pt x="82" y="1953"/>
                  </a:lnTo>
                  <a:lnTo>
                    <a:pt x="41" y="2034"/>
                  </a:lnTo>
                  <a:lnTo>
                    <a:pt x="1" y="2156"/>
                  </a:lnTo>
                  <a:lnTo>
                    <a:pt x="1" y="2237"/>
                  </a:lnTo>
                  <a:lnTo>
                    <a:pt x="41" y="2400"/>
                  </a:lnTo>
                  <a:lnTo>
                    <a:pt x="123" y="2522"/>
                  </a:lnTo>
                  <a:lnTo>
                    <a:pt x="245" y="2644"/>
                  </a:lnTo>
                  <a:lnTo>
                    <a:pt x="407" y="2725"/>
                  </a:lnTo>
                  <a:lnTo>
                    <a:pt x="611" y="2766"/>
                  </a:lnTo>
                  <a:lnTo>
                    <a:pt x="651" y="2766"/>
                  </a:lnTo>
                  <a:lnTo>
                    <a:pt x="611" y="2807"/>
                  </a:lnTo>
                  <a:lnTo>
                    <a:pt x="489" y="2969"/>
                  </a:lnTo>
                  <a:lnTo>
                    <a:pt x="407" y="3132"/>
                  </a:lnTo>
                  <a:lnTo>
                    <a:pt x="367" y="3336"/>
                  </a:lnTo>
                  <a:lnTo>
                    <a:pt x="448" y="3498"/>
                  </a:lnTo>
                  <a:lnTo>
                    <a:pt x="570" y="3661"/>
                  </a:lnTo>
                  <a:lnTo>
                    <a:pt x="733" y="3702"/>
                  </a:lnTo>
                  <a:lnTo>
                    <a:pt x="936" y="3742"/>
                  </a:lnTo>
                  <a:lnTo>
                    <a:pt x="970" y="3740"/>
                  </a:lnTo>
                  <a:lnTo>
                    <a:pt x="970" y="3740"/>
                  </a:lnTo>
                  <a:lnTo>
                    <a:pt x="895" y="3783"/>
                  </a:lnTo>
                  <a:lnTo>
                    <a:pt x="692" y="3946"/>
                  </a:lnTo>
                  <a:lnTo>
                    <a:pt x="529" y="4149"/>
                  </a:lnTo>
                  <a:lnTo>
                    <a:pt x="489" y="4271"/>
                  </a:lnTo>
                  <a:lnTo>
                    <a:pt x="489" y="4393"/>
                  </a:lnTo>
                  <a:lnTo>
                    <a:pt x="489" y="4515"/>
                  </a:lnTo>
                  <a:lnTo>
                    <a:pt x="570" y="4597"/>
                  </a:lnTo>
                  <a:lnTo>
                    <a:pt x="692" y="4719"/>
                  </a:lnTo>
                  <a:lnTo>
                    <a:pt x="814" y="4759"/>
                  </a:lnTo>
                  <a:lnTo>
                    <a:pt x="1099" y="4800"/>
                  </a:lnTo>
                  <a:lnTo>
                    <a:pt x="1424" y="4800"/>
                  </a:lnTo>
                  <a:lnTo>
                    <a:pt x="1668" y="4759"/>
                  </a:lnTo>
                  <a:lnTo>
                    <a:pt x="2401" y="4719"/>
                  </a:lnTo>
                  <a:lnTo>
                    <a:pt x="2645" y="4719"/>
                  </a:lnTo>
                  <a:lnTo>
                    <a:pt x="2645" y="4800"/>
                  </a:lnTo>
                  <a:lnTo>
                    <a:pt x="2685" y="5044"/>
                  </a:lnTo>
                  <a:lnTo>
                    <a:pt x="2807" y="5695"/>
                  </a:lnTo>
                  <a:lnTo>
                    <a:pt x="2970" y="7322"/>
                  </a:lnTo>
                  <a:lnTo>
                    <a:pt x="3011" y="7891"/>
                  </a:lnTo>
                  <a:lnTo>
                    <a:pt x="3051" y="8461"/>
                  </a:lnTo>
                  <a:lnTo>
                    <a:pt x="3092" y="8542"/>
                  </a:lnTo>
                  <a:lnTo>
                    <a:pt x="3133" y="8583"/>
                  </a:lnTo>
                  <a:lnTo>
                    <a:pt x="3214" y="8583"/>
                  </a:lnTo>
                  <a:lnTo>
                    <a:pt x="3783" y="8705"/>
                  </a:lnTo>
                  <a:lnTo>
                    <a:pt x="4353" y="8745"/>
                  </a:lnTo>
                  <a:lnTo>
                    <a:pt x="4963" y="8745"/>
                  </a:lnTo>
                  <a:lnTo>
                    <a:pt x="5533" y="8705"/>
                  </a:lnTo>
                  <a:lnTo>
                    <a:pt x="6753" y="8501"/>
                  </a:lnTo>
                  <a:lnTo>
                    <a:pt x="7404" y="8379"/>
                  </a:lnTo>
                  <a:lnTo>
                    <a:pt x="7566" y="8339"/>
                  </a:lnTo>
                  <a:lnTo>
                    <a:pt x="7688" y="8298"/>
                  </a:lnTo>
                  <a:lnTo>
                    <a:pt x="7729" y="8217"/>
                  </a:lnTo>
                  <a:lnTo>
                    <a:pt x="7770" y="8135"/>
                  </a:lnTo>
                  <a:lnTo>
                    <a:pt x="7770" y="8013"/>
                  </a:lnTo>
                  <a:lnTo>
                    <a:pt x="7770" y="7769"/>
                  </a:lnTo>
                  <a:lnTo>
                    <a:pt x="7810" y="7037"/>
                  </a:lnTo>
                  <a:lnTo>
                    <a:pt x="7851" y="5654"/>
                  </a:lnTo>
                  <a:lnTo>
                    <a:pt x="7810" y="5003"/>
                  </a:lnTo>
                  <a:lnTo>
                    <a:pt x="7770" y="4312"/>
                  </a:lnTo>
                  <a:lnTo>
                    <a:pt x="7729" y="3661"/>
                  </a:lnTo>
                  <a:lnTo>
                    <a:pt x="7607" y="3010"/>
                  </a:lnTo>
                  <a:lnTo>
                    <a:pt x="7526" y="2481"/>
                  </a:lnTo>
                  <a:lnTo>
                    <a:pt x="7363" y="1953"/>
                  </a:lnTo>
                  <a:lnTo>
                    <a:pt x="7160" y="1464"/>
                  </a:lnTo>
                  <a:lnTo>
                    <a:pt x="6834" y="1017"/>
                  </a:lnTo>
                  <a:lnTo>
                    <a:pt x="6671" y="814"/>
                  </a:lnTo>
                  <a:lnTo>
                    <a:pt x="6509" y="651"/>
                  </a:lnTo>
                  <a:lnTo>
                    <a:pt x="6305" y="488"/>
                  </a:lnTo>
                  <a:lnTo>
                    <a:pt x="6143" y="366"/>
                  </a:lnTo>
                  <a:lnTo>
                    <a:pt x="5695" y="163"/>
                  </a:lnTo>
                  <a:lnTo>
                    <a:pt x="5207" y="81"/>
                  </a:lnTo>
                  <a:lnTo>
                    <a:pt x="463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326" name="Google Shape;1326;p40"/>
            <p:cNvSpPr/>
            <p:nvPr/>
          </p:nvSpPr>
          <p:spPr>
            <a:xfrm>
              <a:off x="9343909" y="3339232"/>
              <a:ext cx="74" cy="7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0"/>
            <p:cNvSpPr/>
            <p:nvPr/>
          </p:nvSpPr>
          <p:spPr>
            <a:xfrm>
              <a:off x="8983424" y="3321063"/>
              <a:ext cx="421100" cy="663409"/>
            </a:xfrm>
            <a:custGeom>
              <a:avLst/>
              <a:gdLst/>
              <a:ahLst/>
              <a:cxnLst/>
              <a:rect l="l" t="t" r="r" b="b"/>
              <a:pathLst>
                <a:path w="5655" h="8909" extrusionOk="0">
                  <a:moveTo>
                    <a:pt x="4679" y="0"/>
                  </a:moveTo>
                  <a:lnTo>
                    <a:pt x="2442" y="204"/>
                  </a:lnTo>
                  <a:lnTo>
                    <a:pt x="204" y="285"/>
                  </a:lnTo>
                  <a:lnTo>
                    <a:pt x="123" y="326"/>
                  </a:lnTo>
                  <a:lnTo>
                    <a:pt x="82" y="326"/>
                  </a:lnTo>
                  <a:lnTo>
                    <a:pt x="42" y="407"/>
                  </a:lnTo>
                  <a:lnTo>
                    <a:pt x="1" y="488"/>
                  </a:lnTo>
                  <a:lnTo>
                    <a:pt x="82" y="3376"/>
                  </a:lnTo>
                  <a:lnTo>
                    <a:pt x="245" y="6305"/>
                  </a:lnTo>
                  <a:lnTo>
                    <a:pt x="408" y="8705"/>
                  </a:lnTo>
                  <a:lnTo>
                    <a:pt x="408" y="8786"/>
                  </a:lnTo>
                  <a:lnTo>
                    <a:pt x="448" y="8827"/>
                  </a:lnTo>
                  <a:lnTo>
                    <a:pt x="489" y="8868"/>
                  </a:lnTo>
                  <a:lnTo>
                    <a:pt x="570" y="8908"/>
                  </a:lnTo>
                  <a:lnTo>
                    <a:pt x="3011" y="8908"/>
                  </a:lnTo>
                  <a:lnTo>
                    <a:pt x="4231" y="8827"/>
                  </a:lnTo>
                  <a:lnTo>
                    <a:pt x="5452" y="8705"/>
                  </a:lnTo>
                  <a:lnTo>
                    <a:pt x="5614" y="8624"/>
                  </a:lnTo>
                  <a:lnTo>
                    <a:pt x="5655" y="8583"/>
                  </a:lnTo>
                  <a:lnTo>
                    <a:pt x="5655" y="8502"/>
                  </a:lnTo>
                  <a:lnTo>
                    <a:pt x="5248" y="4881"/>
                  </a:lnTo>
                  <a:lnTo>
                    <a:pt x="5045" y="3092"/>
                  </a:lnTo>
                  <a:lnTo>
                    <a:pt x="4882" y="1302"/>
                  </a:lnTo>
                  <a:lnTo>
                    <a:pt x="4841" y="529"/>
                  </a:lnTo>
                  <a:lnTo>
                    <a:pt x="4841" y="326"/>
                  </a:lnTo>
                  <a:lnTo>
                    <a:pt x="4841" y="244"/>
                  </a:lnTo>
                  <a:lnTo>
                    <a:pt x="4841" y="163"/>
                  </a:lnTo>
                  <a:lnTo>
                    <a:pt x="4801" y="82"/>
                  </a:lnTo>
                  <a:lnTo>
                    <a:pt x="47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0"/>
            <p:cNvSpPr/>
            <p:nvPr/>
          </p:nvSpPr>
          <p:spPr>
            <a:xfrm>
              <a:off x="8986477" y="3405878"/>
              <a:ext cx="363538" cy="36413"/>
            </a:xfrm>
            <a:custGeom>
              <a:avLst/>
              <a:gdLst/>
              <a:ahLst/>
              <a:cxnLst/>
              <a:rect l="l" t="t" r="r" b="b"/>
              <a:pathLst>
                <a:path w="4882" h="489" extrusionOk="0">
                  <a:moveTo>
                    <a:pt x="163" y="0"/>
                  </a:moveTo>
                  <a:lnTo>
                    <a:pt x="82" y="41"/>
                  </a:lnTo>
                  <a:lnTo>
                    <a:pt x="41" y="81"/>
                  </a:lnTo>
                  <a:lnTo>
                    <a:pt x="1" y="122"/>
                  </a:lnTo>
                  <a:lnTo>
                    <a:pt x="1" y="204"/>
                  </a:lnTo>
                  <a:lnTo>
                    <a:pt x="41" y="326"/>
                  </a:lnTo>
                  <a:lnTo>
                    <a:pt x="82" y="366"/>
                  </a:lnTo>
                  <a:lnTo>
                    <a:pt x="163" y="407"/>
                  </a:lnTo>
                  <a:lnTo>
                    <a:pt x="1302" y="448"/>
                  </a:lnTo>
                  <a:lnTo>
                    <a:pt x="2441" y="488"/>
                  </a:lnTo>
                  <a:lnTo>
                    <a:pt x="3580" y="488"/>
                  </a:lnTo>
                  <a:lnTo>
                    <a:pt x="4719" y="407"/>
                  </a:lnTo>
                  <a:lnTo>
                    <a:pt x="4800" y="407"/>
                  </a:lnTo>
                  <a:lnTo>
                    <a:pt x="4841" y="366"/>
                  </a:lnTo>
                  <a:lnTo>
                    <a:pt x="4882" y="204"/>
                  </a:lnTo>
                  <a:lnTo>
                    <a:pt x="4882" y="163"/>
                  </a:lnTo>
                  <a:lnTo>
                    <a:pt x="4841" y="81"/>
                  </a:lnTo>
                  <a:lnTo>
                    <a:pt x="4800" y="41"/>
                  </a:lnTo>
                  <a:lnTo>
                    <a:pt x="4719" y="41"/>
                  </a:lnTo>
                  <a:lnTo>
                    <a:pt x="3580" y="81"/>
                  </a:lnTo>
                  <a:lnTo>
                    <a:pt x="2441" y="122"/>
                  </a:lnTo>
                  <a:lnTo>
                    <a:pt x="1302" y="81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329" name="Google Shape;1329;p40"/>
            <p:cNvSpPr/>
            <p:nvPr/>
          </p:nvSpPr>
          <p:spPr>
            <a:xfrm>
              <a:off x="7668893" y="2048903"/>
              <a:ext cx="805786" cy="793648"/>
            </a:xfrm>
            <a:custGeom>
              <a:avLst/>
              <a:gdLst/>
              <a:ahLst/>
              <a:cxnLst/>
              <a:rect l="l" t="t" r="r" b="b"/>
              <a:pathLst>
                <a:path w="10821" h="10658" extrusionOk="0">
                  <a:moveTo>
                    <a:pt x="6671" y="0"/>
                  </a:moveTo>
                  <a:lnTo>
                    <a:pt x="5980" y="82"/>
                  </a:lnTo>
                  <a:lnTo>
                    <a:pt x="5288" y="163"/>
                  </a:lnTo>
                  <a:lnTo>
                    <a:pt x="4597" y="366"/>
                  </a:lnTo>
                  <a:lnTo>
                    <a:pt x="3987" y="570"/>
                  </a:lnTo>
                  <a:lnTo>
                    <a:pt x="3377" y="854"/>
                  </a:lnTo>
                  <a:lnTo>
                    <a:pt x="2807" y="1139"/>
                  </a:lnTo>
                  <a:lnTo>
                    <a:pt x="2278" y="1546"/>
                  </a:lnTo>
                  <a:lnTo>
                    <a:pt x="1790" y="1953"/>
                  </a:lnTo>
                  <a:lnTo>
                    <a:pt x="1343" y="2441"/>
                  </a:lnTo>
                  <a:lnTo>
                    <a:pt x="936" y="2970"/>
                  </a:lnTo>
                  <a:lnTo>
                    <a:pt x="611" y="3539"/>
                  </a:lnTo>
                  <a:lnTo>
                    <a:pt x="326" y="4149"/>
                  </a:lnTo>
                  <a:lnTo>
                    <a:pt x="123" y="4759"/>
                  </a:lnTo>
                  <a:lnTo>
                    <a:pt x="41" y="5410"/>
                  </a:lnTo>
                  <a:lnTo>
                    <a:pt x="1" y="6102"/>
                  </a:lnTo>
                  <a:lnTo>
                    <a:pt x="82" y="6793"/>
                  </a:lnTo>
                  <a:lnTo>
                    <a:pt x="204" y="7485"/>
                  </a:lnTo>
                  <a:lnTo>
                    <a:pt x="367" y="8176"/>
                  </a:lnTo>
                  <a:lnTo>
                    <a:pt x="570" y="8868"/>
                  </a:lnTo>
                  <a:lnTo>
                    <a:pt x="773" y="9640"/>
                  </a:lnTo>
                  <a:lnTo>
                    <a:pt x="895" y="9966"/>
                  </a:lnTo>
                  <a:lnTo>
                    <a:pt x="1058" y="10291"/>
                  </a:lnTo>
                  <a:lnTo>
                    <a:pt x="1139" y="10413"/>
                  </a:lnTo>
                  <a:lnTo>
                    <a:pt x="1261" y="10495"/>
                  </a:lnTo>
                  <a:lnTo>
                    <a:pt x="1343" y="10576"/>
                  </a:lnTo>
                  <a:lnTo>
                    <a:pt x="1506" y="10617"/>
                  </a:lnTo>
                  <a:lnTo>
                    <a:pt x="1628" y="10657"/>
                  </a:lnTo>
                  <a:lnTo>
                    <a:pt x="1750" y="10617"/>
                  </a:lnTo>
                  <a:lnTo>
                    <a:pt x="1912" y="10576"/>
                  </a:lnTo>
                  <a:lnTo>
                    <a:pt x="2034" y="10495"/>
                  </a:lnTo>
                  <a:lnTo>
                    <a:pt x="2197" y="10332"/>
                  </a:lnTo>
                  <a:lnTo>
                    <a:pt x="2319" y="10169"/>
                  </a:lnTo>
                  <a:lnTo>
                    <a:pt x="2400" y="9925"/>
                  </a:lnTo>
                  <a:lnTo>
                    <a:pt x="2482" y="9681"/>
                  </a:lnTo>
                  <a:lnTo>
                    <a:pt x="2563" y="9193"/>
                  </a:lnTo>
                  <a:lnTo>
                    <a:pt x="2563" y="8746"/>
                  </a:lnTo>
                  <a:lnTo>
                    <a:pt x="2644" y="8095"/>
                  </a:lnTo>
                  <a:lnTo>
                    <a:pt x="2726" y="7485"/>
                  </a:lnTo>
                  <a:lnTo>
                    <a:pt x="2970" y="6264"/>
                  </a:lnTo>
                  <a:lnTo>
                    <a:pt x="3214" y="5003"/>
                  </a:lnTo>
                  <a:lnTo>
                    <a:pt x="3295" y="4393"/>
                  </a:lnTo>
                  <a:lnTo>
                    <a:pt x="3336" y="3783"/>
                  </a:lnTo>
                  <a:lnTo>
                    <a:pt x="3702" y="3946"/>
                  </a:lnTo>
                  <a:lnTo>
                    <a:pt x="4068" y="4068"/>
                  </a:lnTo>
                  <a:lnTo>
                    <a:pt x="4475" y="4109"/>
                  </a:lnTo>
                  <a:lnTo>
                    <a:pt x="4841" y="4027"/>
                  </a:lnTo>
                  <a:lnTo>
                    <a:pt x="5044" y="3946"/>
                  </a:lnTo>
                  <a:lnTo>
                    <a:pt x="5248" y="3864"/>
                  </a:lnTo>
                  <a:lnTo>
                    <a:pt x="5573" y="3620"/>
                  </a:lnTo>
                  <a:lnTo>
                    <a:pt x="5858" y="3295"/>
                  </a:lnTo>
                  <a:lnTo>
                    <a:pt x="6061" y="2929"/>
                  </a:lnTo>
                  <a:lnTo>
                    <a:pt x="6509" y="3214"/>
                  </a:lnTo>
                  <a:lnTo>
                    <a:pt x="6956" y="3458"/>
                  </a:lnTo>
                  <a:lnTo>
                    <a:pt x="7200" y="3539"/>
                  </a:lnTo>
                  <a:lnTo>
                    <a:pt x="7444" y="3620"/>
                  </a:lnTo>
                  <a:lnTo>
                    <a:pt x="7973" y="3620"/>
                  </a:lnTo>
                  <a:lnTo>
                    <a:pt x="8339" y="3498"/>
                  </a:lnTo>
                  <a:lnTo>
                    <a:pt x="8665" y="3295"/>
                  </a:lnTo>
                  <a:lnTo>
                    <a:pt x="8787" y="3173"/>
                  </a:lnTo>
                  <a:lnTo>
                    <a:pt x="8909" y="3010"/>
                  </a:lnTo>
                  <a:lnTo>
                    <a:pt x="9031" y="2848"/>
                  </a:lnTo>
                  <a:lnTo>
                    <a:pt x="9071" y="2685"/>
                  </a:lnTo>
                  <a:lnTo>
                    <a:pt x="9275" y="2766"/>
                  </a:lnTo>
                  <a:lnTo>
                    <a:pt x="9519" y="2848"/>
                  </a:lnTo>
                  <a:lnTo>
                    <a:pt x="9722" y="2848"/>
                  </a:lnTo>
                  <a:lnTo>
                    <a:pt x="9966" y="2807"/>
                  </a:lnTo>
                  <a:lnTo>
                    <a:pt x="10170" y="2726"/>
                  </a:lnTo>
                  <a:lnTo>
                    <a:pt x="10373" y="2604"/>
                  </a:lnTo>
                  <a:lnTo>
                    <a:pt x="10536" y="2441"/>
                  </a:lnTo>
                  <a:lnTo>
                    <a:pt x="10658" y="2237"/>
                  </a:lnTo>
                  <a:lnTo>
                    <a:pt x="10780" y="1993"/>
                  </a:lnTo>
                  <a:lnTo>
                    <a:pt x="10820" y="1709"/>
                  </a:lnTo>
                  <a:lnTo>
                    <a:pt x="10780" y="1465"/>
                  </a:lnTo>
                  <a:lnTo>
                    <a:pt x="10698" y="1221"/>
                  </a:lnTo>
                  <a:lnTo>
                    <a:pt x="10536" y="1017"/>
                  </a:lnTo>
                  <a:lnTo>
                    <a:pt x="10373" y="814"/>
                  </a:lnTo>
                  <a:lnTo>
                    <a:pt x="10129" y="651"/>
                  </a:lnTo>
                  <a:lnTo>
                    <a:pt x="9925" y="488"/>
                  </a:lnTo>
                  <a:lnTo>
                    <a:pt x="9600" y="366"/>
                  </a:lnTo>
                  <a:lnTo>
                    <a:pt x="9315" y="285"/>
                  </a:lnTo>
                  <a:lnTo>
                    <a:pt x="8665" y="122"/>
                  </a:lnTo>
                  <a:lnTo>
                    <a:pt x="8014" y="41"/>
                  </a:lnTo>
                  <a:lnTo>
                    <a:pt x="74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330" name="Google Shape;1330;p40"/>
            <p:cNvSpPr/>
            <p:nvPr/>
          </p:nvSpPr>
          <p:spPr>
            <a:xfrm>
              <a:off x="8235274" y="2618336"/>
              <a:ext cx="36488" cy="36413"/>
            </a:xfrm>
            <a:custGeom>
              <a:avLst/>
              <a:gdLst/>
              <a:ahLst/>
              <a:cxnLst/>
              <a:rect l="l" t="t" r="r" b="b"/>
              <a:pathLst>
                <a:path w="490" h="489" extrusionOk="0">
                  <a:moveTo>
                    <a:pt x="245" y="0"/>
                  </a:moveTo>
                  <a:lnTo>
                    <a:pt x="123" y="41"/>
                  </a:lnTo>
                  <a:lnTo>
                    <a:pt x="42" y="82"/>
                  </a:lnTo>
                  <a:lnTo>
                    <a:pt x="1" y="163"/>
                  </a:lnTo>
                  <a:lnTo>
                    <a:pt x="1" y="244"/>
                  </a:lnTo>
                  <a:lnTo>
                    <a:pt x="1" y="326"/>
                  </a:lnTo>
                  <a:lnTo>
                    <a:pt x="42" y="407"/>
                  </a:lnTo>
                  <a:lnTo>
                    <a:pt x="123" y="488"/>
                  </a:lnTo>
                  <a:lnTo>
                    <a:pt x="326" y="488"/>
                  </a:lnTo>
                  <a:lnTo>
                    <a:pt x="408" y="407"/>
                  </a:lnTo>
                  <a:lnTo>
                    <a:pt x="448" y="326"/>
                  </a:lnTo>
                  <a:lnTo>
                    <a:pt x="489" y="244"/>
                  </a:lnTo>
                  <a:lnTo>
                    <a:pt x="448" y="163"/>
                  </a:lnTo>
                  <a:lnTo>
                    <a:pt x="408" y="82"/>
                  </a:lnTo>
                  <a:lnTo>
                    <a:pt x="326" y="4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331" name="Google Shape;1331;p40"/>
            <p:cNvSpPr/>
            <p:nvPr/>
          </p:nvSpPr>
          <p:spPr>
            <a:xfrm>
              <a:off x="8462467" y="2533521"/>
              <a:ext cx="33435" cy="36413"/>
            </a:xfrm>
            <a:custGeom>
              <a:avLst/>
              <a:gdLst/>
              <a:ahLst/>
              <a:cxnLst/>
              <a:rect l="l" t="t" r="r" b="b"/>
              <a:pathLst>
                <a:path w="449" h="489" extrusionOk="0">
                  <a:moveTo>
                    <a:pt x="123" y="0"/>
                  </a:moveTo>
                  <a:lnTo>
                    <a:pt x="41" y="82"/>
                  </a:lnTo>
                  <a:lnTo>
                    <a:pt x="1" y="163"/>
                  </a:lnTo>
                  <a:lnTo>
                    <a:pt x="1" y="244"/>
                  </a:lnTo>
                  <a:lnTo>
                    <a:pt x="1" y="326"/>
                  </a:lnTo>
                  <a:lnTo>
                    <a:pt x="41" y="407"/>
                  </a:lnTo>
                  <a:lnTo>
                    <a:pt x="123" y="489"/>
                  </a:lnTo>
                  <a:lnTo>
                    <a:pt x="326" y="489"/>
                  </a:lnTo>
                  <a:lnTo>
                    <a:pt x="407" y="407"/>
                  </a:lnTo>
                  <a:lnTo>
                    <a:pt x="448" y="326"/>
                  </a:lnTo>
                  <a:lnTo>
                    <a:pt x="448" y="244"/>
                  </a:lnTo>
                  <a:lnTo>
                    <a:pt x="448" y="163"/>
                  </a:lnTo>
                  <a:lnTo>
                    <a:pt x="407" y="82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332" name="Google Shape;1332;p40"/>
            <p:cNvSpPr/>
            <p:nvPr/>
          </p:nvSpPr>
          <p:spPr>
            <a:xfrm>
              <a:off x="8129311" y="2494129"/>
              <a:ext cx="81837" cy="106113"/>
            </a:xfrm>
            <a:custGeom>
              <a:avLst/>
              <a:gdLst/>
              <a:ahLst/>
              <a:cxnLst/>
              <a:rect l="l" t="t" r="r" b="b"/>
              <a:pathLst>
                <a:path w="1099" h="1425" extrusionOk="0">
                  <a:moveTo>
                    <a:pt x="854" y="1"/>
                  </a:moveTo>
                  <a:lnTo>
                    <a:pt x="814" y="41"/>
                  </a:lnTo>
                  <a:lnTo>
                    <a:pt x="773" y="82"/>
                  </a:lnTo>
                  <a:lnTo>
                    <a:pt x="732" y="204"/>
                  </a:lnTo>
                  <a:lnTo>
                    <a:pt x="732" y="245"/>
                  </a:lnTo>
                  <a:lnTo>
                    <a:pt x="732" y="285"/>
                  </a:lnTo>
                  <a:lnTo>
                    <a:pt x="732" y="367"/>
                  </a:lnTo>
                  <a:lnTo>
                    <a:pt x="732" y="407"/>
                  </a:lnTo>
                  <a:lnTo>
                    <a:pt x="732" y="489"/>
                  </a:lnTo>
                  <a:lnTo>
                    <a:pt x="692" y="570"/>
                  </a:lnTo>
                  <a:lnTo>
                    <a:pt x="692" y="611"/>
                  </a:lnTo>
                  <a:lnTo>
                    <a:pt x="570" y="773"/>
                  </a:lnTo>
                  <a:lnTo>
                    <a:pt x="570" y="814"/>
                  </a:lnTo>
                  <a:lnTo>
                    <a:pt x="488" y="855"/>
                  </a:lnTo>
                  <a:lnTo>
                    <a:pt x="448" y="896"/>
                  </a:lnTo>
                  <a:lnTo>
                    <a:pt x="407" y="936"/>
                  </a:lnTo>
                  <a:lnTo>
                    <a:pt x="244" y="1018"/>
                  </a:lnTo>
                  <a:lnTo>
                    <a:pt x="204" y="1058"/>
                  </a:lnTo>
                  <a:lnTo>
                    <a:pt x="122" y="1058"/>
                  </a:lnTo>
                  <a:lnTo>
                    <a:pt x="82" y="1099"/>
                  </a:lnTo>
                  <a:lnTo>
                    <a:pt x="0" y="1180"/>
                  </a:lnTo>
                  <a:lnTo>
                    <a:pt x="0" y="1221"/>
                  </a:lnTo>
                  <a:lnTo>
                    <a:pt x="0" y="1302"/>
                  </a:lnTo>
                  <a:lnTo>
                    <a:pt x="41" y="1384"/>
                  </a:lnTo>
                  <a:lnTo>
                    <a:pt x="82" y="1424"/>
                  </a:lnTo>
                  <a:lnTo>
                    <a:pt x="244" y="1424"/>
                  </a:lnTo>
                  <a:lnTo>
                    <a:pt x="448" y="1343"/>
                  </a:lnTo>
                  <a:lnTo>
                    <a:pt x="610" y="1262"/>
                  </a:lnTo>
                  <a:lnTo>
                    <a:pt x="773" y="1099"/>
                  </a:lnTo>
                  <a:lnTo>
                    <a:pt x="895" y="936"/>
                  </a:lnTo>
                  <a:lnTo>
                    <a:pt x="1017" y="733"/>
                  </a:lnTo>
                  <a:lnTo>
                    <a:pt x="1099" y="529"/>
                  </a:lnTo>
                  <a:lnTo>
                    <a:pt x="1099" y="326"/>
                  </a:lnTo>
                  <a:lnTo>
                    <a:pt x="1099" y="123"/>
                  </a:lnTo>
                  <a:lnTo>
                    <a:pt x="1058" y="41"/>
                  </a:lnTo>
                  <a:lnTo>
                    <a:pt x="10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333" name="Google Shape;1333;p40"/>
            <p:cNvSpPr/>
            <p:nvPr/>
          </p:nvSpPr>
          <p:spPr>
            <a:xfrm>
              <a:off x="8420096" y="2433589"/>
              <a:ext cx="109091" cy="36413"/>
            </a:xfrm>
            <a:custGeom>
              <a:avLst/>
              <a:gdLst/>
              <a:ahLst/>
              <a:cxnLst/>
              <a:rect l="l" t="t" r="r" b="b"/>
              <a:pathLst>
                <a:path w="1465" h="489" extrusionOk="0">
                  <a:moveTo>
                    <a:pt x="122" y="0"/>
                  </a:moveTo>
                  <a:lnTo>
                    <a:pt x="41" y="41"/>
                  </a:lnTo>
                  <a:lnTo>
                    <a:pt x="0" y="122"/>
                  </a:lnTo>
                  <a:lnTo>
                    <a:pt x="0" y="163"/>
                  </a:lnTo>
                  <a:lnTo>
                    <a:pt x="0" y="244"/>
                  </a:lnTo>
                  <a:lnTo>
                    <a:pt x="41" y="285"/>
                  </a:lnTo>
                  <a:lnTo>
                    <a:pt x="204" y="366"/>
                  </a:lnTo>
                  <a:lnTo>
                    <a:pt x="1261" y="488"/>
                  </a:lnTo>
                  <a:lnTo>
                    <a:pt x="1343" y="488"/>
                  </a:lnTo>
                  <a:lnTo>
                    <a:pt x="1383" y="448"/>
                  </a:lnTo>
                  <a:lnTo>
                    <a:pt x="1424" y="366"/>
                  </a:lnTo>
                  <a:lnTo>
                    <a:pt x="1465" y="326"/>
                  </a:lnTo>
                  <a:lnTo>
                    <a:pt x="1424" y="244"/>
                  </a:lnTo>
                  <a:lnTo>
                    <a:pt x="1383" y="163"/>
                  </a:lnTo>
                  <a:lnTo>
                    <a:pt x="1261" y="122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334" name="Google Shape;1334;p40"/>
            <p:cNvSpPr/>
            <p:nvPr/>
          </p:nvSpPr>
          <p:spPr>
            <a:xfrm>
              <a:off x="8283751" y="2097379"/>
              <a:ext cx="87943" cy="69699"/>
            </a:xfrm>
            <a:custGeom>
              <a:avLst/>
              <a:gdLst/>
              <a:ahLst/>
              <a:cxnLst/>
              <a:rect l="l" t="t" r="r" b="b"/>
              <a:pathLst>
                <a:path w="1181" h="936" extrusionOk="0">
                  <a:moveTo>
                    <a:pt x="123" y="0"/>
                  </a:moveTo>
                  <a:lnTo>
                    <a:pt x="41" y="41"/>
                  </a:lnTo>
                  <a:lnTo>
                    <a:pt x="1" y="122"/>
                  </a:lnTo>
                  <a:lnTo>
                    <a:pt x="1" y="203"/>
                  </a:lnTo>
                  <a:lnTo>
                    <a:pt x="41" y="244"/>
                  </a:lnTo>
                  <a:lnTo>
                    <a:pt x="82" y="325"/>
                  </a:lnTo>
                  <a:lnTo>
                    <a:pt x="163" y="366"/>
                  </a:lnTo>
                  <a:lnTo>
                    <a:pt x="286" y="366"/>
                  </a:lnTo>
                  <a:lnTo>
                    <a:pt x="326" y="407"/>
                  </a:lnTo>
                  <a:lnTo>
                    <a:pt x="367" y="407"/>
                  </a:lnTo>
                  <a:lnTo>
                    <a:pt x="570" y="529"/>
                  </a:lnTo>
                  <a:lnTo>
                    <a:pt x="570" y="570"/>
                  </a:lnTo>
                  <a:lnTo>
                    <a:pt x="652" y="610"/>
                  </a:lnTo>
                  <a:lnTo>
                    <a:pt x="733" y="692"/>
                  </a:lnTo>
                  <a:lnTo>
                    <a:pt x="774" y="732"/>
                  </a:lnTo>
                  <a:lnTo>
                    <a:pt x="774" y="773"/>
                  </a:lnTo>
                  <a:lnTo>
                    <a:pt x="855" y="854"/>
                  </a:lnTo>
                  <a:lnTo>
                    <a:pt x="896" y="936"/>
                  </a:lnTo>
                  <a:lnTo>
                    <a:pt x="1099" y="936"/>
                  </a:lnTo>
                  <a:lnTo>
                    <a:pt x="1140" y="895"/>
                  </a:lnTo>
                  <a:lnTo>
                    <a:pt x="1180" y="814"/>
                  </a:lnTo>
                  <a:lnTo>
                    <a:pt x="1180" y="732"/>
                  </a:lnTo>
                  <a:lnTo>
                    <a:pt x="1180" y="692"/>
                  </a:lnTo>
                  <a:lnTo>
                    <a:pt x="977" y="448"/>
                  </a:lnTo>
                  <a:lnTo>
                    <a:pt x="774" y="244"/>
                  </a:lnTo>
                  <a:lnTo>
                    <a:pt x="530" y="8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0"/>
            <p:cNvSpPr/>
            <p:nvPr/>
          </p:nvSpPr>
          <p:spPr>
            <a:xfrm>
              <a:off x="8220158" y="2133718"/>
              <a:ext cx="66721" cy="63668"/>
            </a:xfrm>
            <a:custGeom>
              <a:avLst/>
              <a:gdLst/>
              <a:ahLst/>
              <a:cxnLst/>
              <a:rect l="l" t="t" r="r" b="b"/>
              <a:pathLst>
                <a:path w="896" h="855" extrusionOk="0">
                  <a:moveTo>
                    <a:pt x="82" y="0"/>
                  </a:moveTo>
                  <a:lnTo>
                    <a:pt x="41" y="41"/>
                  </a:lnTo>
                  <a:lnTo>
                    <a:pt x="1" y="122"/>
                  </a:lnTo>
                  <a:lnTo>
                    <a:pt x="1" y="204"/>
                  </a:lnTo>
                  <a:lnTo>
                    <a:pt x="1" y="244"/>
                  </a:lnTo>
                  <a:lnTo>
                    <a:pt x="41" y="326"/>
                  </a:lnTo>
                  <a:lnTo>
                    <a:pt x="123" y="326"/>
                  </a:lnTo>
                  <a:lnTo>
                    <a:pt x="285" y="407"/>
                  </a:lnTo>
                  <a:lnTo>
                    <a:pt x="367" y="448"/>
                  </a:lnTo>
                  <a:lnTo>
                    <a:pt x="326" y="448"/>
                  </a:lnTo>
                  <a:lnTo>
                    <a:pt x="456" y="545"/>
                  </a:lnTo>
                  <a:lnTo>
                    <a:pt x="456" y="545"/>
                  </a:lnTo>
                  <a:lnTo>
                    <a:pt x="529" y="692"/>
                  </a:lnTo>
                  <a:lnTo>
                    <a:pt x="529" y="732"/>
                  </a:lnTo>
                  <a:lnTo>
                    <a:pt x="570" y="814"/>
                  </a:lnTo>
                  <a:lnTo>
                    <a:pt x="651" y="854"/>
                  </a:lnTo>
                  <a:lnTo>
                    <a:pt x="773" y="854"/>
                  </a:lnTo>
                  <a:lnTo>
                    <a:pt x="855" y="814"/>
                  </a:lnTo>
                  <a:lnTo>
                    <a:pt x="895" y="773"/>
                  </a:lnTo>
                  <a:lnTo>
                    <a:pt x="895" y="692"/>
                  </a:lnTo>
                  <a:lnTo>
                    <a:pt x="895" y="651"/>
                  </a:lnTo>
                  <a:lnTo>
                    <a:pt x="814" y="407"/>
                  </a:lnTo>
                  <a:lnTo>
                    <a:pt x="651" y="204"/>
                  </a:lnTo>
                  <a:lnTo>
                    <a:pt x="448" y="82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40"/>
            <p:cNvSpPr/>
            <p:nvPr/>
          </p:nvSpPr>
          <p:spPr>
            <a:xfrm>
              <a:off x="8114120" y="2145782"/>
              <a:ext cx="57636" cy="5763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123" y="1"/>
                  </a:moveTo>
                  <a:lnTo>
                    <a:pt x="82" y="42"/>
                  </a:lnTo>
                  <a:lnTo>
                    <a:pt x="1" y="82"/>
                  </a:lnTo>
                  <a:lnTo>
                    <a:pt x="1" y="164"/>
                  </a:lnTo>
                  <a:lnTo>
                    <a:pt x="1" y="245"/>
                  </a:lnTo>
                  <a:lnTo>
                    <a:pt x="42" y="286"/>
                  </a:lnTo>
                  <a:lnTo>
                    <a:pt x="82" y="367"/>
                  </a:lnTo>
                  <a:lnTo>
                    <a:pt x="245" y="367"/>
                  </a:lnTo>
                  <a:lnTo>
                    <a:pt x="343" y="400"/>
                  </a:lnTo>
                  <a:lnTo>
                    <a:pt x="343" y="400"/>
                  </a:lnTo>
                  <a:lnTo>
                    <a:pt x="367" y="448"/>
                  </a:lnTo>
                  <a:lnTo>
                    <a:pt x="367" y="408"/>
                  </a:lnTo>
                  <a:lnTo>
                    <a:pt x="408" y="489"/>
                  </a:lnTo>
                  <a:lnTo>
                    <a:pt x="367" y="448"/>
                  </a:lnTo>
                  <a:lnTo>
                    <a:pt x="367" y="448"/>
                  </a:lnTo>
                  <a:lnTo>
                    <a:pt x="408" y="530"/>
                  </a:lnTo>
                  <a:lnTo>
                    <a:pt x="408" y="611"/>
                  </a:lnTo>
                  <a:lnTo>
                    <a:pt x="408" y="692"/>
                  </a:lnTo>
                  <a:lnTo>
                    <a:pt x="448" y="733"/>
                  </a:lnTo>
                  <a:lnTo>
                    <a:pt x="530" y="774"/>
                  </a:lnTo>
                  <a:lnTo>
                    <a:pt x="652" y="774"/>
                  </a:lnTo>
                  <a:lnTo>
                    <a:pt x="733" y="692"/>
                  </a:lnTo>
                  <a:lnTo>
                    <a:pt x="774" y="652"/>
                  </a:lnTo>
                  <a:lnTo>
                    <a:pt x="774" y="448"/>
                  </a:lnTo>
                  <a:lnTo>
                    <a:pt x="692" y="245"/>
                  </a:lnTo>
                  <a:lnTo>
                    <a:pt x="570" y="123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0"/>
            <p:cNvSpPr/>
            <p:nvPr/>
          </p:nvSpPr>
          <p:spPr>
            <a:xfrm>
              <a:off x="7999071" y="2151888"/>
              <a:ext cx="45498" cy="106038"/>
            </a:xfrm>
            <a:custGeom>
              <a:avLst/>
              <a:gdLst/>
              <a:ahLst/>
              <a:cxnLst/>
              <a:rect l="l" t="t" r="r" b="b"/>
              <a:pathLst>
                <a:path w="611" h="1424" extrusionOk="0">
                  <a:moveTo>
                    <a:pt x="82" y="0"/>
                  </a:moveTo>
                  <a:lnTo>
                    <a:pt x="41" y="41"/>
                  </a:lnTo>
                  <a:lnTo>
                    <a:pt x="0" y="122"/>
                  </a:lnTo>
                  <a:lnTo>
                    <a:pt x="0" y="163"/>
                  </a:lnTo>
                  <a:lnTo>
                    <a:pt x="0" y="244"/>
                  </a:lnTo>
                  <a:lnTo>
                    <a:pt x="41" y="326"/>
                  </a:lnTo>
                  <a:lnTo>
                    <a:pt x="82" y="366"/>
                  </a:lnTo>
                  <a:lnTo>
                    <a:pt x="122" y="407"/>
                  </a:lnTo>
                  <a:lnTo>
                    <a:pt x="163" y="488"/>
                  </a:lnTo>
                  <a:lnTo>
                    <a:pt x="204" y="529"/>
                  </a:lnTo>
                  <a:lnTo>
                    <a:pt x="204" y="610"/>
                  </a:lnTo>
                  <a:lnTo>
                    <a:pt x="244" y="651"/>
                  </a:lnTo>
                  <a:lnTo>
                    <a:pt x="244" y="692"/>
                  </a:lnTo>
                  <a:lnTo>
                    <a:pt x="244" y="732"/>
                  </a:lnTo>
                  <a:lnTo>
                    <a:pt x="244" y="773"/>
                  </a:lnTo>
                  <a:lnTo>
                    <a:pt x="244" y="854"/>
                  </a:lnTo>
                  <a:lnTo>
                    <a:pt x="244" y="895"/>
                  </a:lnTo>
                  <a:lnTo>
                    <a:pt x="244" y="936"/>
                  </a:lnTo>
                  <a:lnTo>
                    <a:pt x="204" y="1058"/>
                  </a:lnTo>
                  <a:lnTo>
                    <a:pt x="204" y="1098"/>
                  </a:lnTo>
                  <a:lnTo>
                    <a:pt x="163" y="1180"/>
                  </a:lnTo>
                  <a:lnTo>
                    <a:pt x="122" y="1221"/>
                  </a:lnTo>
                  <a:lnTo>
                    <a:pt x="122" y="1302"/>
                  </a:lnTo>
                  <a:lnTo>
                    <a:pt x="163" y="1383"/>
                  </a:lnTo>
                  <a:lnTo>
                    <a:pt x="204" y="1424"/>
                  </a:lnTo>
                  <a:lnTo>
                    <a:pt x="448" y="1424"/>
                  </a:lnTo>
                  <a:lnTo>
                    <a:pt x="488" y="1343"/>
                  </a:lnTo>
                  <a:lnTo>
                    <a:pt x="570" y="1180"/>
                  </a:lnTo>
                  <a:lnTo>
                    <a:pt x="610" y="1017"/>
                  </a:lnTo>
                  <a:lnTo>
                    <a:pt x="610" y="854"/>
                  </a:lnTo>
                  <a:lnTo>
                    <a:pt x="610" y="692"/>
                  </a:lnTo>
                  <a:lnTo>
                    <a:pt x="570" y="488"/>
                  </a:lnTo>
                  <a:lnTo>
                    <a:pt x="488" y="326"/>
                  </a:lnTo>
                  <a:lnTo>
                    <a:pt x="407" y="204"/>
                  </a:lnTo>
                  <a:lnTo>
                    <a:pt x="285" y="41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0"/>
            <p:cNvSpPr/>
            <p:nvPr/>
          </p:nvSpPr>
          <p:spPr>
            <a:xfrm>
              <a:off x="7902118" y="2206396"/>
              <a:ext cx="33435" cy="66721"/>
            </a:xfrm>
            <a:custGeom>
              <a:avLst/>
              <a:gdLst/>
              <a:ahLst/>
              <a:cxnLst/>
              <a:rect l="l" t="t" r="r" b="b"/>
              <a:pathLst>
                <a:path w="449" h="896" extrusionOk="0">
                  <a:moveTo>
                    <a:pt x="123" y="0"/>
                  </a:moveTo>
                  <a:lnTo>
                    <a:pt x="82" y="41"/>
                  </a:lnTo>
                  <a:lnTo>
                    <a:pt x="41" y="122"/>
                  </a:lnTo>
                  <a:lnTo>
                    <a:pt x="1" y="204"/>
                  </a:lnTo>
                  <a:lnTo>
                    <a:pt x="82" y="733"/>
                  </a:lnTo>
                  <a:lnTo>
                    <a:pt x="82" y="814"/>
                  </a:lnTo>
                  <a:lnTo>
                    <a:pt x="123" y="855"/>
                  </a:lnTo>
                  <a:lnTo>
                    <a:pt x="204" y="895"/>
                  </a:lnTo>
                  <a:lnTo>
                    <a:pt x="326" y="895"/>
                  </a:lnTo>
                  <a:lnTo>
                    <a:pt x="407" y="855"/>
                  </a:lnTo>
                  <a:lnTo>
                    <a:pt x="448" y="814"/>
                  </a:lnTo>
                  <a:lnTo>
                    <a:pt x="448" y="733"/>
                  </a:lnTo>
                  <a:lnTo>
                    <a:pt x="367" y="204"/>
                  </a:lnTo>
                  <a:lnTo>
                    <a:pt x="367" y="122"/>
                  </a:lnTo>
                  <a:lnTo>
                    <a:pt x="326" y="4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9" name="Google Shape;1339;p40"/>
          <p:cNvGrpSpPr/>
          <p:nvPr/>
        </p:nvGrpSpPr>
        <p:grpSpPr>
          <a:xfrm>
            <a:off x="7197179" y="674744"/>
            <a:ext cx="1226811" cy="1623560"/>
            <a:chOff x="9069729" y="540644"/>
            <a:chExt cx="1226811" cy="1623560"/>
          </a:xfrm>
        </p:grpSpPr>
        <p:sp>
          <p:nvSpPr>
            <p:cNvPr id="1340" name="Google Shape;1340;p40"/>
            <p:cNvSpPr/>
            <p:nvPr/>
          </p:nvSpPr>
          <p:spPr>
            <a:xfrm>
              <a:off x="9315091" y="770815"/>
              <a:ext cx="966332" cy="1350944"/>
            </a:xfrm>
            <a:custGeom>
              <a:avLst/>
              <a:gdLst/>
              <a:ahLst/>
              <a:cxnLst/>
              <a:rect l="l" t="t" r="r" b="b"/>
              <a:pathLst>
                <a:path w="12977" h="18142" extrusionOk="0">
                  <a:moveTo>
                    <a:pt x="3824" y="0"/>
                  </a:moveTo>
                  <a:lnTo>
                    <a:pt x="3417" y="41"/>
                  </a:lnTo>
                  <a:lnTo>
                    <a:pt x="2970" y="82"/>
                  </a:lnTo>
                  <a:lnTo>
                    <a:pt x="2563" y="204"/>
                  </a:lnTo>
                  <a:lnTo>
                    <a:pt x="2156" y="366"/>
                  </a:lnTo>
                  <a:lnTo>
                    <a:pt x="1750" y="570"/>
                  </a:lnTo>
                  <a:lnTo>
                    <a:pt x="1384" y="814"/>
                  </a:lnTo>
                  <a:lnTo>
                    <a:pt x="1058" y="1180"/>
                  </a:lnTo>
                  <a:lnTo>
                    <a:pt x="773" y="1546"/>
                  </a:lnTo>
                  <a:lnTo>
                    <a:pt x="529" y="1953"/>
                  </a:lnTo>
                  <a:lnTo>
                    <a:pt x="326" y="2360"/>
                  </a:lnTo>
                  <a:lnTo>
                    <a:pt x="163" y="2807"/>
                  </a:lnTo>
                  <a:lnTo>
                    <a:pt x="82" y="3295"/>
                  </a:lnTo>
                  <a:lnTo>
                    <a:pt x="1" y="3783"/>
                  </a:lnTo>
                  <a:lnTo>
                    <a:pt x="1" y="4231"/>
                  </a:lnTo>
                  <a:lnTo>
                    <a:pt x="1" y="4800"/>
                  </a:lnTo>
                  <a:lnTo>
                    <a:pt x="41" y="5370"/>
                  </a:lnTo>
                  <a:lnTo>
                    <a:pt x="123" y="5939"/>
                  </a:lnTo>
                  <a:lnTo>
                    <a:pt x="204" y="6468"/>
                  </a:lnTo>
                  <a:lnTo>
                    <a:pt x="448" y="7607"/>
                  </a:lnTo>
                  <a:lnTo>
                    <a:pt x="733" y="8705"/>
                  </a:lnTo>
                  <a:lnTo>
                    <a:pt x="1058" y="9763"/>
                  </a:lnTo>
                  <a:lnTo>
                    <a:pt x="1384" y="10820"/>
                  </a:lnTo>
                  <a:lnTo>
                    <a:pt x="1790" y="11878"/>
                  </a:lnTo>
                  <a:lnTo>
                    <a:pt x="2197" y="12895"/>
                  </a:lnTo>
                  <a:lnTo>
                    <a:pt x="2685" y="13912"/>
                  </a:lnTo>
                  <a:lnTo>
                    <a:pt x="3173" y="14929"/>
                  </a:lnTo>
                  <a:lnTo>
                    <a:pt x="3621" y="15945"/>
                  </a:lnTo>
                  <a:lnTo>
                    <a:pt x="4028" y="17044"/>
                  </a:lnTo>
                  <a:lnTo>
                    <a:pt x="4475" y="18061"/>
                  </a:lnTo>
                  <a:lnTo>
                    <a:pt x="4516" y="18142"/>
                  </a:lnTo>
                  <a:lnTo>
                    <a:pt x="4638" y="18142"/>
                  </a:lnTo>
                  <a:lnTo>
                    <a:pt x="6671" y="17979"/>
                  </a:lnTo>
                  <a:lnTo>
                    <a:pt x="7688" y="17939"/>
                  </a:lnTo>
                  <a:lnTo>
                    <a:pt x="8705" y="17898"/>
                  </a:lnTo>
                  <a:lnTo>
                    <a:pt x="11675" y="17898"/>
                  </a:lnTo>
                  <a:lnTo>
                    <a:pt x="12163" y="17857"/>
                  </a:lnTo>
                  <a:lnTo>
                    <a:pt x="12651" y="17776"/>
                  </a:lnTo>
                  <a:lnTo>
                    <a:pt x="12692" y="17776"/>
                  </a:lnTo>
                  <a:lnTo>
                    <a:pt x="12732" y="17735"/>
                  </a:lnTo>
                  <a:lnTo>
                    <a:pt x="12773" y="17694"/>
                  </a:lnTo>
                  <a:lnTo>
                    <a:pt x="12773" y="17613"/>
                  </a:lnTo>
                  <a:lnTo>
                    <a:pt x="12732" y="17044"/>
                  </a:lnTo>
                  <a:lnTo>
                    <a:pt x="12692" y="16474"/>
                  </a:lnTo>
                  <a:lnTo>
                    <a:pt x="12692" y="15295"/>
                  </a:lnTo>
                  <a:lnTo>
                    <a:pt x="12773" y="14156"/>
                  </a:lnTo>
                  <a:lnTo>
                    <a:pt x="12854" y="13017"/>
                  </a:lnTo>
                  <a:lnTo>
                    <a:pt x="12895" y="11837"/>
                  </a:lnTo>
                  <a:lnTo>
                    <a:pt x="12936" y="10658"/>
                  </a:lnTo>
                  <a:lnTo>
                    <a:pt x="12976" y="8298"/>
                  </a:lnTo>
                  <a:lnTo>
                    <a:pt x="12936" y="8095"/>
                  </a:lnTo>
                  <a:lnTo>
                    <a:pt x="12854" y="7932"/>
                  </a:lnTo>
                  <a:lnTo>
                    <a:pt x="12447" y="7403"/>
                  </a:lnTo>
                  <a:lnTo>
                    <a:pt x="11715" y="6509"/>
                  </a:lnTo>
                  <a:lnTo>
                    <a:pt x="10292" y="4719"/>
                  </a:lnTo>
                  <a:lnTo>
                    <a:pt x="9071" y="3254"/>
                  </a:lnTo>
                  <a:lnTo>
                    <a:pt x="8421" y="2522"/>
                  </a:lnTo>
                  <a:lnTo>
                    <a:pt x="7770" y="1871"/>
                  </a:lnTo>
                  <a:lnTo>
                    <a:pt x="7119" y="1261"/>
                  </a:lnTo>
                  <a:lnTo>
                    <a:pt x="6753" y="977"/>
                  </a:lnTo>
                  <a:lnTo>
                    <a:pt x="6387" y="733"/>
                  </a:lnTo>
                  <a:lnTo>
                    <a:pt x="5980" y="529"/>
                  </a:lnTo>
                  <a:lnTo>
                    <a:pt x="5573" y="366"/>
                  </a:lnTo>
                  <a:lnTo>
                    <a:pt x="5166" y="204"/>
                  </a:lnTo>
                  <a:lnTo>
                    <a:pt x="4719" y="82"/>
                  </a:lnTo>
                  <a:lnTo>
                    <a:pt x="4272" y="41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0"/>
            <p:cNvSpPr/>
            <p:nvPr/>
          </p:nvSpPr>
          <p:spPr>
            <a:xfrm>
              <a:off x="9375705" y="1185809"/>
              <a:ext cx="312008" cy="172684"/>
            </a:xfrm>
            <a:custGeom>
              <a:avLst/>
              <a:gdLst/>
              <a:ahLst/>
              <a:cxnLst/>
              <a:rect l="l" t="t" r="r" b="b"/>
              <a:pathLst>
                <a:path w="4190" h="2319" extrusionOk="0">
                  <a:moveTo>
                    <a:pt x="285" y="0"/>
                  </a:moveTo>
                  <a:lnTo>
                    <a:pt x="203" y="41"/>
                  </a:lnTo>
                  <a:lnTo>
                    <a:pt x="81" y="122"/>
                  </a:lnTo>
                  <a:lnTo>
                    <a:pt x="41" y="244"/>
                  </a:lnTo>
                  <a:lnTo>
                    <a:pt x="0" y="366"/>
                  </a:lnTo>
                  <a:lnTo>
                    <a:pt x="41" y="488"/>
                  </a:lnTo>
                  <a:lnTo>
                    <a:pt x="81" y="651"/>
                  </a:lnTo>
                  <a:lnTo>
                    <a:pt x="163" y="773"/>
                  </a:lnTo>
                  <a:lnTo>
                    <a:pt x="285" y="854"/>
                  </a:lnTo>
                  <a:lnTo>
                    <a:pt x="529" y="1058"/>
                  </a:lnTo>
                  <a:lnTo>
                    <a:pt x="651" y="1139"/>
                  </a:lnTo>
                  <a:lnTo>
                    <a:pt x="773" y="1261"/>
                  </a:lnTo>
                  <a:lnTo>
                    <a:pt x="936" y="1586"/>
                  </a:lnTo>
                  <a:lnTo>
                    <a:pt x="1098" y="1871"/>
                  </a:lnTo>
                  <a:lnTo>
                    <a:pt x="1261" y="2074"/>
                  </a:lnTo>
                  <a:lnTo>
                    <a:pt x="1464" y="2237"/>
                  </a:lnTo>
                  <a:lnTo>
                    <a:pt x="1708" y="2319"/>
                  </a:lnTo>
                  <a:lnTo>
                    <a:pt x="1953" y="2278"/>
                  </a:lnTo>
                  <a:lnTo>
                    <a:pt x="2197" y="2237"/>
                  </a:lnTo>
                  <a:lnTo>
                    <a:pt x="2441" y="2115"/>
                  </a:lnTo>
                  <a:lnTo>
                    <a:pt x="2685" y="2034"/>
                  </a:lnTo>
                  <a:lnTo>
                    <a:pt x="2888" y="1952"/>
                  </a:lnTo>
                  <a:lnTo>
                    <a:pt x="3091" y="1912"/>
                  </a:lnTo>
                  <a:lnTo>
                    <a:pt x="3295" y="1912"/>
                  </a:lnTo>
                  <a:lnTo>
                    <a:pt x="3702" y="1993"/>
                  </a:lnTo>
                  <a:lnTo>
                    <a:pt x="3864" y="1993"/>
                  </a:lnTo>
                  <a:lnTo>
                    <a:pt x="4027" y="1952"/>
                  </a:lnTo>
                  <a:lnTo>
                    <a:pt x="4149" y="1830"/>
                  </a:lnTo>
                  <a:lnTo>
                    <a:pt x="4190" y="1627"/>
                  </a:lnTo>
                  <a:lnTo>
                    <a:pt x="4190" y="1342"/>
                  </a:lnTo>
                  <a:lnTo>
                    <a:pt x="4068" y="1098"/>
                  </a:lnTo>
                  <a:lnTo>
                    <a:pt x="3905" y="854"/>
                  </a:lnTo>
                  <a:lnTo>
                    <a:pt x="3702" y="651"/>
                  </a:lnTo>
                  <a:lnTo>
                    <a:pt x="3498" y="529"/>
                  </a:lnTo>
                  <a:lnTo>
                    <a:pt x="3214" y="447"/>
                  </a:lnTo>
                  <a:lnTo>
                    <a:pt x="2969" y="407"/>
                  </a:lnTo>
                  <a:lnTo>
                    <a:pt x="2685" y="447"/>
                  </a:lnTo>
                  <a:lnTo>
                    <a:pt x="2156" y="569"/>
                  </a:lnTo>
                  <a:lnTo>
                    <a:pt x="1871" y="569"/>
                  </a:lnTo>
                  <a:lnTo>
                    <a:pt x="1586" y="529"/>
                  </a:lnTo>
                  <a:lnTo>
                    <a:pt x="1302" y="366"/>
                  </a:lnTo>
                  <a:lnTo>
                    <a:pt x="976" y="163"/>
                  </a:lnTo>
                  <a:lnTo>
                    <a:pt x="814" y="81"/>
                  </a:lnTo>
                  <a:lnTo>
                    <a:pt x="651" y="41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342" name="Google Shape;1342;p40"/>
            <p:cNvSpPr/>
            <p:nvPr/>
          </p:nvSpPr>
          <p:spPr>
            <a:xfrm>
              <a:off x="9714893" y="910139"/>
              <a:ext cx="175812" cy="342316"/>
            </a:xfrm>
            <a:custGeom>
              <a:avLst/>
              <a:gdLst/>
              <a:ahLst/>
              <a:cxnLst/>
              <a:rect l="l" t="t" r="r" b="b"/>
              <a:pathLst>
                <a:path w="2361" h="4597" extrusionOk="0">
                  <a:moveTo>
                    <a:pt x="1140" y="0"/>
                  </a:moveTo>
                  <a:lnTo>
                    <a:pt x="1018" y="41"/>
                  </a:lnTo>
                  <a:lnTo>
                    <a:pt x="936" y="82"/>
                  </a:lnTo>
                  <a:lnTo>
                    <a:pt x="855" y="204"/>
                  </a:lnTo>
                  <a:lnTo>
                    <a:pt x="774" y="367"/>
                  </a:lnTo>
                  <a:lnTo>
                    <a:pt x="774" y="489"/>
                  </a:lnTo>
                  <a:lnTo>
                    <a:pt x="774" y="814"/>
                  </a:lnTo>
                  <a:lnTo>
                    <a:pt x="936" y="1383"/>
                  </a:lnTo>
                  <a:lnTo>
                    <a:pt x="977" y="1709"/>
                  </a:lnTo>
                  <a:lnTo>
                    <a:pt x="977" y="1872"/>
                  </a:lnTo>
                  <a:lnTo>
                    <a:pt x="936" y="1994"/>
                  </a:lnTo>
                  <a:lnTo>
                    <a:pt x="814" y="2116"/>
                  </a:lnTo>
                  <a:lnTo>
                    <a:pt x="652" y="2197"/>
                  </a:lnTo>
                  <a:lnTo>
                    <a:pt x="408" y="2360"/>
                  </a:lnTo>
                  <a:lnTo>
                    <a:pt x="367" y="2360"/>
                  </a:lnTo>
                  <a:lnTo>
                    <a:pt x="367" y="2400"/>
                  </a:lnTo>
                  <a:lnTo>
                    <a:pt x="245" y="2482"/>
                  </a:lnTo>
                  <a:lnTo>
                    <a:pt x="164" y="2604"/>
                  </a:lnTo>
                  <a:lnTo>
                    <a:pt x="41" y="2888"/>
                  </a:lnTo>
                  <a:lnTo>
                    <a:pt x="1" y="3173"/>
                  </a:lnTo>
                  <a:lnTo>
                    <a:pt x="1" y="3458"/>
                  </a:lnTo>
                  <a:lnTo>
                    <a:pt x="41" y="3783"/>
                  </a:lnTo>
                  <a:lnTo>
                    <a:pt x="123" y="4109"/>
                  </a:lnTo>
                  <a:lnTo>
                    <a:pt x="204" y="4231"/>
                  </a:lnTo>
                  <a:lnTo>
                    <a:pt x="286" y="4394"/>
                  </a:lnTo>
                  <a:lnTo>
                    <a:pt x="408" y="4475"/>
                  </a:lnTo>
                  <a:lnTo>
                    <a:pt x="570" y="4556"/>
                  </a:lnTo>
                  <a:lnTo>
                    <a:pt x="692" y="4597"/>
                  </a:lnTo>
                  <a:lnTo>
                    <a:pt x="977" y="4597"/>
                  </a:lnTo>
                  <a:lnTo>
                    <a:pt x="1058" y="4516"/>
                  </a:lnTo>
                  <a:lnTo>
                    <a:pt x="1180" y="4434"/>
                  </a:lnTo>
                  <a:lnTo>
                    <a:pt x="1221" y="4312"/>
                  </a:lnTo>
                  <a:lnTo>
                    <a:pt x="1302" y="4190"/>
                  </a:lnTo>
                  <a:lnTo>
                    <a:pt x="1343" y="4027"/>
                  </a:lnTo>
                  <a:lnTo>
                    <a:pt x="1343" y="3865"/>
                  </a:lnTo>
                  <a:lnTo>
                    <a:pt x="1302" y="3661"/>
                  </a:lnTo>
                  <a:lnTo>
                    <a:pt x="1302" y="3499"/>
                  </a:lnTo>
                  <a:lnTo>
                    <a:pt x="1343" y="3336"/>
                  </a:lnTo>
                  <a:lnTo>
                    <a:pt x="1384" y="3214"/>
                  </a:lnTo>
                  <a:lnTo>
                    <a:pt x="1424" y="3173"/>
                  </a:lnTo>
                  <a:lnTo>
                    <a:pt x="1587" y="3011"/>
                  </a:lnTo>
                  <a:lnTo>
                    <a:pt x="1953" y="2766"/>
                  </a:lnTo>
                  <a:lnTo>
                    <a:pt x="2116" y="2644"/>
                  </a:lnTo>
                  <a:lnTo>
                    <a:pt x="2279" y="2482"/>
                  </a:lnTo>
                  <a:lnTo>
                    <a:pt x="2319" y="2360"/>
                  </a:lnTo>
                  <a:lnTo>
                    <a:pt x="2360" y="2238"/>
                  </a:lnTo>
                  <a:lnTo>
                    <a:pt x="2360" y="2034"/>
                  </a:lnTo>
                  <a:lnTo>
                    <a:pt x="2279" y="1790"/>
                  </a:lnTo>
                  <a:lnTo>
                    <a:pt x="2157" y="1587"/>
                  </a:lnTo>
                  <a:lnTo>
                    <a:pt x="1913" y="1343"/>
                  </a:lnTo>
                  <a:lnTo>
                    <a:pt x="1791" y="1221"/>
                  </a:lnTo>
                  <a:lnTo>
                    <a:pt x="1709" y="1099"/>
                  </a:lnTo>
                  <a:lnTo>
                    <a:pt x="1628" y="895"/>
                  </a:lnTo>
                  <a:lnTo>
                    <a:pt x="1628" y="733"/>
                  </a:lnTo>
                  <a:lnTo>
                    <a:pt x="1628" y="529"/>
                  </a:lnTo>
                  <a:lnTo>
                    <a:pt x="1628" y="367"/>
                  </a:lnTo>
                  <a:lnTo>
                    <a:pt x="1547" y="245"/>
                  </a:lnTo>
                  <a:lnTo>
                    <a:pt x="1465" y="123"/>
                  </a:lnTo>
                  <a:lnTo>
                    <a:pt x="1384" y="82"/>
                  </a:lnTo>
                  <a:lnTo>
                    <a:pt x="12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343" name="Google Shape;1343;p40"/>
            <p:cNvSpPr/>
            <p:nvPr/>
          </p:nvSpPr>
          <p:spPr>
            <a:xfrm>
              <a:off x="9708862" y="567898"/>
              <a:ext cx="42445" cy="1553861"/>
            </a:xfrm>
            <a:custGeom>
              <a:avLst/>
              <a:gdLst/>
              <a:ahLst/>
              <a:cxnLst/>
              <a:rect l="l" t="t" r="r" b="b"/>
              <a:pathLst>
                <a:path w="570" h="20867" extrusionOk="0">
                  <a:moveTo>
                    <a:pt x="245" y="0"/>
                  </a:moveTo>
                  <a:lnTo>
                    <a:pt x="204" y="41"/>
                  </a:lnTo>
                  <a:lnTo>
                    <a:pt x="163" y="122"/>
                  </a:lnTo>
                  <a:lnTo>
                    <a:pt x="122" y="203"/>
                  </a:lnTo>
                  <a:lnTo>
                    <a:pt x="163" y="4190"/>
                  </a:lnTo>
                  <a:lnTo>
                    <a:pt x="204" y="8176"/>
                  </a:lnTo>
                  <a:lnTo>
                    <a:pt x="163" y="12162"/>
                  </a:lnTo>
                  <a:lnTo>
                    <a:pt x="122" y="16148"/>
                  </a:lnTo>
                  <a:lnTo>
                    <a:pt x="0" y="20664"/>
                  </a:lnTo>
                  <a:lnTo>
                    <a:pt x="0" y="20745"/>
                  </a:lnTo>
                  <a:lnTo>
                    <a:pt x="41" y="20826"/>
                  </a:lnTo>
                  <a:lnTo>
                    <a:pt x="122" y="20826"/>
                  </a:lnTo>
                  <a:lnTo>
                    <a:pt x="163" y="20867"/>
                  </a:lnTo>
                  <a:lnTo>
                    <a:pt x="245" y="20826"/>
                  </a:lnTo>
                  <a:lnTo>
                    <a:pt x="326" y="20826"/>
                  </a:lnTo>
                  <a:lnTo>
                    <a:pt x="367" y="20745"/>
                  </a:lnTo>
                  <a:lnTo>
                    <a:pt x="367" y="20664"/>
                  </a:lnTo>
                  <a:lnTo>
                    <a:pt x="489" y="16677"/>
                  </a:lnTo>
                  <a:lnTo>
                    <a:pt x="529" y="12691"/>
                  </a:lnTo>
                  <a:lnTo>
                    <a:pt x="570" y="8705"/>
                  </a:lnTo>
                  <a:lnTo>
                    <a:pt x="570" y="4719"/>
                  </a:lnTo>
                  <a:lnTo>
                    <a:pt x="489" y="203"/>
                  </a:lnTo>
                  <a:lnTo>
                    <a:pt x="489" y="122"/>
                  </a:lnTo>
                  <a:lnTo>
                    <a:pt x="448" y="41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344" name="Google Shape;1344;p40"/>
            <p:cNvSpPr/>
            <p:nvPr/>
          </p:nvSpPr>
          <p:spPr>
            <a:xfrm>
              <a:off x="9081866" y="1325133"/>
              <a:ext cx="1205588" cy="115123"/>
            </a:xfrm>
            <a:custGeom>
              <a:avLst/>
              <a:gdLst/>
              <a:ahLst/>
              <a:cxnLst/>
              <a:rect l="l" t="t" r="r" b="b"/>
              <a:pathLst>
                <a:path w="16190" h="1546" extrusionOk="0">
                  <a:moveTo>
                    <a:pt x="16027" y="0"/>
                  </a:moveTo>
                  <a:lnTo>
                    <a:pt x="3702" y="895"/>
                  </a:lnTo>
                  <a:lnTo>
                    <a:pt x="204" y="1180"/>
                  </a:lnTo>
                  <a:lnTo>
                    <a:pt x="123" y="1180"/>
                  </a:lnTo>
                  <a:lnTo>
                    <a:pt x="41" y="1220"/>
                  </a:lnTo>
                  <a:lnTo>
                    <a:pt x="0" y="1383"/>
                  </a:lnTo>
                  <a:lnTo>
                    <a:pt x="41" y="1424"/>
                  </a:lnTo>
                  <a:lnTo>
                    <a:pt x="41" y="1505"/>
                  </a:lnTo>
                  <a:lnTo>
                    <a:pt x="123" y="1546"/>
                  </a:lnTo>
                  <a:lnTo>
                    <a:pt x="204" y="1546"/>
                  </a:lnTo>
                  <a:lnTo>
                    <a:pt x="12529" y="610"/>
                  </a:lnTo>
                  <a:lnTo>
                    <a:pt x="16027" y="366"/>
                  </a:lnTo>
                  <a:lnTo>
                    <a:pt x="16108" y="326"/>
                  </a:lnTo>
                  <a:lnTo>
                    <a:pt x="16149" y="285"/>
                  </a:lnTo>
                  <a:lnTo>
                    <a:pt x="16190" y="163"/>
                  </a:lnTo>
                  <a:lnTo>
                    <a:pt x="16190" y="81"/>
                  </a:lnTo>
                  <a:lnTo>
                    <a:pt x="16149" y="41"/>
                  </a:lnTo>
                  <a:lnTo>
                    <a:pt x="161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345" name="Google Shape;1345;p40"/>
            <p:cNvSpPr/>
            <p:nvPr/>
          </p:nvSpPr>
          <p:spPr>
            <a:xfrm>
              <a:off x="9069729" y="540644"/>
              <a:ext cx="1226811" cy="1623560"/>
            </a:xfrm>
            <a:custGeom>
              <a:avLst/>
              <a:gdLst/>
              <a:ahLst/>
              <a:cxnLst/>
              <a:rect l="l" t="t" r="r" b="b"/>
              <a:pathLst>
                <a:path w="16475" h="21803" extrusionOk="0">
                  <a:moveTo>
                    <a:pt x="16104" y="376"/>
                  </a:moveTo>
                  <a:lnTo>
                    <a:pt x="15946" y="8298"/>
                  </a:lnTo>
                  <a:lnTo>
                    <a:pt x="15864" y="12325"/>
                  </a:lnTo>
                  <a:lnTo>
                    <a:pt x="15864" y="14318"/>
                  </a:lnTo>
                  <a:lnTo>
                    <a:pt x="15824" y="15294"/>
                  </a:lnTo>
                  <a:lnTo>
                    <a:pt x="15742" y="16270"/>
                  </a:lnTo>
                  <a:lnTo>
                    <a:pt x="15661" y="17409"/>
                  </a:lnTo>
                  <a:lnTo>
                    <a:pt x="15620" y="18508"/>
                  </a:lnTo>
                  <a:lnTo>
                    <a:pt x="15620" y="19606"/>
                  </a:lnTo>
                  <a:lnTo>
                    <a:pt x="15661" y="20135"/>
                  </a:lnTo>
                  <a:lnTo>
                    <a:pt x="15689" y="20523"/>
                  </a:lnTo>
                  <a:lnTo>
                    <a:pt x="15214" y="20582"/>
                  </a:lnTo>
                  <a:lnTo>
                    <a:pt x="14563" y="20623"/>
                  </a:lnTo>
                  <a:lnTo>
                    <a:pt x="11960" y="20623"/>
                  </a:lnTo>
                  <a:lnTo>
                    <a:pt x="10658" y="20663"/>
                  </a:lnTo>
                  <a:lnTo>
                    <a:pt x="6306" y="20989"/>
                  </a:lnTo>
                  <a:lnTo>
                    <a:pt x="1791" y="21314"/>
                  </a:lnTo>
                  <a:lnTo>
                    <a:pt x="733" y="21396"/>
                  </a:lnTo>
                  <a:lnTo>
                    <a:pt x="517" y="21427"/>
                  </a:lnTo>
                  <a:lnTo>
                    <a:pt x="517" y="21427"/>
                  </a:lnTo>
                  <a:lnTo>
                    <a:pt x="408" y="19647"/>
                  </a:lnTo>
                  <a:lnTo>
                    <a:pt x="367" y="17613"/>
                  </a:lnTo>
                  <a:lnTo>
                    <a:pt x="367" y="15620"/>
                  </a:lnTo>
                  <a:lnTo>
                    <a:pt x="408" y="13626"/>
                  </a:lnTo>
                  <a:lnTo>
                    <a:pt x="448" y="11593"/>
                  </a:lnTo>
                  <a:lnTo>
                    <a:pt x="570" y="9600"/>
                  </a:lnTo>
                  <a:lnTo>
                    <a:pt x="774" y="5573"/>
                  </a:lnTo>
                  <a:lnTo>
                    <a:pt x="970" y="1212"/>
                  </a:lnTo>
                  <a:lnTo>
                    <a:pt x="970" y="1212"/>
                  </a:lnTo>
                  <a:lnTo>
                    <a:pt x="12895" y="569"/>
                  </a:lnTo>
                  <a:lnTo>
                    <a:pt x="16104" y="376"/>
                  </a:lnTo>
                  <a:close/>
                  <a:moveTo>
                    <a:pt x="16271" y="0"/>
                  </a:moveTo>
                  <a:lnTo>
                    <a:pt x="4190" y="691"/>
                  </a:lnTo>
                  <a:lnTo>
                    <a:pt x="814" y="854"/>
                  </a:lnTo>
                  <a:lnTo>
                    <a:pt x="733" y="895"/>
                  </a:lnTo>
                  <a:lnTo>
                    <a:pt x="652" y="936"/>
                  </a:lnTo>
                  <a:lnTo>
                    <a:pt x="611" y="976"/>
                  </a:lnTo>
                  <a:lnTo>
                    <a:pt x="611" y="1058"/>
                  </a:lnTo>
                  <a:lnTo>
                    <a:pt x="408" y="5085"/>
                  </a:lnTo>
                  <a:lnTo>
                    <a:pt x="204" y="9111"/>
                  </a:lnTo>
                  <a:lnTo>
                    <a:pt x="41" y="13098"/>
                  </a:lnTo>
                  <a:lnTo>
                    <a:pt x="1" y="15132"/>
                  </a:lnTo>
                  <a:lnTo>
                    <a:pt x="1" y="17125"/>
                  </a:lnTo>
                  <a:lnTo>
                    <a:pt x="41" y="19402"/>
                  </a:lnTo>
                  <a:lnTo>
                    <a:pt x="163" y="21640"/>
                  </a:lnTo>
                  <a:lnTo>
                    <a:pt x="204" y="21721"/>
                  </a:lnTo>
                  <a:lnTo>
                    <a:pt x="245" y="21802"/>
                  </a:lnTo>
                  <a:lnTo>
                    <a:pt x="733" y="21802"/>
                  </a:lnTo>
                  <a:lnTo>
                    <a:pt x="1669" y="21721"/>
                  </a:lnTo>
                  <a:lnTo>
                    <a:pt x="4272" y="21518"/>
                  </a:lnTo>
                  <a:lnTo>
                    <a:pt x="10251" y="21070"/>
                  </a:lnTo>
                  <a:lnTo>
                    <a:pt x="11675" y="20989"/>
                  </a:lnTo>
                  <a:lnTo>
                    <a:pt x="14522" y="20989"/>
                  </a:lnTo>
                  <a:lnTo>
                    <a:pt x="15254" y="20948"/>
                  </a:lnTo>
                  <a:lnTo>
                    <a:pt x="15946" y="20867"/>
                  </a:lnTo>
                  <a:lnTo>
                    <a:pt x="16027" y="20826"/>
                  </a:lnTo>
                  <a:lnTo>
                    <a:pt x="16068" y="20704"/>
                  </a:lnTo>
                  <a:lnTo>
                    <a:pt x="15987" y="19728"/>
                  </a:lnTo>
                  <a:lnTo>
                    <a:pt x="15987" y="18752"/>
                  </a:lnTo>
                  <a:lnTo>
                    <a:pt x="16027" y="17775"/>
                  </a:lnTo>
                  <a:lnTo>
                    <a:pt x="16109" y="16799"/>
                  </a:lnTo>
                  <a:lnTo>
                    <a:pt x="16190" y="14765"/>
                  </a:lnTo>
                  <a:lnTo>
                    <a:pt x="16231" y="12772"/>
                  </a:lnTo>
                  <a:lnTo>
                    <a:pt x="16312" y="8745"/>
                  </a:lnTo>
                  <a:lnTo>
                    <a:pt x="16393" y="4718"/>
                  </a:lnTo>
                  <a:lnTo>
                    <a:pt x="16475" y="163"/>
                  </a:lnTo>
                  <a:lnTo>
                    <a:pt x="16475" y="81"/>
                  </a:lnTo>
                  <a:lnTo>
                    <a:pt x="16434" y="41"/>
                  </a:lnTo>
                  <a:lnTo>
                    <a:pt x="163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1346" name="Google Shape;1346;p40"/>
          <p:cNvGrpSpPr/>
          <p:nvPr/>
        </p:nvGrpSpPr>
        <p:grpSpPr>
          <a:xfrm flipH="1">
            <a:off x="5924611" y="1266456"/>
            <a:ext cx="724835" cy="635493"/>
            <a:chOff x="5375211" y="1361181"/>
            <a:chExt cx="724835" cy="635493"/>
          </a:xfrm>
        </p:grpSpPr>
        <p:sp>
          <p:nvSpPr>
            <p:cNvPr id="1347" name="Google Shape;1347;p40"/>
            <p:cNvSpPr/>
            <p:nvPr/>
          </p:nvSpPr>
          <p:spPr>
            <a:xfrm flipH="1">
              <a:off x="5375211" y="1361181"/>
              <a:ext cx="724835" cy="635493"/>
            </a:xfrm>
            <a:custGeom>
              <a:avLst/>
              <a:gdLst/>
              <a:ahLst/>
              <a:cxnLst/>
              <a:rect l="l" t="t" r="r" b="b"/>
              <a:pathLst>
                <a:path w="11553" h="10129" extrusionOk="0">
                  <a:moveTo>
                    <a:pt x="6265" y="0"/>
                  </a:moveTo>
                  <a:lnTo>
                    <a:pt x="5410" y="41"/>
                  </a:lnTo>
                  <a:lnTo>
                    <a:pt x="4556" y="41"/>
                  </a:lnTo>
                  <a:lnTo>
                    <a:pt x="4150" y="82"/>
                  </a:lnTo>
                  <a:lnTo>
                    <a:pt x="3702" y="163"/>
                  </a:lnTo>
                  <a:lnTo>
                    <a:pt x="2970" y="366"/>
                  </a:lnTo>
                  <a:lnTo>
                    <a:pt x="2644" y="488"/>
                  </a:lnTo>
                  <a:lnTo>
                    <a:pt x="2278" y="651"/>
                  </a:lnTo>
                  <a:lnTo>
                    <a:pt x="1953" y="814"/>
                  </a:lnTo>
                  <a:lnTo>
                    <a:pt x="1628" y="1017"/>
                  </a:lnTo>
                  <a:lnTo>
                    <a:pt x="1343" y="1261"/>
                  </a:lnTo>
                  <a:lnTo>
                    <a:pt x="1058" y="1505"/>
                  </a:lnTo>
                  <a:lnTo>
                    <a:pt x="814" y="1790"/>
                  </a:lnTo>
                  <a:lnTo>
                    <a:pt x="611" y="2075"/>
                  </a:lnTo>
                  <a:lnTo>
                    <a:pt x="407" y="2360"/>
                  </a:lnTo>
                  <a:lnTo>
                    <a:pt x="285" y="2685"/>
                  </a:lnTo>
                  <a:lnTo>
                    <a:pt x="163" y="3010"/>
                  </a:lnTo>
                  <a:lnTo>
                    <a:pt x="41" y="3376"/>
                  </a:lnTo>
                  <a:lnTo>
                    <a:pt x="1" y="3702"/>
                  </a:lnTo>
                  <a:lnTo>
                    <a:pt x="1" y="4068"/>
                  </a:lnTo>
                  <a:lnTo>
                    <a:pt x="41" y="4393"/>
                  </a:lnTo>
                  <a:lnTo>
                    <a:pt x="82" y="4759"/>
                  </a:lnTo>
                  <a:lnTo>
                    <a:pt x="204" y="5085"/>
                  </a:lnTo>
                  <a:lnTo>
                    <a:pt x="367" y="5370"/>
                  </a:lnTo>
                  <a:lnTo>
                    <a:pt x="529" y="5695"/>
                  </a:lnTo>
                  <a:lnTo>
                    <a:pt x="773" y="5939"/>
                  </a:lnTo>
                  <a:lnTo>
                    <a:pt x="1017" y="6224"/>
                  </a:lnTo>
                  <a:lnTo>
                    <a:pt x="1262" y="6427"/>
                  </a:lnTo>
                  <a:lnTo>
                    <a:pt x="1587" y="6671"/>
                  </a:lnTo>
                  <a:lnTo>
                    <a:pt x="1912" y="6875"/>
                  </a:lnTo>
                  <a:lnTo>
                    <a:pt x="2278" y="7037"/>
                  </a:lnTo>
                  <a:lnTo>
                    <a:pt x="2644" y="7159"/>
                  </a:lnTo>
                  <a:lnTo>
                    <a:pt x="3011" y="7281"/>
                  </a:lnTo>
                  <a:lnTo>
                    <a:pt x="3377" y="7363"/>
                  </a:lnTo>
                  <a:lnTo>
                    <a:pt x="4150" y="7485"/>
                  </a:lnTo>
                  <a:lnTo>
                    <a:pt x="4719" y="7525"/>
                  </a:lnTo>
                  <a:lnTo>
                    <a:pt x="4638" y="7892"/>
                  </a:lnTo>
                  <a:lnTo>
                    <a:pt x="4516" y="8258"/>
                  </a:lnTo>
                  <a:lnTo>
                    <a:pt x="4312" y="8624"/>
                  </a:lnTo>
                  <a:lnTo>
                    <a:pt x="3987" y="8949"/>
                  </a:lnTo>
                  <a:lnTo>
                    <a:pt x="3661" y="9234"/>
                  </a:lnTo>
                  <a:lnTo>
                    <a:pt x="3295" y="9478"/>
                  </a:lnTo>
                  <a:lnTo>
                    <a:pt x="3214" y="9519"/>
                  </a:lnTo>
                  <a:lnTo>
                    <a:pt x="3173" y="9600"/>
                  </a:lnTo>
                  <a:lnTo>
                    <a:pt x="3214" y="9681"/>
                  </a:lnTo>
                  <a:lnTo>
                    <a:pt x="3255" y="9763"/>
                  </a:lnTo>
                  <a:lnTo>
                    <a:pt x="3417" y="9885"/>
                  </a:lnTo>
                  <a:lnTo>
                    <a:pt x="3661" y="10007"/>
                  </a:lnTo>
                  <a:lnTo>
                    <a:pt x="4109" y="10088"/>
                  </a:lnTo>
                  <a:lnTo>
                    <a:pt x="4394" y="10129"/>
                  </a:lnTo>
                  <a:lnTo>
                    <a:pt x="4678" y="10129"/>
                  </a:lnTo>
                  <a:lnTo>
                    <a:pt x="4963" y="10088"/>
                  </a:lnTo>
                  <a:lnTo>
                    <a:pt x="5248" y="10047"/>
                  </a:lnTo>
                  <a:lnTo>
                    <a:pt x="5492" y="9925"/>
                  </a:lnTo>
                  <a:lnTo>
                    <a:pt x="5695" y="9803"/>
                  </a:lnTo>
                  <a:lnTo>
                    <a:pt x="5899" y="9681"/>
                  </a:lnTo>
                  <a:lnTo>
                    <a:pt x="6102" y="9519"/>
                  </a:lnTo>
                  <a:lnTo>
                    <a:pt x="6265" y="9315"/>
                  </a:lnTo>
                  <a:lnTo>
                    <a:pt x="6387" y="9112"/>
                  </a:lnTo>
                  <a:lnTo>
                    <a:pt x="6509" y="8908"/>
                  </a:lnTo>
                  <a:lnTo>
                    <a:pt x="6590" y="8664"/>
                  </a:lnTo>
                  <a:lnTo>
                    <a:pt x="6671" y="8380"/>
                  </a:lnTo>
                  <a:lnTo>
                    <a:pt x="6671" y="8095"/>
                  </a:lnTo>
                  <a:lnTo>
                    <a:pt x="6671" y="7810"/>
                  </a:lnTo>
                  <a:lnTo>
                    <a:pt x="6590" y="7566"/>
                  </a:lnTo>
                  <a:lnTo>
                    <a:pt x="7119" y="7485"/>
                  </a:lnTo>
                  <a:lnTo>
                    <a:pt x="7607" y="7403"/>
                  </a:lnTo>
                  <a:lnTo>
                    <a:pt x="8054" y="7322"/>
                  </a:lnTo>
                  <a:lnTo>
                    <a:pt x="8543" y="7159"/>
                  </a:lnTo>
                  <a:lnTo>
                    <a:pt x="8990" y="6997"/>
                  </a:lnTo>
                  <a:lnTo>
                    <a:pt x="9437" y="6753"/>
                  </a:lnTo>
                  <a:lnTo>
                    <a:pt x="9844" y="6509"/>
                  </a:lnTo>
                  <a:lnTo>
                    <a:pt x="10251" y="6224"/>
                  </a:lnTo>
                  <a:lnTo>
                    <a:pt x="10495" y="5939"/>
                  </a:lnTo>
                  <a:lnTo>
                    <a:pt x="10780" y="5654"/>
                  </a:lnTo>
                  <a:lnTo>
                    <a:pt x="10983" y="5329"/>
                  </a:lnTo>
                  <a:lnTo>
                    <a:pt x="11186" y="5004"/>
                  </a:lnTo>
                  <a:lnTo>
                    <a:pt x="11349" y="4637"/>
                  </a:lnTo>
                  <a:lnTo>
                    <a:pt x="11471" y="4312"/>
                  </a:lnTo>
                  <a:lnTo>
                    <a:pt x="11512" y="3905"/>
                  </a:lnTo>
                  <a:lnTo>
                    <a:pt x="11553" y="3539"/>
                  </a:lnTo>
                  <a:lnTo>
                    <a:pt x="11512" y="3132"/>
                  </a:lnTo>
                  <a:lnTo>
                    <a:pt x="11431" y="2726"/>
                  </a:lnTo>
                  <a:lnTo>
                    <a:pt x="11309" y="2360"/>
                  </a:lnTo>
                  <a:lnTo>
                    <a:pt x="11146" y="1993"/>
                  </a:lnTo>
                  <a:lnTo>
                    <a:pt x="10942" y="1668"/>
                  </a:lnTo>
                  <a:lnTo>
                    <a:pt x="10698" y="1383"/>
                  </a:lnTo>
                  <a:lnTo>
                    <a:pt x="10414" y="1099"/>
                  </a:lnTo>
                  <a:lnTo>
                    <a:pt x="10088" y="814"/>
                  </a:lnTo>
                  <a:lnTo>
                    <a:pt x="9763" y="610"/>
                  </a:lnTo>
                  <a:lnTo>
                    <a:pt x="9397" y="448"/>
                  </a:lnTo>
                  <a:lnTo>
                    <a:pt x="9031" y="285"/>
                  </a:lnTo>
                  <a:lnTo>
                    <a:pt x="8665" y="204"/>
                  </a:lnTo>
                  <a:lnTo>
                    <a:pt x="8298" y="122"/>
                  </a:lnTo>
                  <a:lnTo>
                    <a:pt x="7892" y="41"/>
                  </a:lnTo>
                  <a:lnTo>
                    <a:pt x="71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40"/>
            <p:cNvSpPr/>
            <p:nvPr/>
          </p:nvSpPr>
          <p:spPr>
            <a:xfrm flipH="1">
              <a:off x="5801404" y="1578073"/>
              <a:ext cx="56215" cy="58787"/>
            </a:xfrm>
            <a:custGeom>
              <a:avLst/>
              <a:gdLst/>
              <a:ahLst/>
              <a:cxnLst/>
              <a:rect l="l" t="t" r="r" b="b"/>
              <a:pathLst>
                <a:path w="896" h="937" extrusionOk="0">
                  <a:moveTo>
                    <a:pt x="408" y="1"/>
                  </a:moveTo>
                  <a:lnTo>
                    <a:pt x="326" y="41"/>
                  </a:lnTo>
                  <a:lnTo>
                    <a:pt x="204" y="123"/>
                  </a:lnTo>
                  <a:lnTo>
                    <a:pt x="123" y="204"/>
                  </a:lnTo>
                  <a:lnTo>
                    <a:pt x="41" y="326"/>
                  </a:lnTo>
                  <a:lnTo>
                    <a:pt x="1" y="448"/>
                  </a:lnTo>
                  <a:lnTo>
                    <a:pt x="41" y="611"/>
                  </a:lnTo>
                  <a:lnTo>
                    <a:pt x="82" y="774"/>
                  </a:lnTo>
                  <a:lnTo>
                    <a:pt x="204" y="896"/>
                  </a:lnTo>
                  <a:lnTo>
                    <a:pt x="367" y="936"/>
                  </a:lnTo>
                  <a:lnTo>
                    <a:pt x="530" y="936"/>
                  </a:lnTo>
                  <a:lnTo>
                    <a:pt x="652" y="896"/>
                  </a:lnTo>
                  <a:lnTo>
                    <a:pt x="774" y="774"/>
                  </a:lnTo>
                  <a:lnTo>
                    <a:pt x="814" y="652"/>
                  </a:lnTo>
                  <a:lnTo>
                    <a:pt x="896" y="530"/>
                  </a:lnTo>
                  <a:lnTo>
                    <a:pt x="896" y="367"/>
                  </a:lnTo>
                  <a:lnTo>
                    <a:pt x="855" y="245"/>
                  </a:lnTo>
                  <a:lnTo>
                    <a:pt x="774" y="123"/>
                  </a:lnTo>
                  <a:lnTo>
                    <a:pt x="652" y="41"/>
                  </a:lnTo>
                  <a:lnTo>
                    <a:pt x="53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0"/>
            <p:cNvSpPr/>
            <p:nvPr/>
          </p:nvSpPr>
          <p:spPr>
            <a:xfrm flipH="1">
              <a:off x="5791177" y="1567909"/>
              <a:ext cx="76606" cy="81687"/>
            </a:xfrm>
            <a:custGeom>
              <a:avLst/>
              <a:gdLst/>
              <a:ahLst/>
              <a:cxnLst/>
              <a:rect l="l" t="t" r="r" b="b"/>
              <a:pathLst>
                <a:path w="1221" h="1302" extrusionOk="0">
                  <a:moveTo>
                    <a:pt x="773" y="366"/>
                  </a:moveTo>
                  <a:lnTo>
                    <a:pt x="773" y="407"/>
                  </a:lnTo>
                  <a:lnTo>
                    <a:pt x="814" y="407"/>
                  </a:lnTo>
                  <a:lnTo>
                    <a:pt x="814" y="448"/>
                  </a:lnTo>
                  <a:lnTo>
                    <a:pt x="854" y="448"/>
                  </a:lnTo>
                  <a:lnTo>
                    <a:pt x="854" y="488"/>
                  </a:lnTo>
                  <a:lnTo>
                    <a:pt x="854" y="529"/>
                  </a:lnTo>
                  <a:lnTo>
                    <a:pt x="854" y="570"/>
                  </a:lnTo>
                  <a:lnTo>
                    <a:pt x="854" y="651"/>
                  </a:lnTo>
                  <a:lnTo>
                    <a:pt x="854" y="732"/>
                  </a:lnTo>
                  <a:lnTo>
                    <a:pt x="814" y="732"/>
                  </a:lnTo>
                  <a:lnTo>
                    <a:pt x="814" y="773"/>
                  </a:lnTo>
                  <a:lnTo>
                    <a:pt x="773" y="814"/>
                  </a:lnTo>
                  <a:lnTo>
                    <a:pt x="732" y="854"/>
                  </a:lnTo>
                  <a:lnTo>
                    <a:pt x="732" y="895"/>
                  </a:lnTo>
                  <a:lnTo>
                    <a:pt x="692" y="895"/>
                  </a:lnTo>
                  <a:lnTo>
                    <a:pt x="651" y="936"/>
                  </a:lnTo>
                  <a:lnTo>
                    <a:pt x="570" y="936"/>
                  </a:lnTo>
                  <a:lnTo>
                    <a:pt x="529" y="895"/>
                  </a:lnTo>
                  <a:lnTo>
                    <a:pt x="488" y="895"/>
                  </a:lnTo>
                  <a:lnTo>
                    <a:pt x="448" y="854"/>
                  </a:lnTo>
                  <a:lnTo>
                    <a:pt x="407" y="814"/>
                  </a:lnTo>
                  <a:lnTo>
                    <a:pt x="407" y="773"/>
                  </a:lnTo>
                  <a:lnTo>
                    <a:pt x="366" y="732"/>
                  </a:lnTo>
                  <a:lnTo>
                    <a:pt x="366" y="692"/>
                  </a:lnTo>
                  <a:lnTo>
                    <a:pt x="366" y="651"/>
                  </a:lnTo>
                  <a:lnTo>
                    <a:pt x="366" y="610"/>
                  </a:lnTo>
                  <a:lnTo>
                    <a:pt x="366" y="570"/>
                  </a:lnTo>
                  <a:lnTo>
                    <a:pt x="407" y="529"/>
                  </a:lnTo>
                  <a:lnTo>
                    <a:pt x="407" y="488"/>
                  </a:lnTo>
                  <a:lnTo>
                    <a:pt x="448" y="448"/>
                  </a:lnTo>
                  <a:lnTo>
                    <a:pt x="488" y="448"/>
                  </a:lnTo>
                  <a:lnTo>
                    <a:pt x="488" y="407"/>
                  </a:lnTo>
                  <a:lnTo>
                    <a:pt x="529" y="407"/>
                  </a:lnTo>
                  <a:lnTo>
                    <a:pt x="529" y="366"/>
                  </a:lnTo>
                  <a:close/>
                  <a:moveTo>
                    <a:pt x="488" y="0"/>
                  </a:moveTo>
                  <a:lnTo>
                    <a:pt x="325" y="81"/>
                  </a:lnTo>
                  <a:lnTo>
                    <a:pt x="163" y="203"/>
                  </a:lnTo>
                  <a:lnTo>
                    <a:pt x="41" y="366"/>
                  </a:lnTo>
                  <a:lnTo>
                    <a:pt x="0" y="529"/>
                  </a:lnTo>
                  <a:lnTo>
                    <a:pt x="0" y="773"/>
                  </a:lnTo>
                  <a:lnTo>
                    <a:pt x="41" y="895"/>
                  </a:lnTo>
                  <a:lnTo>
                    <a:pt x="81" y="1017"/>
                  </a:lnTo>
                  <a:lnTo>
                    <a:pt x="203" y="1139"/>
                  </a:lnTo>
                  <a:lnTo>
                    <a:pt x="285" y="1220"/>
                  </a:lnTo>
                  <a:lnTo>
                    <a:pt x="407" y="1261"/>
                  </a:lnTo>
                  <a:lnTo>
                    <a:pt x="529" y="1302"/>
                  </a:lnTo>
                  <a:lnTo>
                    <a:pt x="732" y="1302"/>
                  </a:lnTo>
                  <a:lnTo>
                    <a:pt x="895" y="1220"/>
                  </a:lnTo>
                  <a:lnTo>
                    <a:pt x="1017" y="1098"/>
                  </a:lnTo>
                  <a:lnTo>
                    <a:pt x="1139" y="976"/>
                  </a:lnTo>
                  <a:lnTo>
                    <a:pt x="1180" y="814"/>
                  </a:lnTo>
                  <a:lnTo>
                    <a:pt x="1220" y="610"/>
                  </a:lnTo>
                  <a:lnTo>
                    <a:pt x="1220" y="448"/>
                  </a:lnTo>
                  <a:lnTo>
                    <a:pt x="1180" y="285"/>
                  </a:lnTo>
                  <a:lnTo>
                    <a:pt x="1058" y="122"/>
                  </a:lnTo>
                  <a:lnTo>
                    <a:pt x="895" y="41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0"/>
            <p:cNvSpPr/>
            <p:nvPr/>
          </p:nvSpPr>
          <p:spPr>
            <a:xfrm flipH="1">
              <a:off x="5696754" y="1578073"/>
              <a:ext cx="56215" cy="58787"/>
            </a:xfrm>
            <a:custGeom>
              <a:avLst/>
              <a:gdLst/>
              <a:ahLst/>
              <a:cxnLst/>
              <a:rect l="l" t="t" r="r" b="b"/>
              <a:pathLst>
                <a:path w="896" h="937" extrusionOk="0">
                  <a:moveTo>
                    <a:pt x="448" y="1"/>
                  </a:moveTo>
                  <a:lnTo>
                    <a:pt x="326" y="41"/>
                  </a:lnTo>
                  <a:lnTo>
                    <a:pt x="204" y="123"/>
                  </a:lnTo>
                  <a:lnTo>
                    <a:pt x="123" y="204"/>
                  </a:lnTo>
                  <a:lnTo>
                    <a:pt x="41" y="326"/>
                  </a:lnTo>
                  <a:lnTo>
                    <a:pt x="1" y="448"/>
                  </a:lnTo>
                  <a:lnTo>
                    <a:pt x="41" y="611"/>
                  </a:lnTo>
                  <a:lnTo>
                    <a:pt x="123" y="774"/>
                  </a:lnTo>
                  <a:lnTo>
                    <a:pt x="245" y="896"/>
                  </a:lnTo>
                  <a:lnTo>
                    <a:pt x="407" y="936"/>
                  </a:lnTo>
                  <a:lnTo>
                    <a:pt x="529" y="936"/>
                  </a:lnTo>
                  <a:lnTo>
                    <a:pt x="651" y="896"/>
                  </a:lnTo>
                  <a:lnTo>
                    <a:pt x="773" y="774"/>
                  </a:lnTo>
                  <a:lnTo>
                    <a:pt x="855" y="652"/>
                  </a:lnTo>
                  <a:lnTo>
                    <a:pt x="895" y="530"/>
                  </a:lnTo>
                  <a:lnTo>
                    <a:pt x="895" y="367"/>
                  </a:lnTo>
                  <a:lnTo>
                    <a:pt x="855" y="245"/>
                  </a:lnTo>
                  <a:lnTo>
                    <a:pt x="773" y="123"/>
                  </a:lnTo>
                  <a:lnTo>
                    <a:pt x="692" y="41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0"/>
            <p:cNvSpPr/>
            <p:nvPr/>
          </p:nvSpPr>
          <p:spPr>
            <a:xfrm flipH="1">
              <a:off x="5686527" y="1567909"/>
              <a:ext cx="76668" cy="81687"/>
            </a:xfrm>
            <a:custGeom>
              <a:avLst/>
              <a:gdLst/>
              <a:ahLst/>
              <a:cxnLst/>
              <a:rect l="l" t="t" r="r" b="b"/>
              <a:pathLst>
                <a:path w="1222" h="1302" extrusionOk="0">
                  <a:moveTo>
                    <a:pt x="774" y="366"/>
                  </a:moveTo>
                  <a:lnTo>
                    <a:pt x="774" y="407"/>
                  </a:lnTo>
                  <a:lnTo>
                    <a:pt x="814" y="407"/>
                  </a:lnTo>
                  <a:lnTo>
                    <a:pt x="855" y="448"/>
                  </a:lnTo>
                  <a:lnTo>
                    <a:pt x="855" y="488"/>
                  </a:lnTo>
                  <a:lnTo>
                    <a:pt x="855" y="529"/>
                  </a:lnTo>
                  <a:lnTo>
                    <a:pt x="855" y="570"/>
                  </a:lnTo>
                  <a:lnTo>
                    <a:pt x="855" y="651"/>
                  </a:lnTo>
                  <a:lnTo>
                    <a:pt x="855" y="732"/>
                  </a:lnTo>
                  <a:lnTo>
                    <a:pt x="814" y="773"/>
                  </a:lnTo>
                  <a:lnTo>
                    <a:pt x="774" y="814"/>
                  </a:lnTo>
                  <a:lnTo>
                    <a:pt x="814" y="814"/>
                  </a:lnTo>
                  <a:lnTo>
                    <a:pt x="733" y="854"/>
                  </a:lnTo>
                  <a:lnTo>
                    <a:pt x="733" y="895"/>
                  </a:lnTo>
                  <a:lnTo>
                    <a:pt x="692" y="895"/>
                  </a:lnTo>
                  <a:lnTo>
                    <a:pt x="652" y="936"/>
                  </a:lnTo>
                  <a:lnTo>
                    <a:pt x="570" y="936"/>
                  </a:lnTo>
                  <a:lnTo>
                    <a:pt x="530" y="895"/>
                  </a:lnTo>
                  <a:lnTo>
                    <a:pt x="489" y="895"/>
                  </a:lnTo>
                  <a:lnTo>
                    <a:pt x="489" y="854"/>
                  </a:lnTo>
                  <a:lnTo>
                    <a:pt x="448" y="854"/>
                  </a:lnTo>
                  <a:lnTo>
                    <a:pt x="408" y="814"/>
                  </a:lnTo>
                  <a:lnTo>
                    <a:pt x="408" y="773"/>
                  </a:lnTo>
                  <a:lnTo>
                    <a:pt x="367" y="732"/>
                  </a:lnTo>
                  <a:lnTo>
                    <a:pt x="367" y="692"/>
                  </a:lnTo>
                  <a:lnTo>
                    <a:pt x="367" y="651"/>
                  </a:lnTo>
                  <a:lnTo>
                    <a:pt x="367" y="610"/>
                  </a:lnTo>
                  <a:lnTo>
                    <a:pt x="367" y="570"/>
                  </a:lnTo>
                  <a:lnTo>
                    <a:pt x="408" y="529"/>
                  </a:lnTo>
                  <a:lnTo>
                    <a:pt x="408" y="488"/>
                  </a:lnTo>
                  <a:lnTo>
                    <a:pt x="448" y="448"/>
                  </a:lnTo>
                  <a:lnTo>
                    <a:pt x="489" y="448"/>
                  </a:lnTo>
                  <a:lnTo>
                    <a:pt x="489" y="407"/>
                  </a:lnTo>
                  <a:lnTo>
                    <a:pt x="530" y="407"/>
                  </a:lnTo>
                  <a:lnTo>
                    <a:pt x="570" y="366"/>
                  </a:lnTo>
                  <a:close/>
                  <a:moveTo>
                    <a:pt x="489" y="0"/>
                  </a:moveTo>
                  <a:lnTo>
                    <a:pt x="326" y="81"/>
                  </a:lnTo>
                  <a:lnTo>
                    <a:pt x="164" y="203"/>
                  </a:lnTo>
                  <a:lnTo>
                    <a:pt x="82" y="366"/>
                  </a:lnTo>
                  <a:lnTo>
                    <a:pt x="1" y="529"/>
                  </a:lnTo>
                  <a:lnTo>
                    <a:pt x="1" y="773"/>
                  </a:lnTo>
                  <a:lnTo>
                    <a:pt x="41" y="895"/>
                  </a:lnTo>
                  <a:lnTo>
                    <a:pt x="123" y="1017"/>
                  </a:lnTo>
                  <a:lnTo>
                    <a:pt x="204" y="1139"/>
                  </a:lnTo>
                  <a:lnTo>
                    <a:pt x="286" y="1220"/>
                  </a:lnTo>
                  <a:lnTo>
                    <a:pt x="408" y="1261"/>
                  </a:lnTo>
                  <a:lnTo>
                    <a:pt x="570" y="1302"/>
                  </a:lnTo>
                  <a:lnTo>
                    <a:pt x="733" y="1302"/>
                  </a:lnTo>
                  <a:lnTo>
                    <a:pt x="896" y="1220"/>
                  </a:lnTo>
                  <a:lnTo>
                    <a:pt x="1018" y="1098"/>
                  </a:lnTo>
                  <a:lnTo>
                    <a:pt x="1140" y="976"/>
                  </a:lnTo>
                  <a:lnTo>
                    <a:pt x="1221" y="814"/>
                  </a:lnTo>
                  <a:lnTo>
                    <a:pt x="1221" y="610"/>
                  </a:lnTo>
                  <a:lnTo>
                    <a:pt x="1221" y="448"/>
                  </a:lnTo>
                  <a:lnTo>
                    <a:pt x="1180" y="285"/>
                  </a:lnTo>
                  <a:lnTo>
                    <a:pt x="1058" y="122"/>
                  </a:lnTo>
                  <a:lnTo>
                    <a:pt x="896" y="41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0"/>
            <p:cNvSpPr/>
            <p:nvPr/>
          </p:nvSpPr>
          <p:spPr>
            <a:xfrm flipH="1">
              <a:off x="5592103" y="1578073"/>
              <a:ext cx="53705" cy="58787"/>
            </a:xfrm>
            <a:custGeom>
              <a:avLst/>
              <a:gdLst/>
              <a:ahLst/>
              <a:cxnLst/>
              <a:rect l="l" t="t" r="r" b="b"/>
              <a:pathLst>
                <a:path w="856" h="937" extrusionOk="0">
                  <a:moveTo>
                    <a:pt x="408" y="1"/>
                  </a:moveTo>
                  <a:lnTo>
                    <a:pt x="286" y="41"/>
                  </a:lnTo>
                  <a:lnTo>
                    <a:pt x="204" y="123"/>
                  </a:lnTo>
                  <a:lnTo>
                    <a:pt x="82" y="204"/>
                  </a:lnTo>
                  <a:lnTo>
                    <a:pt x="42" y="326"/>
                  </a:lnTo>
                  <a:lnTo>
                    <a:pt x="1" y="448"/>
                  </a:lnTo>
                  <a:lnTo>
                    <a:pt x="1" y="611"/>
                  </a:lnTo>
                  <a:lnTo>
                    <a:pt x="82" y="774"/>
                  </a:lnTo>
                  <a:lnTo>
                    <a:pt x="204" y="896"/>
                  </a:lnTo>
                  <a:lnTo>
                    <a:pt x="367" y="936"/>
                  </a:lnTo>
                  <a:lnTo>
                    <a:pt x="530" y="936"/>
                  </a:lnTo>
                  <a:lnTo>
                    <a:pt x="652" y="896"/>
                  </a:lnTo>
                  <a:lnTo>
                    <a:pt x="733" y="774"/>
                  </a:lnTo>
                  <a:lnTo>
                    <a:pt x="814" y="652"/>
                  </a:lnTo>
                  <a:lnTo>
                    <a:pt x="855" y="530"/>
                  </a:lnTo>
                  <a:lnTo>
                    <a:pt x="855" y="367"/>
                  </a:lnTo>
                  <a:lnTo>
                    <a:pt x="855" y="245"/>
                  </a:lnTo>
                  <a:lnTo>
                    <a:pt x="774" y="123"/>
                  </a:lnTo>
                  <a:lnTo>
                    <a:pt x="652" y="41"/>
                  </a:lnTo>
                  <a:lnTo>
                    <a:pt x="53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0"/>
            <p:cNvSpPr/>
            <p:nvPr/>
          </p:nvSpPr>
          <p:spPr>
            <a:xfrm flipH="1">
              <a:off x="5579367" y="1567909"/>
              <a:ext cx="76606" cy="81687"/>
            </a:xfrm>
            <a:custGeom>
              <a:avLst/>
              <a:gdLst/>
              <a:ahLst/>
              <a:cxnLst/>
              <a:rect l="l" t="t" r="r" b="b"/>
              <a:pathLst>
                <a:path w="1221" h="1302" extrusionOk="0">
                  <a:moveTo>
                    <a:pt x="732" y="366"/>
                  </a:moveTo>
                  <a:lnTo>
                    <a:pt x="773" y="407"/>
                  </a:lnTo>
                  <a:lnTo>
                    <a:pt x="814" y="407"/>
                  </a:lnTo>
                  <a:lnTo>
                    <a:pt x="814" y="448"/>
                  </a:lnTo>
                  <a:lnTo>
                    <a:pt x="854" y="488"/>
                  </a:lnTo>
                  <a:lnTo>
                    <a:pt x="854" y="529"/>
                  </a:lnTo>
                  <a:lnTo>
                    <a:pt x="854" y="570"/>
                  </a:lnTo>
                  <a:lnTo>
                    <a:pt x="854" y="651"/>
                  </a:lnTo>
                  <a:lnTo>
                    <a:pt x="814" y="732"/>
                  </a:lnTo>
                  <a:lnTo>
                    <a:pt x="773" y="773"/>
                  </a:lnTo>
                  <a:lnTo>
                    <a:pt x="773" y="814"/>
                  </a:lnTo>
                  <a:lnTo>
                    <a:pt x="732" y="854"/>
                  </a:lnTo>
                  <a:lnTo>
                    <a:pt x="692" y="895"/>
                  </a:lnTo>
                  <a:lnTo>
                    <a:pt x="651" y="895"/>
                  </a:lnTo>
                  <a:lnTo>
                    <a:pt x="651" y="936"/>
                  </a:lnTo>
                  <a:lnTo>
                    <a:pt x="529" y="936"/>
                  </a:lnTo>
                  <a:lnTo>
                    <a:pt x="488" y="895"/>
                  </a:lnTo>
                  <a:lnTo>
                    <a:pt x="448" y="895"/>
                  </a:lnTo>
                  <a:lnTo>
                    <a:pt x="448" y="854"/>
                  </a:lnTo>
                  <a:lnTo>
                    <a:pt x="407" y="854"/>
                  </a:lnTo>
                  <a:lnTo>
                    <a:pt x="407" y="814"/>
                  </a:lnTo>
                  <a:lnTo>
                    <a:pt x="366" y="773"/>
                  </a:lnTo>
                  <a:lnTo>
                    <a:pt x="366" y="732"/>
                  </a:lnTo>
                  <a:lnTo>
                    <a:pt x="326" y="692"/>
                  </a:lnTo>
                  <a:lnTo>
                    <a:pt x="326" y="651"/>
                  </a:lnTo>
                  <a:lnTo>
                    <a:pt x="326" y="610"/>
                  </a:lnTo>
                  <a:lnTo>
                    <a:pt x="366" y="529"/>
                  </a:lnTo>
                  <a:lnTo>
                    <a:pt x="407" y="488"/>
                  </a:lnTo>
                  <a:lnTo>
                    <a:pt x="448" y="448"/>
                  </a:lnTo>
                  <a:lnTo>
                    <a:pt x="488" y="407"/>
                  </a:lnTo>
                  <a:lnTo>
                    <a:pt x="529" y="407"/>
                  </a:lnTo>
                  <a:lnTo>
                    <a:pt x="529" y="366"/>
                  </a:lnTo>
                  <a:close/>
                  <a:moveTo>
                    <a:pt x="488" y="0"/>
                  </a:moveTo>
                  <a:lnTo>
                    <a:pt x="285" y="81"/>
                  </a:lnTo>
                  <a:lnTo>
                    <a:pt x="163" y="203"/>
                  </a:lnTo>
                  <a:lnTo>
                    <a:pt x="41" y="366"/>
                  </a:lnTo>
                  <a:lnTo>
                    <a:pt x="0" y="529"/>
                  </a:lnTo>
                  <a:lnTo>
                    <a:pt x="0" y="773"/>
                  </a:lnTo>
                  <a:lnTo>
                    <a:pt x="41" y="895"/>
                  </a:lnTo>
                  <a:lnTo>
                    <a:pt x="82" y="1017"/>
                  </a:lnTo>
                  <a:lnTo>
                    <a:pt x="163" y="1139"/>
                  </a:lnTo>
                  <a:lnTo>
                    <a:pt x="285" y="1220"/>
                  </a:lnTo>
                  <a:lnTo>
                    <a:pt x="407" y="1261"/>
                  </a:lnTo>
                  <a:lnTo>
                    <a:pt x="529" y="1302"/>
                  </a:lnTo>
                  <a:lnTo>
                    <a:pt x="692" y="1302"/>
                  </a:lnTo>
                  <a:lnTo>
                    <a:pt x="854" y="1220"/>
                  </a:lnTo>
                  <a:lnTo>
                    <a:pt x="1017" y="1098"/>
                  </a:lnTo>
                  <a:lnTo>
                    <a:pt x="1098" y="976"/>
                  </a:lnTo>
                  <a:lnTo>
                    <a:pt x="1180" y="814"/>
                  </a:lnTo>
                  <a:lnTo>
                    <a:pt x="1220" y="610"/>
                  </a:lnTo>
                  <a:lnTo>
                    <a:pt x="1220" y="448"/>
                  </a:lnTo>
                  <a:lnTo>
                    <a:pt x="1139" y="285"/>
                  </a:lnTo>
                  <a:lnTo>
                    <a:pt x="1017" y="122"/>
                  </a:lnTo>
                  <a:lnTo>
                    <a:pt x="854" y="41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0"/>
            <p:cNvSpPr/>
            <p:nvPr/>
          </p:nvSpPr>
          <p:spPr>
            <a:xfrm flipH="1">
              <a:off x="5936671" y="1460687"/>
              <a:ext cx="91914" cy="140412"/>
            </a:xfrm>
            <a:custGeom>
              <a:avLst/>
              <a:gdLst/>
              <a:ahLst/>
              <a:cxnLst/>
              <a:rect l="l" t="t" r="r" b="b"/>
              <a:pathLst>
                <a:path w="1465" h="2238" extrusionOk="0">
                  <a:moveTo>
                    <a:pt x="1261" y="1"/>
                  </a:moveTo>
                  <a:lnTo>
                    <a:pt x="1180" y="41"/>
                  </a:lnTo>
                  <a:lnTo>
                    <a:pt x="936" y="204"/>
                  </a:lnTo>
                  <a:lnTo>
                    <a:pt x="692" y="407"/>
                  </a:lnTo>
                  <a:lnTo>
                    <a:pt x="489" y="652"/>
                  </a:lnTo>
                  <a:lnTo>
                    <a:pt x="326" y="896"/>
                  </a:lnTo>
                  <a:lnTo>
                    <a:pt x="204" y="1140"/>
                  </a:lnTo>
                  <a:lnTo>
                    <a:pt x="82" y="1465"/>
                  </a:lnTo>
                  <a:lnTo>
                    <a:pt x="41" y="1750"/>
                  </a:lnTo>
                  <a:lnTo>
                    <a:pt x="0" y="2035"/>
                  </a:lnTo>
                  <a:lnTo>
                    <a:pt x="41" y="2116"/>
                  </a:lnTo>
                  <a:lnTo>
                    <a:pt x="82" y="2197"/>
                  </a:lnTo>
                  <a:lnTo>
                    <a:pt x="123" y="2238"/>
                  </a:lnTo>
                  <a:lnTo>
                    <a:pt x="285" y="2238"/>
                  </a:lnTo>
                  <a:lnTo>
                    <a:pt x="326" y="2197"/>
                  </a:lnTo>
                  <a:lnTo>
                    <a:pt x="367" y="2116"/>
                  </a:lnTo>
                  <a:lnTo>
                    <a:pt x="367" y="2035"/>
                  </a:lnTo>
                  <a:lnTo>
                    <a:pt x="407" y="1790"/>
                  </a:lnTo>
                  <a:lnTo>
                    <a:pt x="448" y="1546"/>
                  </a:lnTo>
                  <a:lnTo>
                    <a:pt x="529" y="1302"/>
                  </a:lnTo>
                  <a:lnTo>
                    <a:pt x="651" y="1058"/>
                  </a:lnTo>
                  <a:lnTo>
                    <a:pt x="814" y="855"/>
                  </a:lnTo>
                  <a:lnTo>
                    <a:pt x="977" y="652"/>
                  </a:lnTo>
                  <a:lnTo>
                    <a:pt x="1180" y="489"/>
                  </a:lnTo>
                  <a:lnTo>
                    <a:pt x="1383" y="367"/>
                  </a:lnTo>
                  <a:lnTo>
                    <a:pt x="1424" y="326"/>
                  </a:lnTo>
                  <a:lnTo>
                    <a:pt x="1465" y="245"/>
                  </a:lnTo>
                  <a:lnTo>
                    <a:pt x="1465" y="163"/>
                  </a:lnTo>
                  <a:lnTo>
                    <a:pt x="1424" y="123"/>
                  </a:lnTo>
                  <a:lnTo>
                    <a:pt x="1383" y="82"/>
                  </a:lnTo>
                  <a:lnTo>
                    <a:pt x="1343" y="41"/>
                  </a:lnTo>
                  <a:lnTo>
                    <a:pt x="12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0"/>
            <p:cNvSpPr/>
            <p:nvPr/>
          </p:nvSpPr>
          <p:spPr>
            <a:xfrm flipH="1">
              <a:off x="5885601" y="1432642"/>
              <a:ext cx="23026" cy="28108"/>
            </a:xfrm>
            <a:custGeom>
              <a:avLst/>
              <a:gdLst/>
              <a:ahLst/>
              <a:cxnLst/>
              <a:rect l="l" t="t" r="r" b="b"/>
              <a:pathLst>
                <a:path w="367" h="448" extrusionOk="0">
                  <a:moveTo>
                    <a:pt x="204" y="0"/>
                  </a:moveTo>
                  <a:lnTo>
                    <a:pt x="122" y="41"/>
                  </a:lnTo>
                  <a:lnTo>
                    <a:pt x="41" y="82"/>
                  </a:lnTo>
                  <a:lnTo>
                    <a:pt x="41" y="122"/>
                  </a:lnTo>
                  <a:lnTo>
                    <a:pt x="0" y="204"/>
                  </a:lnTo>
                  <a:lnTo>
                    <a:pt x="0" y="244"/>
                  </a:lnTo>
                  <a:lnTo>
                    <a:pt x="41" y="326"/>
                  </a:lnTo>
                  <a:lnTo>
                    <a:pt x="41" y="366"/>
                  </a:lnTo>
                  <a:lnTo>
                    <a:pt x="122" y="407"/>
                  </a:lnTo>
                  <a:lnTo>
                    <a:pt x="204" y="448"/>
                  </a:lnTo>
                  <a:lnTo>
                    <a:pt x="244" y="407"/>
                  </a:lnTo>
                  <a:lnTo>
                    <a:pt x="326" y="366"/>
                  </a:lnTo>
                  <a:lnTo>
                    <a:pt x="366" y="326"/>
                  </a:lnTo>
                  <a:lnTo>
                    <a:pt x="366" y="244"/>
                  </a:lnTo>
                  <a:lnTo>
                    <a:pt x="366" y="204"/>
                  </a:lnTo>
                  <a:lnTo>
                    <a:pt x="366" y="122"/>
                  </a:lnTo>
                  <a:lnTo>
                    <a:pt x="326" y="82"/>
                  </a:lnTo>
                  <a:lnTo>
                    <a:pt x="244" y="41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6" name="Google Shape;1356;p40"/>
          <p:cNvSpPr/>
          <p:nvPr/>
        </p:nvSpPr>
        <p:spPr>
          <a:xfrm>
            <a:off x="4978042" y="2548979"/>
            <a:ext cx="152693" cy="154523"/>
          </a:xfrm>
          <a:custGeom>
            <a:avLst/>
            <a:gdLst/>
            <a:ahLst/>
            <a:cxnLst/>
            <a:rect l="l" t="t" r="r" b="b"/>
            <a:pathLst>
              <a:path w="3337" h="3377" extrusionOk="0">
                <a:moveTo>
                  <a:pt x="1506" y="1"/>
                </a:moveTo>
                <a:lnTo>
                  <a:pt x="1262" y="41"/>
                </a:lnTo>
                <a:lnTo>
                  <a:pt x="1018" y="123"/>
                </a:lnTo>
                <a:lnTo>
                  <a:pt x="773" y="204"/>
                </a:lnTo>
                <a:lnTo>
                  <a:pt x="570" y="367"/>
                </a:lnTo>
                <a:lnTo>
                  <a:pt x="407" y="529"/>
                </a:lnTo>
                <a:lnTo>
                  <a:pt x="245" y="692"/>
                </a:lnTo>
                <a:lnTo>
                  <a:pt x="163" y="896"/>
                </a:lnTo>
                <a:lnTo>
                  <a:pt x="82" y="1099"/>
                </a:lnTo>
                <a:lnTo>
                  <a:pt x="1" y="1343"/>
                </a:lnTo>
                <a:lnTo>
                  <a:pt x="1" y="1546"/>
                </a:lnTo>
                <a:lnTo>
                  <a:pt x="1" y="1790"/>
                </a:lnTo>
                <a:lnTo>
                  <a:pt x="41" y="1994"/>
                </a:lnTo>
                <a:lnTo>
                  <a:pt x="123" y="2319"/>
                </a:lnTo>
                <a:lnTo>
                  <a:pt x="245" y="2563"/>
                </a:lnTo>
                <a:lnTo>
                  <a:pt x="448" y="2807"/>
                </a:lnTo>
                <a:lnTo>
                  <a:pt x="692" y="3011"/>
                </a:lnTo>
                <a:lnTo>
                  <a:pt x="936" y="3173"/>
                </a:lnTo>
                <a:lnTo>
                  <a:pt x="1221" y="3295"/>
                </a:lnTo>
                <a:lnTo>
                  <a:pt x="1506" y="3377"/>
                </a:lnTo>
                <a:lnTo>
                  <a:pt x="1831" y="3377"/>
                </a:lnTo>
                <a:lnTo>
                  <a:pt x="2075" y="3336"/>
                </a:lnTo>
                <a:lnTo>
                  <a:pt x="2319" y="3255"/>
                </a:lnTo>
                <a:lnTo>
                  <a:pt x="2563" y="3173"/>
                </a:lnTo>
                <a:lnTo>
                  <a:pt x="2767" y="3011"/>
                </a:lnTo>
                <a:lnTo>
                  <a:pt x="2929" y="2848"/>
                </a:lnTo>
                <a:lnTo>
                  <a:pt x="3092" y="2645"/>
                </a:lnTo>
                <a:lnTo>
                  <a:pt x="3214" y="2441"/>
                </a:lnTo>
                <a:lnTo>
                  <a:pt x="3295" y="2197"/>
                </a:lnTo>
                <a:lnTo>
                  <a:pt x="3336" y="1912"/>
                </a:lnTo>
                <a:lnTo>
                  <a:pt x="3336" y="1628"/>
                </a:lnTo>
                <a:lnTo>
                  <a:pt x="3295" y="1343"/>
                </a:lnTo>
                <a:lnTo>
                  <a:pt x="3214" y="1099"/>
                </a:lnTo>
                <a:lnTo>
                  <a:pt x="3092" y="855"/>
                </a:lnTo>
                <a:lnTo>
                  <a:pt x="2929" y="611"/>
                </a:lnTo>
                <a:lnTo>
                  <a:pt x="2726" y="407"/>
                </a:lnTo>
                <a:lnTo>
                  <a:pt x="2482" y="245"/>
                </a:lnTo>
                <a:lnTo>
                  <a:pt x="2238" y="123"/>
                </a:lnTo>
                <a:lnTo>
                  <a:pt x="1994" y="41"/>
                </a:lnTo>
                <a:lnTo>
                  <a:pt x="17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7" name="Google Shape;1357;p40"/>
          <p:cNvSpPr/>
          <p:nvPr/>
        </p:nvSpPr>
        <p:spPr>
          <a:xfrm>
            <a:off x="5543603" y="1074297"/>
            <a:ext cx="85704" cy="85658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221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1"/>
                </a:lnTo>
                <a:lnTo>
                  <a:pt x="150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4"/>
                </a:lnTo>
                <a:lnTo>
                  <a:pt x="1791" y="652"/>
                </a:lnTo>
                <a:lnTo>
                  <a:pt x="1750" y="489"/>
                </a:lnTo>
                <a:lnTo>
                  <a:pt x="1669" y="367"/>
                </a:lnTo>
                <a:lnTo>
                  <a:pt x="1547" y="245"/>
                </a:lnTo>
                <a:lnTo>
                  <a:pt x="1303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8" name="Google Shape;1358;p40"/>
          <p:cNvSpPr/>
          <p:nvPr/>
        </p:nvSpPr>
        <p:spPr>
          <a:xfrm rot="316832">
            <a:off x="7637496" y="2499910"/>
            <a:ext cx="319339" cy="635502"/>
          </a:xfrm>
          <a:custGeom>
            <a:avLst/>
            <a:gdLst/>
            <a:ahLst/>
            <a:cxnLst/>
            <a:rect l="l" t="t" r="r" b="b"/>
            <a:pathLst>
              <a:path w="4354" h="8665" extrusionOk="0">
                <a:moveTo>
                  <a:pt x="1750" y="0"/>
                </a:moveTo>
                <a:lnTo>
                  <a:pt x="1669" y="82"/>
                </a:lnTo>
                <a:lnTo>
                  <a:pt x="123" y="2726"/>
                </a:lnTo>
                <a:lnTo>
                  <a:pt x="123" y="2807"/>
                </a:lnTo>
                <a:lnTo>
                  <a:pt x="123" y="2888"/>
                </a:lnTo>
                <a:lnTo>
                  <a:pt x="164" y="2970"/>
                </a:lnTo>
                <a:lnTo>
                  <a:pt x="245" y="3010"/>
                </a:lnTo>
                <a:lnTo>
                  <a:pt x="570" y="3092"/>
                </a:lnTo>
                <a:lnTo>
                  <a:pt x="936" y="3092"/>
                </a:lnTo>
                <a:lnTo>
                  <a:pt x="692" y="3621"/>
                </a:lnTo>
                <a:lnTo>
                  <a:pt x="489" y="4190"/>
                </a:lnTo>
                <a:lnTo>
                  <a:pt x="286" y="4719"/>
                </a:lnTo>
                <a:lnTo>
                  <a:pt x="41" y="5288"/>
                </a:lnTo>
                <a:lnTo>
                  <a:pt x="1" y="5370"/>
                </a:lnTo>
                <a:lnTo>
                  <a:pt x="41" y="5451"/>
                </a:lnTo>
                <a:lnTo>
                  <a:pt x="82" y="5492"/>
                </a:lnTo>
                <a:lnTo>
                  <a:pt x="164" y="5532"/>
                </a:lnTo>
                <a:lnTo>
                  <a:pt x="733" y="5654"/>
                </a:lnTo>
                <a:lnTo>
                  <a:pt x="1343" y="5736"/>
                </a:lnTo>
                <a:lnTo>
                  <a:pt x="814" y="7078"/>
                </a:lnTo>
                <a:lnTo>
                  <a:pt x="408" y="8420"/>
                </a:lnTo>
                <a:lnTo>
                  <a:pt x="408" y="8542"/>
                </a:lnTo>
                <a:lnTo>
                  <a:pt x="489" y="8624"/>
                </a:lnTo>
                <a:lnTo>
                  <a:pt x="570" y="8664"/>
                </a:lnTo>
                <a:lnTo>
                  <a:pt x="692" y="8624"/>
                </a:lnTo>
                <a:lnTo>
                  <a:pt x="1669" y="7851"/>
                </a:lnTo>
                <a:lnTo>
                  <a:pt x="2563" y="6997"/>
                </a:lnTo>
                <a:lnTo>
                  <a:pt x="3377" y="6061"/>
                </a:lnTo>
                <a:lnTo>
                  <a:pt x="4150" y="5085"/>
                </a:lnTo>
                <a:lnTo>
                  <a:pt x="4150" y="5044"/>
                </a:lnTo>
                <a:lnTo>
                  <a:pt x="4190" y="5004"/>
                </a:lnTo>
                <a:lnTo>
                  <a:pt x="4190" y="4922"/>
                </a:lnTo>
                <a:lnTo>
                  <a:pt x="4109" y="4841"/>
                </a:lnTo>
                <a:lnTo>
                  <a:pt x="4068" y="4800"/>
                </a:lnTo>
                <a:lnTo>
                  <a:pt x="3987" y="4759"/>
                </a:lnTo>
                <a:lnTo>
                  <a:pt x="2767" y="4719"/>
                </a:lnTo>
                <a:lnTo>
                  <a:pt x="3458" y="3743"/>
                </a:lnTo>
                <a:lnTo>
                  <a:pt x="3784" y="3295"/>
                </a:lnTo>
                <a:lnTo>
                  <a:pt x="3906" y="3132"/>
                </a:lnTo>
                <a:lnTo>
                  <a:pt x="3987" y="3051"/>
                </a:lnTo>
                <a:lnTo>
                  <a:pt x="4028" y="2929"/>
                </a:lnTo>
                <a:lnTo>
                  <a:pt x="4028" y="2848"/>
                </a:lnTo>
                <a:lnTo>
                  <a:pt x="3946" y="2766"/>
                </a:lnTo>
                <a:lnTo>
                  <a:pt x="3865" y="2726"/>
                </a:lnTo>
                <a:lnTo>
                  <a:pt x="3296" y="2726"/>
                </a:lnTo>
                <a:lnTo>
                  <a:pt x="3621" y="2197"/>
                </a:lnTo>
                <a:lnTo>
                  <a:pt x="3906" y="1627"/>
                </a:lnTo>
                <a:lnTo>
                  <a:pt x="4150" y="1058"/>
                </a:lnTo>
                <a:lnTo>
                  <a:pt x="4353" y="489"/>
                </a:lnTo>
                <a:lnTo>
                  <a:pt x="4353" y="407"/>
                </a:lnTo>
                <a:lnTo>
                  <a:pt x="4312" y="326"/>
                </a:lnTo>
                <a:lnTo>
                  <a:pt x="4272" y="285"/>
                </a:lnTo>
                <a:lnTo>
                  <a:pt x="4190" y="244"/>
                </a:lnTo>
                <a:lnTo>
                  <a:pt x="3580" y="244"/>
                </a:lnTo>
                <a:lnTo>
                  <a:pt x="3011" y="163"/>
                </a:lnTo>
                <a:lnTo>
                  <a:pt x="2441" y="82"/>
                </a:lnTo>
                <a:lnTo>
                  <a:pt x="18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9" name="Google Shape;1359;p40"/>
          <p:cNvSpPr/>
          <p:nvPr/>
        </p:nvSpPr>
        <p:spPr>
          <a:xfrm>
            <a:off x="6793003" y="2351447"/>
            <a:ext cx="85704" cy="85658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221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1"/>
                </a:lnTo>
                <a:lnTo>
                  <a:pt x="150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4"/>
                </a:lnTo>
                <a:lnTo>
                  <a:pt x="1791" y="652"/>
                </a:lnTo>
                <a:lnTo>
                  <a:pt x="1750" y="489"/>
                </a:lnTo>
                <a:lnTo>
                  <a:pt x="1669" y="367"/>
                </a:lnTo>
                <a:lnTo>
                  <a:pt x="1547" y="245"/>
                </a:lnTo>
                <a:lnTo>
                  <a:pt x="1303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Google Shape;1597;p47"/>
          <p:cNvSpPr/>
          <p:nvPr/>
        </p:nvSpPr>
        <p:spPr>
          <a:xfrm>
            <a:off x="1771750" y="3010148"/>
            <a:ext cx="645600" cy="645600"/>
          </a:xfrm>
          <a:prstGeom prst="ellipse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8" name="Google Shape;1598;p47"/>
          <p:cNvSpPr/>
          <p:nvPr/>
        </p:nvSpPr>
        <p:spPr>
          <a:xfrm>
            <a:off x="4249150" y="3010148"/>
            <a:ext cx="645600" cy="645600"/>
          </a:xfrm>
          <a:prstGeom prst="ellipse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9" name="Google Shape;1599;p47"/>
          <p:cNvSpPr/>
          <p:nvPr/>
        </p:nvSpPr>
        <p:spPr>
          <a:xfrm>
            <a:off x="6726400" y="3010148"/>
            <a:ext cx="645600" cy="645600"/>
          </a:xfrm>
          <a:prstGeom prst="ellipse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0" name="Google Shape;1600;p47"/>
          <p:cNvSpPr/>
          <p:nvPr/>
        </p:nvSpPr>
        <p:spPr>
          <a:xfrm>
            <a:off x="1771750" y="1248873"/>
            <a:ext cx="645600" cy="645600"/>
          </a:xfrm>
          <a:prstGeom prst="ellipse">
            <a:avLst/>
          </a:prstGeom>
          <a:solidFill>
            <a:schemeClr val="dk2"/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1" name="Google Shape;1601;p47"/>
          <p:cNvSpPr/>
          <p:nvPr/>
        </p:nvSpPr>
        <p:spPr>
          <a:xfrm>
            <a:off x="4249150" y="1248873"/>
            <a:ext cx="645600" cy="645600"/>
          </a:xfrm>
          <a:prstGeom prst="ellipse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2" name="Google Shape;1602;p47"/>
          <p:cNvSpPr/>
          <p:nvPr/>
        </p:nvSpPr>
        <p:spPr>
          <a:xfrm>
            <a:off x="6726400" y="1248873"/>
            <a:ext cx="645600" cy="645600"/>
          </a:xfrm>
          <a:prstGeom prst="ellipse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3" name="Google Shape;1603;p47"/>
          <p:cNvSpPr txBox="1">
            <a:spLocks noGrp="1"/>
          </p:cNvSpPr>
          <p:nvPr>
            <p:ph type="subTitle" idx="13"/>
          </p:nvPr>
        </p:nvSpPr>
        <p:spPr>
          <a:xfrm>
            <a:off x="6056727" y="2306086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"/>
              <a:t>Drawing of everything that is on your mind</a:t>
            </a:r>
            <a:endParaRPr/>
          </a:p>
        </p:txBody>
      </p:sp>
      <p:sp>
        <p:nvSpPr>
          <p:cNvPr id="1604" name="Google Shape;1604;p47"/>
          <p:cNvSpPr txBox="1">
            <a:spLocks noGrp="1"/>
          </p:cNvSpPr>
          <p:nvPr>
            <p:ph type="subTitle" idx="15"/>
          </p:nvPr>
        </p:nvSpPr>
        <p:spPr>
          <a:xfrm>
            <a:off x="6056727" y="4044286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"/>
              <a:t>Glueing down photos and cut-outs</a:t>
            </a:r>
            <a:endParaRPr lang="cs-CZ"/>
          </a:p>
        </p:txBody>
      </p:sp>
      <p:sp>
        <p:nvSpPr>
          <p:cNvPr id="1605" name="Google Shape;1605;p47"/>
          <p:cNvSpPr txBox="1">
            <a:spLocks noGrp="1"/>
          </p:cNvSpPr>
          <p:nvPr>
            <p:ph type="title" idx="9"/>
          </p:nvPr>
        </p:nvSpPr>
        <p:spPr>
          <a:xfrm>
            <a:off x="6023950" y="1877325"/>
            <a:ext cx="2195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1800"/>
              <a:t>Mind Flow</a:t>
            </a:r>
          </a:p>
        </p:txBody>
      </p:sp>
      <p:sp>
        <p:nvSpPr>
          <p:cNvPr id="1606" name="Google Shape;1606;p47"/>
          <p:cNvSpPr txBox="1">
            <a:spLocks noGrp="1"/>
          </p:cNvSpPr>
          <p:nvPr>
            <p:ph type="title" idx="14"/>
          </p:nvPr>
        </p:nvSpPr>
        <p:spPr>
          <a:xfrm>
            <a:off x="6056727" y="3615531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Collaging</a:t>
            </a:r>
          </a:p>
        </p:txBody>
      </p:sp>
      <p:sp>
        <p:nvSpPr>
          <p:cNvPr id="1607" name="Google Shape;1607;p4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 Therapy Exercises</a:t>
            </a:r>
            <a:endParaRPr/>
          </a:p>
        </p:txBody>
      </p:sp>
      <p:sp>
        <p:nvSpPr>
          <p:cNvPr id="1608" name="Google Shape;1608;p47"/>
          <p:cNvSpPr txBox="1">
            <a:spLocks noGrp="1"/>
          </p:cNvSpPr>
          <p:nvPr>
            <p:ph type="title" idx="2"/>
          </p:nvPr>
        </p:nvSpPr>
        <p:spPr>
          <a:xfrm>
            <a:off x="1101175" y="1877331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Journaling</a:t>
            </a:r>
            <a:endParaRPr sz="1800"/>
          </a:p>
        </p:txBody>
      </p:sp>
      <p:sp>
        <p:nvSpPr>
          <p:cNvPr id="1609" name="Google Shape;1609;p47"/>
          <p:cNvSpPr txBox="1">
            <a:spLocks noGrp="1"/>
          </p:cNvSpPr>
          <p:nvPr>
            <p:ph type="subTitle" idx="1"/>
          </p:nvPr>
        </p:nvSpPr>
        <p:spPr>
          <a:xfrm>
            <a:off x="1101175" y="2306086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Writing and drawing your daily struggles</a:t>
            </a:r>
            <a:endParaRPr/>
          </a:p>
        </p:txBody>
      </p:sp>
      <p:sp>
        <p:nvSpPr>
          <p:cNvPr id="1610" name="Google Shape;1610;p47"/>
          <p:cNvSpPr txBox="1">
            <a:spLocks noGrp="1"/>
          </p:cNvSpPr>
          <p:nvPr>
            <p:ph type="title" idx="3"/>
          </p:nvPr>
        </p:nvSpPr>
        <p:spPr>
          <a:xfrm>
            <a:off x="3390900" y="1877331"/>
            <a:ext cx="2362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Emotions as Colors</a:t>
            </a:r>
            <a:endParaRPr sz="1800"/>
          </a:p>
        </p:txBody>
      </p:sp>
      <p:sp>
        <p:nvSpPr>
          <p:cNvPr id="1611" name="Google Shape;1611;p47"/>
          <p:cNvSpPr txBox="1">
            <a:spLocks noGrp="1"/>
          </p:cNvSpPr>
          <p:nvPr>
            <p:ph type="subTitle" idx="4"/>
          </p:nvPr>
        </p:nvSpPr>
        <p:spPr>
          <a:xfrm>
            <a:off x="3474175" y="2306084"/>
            <a:ext cx="2195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mood-board or a diary of your emotions</a:t>
            </a:r>
          </a:p>
        </p:txBody>
      </p:sp>
      <p:sp>
        <p:nvSpPr>
          <p:cNvPr id="1612" name="Google Shape;1612;p47"/>
          <p:cNvSpPr txBox="1">
            <a:spLocks noGrp="1"/>
          </p:cNvSpPr>
          <p:nvPr>
            <p:ph type="title" idx="5"/>
          </p:nvPr>
        </p:nvSpPr>
        <p:spPr>
          <a:xfrm>
            <a:off x="1101175" y="3615531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1800"/>
              <a:t>Music Therapy</a:t>
            </a:r>
          </a:p>
        </p:txBody>
      </p:sp>
      <p:sp>
        <p:nvSpPr>
          <p:cNvPr id="1613" name="Google Shape;1613;p47"/>
          <p:cNvSpPr txBox="1">
            <a:spLocks noGrp="1"/>
          </p:cNvSpPr>
          <p:nvPr>
            <p:ph type="subTitle" idx="6"/>
          </p:nvPr>
        </p:nvSpPr>
        <p:spPr>
          <a:xfrm>
            <a:off x="1101175" y="4044286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"/>
              <a:t>Letting your favorite song lead your art</a:t>
            </a:r>
          </a:p>
        </p:txBody>
      </p:sp>
      <p:sp>
        <p:nvSpPr>
          <p:cNvPr id="1614" name="Google Shape;1614;p47"/>
          <p:cNvSpPr txBox="1">
            <a:spLocks noGrp="1"/>
          </p:cNvSpPr>
          <p:nvPr>
            <p:ph type="title" idx="7"/>
          </p:nvPr>
        </p:nvSpPr>
        <p:spPr>
          <a:xfrm>
            <a:off x="3474175" y="3615524"/>
            <a:ext cx="2195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1800"/>
              <a:t>3-D Art</a:t>
            </a:r>
          </a:p>
        </p:txBody>
      </p:sp>
      <p:sp>
        <p:nvSpPr>
          <p:cNvPr id="1615" name="Google Shape;1615;p47"/>
          <p:cNvSpPr txBox="1">
            <a:spLocks noGrp="1"/>
          </p:cNvSpPr>
          <p:nvPr>
            <p:ph type="subTitle" idx="8"/>
          </p:nvPr>
        </p:nvSpPr>
        <p:spPr>
          <a:xfrm>
            <a:off x="3463392" y="4044277"/>
            <a:ext cx="2195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"/>
              <a:t>Sculpting and "getting your hands dirty"</a:t>
            </a:r>
          </a:p>
        </p:txBody>
      </p:sp>
      <p:grpSp>
        <p:nvGrpSpPr>
          <p:cNvPr id="1625" name="Google Shape;1625;p47"/>
          <p:cNvGrpSpPr/>
          <p:nvPr/>
        </p:nvGrpSpPr>
        <p:grpSpPr>
          <a:xfrm>
            <a:off x="6811543" y="3114312"/>
            <a:ext cx="475502" cy="436966"/>
            <a:chOff x="5716825" y="3235950"/>
            <a:chExt cx="300900" cy="295375"/>
          </a:xfrm>
        </p:grpSpPr>
        <p:sp>
          <p:nvSpPr>
            <p:cNvPr id="1626" name="Google Shape;1626;p47"/>
            <p:cNvSpPr/>
            <p:nvPr/>
          </p:nvSpPr>
          <p:spPr>
            <a:xfrm>
              <a:off x="5716825" y="3309975"/>
              <a:ext cx="137075" cy="146525"/>
            </a:xfrm>
            <a:custGeom>
              <a:avLst/>
              <a:gdLst/>
              <a:ahLst/>
              <a:cxnLst/>
              <a:rect l="l" t="t" r="r" b="b"/>
              <a:pathLst>
                <a:path w="5483" h="5861" extrusionOk="0">
                  <a:moveTo>
                    <a:pt x="2584" y="1"/>
                  </a:moveTo>
                  <a:lnTo>
                    <a:pt x="410" y="2206"/>
                  </a:lnTo>
                  <a:cubicBezTo>
                    <a:pt x="1" y="2615"/>
                    <a:pt x="1" y="3277"/>
                    <a:pt x="410" y="3655"/>
                  </a:cubicBezTo>
                  <a:lnTo>
                    <a:pt x="2584" y="5860"/>
                  </a:lnTo>
                  <a:lnTo>
                    <a:pt x="3781" y="4632"/>
                  </a:lnTo>
                  <a:cubicBezTo>
                    <a:pt x="3844" y="4584"/>
                    <a:pt x="3939" y="4561"/>
                    <a:pt x="4029" y="4561"/>
                  </a:cubicBezTo>
                  <a:cubicBezTo>
                    <a:pt x="4120" y="4561"/>
                    <a:pt x="4206" y="4584"/>
                    <a:pt x="4254" y="4632"/>
                  </a:cubicBezTo>
                  <a:lnTo>
                    <a:pt x="4726" y="5104"/>
                  </a:lnTo>
                  <a:cubicBezTo>
                    <a:pt x="4789" y="5167"/>
                    <a:pt x="4884" y="5199"/>
                    <a:pt x="4974" y="5199"/>
                  </a:cubicBezTo>
                  <a:cubicBezTo>
                    <a:pt x="5065" y="5199"/>
                    <a:pt x="5152" y="5167"/>
                    <a:pt x="5199" y="5104"/>
                  </a:cubicBezTo>
                  <a:cubicBezTo>
                    <a:pt x="5325" y="5010"/>
                    <a:pt x="5325" y="4758"/>
                    <a:pt x="5199" y="4632"/>
                  </a:cubicBezTo>
                  <a:lnTo>
                    <a:pt x="4726" y="4159"/>
                  </a:lnTo>
                  <a:cubicBezTo>
                    <a:pt x="4632" y="4065"/>
                    <a:pt x="4632" y="3813"/>
                    <a:pt x="4726" y="3687"/>
                  </a:cubicBezTo>
                  <a:lnTo>
                    <a:pt x="5482" y="2962"/>
                  </a:lnTo>
                  <a:lnTo>
                    <a:pt x="5010" y="2489"/>
                  </a:lnTo>
                  <a:lnTo>
                    <a:pt x="4789" y="2710"/>
                  </a:lnTo>
                  <a:cubicBezTo>
                    <a:pt x="4584" y="2915"/>
                    <a:pt x="4317" y="3017"/>
                    <a:pt x="4049" y="3017"/>
                  </a:cubicBezTo>
                  <a:cubicBezTo>
                    <a:pt x="3781" y="3017"/>
                    <a:pt x="3513" y="2915"/>
                    <a:pt x="3309" y="2710"/>
                  </a:cubicBezTo>
                  <a:cubicBezTo>
                    <a:pt x="2930" y="2332"/>
                    <a:pt x="2930" y="1670"/>
                    <a:pt x="3309" y="1261"/>
                  </a:cubicBezTo>
                  <a:lnTo>
                    <a:pt x="3561" y="1040"/>
                  </a:lnTo>
                  <a:lnTo>
                    <a:pt x="258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7"/>
            <p:cNvSpPr/>
            <p:nvPr/>
          </p:nvSpPr>
          <p:spPr>
            <a:xfrm>
              <a:off x="5794025" y="3235950"/>
              <a:ext cx="145725" cy="133900"/>
            </a:xfrm>
            <a:custGeom>
              <a:avLst/>
              <a:gdLst/>
              <a:ahLst/>
              <a:cxnLst/>
              <a:rect l="l" t="t" r="r" b="b"/>
              <a:pathLst>
                <a:path w="5829" h="5356" extrusionOk="0">
                  <a:moveTo>
                    <a:pt x="2926" y="0"/>
                  </a:moveTo>
                  <a:cubicBezTo>
                    <a:pt x="2662" y="0"/>
                    <a:pt x="2394" y="95"/>
                    <a:pt x="2205" y="284"/>
                  </a:cubicBezTo>
                  <a:lnTo>
                    <a:pt x="0" y="2457"/>
                  </a:lnTo>
                  <a:lnTo>
                    <a:pt x="1229" y="3686"/>
                  </a:lnTo>
                  <a:cubicBezTo>
                    <a:pt x="1323" y="3781"/>
                    <a:pt x="1323" y="4033"/>
                    <a:pt x="1229" y="4127"/>
                  </a:cubicBezTo>
                  <a:lnTo>
                    <a:pt x="725" y="4600"/>
                  </a:lnTo>
                  <a:cubicBezTo>
                    <a:pt x="630" y="4726"/>
                    <a:pt x="630" y="4978"/>
                    <a:pt x="725" y="5072"/>
                  </a:cubicBezTo>
                  <a:cubicBezTo>
                    <a:pt x="788" y="5135"/>
                    <a:pt x="882" y="5167"/>
                    <a:pt x="977" y="5167"/>
                  </a:cubicBezTo>
                  <a:cubicBezTo>
                    <a:pt x="1071" y="5167"/>
                    <a:pt x="1166" y="5135"/>
                    <a:pt x="1229" y="5072"/>
                  </a:cubicBezTo>
                  <a:lnTo>
                    <a:pt x="1701" y="4600"/>
                  </a:lnTo>
                  <a:cubicBezTo>
                    <a:pt x="1749" y="4553"/>
                    <a:pt x="1835" y="4529"/>
                    <a:pt x="1926" y="4529"/>
                  </a:cubicBezTo>
                  <a:cubicBezTo>
                    <a:pt x="2016" y="4529"/>
                    <a:pt x="2111" y="4553"/>
                    <a:pt x="2174" y="4600"/>
                  </a:cubicBezTo>
                  <a:lnTo>
                    <a:pt x="2898" y="5356"/>
                  </a:lnTo>
                  <a:lnTo>
                    <a:pt x="3371" y="4883"/>
                  </a:lnTo>
                  <a:lnTo>
                    <a:pt x="3151" y="4663"/>
                  </a:lnTo>
                  <a:cubicBezTo>
                    <a:pt x="2741" y="4253"/>
                    <a:pt x="2741" y="3592"/>
                    <a:pt x="3151" y="3214"/>
                  </a:cubicBezTo>
                  <a:cubicBezTo>
                    <a:pt x="3340" y="3009"/>
                    <a:pt x="3607" y="2906"/>
                    <a:pt x="3875" y="2906"/>
                  </a:cubicBezTo>
                  <a:cubicBezTo>
                    <a:pt x="4143" y="2906"/>
                    <a:pt x="4411" y="3009"/>
                    <a:pt x="4600" y="3214"/>
                  </a:cubicBezTo>
                  <a:lnTo>
                    <a:pt x="4852" y="3434"/>
                  </a:lnTo>
                  <a:lnTo>
                    <a:pt x="5828" y="2457"/>
                  </a:lnTo>
                  <a:lnTo>
                    <a:pt x="3623" y="284"/>
                  </a:lnTo>
                  <a:cubicBezTo>
                    <a:pt x="3450" y="95"/>
                    <a:pt x="3190" y="0"/>
                    <a:pt x="29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47"/>
            <p:cNvSpPr/>
            <p:nvPr/>
          </p:nvSpPr>
          <p:spPr>
            <a:xfrm>
              <a:off x="5880650" y="3309975"/>
              <a:ext cx="137075" cy="145725"/>
            </a:xfrm>
            <a:custGeom>
              <a:avLst/>
              <a:gdLst/>
              <a:ahLst/>
              <a:cxnLst/>
              <a:rect l="l" t="t" r="r" b="b"/>
              <a:pathLst>
                <a:path w="5483" h="5829" extrusionOk="0">
                  <a:moveTo>
                    <a:pt x="2899" y="1"/>
                  </a:moveTo>
                  <a:lnTo>
                    <a:pt x="1702" y="1229"/>
                  </a:lnTo>
                  <a:cubicBezTo>
                    <a:pt x="1639" y="1292"/>
                    <a:pt x="1544" y="1324"/>
                    <a:pt x="1450" y="1324"/>
                  </a:cubicBezTo>
                  <a:cubicBezTo>
                    <a:pt x="1355" y="1324"/>
                    <a:pt x="1261" y="1292"/>
                    <a:pt x="1198" y="1229"/>
                  </a:cubicBezTo>
                  <a:lnTo>
                    <a:pt x="725" y="757"/>
                  </a:lnTo>
                  <a:cubicBezTo>
                    <a:pt x="678" y="694"/>
                    <a:pt x="591" y="662"/>
                    <a:pt x="501" y="662"/>
                  </a:cubicBezTo>
                  <a:cubicBezTo>
                    <a:pt x="410" y="662"/>
                    <a:pt x="316" y="694"/>
                    <a:pt x="253" y="757"/>
                  </a:cubicBezTo>
                  <a:cubicBezTo>
                    <a:pt x="158" y="883"/>
                    <a:pt x="158" y="1103"/>
                    <a:pt x="253" y="1229"/>
                  </a:cubicBezTo>
                  <a:lnTo>
                    <a:pt x="725" y="1702"/>
                  </a:lnTo>
                  <a:cubicBezTo>
                    <a:pt x="851" y="1828"/>
                    <a:pt x="851" y="2048"/>
                    <a:pt x="725" y="2174"/>
                  </a:cubicBezTo>
                  <a:lnTo>
                    <a:pt x="1" y="2899"/>
                  </a:lnTo>
                  <a:lnTo>
                    <a:pt x="473" y="3372"/>
                  </a:lnTo>
                  <a:lnTo>
                    <a:pt x="694" y="3151"/>
                  </a:lnTo>
                  <a:cubicBezTo>
                    <a:pt x="898" y="2946"/>
                    <a:pt x="1166" y="2844"/>
                    <a:pt x="1434" y="2844"/>
                  </a:cubicBezTo>
                  <a:cubicBezTo>
                    <a:pt x="1702" y="2844"/>
                    <a:pt x="1970" y="2946"/>
                    <a:pt x="2174" y="3151"/>
                  </a:cubicBezTo>
                  <a:cubicBezTo>
                    <a:pt x="2552" y="3529"/>
                    <a:pt x="2552" y="4222"/>
                    <a:pt x="2174" y="4600"/>
                  </a:cubicBezTo>
                  <a:lnTo>
                    <a:pt x="1922" y="4852"/>
                  </a:lnTo>
                  <a:lnTo>
                    <a:pt x="2899" y="5829"/>
                  </a:lnTo>
                  <a:lnTo>
                    <a:pt x="5073" y="3655"/>
                  </a:lnTo>
                  <a:cubicBezTo>
                    <a:pt x="5482" y="3277"/>
                    <a:pt x="5482" y="2615"/>
                    <a:pt x="5073" y="2206"/>
                  </a:cubicBezTo>
                  <a:lnTo>
                    <a:pt x="289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47"/>
            <p:cNvSpPr/>
            <p:nvPr/>
          </p:nvSpPr>
          <p:spPr>
            <a:xfrm>
              <a:off x="5794025" y="3396625"/>
              <a:ext cx="147300" cy="134700"/>
            </a:xfrm>
            <a:custGeom>
              <a:avLst/>
              <a:gdLst/>
              <a:ahLst/>
              <a:cxnLst/>
              <a:rect l="l" t="t" r="r" b="b"/>
              <a:pathLst>
                <a:path w="5892" h="5388" extrusionOk="0">
                  <a:moveTo>
                    <a:pt x="2993" y="0"/>
                  </a:moveTo>
                  <a:lnTo>
                    <a:pt x="2520" y="473"/>
                  </a:lnTo>
                  <a:lnTo>
                    <a:pt x="2741" y="725"/>
                  </a:lnTo>
                  <a:cubicBezTo>
                    <a:pt x="3151" y="1103"/>
                    <a:pt x="3151" y="1764"/>
                    <a:pt x="2741" y="2174"/>
                  </a:cubicBezTo>
                  <a:cubicBezTo>
                    <a:pt x="2505" y="2363"/>
                    <a:pt x="2221" y="2457"/>
                    <a:pt x="1949" y="2457"/>
                  </a:cubicBezTo>
                  <a:cubicBezTo>
                    <a:pt x="1678" y="2457"/>
                    <a:pt x="1418" y="2363"/>
                    <a:pt x="1229" y="2174"/>
                  </a:cubicBezTo>
                  <a:lnTo>
                    <a:pt x="977" y="1922"/>
                  </a:lnTo>
                  <a:lnTo>
                    <a:pt x="0" y="2930"/>
                  </a:lnTo>
                  <a:lnTo>
                    <a:pt x="2205" y="5072"/>
                  </a:lnTo>
                  <a:cubicBezTo>
                    <a:pt x="2394" y="5293"/>
                    <a:pt x="2678" y="5387"/>
                    <a:pt x="2930" y="5387"/>
                  </a:cubicBezTo>
                  <a:cubicBezTo>
                    <a:pt x="3214" y="5387"/>
                    <a:pt x="3497" y="5293"/>
                    <a:pt x="3686" y="5072"/>
                  </a:cubicBezTo>
                  <a:lnTo>
                    <a:pt x="5891" y="2930"/>
                  </a:lnTo>
                  <a:lnTo>
                    <a:pt x="4663" y="1701"/>
                  </a:lnTo>
                  <a:cubicBezTo>
                    <a:pt x="4568" y="1575"/>
                    <a:pt x="4568" y="1355"/>
                    <a:pt x="4663" y="1229"/>
                  </a:cubicBezTo>
                  <a:lnTo>
                    <a:pt x="5167" y="756"/>
                  </a:lnTo>
                  <a:cubicBezTo>
                    <a:pt x="5261" y="630"/>
                    <a:pt x="5261" y="410"/>
                    <a:pt x="5167" y="284"/>
                  </a:cubicBezTo>
                  <a:cubicBezTo>
                    <a:pt x="5104" y="221"/>
                    <a:pt x="5009" y="189"/>
                    <a:pt x="4915" y="189"/>
                  </a:cubicBezTo>
                  <a:cubicBezTo>
                    <a:pt x="4820" y="189"/>
                    <a:pt x="4726" y="221"/>
                    <a:pt x="4663" y="284"/>
                  </a:cubicBezTo>
                  <a:lnTo>
                    <a:pt x="4190" y="756"/>
                  </a:lnTo>
                  <a:cubicBezTo>
                    <a:pt x="4143" y="819"/>
                    <a:pt x="4056" y="851"/>
                    <a:pt x="3966" y="851"/>
                  </a:cubicBezTo>
                  <a:cubicBezTo>
                    <a:pt x="3875" y="851"/>
                    <a:pt x="3781" y="819"/>
                    <a:pt x="3718" y="756"/>
                  </a:cubicBezTo>
                  <a:lnTo>
                    <a:pt x="29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0" name="Google Shape;1630;p47"/>
          <p:cNvGrpSpPr/>
          <p:nvPr/>
        </p:nvGrpSpPr>
        <p:grpSpPr>
          <a:xfrm>
            <a:off x="4373781" y="1385095"/>
            <a:ext cx="406970" cy="406991"/>
            <a:chOff x="6213525" y="1962325"/>
            <a:chExt cx="423175" cy="423200"/>
          </a:xfrm>
        </p:grpSpPr>
        <p:sp>
          <p:nvSpPr>
            <p:cNvPr id="1631" name="Google Shape;1631;p47"/>
            <p:cNvSpPr/>
            <p:nvPr/>
          </p:nvSpPr>
          <p:spPr>
            <a:xfrm>
              <a:off x="6213525" y="1962325"/>
              <a:ext cx="201125" cy="201150"/>
            </a:xfrm>
            <a:custGeom>
              <a:avLst/>
              <a:gdLst/>
              <a:ahLst/>
              <a:cxnLst/>
              <a:rect l="l" t="t" r="r" b="b"/>
              <a:pathLst>
                <a:path w="8045" h="8046" extrusionOk="0">
                  <a:moveTo>
                    <a:pt x="2976" y="2558"/>
                  </a:moveTo>
                  <a:lnTo>
                    <a:pt x="3209" y="2605"/>
                  </a:lnTo>
                  <a:lnTo>
                    <a:pt x="3348" y="2698"/>
                  </a:lnTo>
                  <a:lnTo>
                    <a:pt x="3441" y="2837"/>
                  </a:lnTo>
                  <a:lnTo>
                    <a:pt x="3488" y="3023"/>
                  </a:lnTo>
                  <a:lnTo>
                    <a:pt x="3441" y="3256"/>
                  </a:lnTo>
                  <a:lnTo>
                    <a:pt x="3348" y="3395"/>
                  </a:lnTo>
                  <a:lnTo>
                    <a:pt x="3209" y="3488"/>
                  </a:lnTo>
                  <a:lnTo>
                    <a:pt x="2976" y="3535"/>
                  </a:lnTo>
                  <a:lnTo>
                    <a:pt x="2790" y="3488"/>
                  </a:lnTo>
                  <a:lnTo>
                    <a:pt x="2651" y="3395"/>
                  </a:lnTo>
                  <a:lnTo>
                    <a:pt x="2558" y="3256"/>
                  </a:lnTo>
                  <a:lnTo>
                    <a:pt x="2511" y="3023"/>
                  </a:lnTo>
                  <a:lnTo>
                    <a:pt x="2558" y="2837"/>
                  </a:lnTo>
                  <a:lnTo>
                    <a:pt x="2651" y="2698"/>
                  </a:lnTo>
                  <a:lnTo>
                    <a:pt x="2790" y="2605"/>
                  </a:lnTo>
                  <a:lnTo>
                    <a:pt x="2976" y="2558"/>
                  </a:lnTo>
                  <a:close/>
                  <a:moveTo>
                    <a:pt x="5022" y="2558"/>
                  </a:moveTo>
                  <a:lnTo>
                    <a:pt x="5255" y="2605"/>
                  </a:lnTo>
                  <a:lnTo>
                    <a:pt x="5394" y="2698"/>
                  </a:lnTo>
                  <a:lnTo>
                    <a:pt x="5487" y="2837"/>
                  </a:lnTo>
                  <a:lnTo>
                    <a:pt x="5534" y="3023"/>
                  </a:lnTo>
                  <a:lnTo>
                    <a:pt x="5487" y="3256"/>
                  </a:lnTo>
                  <a:lnTo>
                    <a:pt x="5394" y="3395"/>
                  </a:lnTo>
                  <a:lnTo>
                    <a:pt x="5255" y="3488"/>
                  </a:lnTo>
                  <a:lnTo>
                    <a:pt x="5022" y="3535"/>
                  </a:lnTo>
                  <a:lnTo>
                    <a:pt x="4836" y="3488"/>
                  </a:lnTo>
                  <a:lnTo>
                    <a:pt x="4697" y="3395"/>
                  </a:lnTo>
                  <a:lnTo>
                    <a:pt x="4604" y="3256"/>
                  </a:lnTo>
                  <a:lnTo>
                    <a:pt x="4557" y="3023"/>
                  </a:lnTo>
                  <a:lnTo>
                    <a:pt x="4604" y="2837"/>
                  </a:lnTo>
                  <a:lnTo>
                    <a:pt x="4697" y="2698"/>
                  </a:lnTo>
                  <a:lnTo>
                    <a:pt x="4836" y="2605"/>
                  </a:lnTo>
                  <a:lnTo>
                    <a:pt x="5022" y="2558"/>
                  </a:lnTo>
                  <a:close/>
                  <a:moveTo>
                    <a:pt x="3023" y="4418"/>
                  </a:moveTo>
                  <a:lnTo>
                    <a:pt x="3209" y="4511"/>
                  </a:lnTo>
                  <a:lnTo>
                    <a:pt x="3348" y="4651"/>
                  </a:lnTo>
                  <a:lnTo>
                    <a:pt x="3488" y="4790"/>
                  </a:lnTo>
                  <a:lnTo>
                    <a:pt x="3627" y="4930"/>
                  </a:lnTo>
                  <a:lnTo>
                    <a:pt x="3813" y="4976"/>
                  </a:lnTo>
                  <a:lnTo>
                    <a:pt x="3999" y="5023"/>
                  </a:lnTo>
                  <a:lnTo>
                    <a:pt x="4232" y="4976"/>
                  </a:lnTo>
                  <a:lnTo>
                    <a:pt x="4418" y="4930"/>
                  </a:lnTo>
                  <a:lnTo>
                    <a:pt x="4557" y="4790"/>
                  </a:lnTo>
                  <a:lnTo>
                    <a:pt x="4697" y="4651"/>
                  </a:lnTo>
                  <a:lnTo>
                    <a:pt x="4836" y="4511"/>
                  </a:lnTo>
                  <a:lnTo>
                    <a:pt x="5022" y="4465"/>
                  </a:lnTo>
                  <a:lnTo>
                    <a:pt x="5208" y="4465"/>
                  </a:lnTo>
                  <a:lnTo>
                    <a:pt x="5394" y="4511"/>
                  </a:lnTo>
                  <a:lnTo>
                    <a:pt x="5534" y="4651"/>
                  </a:lnTo>
                  <a:lnTo>
                    <a:pt x="5580" y="4837"/>
                  </a:lnTo>
                  <a:lnTo>
                    <a:pt x="5580" y="5023"/>
                  </a:lnTo>
                  <a:lnTo>
                    <a:pt x="5534" y="5209"/>
                  </a:lnTo>
                  <a:lnTo>
                    <a:pt x="5208" y="5534"/>
                  </a:lnTo>
                  <a:lnTo>
                    <a:pt x="4883" y="5813"/>
                  </a:lnTo>
                  <a:lnTo>
                    <a:pt x="4464" y="5953"/>
                  </a:lnTo>
                  <a:lnTo>
                    <a:pt x="3999" y="5999"/>
                  </a:lnTo>
                  <a:lnTo>
                    <a:pt x="3813" y="5999"/>
                  </a:lnTo>
                  <a:lnTo>
                    <a:pt x="3581" y="5953"/>
                  </a:lnTo>
                  <a:lnTo>
                    <a:pt x="3162" y="5767"/>
                  </a:lnTo>
                  <a:lnTo>
                    <a:pt x="2790" y="5534"/>
                  </a:lnTo>
                  <a:lnTo>
                    <a:pt x="2651" y="5395"/>
                  </a:lnTo>
                  <a:lnTo>
                    <a:pt x="2511" y="5209"/>
                  </a:lnTo>
                  <a:lnTo>
                    <a:pt x="2418" y="5023"/>
                  </a:lnTo>
                  <a:lnTo>
                    <a:pt x="2418" y="4837"/>
                  </a:lnTo>
                  <a:lnTo>
                    <a:pt x="2511" y="4651"/>
                  </a:lnTo>
                  <a:lnTo>
                    <a:pt x="2651" y="4511"/>
                  </a:lnTo>
                  <a:lnTo>
                    <a:pt x="2837" y="4418"/>
                  </a:lnTo>
                  <a:close/>
                  <a:moveTo>
                    <a:pt x="3627" y="1"/>
                  </a:moveTo>
                  <a:lnTo>
                    <a:pt x="3209" y="94"/>
                  </a:lnTo>
                  <a:lnTo>
                    <a:pt x="2837" y="187"/>
                  </a:lnTo>
                  <a:lnTo>
                    <a:pt x="2465" y="326"/>
                  </a:lnTo>
                  <a:lnTo>
                    <a:pt x="2093" y="466"/>
                  </a:lnTo>
                  <a:lnTo>
                    <a:pt x="1767" y="698"/>
                  </a:lnTo>
                  <a:lnTo>
                    <a:pt x="1488" y="931"/>
                  </a:lnTo>
                  <a:lnTo>
                    <a:pt x="1163" y="1163"/>
                  </a:lnTo>
                  <a:lnTo>
                    <a:pt x="930" y="1442"/>
                  </a:lnTo>
                  <a:lnTo>
                    <a:pt x="698" y="1768"/>
                  </a:lnTo>
                  <a:lnTo>
                    <a:pt x="465" y="2093"/>
                  </a:lnTo>
                  <a:lnTo>
                    <a:pt x="326" y="2465"/>
                  </a:lnTo>
                  <a:lnTo>
                    <a:pt x="186" y="2837"/>
                  </a:lnTo>
                  <a:lnTo>
                    <a:pt x="93" y="3209"/>
                  </a:lnTo>
                  <a:lnTo>
                    <a:pt x="0" y="3628"/>
                  </a:lnTo>
                  <a:lnTo>
                    <a:pt x="0" y="4000"/>
                  </a:lnTo>
                  <a:lnTo>
                    <a:pt x="0" y="4418"/>
                  </a:lnTo>
                  <a:lnTo>
                    <a:pt x="93" y="4837"/>
                  </a:lnTo>
                  <a:lnTo>
                    <a:pt x="186" y="5209"/>
                  </a:lnTo>
                  <a:lnTo>
                    <a:pt x="326" y="5581"/>
                  </a:lnTo>
                  <a:lnTo>
                    <a:pt x="465" y="5953"/>
                  </a:lnTo>
                  <a:lnTo>
                    <a:pt x="698" y="6278"/>
                  </a:lnTo>
                  <a:lnTo>
                    <a:pt x="930" y="6557"/>
                  </a:lnTo>
                  <a:lnTo>
                    <a:pt x="1163" y="6836"/>
                  </a:lnTo>
                  <a:lnTo>
                    <a:pt x="1488" y="7115"/>
                  </a:lnTo>
                  <a:lnTo>
                    <a:pt x="1767" y="7348"/>
                  </a:lnTo>
                  <a:lnTo>
                    <a:pt x="2093" y="7534"/>
                  </a:lnTo>
                  <a:lnTo>
                    <a:pt x="2465" y="7720"/>
                  </a:lnTo>
                  <a:lnTo>
                    <a:pt x="2837" y="7859"/>
                  </a:lnTo>
                  <a:lnTo>
                    <a:pt x="3209" y="7952"/>
                  </a:lnTo>
                  <a:lnTo>
                    <a:pt x="3627" y="7999"/>
                  </a:lnTo>
                  <a:lnTo>
                    <a:pt x="3999" y="8045"/>
                  </a:lnTo>
                  <a:lnTo>
                    <a:pt x="4418" y="7999"/>
                  </a:lnTo>
                  <a:lnTo>
                    <a:pt x="4836" y="7952"/>
                  </a:lnTo>
                  <a:lnTo>
                    <a:pt x="5208" y="7859"/>
                  </a:lnTo>
                  <a:lnTo>
                    <a:pt x="5580" y="7720"/>
                  </a:lnTo>
                  <a:lnTo>
                    <a:pt x="5952" y="7534"/>
                  </a:lnTo>
                  <a:lnTo>
                    <a:pt x="6278" y="7348"/>
                  </a:lnTo>
                  <a:lnTo>
                    <a:pt x="6557" y="7115"/>
                  </a:lnTo>
                  <a:lnTo>
                    <a:pt x="6836" y="6836"/>
                  </a:lnTo>
                  <a:lnTo>
                    <a:pt x="7115" y="6557"/>
                  </a:lnTo>
                  <a:lnTo>
                    <a:pt x="7347" y="6278"/>
                  </a:lnTo>
                  <a:lnTo>
                    <a:pt x="7533" y="5953"/>
                  </a:lnTo>
                  <a:lnTo>
                    <a:pt x="7719" y="5581"/>
                  </a:lnTo>
                  <a:lnTo>
                    <a:pt x="7859" y="5209"/>
                  </a:lnTo>
                  <a:lnTo>
                    <a:pt x="7952" y="4837"/>
                  </a:lnTo>
                  <a:lnTo>
                    <a:pt x="7998" y="4418"/>
                  </a:lnTo>
                  <a:lnTo>
                    <a:pt x="8045" y="4000"/>
                  </a:lnTo>
                  <a:lnTo>
                    <a:pt x="7998" y="3628"/>
                  </a:lnTo>
                  <a:lnTo>
                    <a:pt x="7952" y="3209"/>
                  </a:lnTo>
                  <a:lnTo>
                    <a:pt x="7859" y="2837"/>
                  </a:lnTo>
                  <a:lnTo>
                    <a:pt x="7719" y="2465"/>
                  </a:lnTo>
                  <a:lnTo>
                    <a:pt x="7533" y="2093"/>
                  </a:lnTo>
                  <a:lnTo>
                    <a:pt x="7347" y="1768"/>
                  </a:lnTo>
                  <a:lnTo>
                    <a:pt x="7115" y="1442"/>
                  </a:lnTo>
                  <a:lnTo>
                    <a:pt x="6836" y="1163"/>
                  </a:lnTo>
                  <a:lnTo>
                    <a:pt x="6557" y="931"/>
                  </a:lnTo>
                  <a:lnTo>
                    <a:pt x="6278" y="698"/>
                  </a:lnTo>
                  <a:lnTo>
                    <a:pt x="5952" y="466"/>
                  </a:lnTo>
                  <a:lnTo>
                    <a:pt x="5580" y="326"/>
                  </a:lnTo>
                  <a:lnTo>
                    <a:pt x="5208" y="187"/>
                  </a:lnTo>
                  <a:lnTo>
                    <a:pt x="4836" y="94"/>
                  </a:lnTo>
                  <a:lnTo>
                    <a:pt x="44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47"/>
            <p:cNvSpPr/>
            <p:nvPr/>
          </p:nvSpPr>
          <p:spPr>
            <a:xfrm>
              <a:off x="6213525" y="1962325"/>
              <a:ext cx="201125" cy="201150"/>
            </a:xfrm>
            <a:custGeom>
              <a:avLst/>
              <a:gdLst/>
              <a:ahLst/>
              <a:cxnLst/>
              <a:rect l="l" t="t" r="r" b="b"/>
              <a:pathLst>
                <a:path w="8045" h="8046" fill="none" extrusionOk="0">
                  <a:moveTo>
                    <a:pt x="3999" y="1"/>
                  </a:moveTo>
                  <a:lnTo>
                    <a:pt x="3999" y="1"/>
                  </a:lnTo>
                  <a:lnTo>
                    <a:pt x="3627" y="1"/>
                  </a:lnTo>
                  <a:lnTo>
                    <a:pt x="3209" y="94"/>
                  </a:lnTo>
                  <a:lnTo>
                    <a:pt x="2837" y="187"/>
                  </a:lnTo>
                  <a:lnTo>
                    <a:pt x="2465" y="326"/>
                  </a:lnTo>
                  <a:lnTo>
                    <a:pt x="2093" y="466"/>
                  </a:lnTo>
                  <a:lnTo>
                    <a:pt x="1767" y="698"/>
                  </a:lnTo>
                  <a:lnTo>
                    <a:pt x="1488" y="931"/>
                  </a:lnTo>
                  <a:lnTo>
                    <a:pt x="1163" y="1163"/>
                  </a:lnTo>
                  <a:lnTo>
                    <a:pt x="930" y="1442"/>
                  </a:lnTo>
                  <a:lnTo>
                    <a:pt x="698" y="1768"/>
                  </a:lnTo>
                  <a:lnTo>
                    <a:pt x="465" y="2093"/>
                  </a:lnTo>
                  <a:lnTo>
                    <a:pt x="326" y="2465"/>
                  </a:lnTo>
                  <a:lnTo>
                    <a:pt x="186" y="2837"/>
                  </a:lnTo>
                  <a:lnTo>
                    <a:pt x="93" y="3209"/>
                  </a:lnTo>
                  <a:lnTo>
                    <a:pt x="0" y="3628"/>
                  </a:lnTo>
                  <a:lnTo>
                    <a:pt x="0" y="4000"/>
                  </a:lnTo>
                  <a:lnTo>
                    <a:pt x="0" y="4000"/>
                  </a:lnTo>
                  <a:lnTo>
                    <a:pt x="0" y="4418"/>
                  </a:lnTo>
                  <a:lnTo>
                    <a:pt x="93" y="4837"/>
                  </a:lnTo>
                  <a:lnTo>
                    <a:pt x="186" y="5209"/>
                  </a:lnTo>
                  <a:lnTo>
                    <a:pt x="326" y="5581"/>
                  </a:lnTo>
                  <a:lnTo>
                    <a:pt x="465" y="5953"/>
                  </a:lnTo>
                  <a:lnTo>
                    <a:pt x="698" y="6278"/>
                  </a:lnTo>
                  <a:lnTo>
                    <a:pt x="930" y="6557"/>
                  </a:lnTo>
                  <a:lnTo>
                    <a:pt x="1163" y="6836"/>
                  </a:lnTo>
                  <a:lnTo>
                    <a:pt x="1488" y="7115"/>
                  </a:lnTo>
                  <a:lnTo>
                    <a:pt x="1767" y="7348"/>
                  </a:lnTo>
                  <a:lnTo>
                    <a:pt x="2093" y="7534"/>
                  </a:lnTo>
                  <a:lnTo>
                    <a:pt x="2465" y="7720"/>
                  </a:lnTo>
                  <a:lnTo>
                    <a:pt x="2837" y="7859"/>
                  </a:lnTo>
                  <a:lnTo>
                    <a:pt x="3209" y="7952"/>
                  </a:lnTo>
                  <a:lnTo>
                    <a:pt x="3627" y="7999"/>
                  </a:lnTo>
                  <a:lnTo>
                    <a:pt x="3999" y="8045"/>
                  </a:lnTo>
                  <a:lnTo>
                    <a:pt x="3999" y="8045"/>
                  </a:lnTo>
                  <a:lnTo>
                    <a:pt x="4418" y="7999"/>
                  </a:lnTo>
                  <a:lnTo>
                    <a:pt x="4836" y="7952"/>
                  </a:lnTo>
                  <a:lnTo>
                    <a:pt x="5208" y="7859"/>
                  </a:lnTo>
                  <a:lnTo>
                    <a:pt x="5580" y="7720"/>
                  </a:lnTo>
                  <a:lnTo>
                    <a:pt x="5952" y="7534"/>
                  </a:lnTo>
                  <a:lnTo>
                    <a:pt x="6278" y="7348"/>
                  </a:lnTo>
                  <a:lnTo>
                    <a:pt x="6557" y="7115"/>
                  </a:lnTo>
                  <a:lnTo>
                    <a:pt x="6836" y="6836"/>
                  </a:lnTo>
                  <a:lnTo>
                    <a:pt x="7115" y="6557"/>
                  </a:lnTo>
                  <a:lnTo>
                    <a:pt x="7347" y="6278"/>
                  </a:lnTo>
                  <a:lnTo>
                    <a:pt x="7533" y="5953"/>
                  </a:lnTo>
                  <a:lnTo>
                    <a:pt x="7719" y="5581"/>
                  </a:lnTo>
                  <a:lnTo>
                    <a:pt x="7859" y="5209"/>
                  </a:lnTo>
                  <a:lnTo>
                    <a:pt x="7952" y="4837"/>
                  </a:lnTo>
                  <a:lnTo>
                    <a:pt x="7998" y="4418"/>
                  </a:lnTo>
                  <a:lnTo>
                    <a:pt x="8045" y="4000"/>
                  </a:lnTo>
                  <a:lnTo>
                    <a:pt x="8045" y="4000"/>
                  </a:lnTo>
                  <a:lnTo>
                    <a:pt x="7998" y="3628"/>
                  </a:lnTo>
                  <a:lnTo>
                    <a:pt x="7952" y="3209"/>
                  </a:lnTo>
                  <a:lnTo>
                    <a:pt x="7859" y="2837"/>
                  </a:lnTo>
                  <a:lnTo>
                    <a:pt x="7719" y="2465"/>
                  </a:lnTo>
                  <a:lnTo>
                    <a:pt x="7533" y="2093"/>
                  </a:lnTo>
                  <a:lnTo>
                    <a:pt x="7347" y="1768"/>
                  </a:lnTo>
                  <a:lnTo>
                    <a:pt x="7115" y="1442"/>
                  </a:lnTo>
                  <a:lnTo>
                    <a:pt x="6836" y="1163"/>
                  </a:lnTo>
                  <a:lnTo>
                    <a:pt x="6557" y="931"/>
                  </a:lnTo>
                  <a:lnTo>
                    <a:pt x="6278" y="698"/>
                  </a:lnTo>
                  <a:lnTo>
                    <a:pt x="5952" y="466"/>
                  </a:lnTo>
                  <a:lnTo>
                    <a:pt x="5580" y="326"/>
                  </a:lnTo>
                  <a:lnTo>
                    <a:pt x="5208" y="187"/>
                  </a:lnTo>
                  <a:lnTo>
                    <a:pt x="4836" y="94"/>
                  </a:lnTo>
                  <a:lnTo>
                    <a:pt x="4418" y="1"/>
                  </a:lnTo>
                  <a:lnTo>
                    <a:pt x="3999" y="1"/>
                  </a:lnTo>
                  <a:lnTo>
                    <a:pt x="3999" y="1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47"/>
            <p:cNvSpPr/>
            <p:nvPr/>
          </p:nvSpPr>
          <p:spPr>
            <a:xfrm>
              <a:off x="6327450" y="2026275"/>
              <a:ext cx="24425" cy="24425"/>
            </a:xfrm>
            <a:custGeom>
              <a:avLst/>
              <a:gdLst/>
              <a:ahLst/>
              <a:cxnLst/>
              <a:rect l="l" t="t" r="r" b="b"/>
              <a:pathLst>
                <a:path w="977" h="977" fill="none" extrusionOk="0">
                  <a:moveTo>
                    <a:pt x="465" y="0"/>
                  </a:moveTo>
                  <a:lnTo>
                    <a:pt x="465" y="0"/>
                  </a:lnTo>
                  <a:lnTo>
                    <a:pt x="698" y="47"/>
                  </a:lnTo>
                  <a:lnTo>
                    <a:pt x="837" y="140"/>
                  </a:lnTo>
                  <a:lnTo>
                    <a:pt x="930" y="279"/>
                  </a:lnTo>
                  <a:lnTo>
                    <a:pt x="977" y="465"/>
                  </a:lnTo>
                  <a:lnTo>
                    <a:pt x="977" y="465"/>
                  </a:lnTo>
                  <a:lnTo>
                    <a:pt x="930" y="698"/>
                  </a:lnTo>
                  <a:lnTo>
                    <a:pt x="837" y="837"/>
                  </a:lnTo>
                  <a:lnTo>
                    <a:pt x="698" y="930"/>
                  </a:lnTo>
                  <a:lnTo>
                    <a:pt x="465" y="977"/>
                  </a:lnTo>
                  <a:lnTo>
                    <a:pt x="465" y="977"/>
                  </a:lnTo>
                  <a:lnTo>
                    <a:pt x="279" y="930"/>
                  </a:lnTo>
                  <a:lnTo>
                    <a:pt x="140" y="837"/>
                  </a:lnTo>
                  <a:lnTo>
                    <a:pt x="47" y="698"/>
                  </a:lnTo>
                  <a:lnTo>
                    <a:pt x="0" y="465"/>
                  </a:lnTo>
                  <a:lnTo>
                    <a:pt x="0" y="465"/>
                  </a:lnTo>
                  <a:lnTo>
                    <a:pt x="47" y="279"/>
                  </a:lnTo>
                  <a:lnTo>
                    <a:pt x="140" y="140"/>
                  </a:lnTo>
                  <a:lnTo>
                    <a:pt x="279" y="47"/>
                  </a:lnTo>
                  <a:lnTo>
                    <a:pt x="465" y="0"/>
                  </a:lnTo>
                  <a:lnTo>
                    <a:pt x="465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47"/>
            <p:cNvSpPr/>
            <p:nvPr/>
          </p:nvSpPr>
          <p:spPr>
            <a:xfrm>
              <a:off x="6276300" y="2026275"/>
              <a:ext cx="24425" cy="24425"/>
            </a:xfrm>
            <a:custGeom>
              <a:avLst/>
              <a:gdLst/>
              <a:ahLst/>
              <a:cxnLst/>
              <a:rect l="l" t="t" r="r" b="b"/>
              <a:pathLst>
                <a:path w="977" h="977" fill="none" extrusionOk="0">
                  <a:moveTo>
                    <a:pt x="465" y="0"/>
                  </a:moveTo>
                  <a:lnTo>
                    <a:pt x="465" y="0"/>
                  </a:lnTo>
                  <a:lnTo>
                    <a:pt x="698" y="47"/>
                  </a:lnTo>
                  <a:lnTo>
                    <a:pt x="837" y="140"/>
                  </a:lnTo>
                  <a:lnTo>
                    <a:pt x="930" y="279"/>
                  </a:lnTo>
                  <a:lnTo>
                    <a:pt x="977" y="465"/>
                  </a:lnTo>
                  <a:lnTo>
                    <a:pt x="977" y="465"/>
                  </a:lnTo>
                  <a:lnTo>
                    <a:pt x="930" y="698"/>
                  </a:lnTo>
                  <a:lnTo>
                    <a:pt x="837" y="837"/>
                  </a:lnTo>
                  <a:lnTo>
                    <a:pt x="698" y="930"/>
                  </a:lnTo>
                  <a:lnTo>
                    <a:pt x="465" y="977"/>
                  </a:lnTo>
                  <a:lnTo>
                    <a:pt x="465" y="977"/>
                  </a:lnTo>
                  <a:lnTo>
                    <a:pt x="279" y="930"/>
                  </a:lnTo>
                  <a:lnTo>
                    <a:pt x="140" y="837"/>
                  </a:lnTo>
                  <a:lnTo>
                    <a:pt x="47" y="698"/>
                  </a:lnTo>
                  <a:lnTo>
                    <a:pt x="0" y="465"/>
                  </a:lnTo>
                  <a:lnTo>
                    <a:pt x="0" y="465"/>
                  </a:lnTo>
                  <a:lnTo>
                    <a:pt x="47" y="279"/>
                  </a:lnTo>
                  <a:lnTo>
                    <a:pt x="140" y="140"/>
                  </a:lnTo>
                  <a:lnTo>
                    <a:pt x="279" y="47"/>
                  </a:lnTo>
                  <a:lnTo>
                    <a:pt x="465" y="0"/>
                  </a:lnTo>
                  <a:lnTo>
                    <a:pt x="465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47"/>
            <p:cNvSpPr/>
            <p:nvPr/>
          </p:nvSpPr>
          <p:spPr>
            <a:xfrm>
              <a:off x="6273975" y="2072775"/>
              <a:ext cx="79075" cy="39550"/>
            </a:xfrm>
            <a:custGeom>
              <a:avLst/>
              <a:gdLst/>
              <a:ahLst/>
              <a:cxnLst/>
              <a:rect l="l" t="t" r="r" b="b"/>
              <a:pathLst>
                <a:path w="3163" h="1582" fill="none" extrusionOk="0">
                  <a:moveTo>
                    <a:pt x="3116" y="791"/>
                  </a:moveTo>
                  <a:lnTo>
                    <a:pt x="3116" y="791"/>
                  </a:lnTo>
                  <a:lnTo>
                    <a:pt x="2790" y="1116"/>
                  </a:lnTo>
                  <a:lnTo>
                    <a:pt x="2465" y="1395"/>
                  </a:lnTo>
                  <a:lnTo>
                    <a:pt x="2046" y="1535"/>
                  </a:lnTo>
                  <a:lnTo>
                    <a:pt x="1581" y="1581"/>
                  </a:lnTo>
                  <a:lnTo>
                    <a:pt x="1581" y="1581"/>
                  </a:lnTo>
                  <a:lnTo>
                    <a:pt x="1395" y="1581"/>
                  </a:lnTo>
                  <a:lnTo>
                    <a:pt x="1163" y="1535"/>
                  </a:lnTo>
                  <a:lnTo>
                    <a:pt x="744" y="1349"/>
                  </a:lnTo>
                  <a:lnTo>
                    <a:pt x="372" y="1116"/>
                  </a:lnTo>
                  <a:lnTo>
                    <a:pt x="233" y="977"/>
                  </a:lnTo>
                  <a:lnTo>
                    <a:pt x="93" y="791"/>
                  </a:lnTo>
                  <a:lnTo>
                    <a:pt x="93" y="791"/>
                  </a:lnTo>
                  <a:lnTo>
                    <a:pt x="0" y="605"/>
                  </a:lnTo>
                  <a:lnTo>
                    <a:pt x="0" y="419"/>
                  </a:lnTo>
                  <a:lnTo>
                    <a:pt x="93" y="233"/>
                  </a:lnTo>
                  <a:lnTo>
                    <a:pt x="233" y="93"/>
                  </a:lnTo>
                  <a:lnTo>
                    <a:pt x="233" y="93"/>
                  </a:lnTo>
                  <a:lnTo>
                    <a:pt x="419" y="0"/>
                  </a:lnTo>
                  <a:lnTo>
                    <a:pt x="605" y="0"/>
                  </a:lnTo>
                  <a:lnTo>
                    <a:pt x="791" y="93"/>
                  </a:lnTo>
                  <a:lnTo>
                    <a:pt x="930" y="233"/>
                  </a:lnTo>
                  <a:lnTo>
                    <a:pt x="930" y="233"/>
                  </a:lnTo>
                  <a:lnTo>
                    <a:pt x="1070" y="372"/>
                  </a:lnTo>
                  <a:lnTo>
                    <a:pt x="1209" y="512"/>
                  </a:lnTo>
                  <a:lnTo>
                    <a:pt x="1395" y="558"/>
                  </a:lnTo>
                  <a:lnTo>
                    <a:pt x="1581" y="605"/>
                  </a:lnTo>
                  <a:lnTo>
                    <a:pt x="1581" y="605"/>
                  </a:lnTo>
                  <a:lnTo>
                    <a:pt x="1814" y="558"/>
                  </a:lnTo>
                  <a:lnTo>
                    <a:pt x="2000" y="512"/>
                  </a:lnTo>
                  <a:lnTo>
                    <a:pt x="2139" y="372"/>
                  </a:lnTo>
                  <a:lnTo>
                    <a:pt x="2279" y="233"/>
                  </a:lnTo>
                  <a:lnTo>
                    <a:pt x="2279" y="233"/>
                  </a:lnTo>
                  <a:lnTo>
                    <a:pt x="2418" y="93"/>
                  </a:lnTo>
                  <a:lnTo>
                    <a:pt x="2604" y="47"/>
                  </a:lnTo>
                  <a:lnTo>
                    <a:pt x="2790" y="47"/>
                  </a:lnTo>
                  <a:lnTo>
                    <a:pt x="2976" y="93"/>
                  </a:lnTo>
                  <a:lnTo>
                    <a:pt x="2976" y="93"/>
                  </a:lnTo>
                  <a:lnTo>
                    <a:pt x="3116" y="233"/>
                  </a:lnTo>
                  <a:lnTo>
                    <a:pt x="3162" y="419"/>
                  </a:lnTo>
                  <a:lnTo>
                    <a:pt x="3162" y="605"/>
                  </a:lnTo>
                  <a:lnTo>
                    <a:pt x="3116" y="791"/>
                  </a:lnTo>
                  <a:lnTo>
                    <a:pt x="3116" y="791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47"/>
            <p:cNvSpPr/>
            <p:nvPr/>
          </p:nvSpPr>
          <p:spPr>
            <a:xfrm>
              <a:off x="6351850" y="2092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47"/>
            <p:cNvSpPr/>
            <p:nvPr/>
          </p:nvSpPr>
          <p:spPr>
            <a:xfrm>
              <a:off x="6213525" y="2184375"/>
              <a:ext cx="201125" cy="201150"/>
            </a:xfrm>
            <a:custGeom>
              <a:avLst/>
              <a:gdLst/>
              <a:ahLst/>
              <a:cxnLst/>
              <a:rect l="l" t="t" r="r" b="b"/>
              <a:pathLst>
                <a:path w="8045" h="8046" extrusionOk="0">
                  <a:moveTo>
                    <a:pt x="2976" y="2558"/>
                  </a:moveTo>
                  <a:lnTo>
                    <a:pt x="3209" y="2604"/>
                  </a:lnTo>
                  <a:lnTo>
                    <a:pt x="3348" y="2697"/>
                  </a:lnTo>
                  <a:lnTo>
                    <a:pt x="3441" y="2883"/>
                  </a:lnTo>
                  <a:lnTo>
                    <a:pt x="3488" y="3069"/>
                  </a:lnTo>
                  <a:lnTo>
                    <a:pt x="3441" y="3255"/>
                  </a:lnTo>
                  <a:lnTo>
                    <a:pt x="3348" y="3395"/>
                  </a:lnTo>
                  <a:lnTo>
                    <a:pt x="3209" y="3488"/>
                  </a:lnTo>
                  <a:lnTo>
                    <a:pt x="2976" y="3534"/>
                  </a:lnTo>
                  <a:lnTo>
                    <a:pt x="2790" y="3488"/>
                  </a:lnTo>
                  <a:lnTo>
                    <a:pt x="2651" y="3395"/>
                  </a:lnTo>
                  <a:lnTo>
                    <a:pt x="2558" y="3255"/>
                  </a:lnTo>
                  <a:lnTo>
                    <a:pt x="2511" y="3069"/>
                  </a:lnTo>
                  <a:lnTo>
                    <a:pt x="2558" y="2883"/>
                  </a:lnTo>
                  <a:lnTo>
                    <a:pt x="2651" y="2697"/>
                  </a:lnTo>
                  <a:lnTo>
                    <a:pt x="2790" y="2604"/>
                  </a:lnTo>
                  <a:lnTo>
                    <a:pt x="2976" y="2558"/>
                  </a:lnTo>
                  <a:close/>
                  <a:moveTo>
                    <a:pt x="5022" y="2558"/>
                  </a:moveTo>
                  <a:lnTo>
                    <a:pt x="5255" y="2604"/>
                  </a:lnTo>
                  <a:lnTo>
                    <a:pt x="5394" y="2697"/>
                  </a:lnTo>
                  <a:lnTo>
                    <a:pt x="5487" y="2883"/>
                  </a:lnTo>
                  <a:lnTo>
                    <a:pt x="5534" y="3069"/>
                  </a:lnTo>
                  <a:lnTo>
                    <a:pt x="5487" y="3255"/>
                  </a:lnTo>
                  <a:lnTo>
                    <a:pt x="5394" y="3395"/>
                  </a:lnTo>
                  <a:lnTo>
                    <a:pt x="5255" y="3488"/>
                  </a:lnTo>
                  <a:lnTo>
                    <a:pt x="5022" y="3534"/>
                  </a:lnTo>
                  <a:lnTo>
                    <a:pt x="4836" y="3488"/>
                  </a:lnTo>
                  <a:lnTo>
                    <a:pt x="4697" y="3395"/>
                  </a:lnTo>
                  <a:lnTo>
                    <a:pt x="4604" y="3255"/>
                  </a:lnTo>
                  <a:lnTo>
                    <a:pt x="4557" y="3069"/>
                  </a:lnTo>
                  <a:lnTo>
                    <a:pt x="4604" y="2883"/>
                  </a:lnTo>
                  <a:lnTo>
                    <a:pt x="4697" y="2697"/>
                  </a:lnTo>
                  <a:lnTo>
                    <a:pt x="4836" y="2604"/>
                  </a:lnTo>
                  <a:lnTo>
                    <a:pt x="5022" y="2558"/>
                  </a:lnTo>
                  <a:close/>
                  <a:moveTo>
                    <a:pt x="3999" y="4418"/>
                  </a:moveTo>
                  <a:lnTo>
                    <a:pt x="4464" y="4511"/>
                  </a:lnTo>
                  <a:lnTo>
                    <a:pt x="4883" y="4650"/>
                  </a:lnTo>
                  <a:lnTo>
                    <a:pt x="5208" y="4883"/>
                  </a:lnTo>
                  <a:lnTo>
                    <a:pt x="5534" y="5208"/>
                  </a:lnTo>
                  <a:lnTo>
                    <a:pt x="5580" y="5394"/>
                  </a:lnTo>
                  <a:lnTo>
                    <a:pt x="5580" y="5581"/>
                  </a:lnTo>
                  <a:lnTo>
                    <a:pt x="5534" y="5767"/>
                  </a:lnTo>
                  <a:lnTo>
                    <a:pt x="5394" y="5906"/>
                  </a:lnTo>
                  <a:lnTo>
                    <a:pt x="5208" y="5999"/>
                  </a:lnTo>
                  <a:lnTo>
                    <a:pt x="5022" y="5999"/>
                  </a:lnTo>
                  <a:lnTo>
                    <a:pt x="4836" y="5906"/>
                  </a:lnTo>
                  <a:lnTo>
                    <a:pt x="4697" y="5767"/>
                  </a:lnTo>
                  <a:lnTo>
                    <a:pt x="4557" y="5627"/>
                  </a:lnTo>
                  <a:lnTo>
                    <a:pt x="4418" y="5534"/>
                  </a:lnTo>
                  <a:lnTo>
                    <a:pt x="4232" y="5441"/>
                  </a:lnTo>
                  <a:lnTo>
                    <a:pt x="3813" y="5441"/>
                  </a:lnTo>
                  <a:lnTo>
                    <a:pt x="3627" y="5534"/>
                  </a:lnTo>
                  <a:lnTo>
                    <a:pt x="3488" y="5627"/>
                  </a:lnTo>
                  <a:lnTo>
                    <a:pt x="3348" y="5813"/>
                  </a:lnTo>
                  <a:lnTo>
                    <a:pt x="3255" y="5906"/>
                  </a:lnTo>
                  <a:lnTo>
                    <a:pt x="3162" y="5953"/>
                  </a:lnTo>
                  <a:lnTo>
                    <a:pt x="3023" y="5999"/>
                  </a:lnTo>
                  <a:lnTo>
                    <a:pt x="2790" y="5999"/>
                  </a:lnTo>
                  <a:lnTo>
                    <a:pt x="2651" y="5906"/>
                  </a:lnTo>
                  <a:lnTo>
                    <a:pt x="2511" y="5767"/>
                  </a:lnTo>
                  <a:lnTo>
                    <a:pt x="2418" y="5627"/>
                  </a:lnTo>
                  <a:lnTo>
                    <a:pt x="2418" y="5441"/>
                  </a:lnTo>
                  <a:lnTo>
                    <a:pt x="2511" y="5255"/>
                  </a:lnTo>
                  <a:lnTo>
                    <a:pt x="2651" y="5069"/>
                  </a:lnTo>
                  <a:lnTo>
                    <a:pt x="2790" y="4883"/>
                  </a:lnTo>
                  <a:lnTo>
                    <a:pt x="3162" y="4650"/>
                  </a:lnTo>
                  <a:lnTo>
                    <a:pt x="3581" y="4511"/>
                  </a:lnTo>
                  <a:lnTo>
                    <a:pt x="3813" y="4464"/>
                  </a:lnTo>
                  <a:lnTo>
                    <a:pt x="3999" y="4418"/>
                  </a:lnTo>
                  <a:close/>
                  <a:moveTo>
                    <a:pt x="3999" y="0"/>
                  </a:moveTo>
                  <a:lnTo>
                    <a:pt x="3627" y="47"/>
                  </a:lnTo>
                  <a:lnTo>
                    <a:pt x="3209" y="93"/>
                  </a:lnTo>
                  <a:lnTo>
                    <a:pt x="2837" y="186"/>
                  </a:lnTo>
                  <a:lnTo>
                    <a:pt x="2465" y="326"/>
                  </a:lnTo>
                  <a:lnTo>
                    <a:pt x="2093" y="512"/>
                  </a:lnTo>
                  <a:lnTo>
                    <a:pt x="1767" y="698"/>
                  </a:lnTo>
                  <a:lnTo>
                    <a:pt x="1488" y="930"/>
                  </a:lnTo>
                  <a:lnTo>
                    <a:pt x="1163" y="1209"/>
                  </a:lnTo>
                  <a:lnTo>
                    <a:pt x="930" y="1488"/>
                  </a:lnTo>
                  <a:lnTo>
                    <a:pt x="698" y="1767"/>
                  </a:lnTo>
                  <a:lnTo>
                    <a:pt x="465" y="2093"/>
                  </a:lnTo>
                  <a:lnTo>
                    <a:pt x="326" y="2465"/>
                  </a:lnTo>
                  <a:lnTo>
                    <a:pt x="186" y="2837"/>
                  </a:lnTo>
                  <a:lnTo>
                    <a:pt x="93" y="3209"/>
                  </a:lnTo>
                  <a:lnTo>
                    <a:pt x="0" y="3627"/>
                  </a:lnTo>
                  <a:lnTo>
                    <a:pt x="0" y="4046"/>
                  </a:lnTo>
                  <a:lnTo>
                    <a:pt x="0" y="4418"/>
                  </a:lnTo>
                  <a:lnTo>
                    <a:pt x="93" y="4836"/>
                  </a:lnTo>
                  <a:lnTo>
                    <a:pt x="186" y="5208"/>
                  </a:lnTo>
                  <a:lnTo>
                    <a:pt x="326" y="5581"/>
                  </a:lnTo>
                  <a:lnTo>
                    <a:pt x="465" y="5953"/>
                  </a:lnTo>
                  <a:lnTo>
                    <a:pt x="698" y="6278"/>
                  </a:lnTo>
                  <a:lnTo>
                    <a:pt x="930" y="6604"/>
                  </a:lnTo>
                  <a:lnTo>
                    <a:pt x="1163" y="6883"/>
                  </a:lnTo>
                  <a:lnTo>
                    <a:pt x="1488" y="7115"/>
                  </a:lnTo>
                  <a:lnTo>
                    <a:pt x="1767" y="7348"/>
                  </a:lnTo>
                  <a:lnTo>
                    <a:pt x="2093" y="7580"/>
                  </a:lnTo>
                  <a:lnTo>
                    <a:pt x="2465" y="7720"/>
                  </a:lnTo>
                  <a:lnTo>
                    <a:pt x="2837" y="7859"/>
                  </a:lnTo>
                  <a:lnTo>
                    <a:pt x="3209" y="7952"/>
                  </a:lnTo>
                  <a:lnTo>
                    <a:pt x="3627" y="8045"/>
                  </a:lnTo>
                  <a:lnTo>
                    <a:pt x="4418" y="8045"/>
                  </a:lnTo>
                  <a:lnTo>
                    <a:pt x="4836" y="7952"/>
                  </a:lnTo>
                  <a:lnTo>
                    <a:pt x="5208" y="7859"/>
                  </a:lnTo>
                  <a:lnTo>
                    <a:pt x="5580" y="7720"/>
                  </a:lnTo>
                  <a:lnTo>
                    <a:pt x="5952" y="7580"/>
                  </a:lnTo>
                  <a:lnTo>
                    <a:pt x="6278" y="7348"/>
                  </a:lnTo>
                  <a:lnTo>
                    <a:pt x="6557" y="7115"/>
                  </a:lnTo>
                  <a:lnTo>
                    <a:pt x="6836" y="6883"/>
                  </a:lnTo>
                  <a:lnTo>
                    <a:pt x="7115" y="6604"/>
                  </a:lnTo>
                  <a:lnTo>
                    <a:pt x="7347" y="6278"/>
                  </a:lnTo>
                  <a:lnTo>
                    <a:pt x="7533" y="5953"/>
                  </a:lnTo>
                  <a:lnTo>
                    <a:pt x="7719" y="5581"/>
                  </a:lnTo>
                  <a:lnTo>
                    <a:pt x="7859" y="5208"/>
                  </a:lnTo>
                  <a:lnTo>
                    <a:pt x="7952" y="4836"/>
                  </a:lnTo>
                  <a:lnTo>
                    <a:pt x="7998" y="4418"/>
                  </a:lnTo>
                  <a:lnTo>
                    <a:pt x="8045" y="4046"/>
                  </a:lnTo>
                  <a:lnTo>
                    <a:pt x="7998" y="3627"/>
                  </a:lnTo>
                  <a:lnTo>
                    <a:pt x="7952" y="3209"/>
                  </a:lnTo>
                  <a:lnTo>
                    <a:pt x="7859" y="2837"/>
                  </a:lnTo>
                  <a:lnTo>
                    <a:pt x="7719" y="2465"/>
                  </a:lnTo>
                  <a:lnTo>
                    <a:pt x="7533" y="2093"/>
                  </a:lnTo>
                  <a:lnTo>
                    <a:pt x="7347" y="1767"/>
                  </a:lnTo>
                  <a:lnTo>
                    <a:pt x="7115" y="1488"/>
                  </a:lnTo>
                  <a:lnTo>
                    <a:pt x="6836" y="1209"/>
                  </a:lnTo>
                  <a:lnTo>
                    <a:pt x="6557" y="930"/>
                  </a:lnTo>
                  <a:lnTo>
                    <a:pt x="6278" y="698"/>
                  </a:lnTo>
                  <a:lnTo>
                    <a:pt x="5952" y="512"/>
                  </a:lnTo>
                  <a:lnTo>
                    <a:pt x="5580" y="326"/>
                  </a:lnTo>
                  <a:lnTo>
                    <a:pt x="5208" y="186"/>
                  </a:lnTo>
                  <a:lnTo>
                    <a:pt x="4836" y="93"/>
                  </a:lnTo>
                  <a:lnTo>
                    <a:pt x="4418" y="47"/>
                  </a:lnTo>
                  <a:lnTo>
                    <a:pt x="39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47"/>
            <p:cNvSpPr/>
            <p:nvPr/>
          </p:nvSpPr>
          <p:spPr>
            <a:xfrm>
              <a:off x="6213525" y="2184375"/>
              <a:ext cx="201125" cy="201150"/>
            </a:xfrm>
            <a:custGeom>
              <a:avLst/>
              <a:gdLst/>
              <a:ahLst/>
              <a:cxnLst/>
              <a:rect l="l" t="t" r="r" b="b"/>
              <a:pathLst>
                <a:path w="8045" h="8046" fill="none" extrusionOk="0">
                  <a:moveTo>
                    <a:pt x="3999" y="0"/>
                  </a:moveTo>
                  <a:lnTo>
                    <a:pt x="3999" y="0"/>
                  </a:lnTo>
                  <a:lnTo>
                    <a:pt x="3627" y="47"/>
                  </a:lnTo>
                  <a:lnTo>
                    <a:pt x="3209" y="93"/>
                  </a:lnTo>
                  <a:lnTo>
                    <a:pt x="2837" y="186"/>
                  </a:lnTo>
                  <a:lnTo>
                    <a:pt x="2465" y="326"/>
                  </a:lnTo>
                  <a:lnTo>
                    <a:pt x="2093" y="512"/>
                  </a:lnTo>
                  <a:lnTo>
                    <a:pt x="1767" y="698"/>
                  </a:lnTo>
                  <a:lnTo>
                    <a:pt x="1488" y="930"/>
                  </a:lnTo>
                  <a:lnTo>
                    <a:pt x="1163" y="1209"/>
                  </a:lnTo>
                  <a:lnTo>
                    <a:pt x="930" y="1488"/>
                  </a:lnTo>
                  <a:lnTo>
                    <a:pt x="698" y="1767"/>
                  </a:lnTo>
                  <a:lnTo>
                    <a:pt x="465" y="2093"/>
                  </a:lnTo>
                  <a:lnTo>
                    <a:pt x="326" y="2465"/>
                  </a:lnTo>
                  <a:lnTo>
                    <a:pt x="186" y="2837"/>
                  </a:lnTo>
                  <a:lnTo>
                    <a:pt x="93" y="3209"/>
                  </a:lnTo>
                  <a:lnTo>
                    <a:pt x="0" y="3627"/>
                  </a:lnTo>
                  <a:lnTo>
                    <a:pt x="0" y="4046"/>
                  </a:lnTo>
                  <a:lnTo>
                    <a:pt x="0" y="4046"/>
                  </a:lnTo>
                  <a:lnTo>
                    <a:pt x="0" y="4418"/>
                  </a:lnTo>
                  <a:lnTo>
                    <a:pt x="93" y="4836"/>
                  </a:lnTo>
                  <a:lnTo>
                    <a:pt x="186" y="5208"/>
                  </a:lnTo>
                  <a:lnTo>
                    <a:pt x="326" y="5581"/>
                  </a:lnTo>
                  <a:lnTo>
                    <a:pt x="465" y="5953"/>
                  </a:lnTo>
                  <a:lnTo>
                    <a:pt x="698" y="6278"/>
                  </a:lnTo>
                  <a:lnTo>
                    <a:pt x="930" y="6604"/>
                  </a:lnTo>
                  <a:lnTo>
                    <a:pt x="1163" y="6883"/>
                  </a:lnTo>
                  <a:lnTo>
                    <a:pt x="1488" y="7115"/>
                  </a:lnTo>
                  <a:lnTo>
                    <a:pt x="1767" y="7348"/>
                  </a:lnTo>
                  <a:lnTo>
                    <a:pt x="2093" y="7580"/>
                  </a:lnTo>
                  <a:lnTo>
                    <a:pt x="2465" y="7720"/>
                  </a:lnTo>
                  <a:lnTo>
                    <a:pt x="2837" y="7859"/>
                  </a:lnTo>
                  <a:lnTo>
                    <a:pt x="3209" y="7952"/>
                  </a:lnTo>
                  <a:lnTo>
                    <a:pt x="3627" y="8045"/>
                  </a:lnTo>
                  <a:lnTo>
                    <a:pt x="3999" y="8045"/>
                  </a:lnTo>
                  <a:lnTo>
                    <a:pt x="3999" y="8045"/>
                  </a:lnTo>
                  <a:lnTo>
                    <a:pt x="4418" y="8045"/>
                  </a:lnTo>
                  <a:lnTo>
                    <a:pt x="4836" y="7952"/>
                  </a:lnTo>
                  <a:lnTo>
                    <a:pt x="5208" y="7859"/>
                  </a:lnTo>
                  <a:lnTo>
                    <a:pt x="5580" y="7720"/>
                  </a:lnTo>
                  <a:lnTo>
                    <a:pt x="5952" y="7580"/>
                  </a:lnTo>
                  <a:lnTo>
                    <a:pt x="6278" y="7348"/>
                  </a:lnTo>
                  <a:lnTo>
                    <a:pt x="6557" y="7115"/>
                  </a:lnTo>
                  <a:lnTo>
                    <a:pt x="6836" y="6883"/>
                  </a:lnTo>
                  <a:lnTo>
                    <a:pt x="7115" y="6604"/>
                  </a:lnTo>
                  <a:lnTo>
                    <a:pt x="7347" y="6278"/>
                  </a:lnTo>
                  <a:lnTo>
                    <a:pt x="7533" y="5953"/>
                  </a:lnTo>
                  <a:lnTo>
                    <a:pt x="7719" y="5581"/>
                  </a:lnTo>
                  <a:lnTo>
                    <a:pt x="7859" y="5208"/>
                  </a:lnTo>
                  <a:lnTo>
                    <a:pt x="7952" y="4836"/>
                  </a:lnTo>
                  <a:lnTo>
                    <a:pt x="7998" y="4418"/>
                  </a:lnTo>
                  <a:lnTo>
                    <a:pt x="8045" y="4046"/>
                  </a:lnTo>
                  <a:lnTo>
                    <a:pt x="8045" y="4046"/>
                  </a:lnTo>
                  <a:lnTo>
                    <a:pt x="7998" y="3627"/>
                  </a:lnTo>
                  <a:lnTo>
                    <a:pt x="7952" y="3209"/>
                  </a:lnTo>
                  <a:lnTo>
                    <a:pt x="7859" y="2837"/>
                  </a:lnTo>
                  <a:lnTo>
                    <a:pt x="7719" y="2465"/>
                  </a:lnTo>
                  <a:lnTo>
                    <a:pt x="7533" y="2093"/>
                  </a:lnTo>
                  <a:lnTo>
                    <a:pt x="7347" y="1767"/>
                  </a:lnTo>
                  <a:lnTo>
                    <a:pt x="7115" y="1488"/>
                  </a:lnTo>
                  <a:lnTo>
                    <a:pt x="6836" y="1209"/>
                  </a:lnTo>
                  <a:lnTo>
                    <a:pt x="6557" y="930"/>
                  </a:lnTo>
                  <a:lnTo>
                    <a:pt x="6278" y="698"/>
                  </a:lnTo>
                  <a:lnTo>
                    <a:pt x="5952" y="512"/>
                  </a:lnTo>
                  <a:lnTo>
                    <a:pt x="5580" y="326"/>
                  </a:lnTo>
                  <a:lnTo>
                    <a:pt x="5208" y="186"/>
                  </a:lnTo>
                  <a:lnTo>
                    <a:pt x="4836" y="93"/>
                  </a:lnTo>
                  <a:lnTo>
                    <a:pt x="4418" y="47"/>
                  </a:lnTo>
                  <a:lnTo>
                    <a:pt x="3999" y="0"/>
                  </a:lnTo>
                  <a:lnTo>
                    <a:pt x="3999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47"/>
            <p:cNvSpPr/>
            <p:nvPr/>
          </p:nvSpPr>
          <p:spPr>
            <a:xfrm>
              <a:off x="6327450" y="2248300"/>
              <a:ext cx="24425" cy="24450"/>
            </a:xfrm>
            <a:custGeom>
              <a:avLst/>
              <a:gdLst/>
              <a:ahLst/>
              <a:cxnLst/>
              <a:rect l="l" t="t" r="r" b="b"/>
              <a:pathLst>
                <a:path w="977" h="978" fill="none" extrusionOk="0">
                  <a:moveTo>
                    <a:pt x="465" y="1"/>
                  </a:moveTo>
                  <a:lnTo>
                    <a:pt x="465" y="1"/>
                  </a:lnTo>
                  <a:lnTo>
                    <a:pt x="698" y="47"/>
                  </a:lnTo>
                  <a:lnTo>
                    <a:pt x="837" y="140"/>
                  </a:lnTo>
                  <a:lnTo>
                    <a:pt x="930" y="326"/>
                  </a:lnTo>
                  <a:lnTo>
                    <a:pt x="977" y="512"/>
                  </a:lnTo>
                  <a:lnTo>
                    <a:pt x="977" y="512"/>
                  </a:lnTo>
                  <a:lnTo>
                    <a:pt x="930" y="698"/>
                  </a:lnTo>
                  <a:lnTo>
                    <a:pt x="837" y="838"/>
                  </a:lnTo>
                  <a:lnTo>
                    <a:pt x="698" y="931"/>
                  </a:lnTo>
                  <a:lnTo>
                    <a:pt x="465" y="977"/>
                  </a:lnTo>
                  <a:lnTo>
                    <a:pt x="465" y="977"/>
                  </a:lnTo>
                  <a:lnTo>
                    <a:pt x="279" y="931"/>
                  </a:lnTo>
                  <a:lnTo>
                    <a:pt x="140" y="838"/>
                  </a:lnTo>
                  <a:lnTo>
                    <a:pt x="47" y="698"/>
                  </a:lnTo>
                  <a:lnTo>
                    <a:pt x="0" y="512"/>
                  </a:lnTo>
                  <a:lnTo>
                    <a:pt x="0" y="512"/>
                  </a:lnTo>
                  <a:lnTo>
                    <a:pt x="47" y="326"/>
                  </a:lnTo>
                  <a:lnTo>
                    <a:pt x="140" y="140"/>
                  </a:lnTo>
                  <a:lnTo>
                    <a:pt x="279" y="47"/>
                  </a:lnTo>
                  <a:lnTo>
                    <a:pt x="465" y="1"/>
                  </a:lnTo>
                  <a:lnTo>
                    <a:pt x="465" y="1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47"/>
            <p:cNvSpPr/>
            <p:nvPr/>
          </p:nvSpPr>
          <p:spPr>
            <a:xfrm>
              <a:off x="6276300" y="2248300"/>
              <a:ext cx="24425" cy="24450"/>
            </a:xfrm>
            <a:custGeom>
              <a:avLst/>
              <a:gdLst/>
              <a:ahLst/>
              <a:cxnLst/>
              <a:rect l="l" t="t" r="r" b="b"/>
              <a:pathLst>
                <a:path w="977" h="978" fill="none" extrusionOk="0">
                  <a:moveTo>
                    <a:pt x="465" y="1"/>
                  </a:moveTo>
                  <a:lnTo>
                    <a:pt x="465" y="1"/>
                  </a:lnTo>
                  <a:lnTo>
                    <a:pt x="698" y="47"/>
                  </a:lnTo>
                  <a:lnTo>
                    <a:pt x="837" y="140"/>
                  </a:lnTo>
                  <a:lnTo>
                    <a:pt x="930" y="326"/>
                  </a:lnTo>
                  <a:lnTo>
                    <a:pt x="977" y="512"/>
                  </a:lnTo>
                  <a:lnTo>
                    <a:pt x="977" y="512"/>
                  </a:lnTo>
                  <a:lnTo>
                    <a:pt x="930" y="698"/>
                  </a:lnTo>
                  <a:lnTo>
                    <a:pt x="837" y="838"/>
                  </a:lnTo>
                  <a:lnTo>
                    <a:pt x="698" y="931"/>
                  </a:lnTo>
                  <a:lnTo>
                    <a:pt x="465" y="977"/>
                  </a:lnTo>
                  <a:lnTo>
                    <a:pt x="465" y="977"/>
                  </a:lnTo>
                  <a:lnTo>
                    <a:pt x="279" y="931"/>
                  </a:lnTo>
                  <a:lnTo>
                    <a:pt x="140" y="838"/>
                  </a:lnTo>
                  <a:lnTo>
                    <a:pt x="47" y="698"/>
                  </a:lnTo>
                  <a:lnTo>
                    <a:pt x="0" y="512"/>
                  </a:lnTo>
                  <a:lnTo>
                    <a:pt x="0" y="512"/>
                  </a:lnTo>
                  <a:lnTo>
                    <a:pt x="47" y="326"/>
                  </a:lnTo>
                  <a:lnTo>
                    <a:pt x="140" y="140"/>
                  </a:lnTo>
                  <a:lnTo>
                    <a:pt x="279" y="47"/>
                  </a:lnTo>
                  <a:lnTo>
                    <a:pt x="465" y="1"/>
                  </a:lnTo>
                  <a:lnTo>
                    <a:pt x="465" y="1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47"/>
            <p:cNvSpPr/>
            <p:nvPr/>
          </p:nvSpPr>
          <p:spPr>
            <a:xfrm>
              <a:off x="6273975" y="2294800"/>
              <a:ext cx="79075" cy="39575"/>
            </a:xfrm>
            <a:custGeom>
              <a:avLst/>
              <a:gdLst/>
              <a:ahLst/>
              <a:cxnLst/>
              <a:rect l="l" t="t" r="r" b="b"/>
              <a:pathLst>
                <a:path w="3163" h="1583" fill="none" extrusionOk="0">
                  <a:moveTo>
                    <a:pt x="2976" y="1489"/>
                  </a:moveTo>
                  <a:lnTo>
                    <a:pt x="2976" y="1489"/>
                  </a:lnTo>
                  <a:lnTo>
                    <a:pt x="2790" y="1582"/>
                  </a:lnTo>
                  <a:lnTo>
                    <a:pt x="2604" y="1582"/>
                  </a:lnTo>
                  <a:lnTo>
                    <a:pt x="2418" y="1489"/>
                  </a:lnTo>
                  <a:lnTo>
                    <a:pt x="2279" y="1350"/>
                  </a:lnTo>
                  <a:lnTo>
                    <a:pt x="2279" y="1350"/>
                  </a:lnTo>
                  <a:lnTo>
                    <a:pt x="2139" y="1210"/>
                  </a:lnTo>
                  <a:lnTo>
                    <a:pt x="2000" y="1117"/>
                  </a:lnTo>
                  <a:lnTo>
                    <a:pt x="1814" y="1024"/>
                  </a:lnTo>
                  <a:lnTo>
                    <a:pt x="1581" y="1024"/>
                  </a:lnTo>
                  <a:lnTo>
                    <a:pt x="1581" y="1024"/>
                  </a:lnTo>
                  <a:lnTo>
                    <a:pt x="1395" y="1024"/>
                  </a:lnTo>
                  <a:lnTo>
                    <a:pt x="1209" y="1117"/>
                  </a:lnTo>
                  <a:lnTo>
                    <a:pt x="1070" y="1210"/>
                  </a:lnTo>
                  <a:lnTo>
                    <a:pt x="930" y="1396"/>
                  </a:lnTo>
                  <a:lnTo>
                    <a:pt x="930" y="1396"/>
                  </a:lnTo>
                  <a:lnTo>
                    <a:pt x="837" y="1489"/>
                  </a:lnTo>
                  <a:lnTo>
                    <a:pt x="744" y="1536"/>
                  </a:lnTo>
                  <a:lnTo>
                    <a:pt x="605" y="1582"/>
                  </a:lnTo>
                  <a:lnTo>
                    <a:pt x="512" y="1582"/>
                  </a:lnTo>
                  <a:lnTo>
                    <a:pt x="512" y="1582"/>
                  </a:lnTo>
                  <a:lnTo>
                    <a:pt x="372" y="1582"/>
                  </a:lnTo>
                  <a:lnTo>
                    <a:pt x="233" y="1489"/>
                  </a:lnTo>
                  <a:lnTo>
                    <a:pt x="233" y="1489"/>
                  </a:lnTo>
                  <a:lnTo>
                    <a:pt x="93" y="1350"/>
                  </a:lnTo>
                  <a:lnTo>
                    <a:pt x="0" y="1210"/>
                  </a:lnTo>
                  <a:lnTo>
                    <a:pt x="0" y="1024"/>
                  </a:lnTo>
                  <a:lnTo>
                    <a:pt x="93" y="838"/>
                  </a:lnTo>
                  <a:lnTo>
                    <a:pt x="93" y="838"/>
                  </a:lnTo>
                  <a:lnTo>
                    <a:pt x="233" y="652"/>
                  </a:lnTo>
                  <a:lnTo>
                    <a:pt x="372" y="466"/>
                  </a:lnTo>
                  <a:lnTo>
                    <a:pt x="744" y="233"/>
                  </a:lnTo>
                  <a:lnTo>
                    <a:pt x="1163" y="94"/>
                  </a:lnTo>
                  <a:lnTo>
                    <a:pt x="1395" y="47"/>
                  </a:lnTo>
                  <a:lnTo>
                    <a:pt x="1581" y="1"/>
                  </a:lnTo>
                  <a:lnTo>
                    <a:pt x="1581" y="1"/>
                  </a:lnTo>
                  <a:lnTo>
                    <a:pt x="2046" y="94"/>
                  </a:lnTo>
                  <a:lnTo>
                    <a:pt x="2465" y="233"/>
                  </a:lnTo>
                  <a:lnTo>
                    <a:pt x="2790" y="466"/>
                  </a:lnTo>
                  <a:lnTo>
                    <a:pt x="3116" y="791"/>
                  </a:lnTo>
                  <a:lnTo>
                    <a:pt x="3116" y="791"/>
                  </a:lnTo>
                  <a:lnTo>
                    <a:pt x="3162" y="977"/>
                  </a:lnTo>
                  <a:lnTo>
                    <a:pt x="3162" y="1164"/>
                  </a:lnTo>
                  <a:lnTo>
                    <a:pt x="3116" y="1350"/>
                  </a:lnTo>
                  <a:lnTo>
                    <a:pt x="2976" y="1489"/>
                  </a:lnTo>
                  <a:lnTo>
                    <a:pt x="2976" y="1489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47"/>
            <p:cNvSpPr/>
            <p:nvPr/>
          </p:nvSpPr>
          <p:spPr>
            <a:xfrm>
              <a:off x="6348375" y="2332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47"/>
            <p:cNvSpPr/>
            <p:nvPr/>
          </p:nvSpPr>
          <p:spPr>
            <a:xfrm>
              <a:off x="6435575" y="1962325"/>
              <a:ext cx="201125" cy="201150"/>
            </a:xfrm>
            <a:custGeom>
              <a:avLst/>
              <a:gdLst/>
              <a:ahLst/>
              <a:cxnLst/>
              <a:rect l="l" t="t" r="r" b="b"/>
              <a:pathLst>
                <a:path w="8045" h="8046" extrusionOk="0">
                  <a:moveTo>
                    <a:pt x="3023" y="2558"/>
                  </a:moveTo>
                  <a:lnTo>
                    <a:pt x="3209" y="2605"/>
                  </a:lnTo>
                  <a:lnTo>
                    <a:pt x="3348" y="2698"/>
                  </a:lnTo>
                  <a:lnTo>
                    <a:pt x="3441" y="2837"/>
                  </a:lnTo>
                  <a:lnTo>
                    <a:pt x="3488" y="3023"/>
                  </a:lnTo>
                  <a:lnTo>
                    <a:pt x="3441" y="3256"/>
                  </a:lnTo>
                  <a:lnTo>
                    <a:pt x="3348" y="3395"/>
                  </a:lnTo>
                  <a:lnTo>
                    <a:pt x="3209" y="3488"/>
                  </a:lnTo>
                  <a:lnTo>
                    <a:pt x="3023" y="3535"/>
                  </a:lnTo>
                  <a:lnTo>
                    <a:pt x="2790" y="3488"/>
                  </a:lnTo>
                  <a:lnTo>
                    <a:pt x="2651" y="3395"/>
                  </a:lnTo>
                  <a:lnTo>
                    <a:pt x="2558" y="3256"/>
                  </a:lnTo>
                  <a:lnTo>
                    <a:pt x="2511" y="3023"/>
                  </a:lnTo>
                  <a:lnTo>
                    <a:pt x="2558" y="2837"/>
                  </a:lnTo>
                  <a:lnTo>
                    <a:pt x="2651" y="2698"/>
                  </a:lnTo>
                  <a:lnTo>
                    <a:pt x="2790" y="2605"/>
                  </a:lnTo>
                  <a:lnTo>
                    <a:pt x="3023" y="2558"/>
                  </a:lnTo>
                  <a:close/>
                  <a:moveTo>
                    <a:pt x="5069" y="2558"/>
                  </a:moveTo>
                  <a:lnTo>
                    <a:pt x="5255" y="2605"/>
                  </a:lnTo>
                  <a:lnTo>
                    <a:pt x="5394" y="2698"/>
                  </a:lnTo>
                  <a:lnTo>
                    <a:pt x="5534" y="2837"/>
                  </a:lnTo>
                  <a:lnTo>
                    <a:pt x="5534" y="3023"/>
                  </a:lnTo>
                  <a:lnTo>
                    <a:pt x="5534" y="3256"/>
                  </a:lnTo>
                  <a:lnTo>
                    <a:pt x="5394" y="3395"/>
                  </a:lnTo>
                  <a:lnTo>
                    <a:pt x="5255" y="3488"/>
                  </a:lnTo>
                  <a:lnTo>
                    <a:pt x="5069" y="3535"/>
                  </a:lnTo>
                  <a:lnTo>
                    <a:pt x="4883" y="3488"/>
                  </a:lnTo>
                  <a:lnTo>
                    <a:pt x="4697" y="3395"/>
                  </a:lnTo>
                  <a:lnTo>
                    <a:pt x="4604" y="3256"/>
                  </a:lnTo>
                  <a:lnTo>
                    <a:pt x="4557" y="3023"/>
                  </a:lnTo>
                  <a:lnTo>
                    <a:pt x="4604" y="2837"/>
                  </a:lnTo>
                  <a:lnTo>
                    <a:pt x="4697" y="2698"/>
                  </a:lnTo>
                  <a:lnTo>
                    <a:pt x="4883" y="2605"/>
                  </a:lnTo>
                  <a:lnTo>
                    <a:pt x="5069" y="2558"/>
                  </a:lnTo>
                  <a:close/>
                  <a:moveTo>
                    <a:pt x="5069" y="4651"/>
                  </a:moveTo>
                  <a:lnTo>
                    <a:pt x="5255" y="4697"/>
                  </a:lnTo>
                  <a:lnTo>
                    <a:pt x="5441" y="4790"/>
                  </a:lnTo>
                  <a:lnTo>
                    <a:pt x="5534" y="4976"/>
                  </a:lnTo>
                  <a:lnTo>
                    <a:pt x="5580" y="5162"/>
                  </a:lnTo>
                  <a:lnTo>
                    <a:pt x="5534" y="5348"/>
                  </a:lnTo>
                  <a:lnTo>
                    <a:pt x="5441" y="5488"/>
                  </a:lnTo>
                  <a:lnTo>
                    <a:pt x="5255" y="5627"/>
                  </a:lnTo>
                  <a:lnTo>
                    <a:pt x="5069" y="5674"/>
                  </a:lnTo>
                  <a:lnTo>
                    <a:pt x="2976" y="5674"/>
                  </a:lnTo>
                  <a:lnTo>
                    <a:pt x="2790" y="5627"/>
                  </a:lnTo>
                  <a:lnTo>
                    <a:pt x="2651" y="5488"/>
                  </a:lnTo>
                  <a:lnTo>
                    <a:pt x="2511" y="5348"/>
                  </a:lnTo>
                  <a:lnTo>
                    <a:pt x="2511" y="5162"/>
                  </a:lnTo>
                  <a:lnTo>
                    <a:pt x="2511" y="4976"/>
                  </a:lnTo>
                  <a:lnTo>
                    <a:pt x="2651" y="4790"/>
                  </a:lnTo>
                  <a:lnTo>
                    <a:pt x="2790" y="4697"/>
                  </a:lnTo>
                  <a:lnTo>
                    <a:pt x="2976" y="4651"/>
                  </a:lnTo>
                  <a:close/>
                  <a:moveTo>
                    <a:pt x="3627" y="1"/>
                  </a:moveTo>
                  <a:lnTo>
                    <a:pt x="3209" y="94"/>
                  </a:lnTo>
                  <a:lnTo>
                    <a:pt x="2837" y="187"/>
                  </a:lnTo>
                  <a:lnTo>
                    <a:pt x="2465" y="326"/>
                  </a:lnTo>
                  <a:lnTo>
                    <a:pt x="2139" y="466"/>
                  </a:lnTo>
                  <a:lnTo>
                    <a:pt x="1767" y="698"/>
                  </a:lnTo>
                  <a:lnTo>
                    <a:pt x="1488" y="931"/>
                  </a:lnTo>
                  <a:lnTo>
                    <a:pt x="1209" y="1163"/>
                  </a:lnTo>
                  <a:lnTo>
                    <a:pt x="930" y="1442"/>
                  </a:lnTo>
                  <a:lnTo>
                    <a:pt x="698" y="1768"/>
                  </a:lnTo>
                  <a:lnTo>
                    <a:pt x="512" y="2093"/>
                  </a:lnTo>
                  <a:lnTo>
                    <a:pt x="326" y="2465"/>
                  </a:lnTo>
                  <a:lnTo>
                    <a:pt x="186" y="2837"/>
                  </a:lnTo>
                  <a:lnTo>
                    <a:pt x="93" y="3209"/>
                  </a:lnTo>
                  <a:lnTo>
                    <a:pt x="47" y="3628"/>
                  </a:lnTo>
                  <a:lnTo>
                    <a:pt x="0" y="4000"/>
                  </a:lnTo>
                  <a:lnTo>
                    <a:pt x="47" y="4418"/>
                  </a:lnTo>
                  <a:lnTo>
                    <a:pt x="93" y="4837"/>
                  </a:lnTo>
                  <a:lnTo>
                    <a:pt x="186" y="5209"/>
                  </a:lnTo>
                  <a:lnTo>
                    <a:pt x="326" y="5581"/>
                  </a:lnTo>
                  <a:lnTo>
                    <a:pt x="512" y="5953"/>
                  </a:lnTo>
                  <a:lnTo>
                    <a:pt x="698" y="6278"/>
                  </a:lnTo>
                  <a:lnTo>
                    <a:pt x="930" y="6557"/>
                  </a:lnTo>
                  <a:lnTo>
                    <a:pt x="1209" y="6836"/>
                  </a:lnTo>
                  <a:lnTo>
                    <a:pt x="1488" y="7115"/>
                  </a:lnTo>
                  <a:lnTo>
                    <a:pt x="1767" y="7348"/>
                  </a:lnTo>
                  <a:lnTo>
                    <a:pt x="2139" y="7534"/>
                  </a:lnTo>
                  <a:lnTo>
                    <a:pt x="2465" y="7720"/>
                  </a:lnTo>
                  <a:lnTo>
                    <a:pt x="2837" y="7859"/>
                  </a:lnTo>
                  <a:lnTo>
                    <a:pt x="3209" y="7952"/>
                  </a:lnTo>
                  <a:lnTo>
                    <a:pt x="3627" y="7999"/>
                  </a:lnTo>
                  <a:lnTo>
                    <a:pt x="4046" y="8045"/>
                  </a:lnTo>
                  <a:lnTo>
                    <a:pt x="4418" y="7999"/>
                  </a:lnTo>
                  <a:lnTo>
                    <a:pt x="4836" y="7952"/>
                  </a:lnTo>
                  <a:lnTo>
                    <a:pt x="5208" y="7859"/>
                  </a:lnTo>
                  <a:lnTo>
                    <a:pt x="5580" y="7720"/>
                  </a:lnTo>
                  <a:lnTo>
                    <a:pt x="5952" y="7534"/>
                  </a:lnTo>
                  <a:lnTo>
                    <a:pt x="6278" y="7348"/>
                  </a:lnTo>
                  <a:lnTo>
                    <a:pt x="6603" y="7115"/>
                  </a:lnTo>
                  <a:lnTo>
                    <a:pt x="6882" y="6836"/>
                  </a:lnTo>
                  <a:lnTo>
                    <a:pt x="7115" y="6557"/>
                  </a:lnTo>
                  <a:lnTo>
                    <a:pt x="7347" y="6278"/>
                  </a:lnTo>
                  <a:lnTo>
                    <a:pt x="7580" y="5953"/>
                  </a:lnTo>
                  <a:lnTo>
                    <a:pt x="7719" y="5581"/>
                  </a:lnTo>
                  <a:lnTo>
                    <a:pt x="7859" y="5209"/>
                  </a:lnTo>
                  <a:lnTo>
                    <a:pt x="7952" y="4837"/>
                  </a:lnTo>
                  <a:lnTo>
                    <a:pt x="8045" y="4418"/>
                  </a:lnTo>
                  <a:lnTo>
                    <a:pt x="8045" y="4000"/>
                  </a:lnTo>
                  <a:lnTo>
                    <a:pt x="8045" y="3628"/>
                  </a:lnTo>
                  <a:lnTo>
                    <a:pt x="7952" y="3209"/>
                  </a:lnTo>
                  <a:lnTo>
                    <a:pt x="7859" y="2837"/>
                  </a:lnTo>
                  <a:lnTo>
                    <a:pt x="7719" y="2465"/>
                  </a:lnTo>
                  <a:lnTo>
                    <a:pt x="7580" y="2093"/>
                  </a:lnTo>
                  <a:lnTo>
                    <a:pt x="7347" y="1768"/>
                  </a:lnTo>
                  <a:lnTo>
                    <a:pt x="7115" y="1442"/>
                  </a:lnTo>
                  <a:lnTo>
                    <a:pt x="6882" y="1163"/>
                  </a:lnTo>
                  <a:lnTo>
                    <a:pt x="6603" y="931"/>
                  </a:lnTo>
                  <a:lnTo>
                    <a:pt x="6278" y="698"/>
                  </a:lnTo>
                  <a:lnTo>
                    <a:pt x="5952" y="466"/>
                  </a:lnTo>
                  <a:lnTo>
                    <a:pt x="5580" y="326"/>
                  </a:lnTo>
                  <a:lnTo>
                    <a:pt x="5208" y="187"/>
                  </a:lnTo>
                  <a:lnTo>
                    <a:pt x="4836" y="94"/>
                  </a:lnTo>
                  <a:lnTo>
                    <a:pt x="44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47"/>
            <p:cNvSpPr/>
            <p:nvPr/>
          </p:nvSpPr>
          <p:spPr>
            <a:xfrm>
              <a:off x="6435575" y="1962325"/>
              <a:ext cx="201125" cy="201150"/>
            </a:xfrm>
            <a:custGeom>
              <a:avLst/>
              <a:gdLst/>
              <a:ahLst/>
              <a:cxnLst/>
              <a:rect l="l" t="t" r="r" b="b"/>
              <a:pathLst>
                <a:path w="8045" h="8046" fill="none" extrusionOk="0">
                  <a:moveTo>
                    <a:pt x="4046" y="8045"/>
                  </a:moveTo>
                  <a:lnTo>
                    <a:pt x="4046" y="8045"/>
                  </a:lnTo>
                  <a:lnTo>
                    <a:pt x="4418" y="7999"/>
                  </a:lnTo>
                  <a:lnTo>
                    <a:pt x="4836" y="7952"/>
                  </a:lnTo>
                  <a:lnTo>
                    <a:pt x="5208" y="7859"/>
                  </a:lnTo>
                  <a:lnTo>
                    <a:pt x="5580" y="7720"/>
                  </a:lnTo>
                  <a:lnTo>
                    <a:pt x="5952" y="7534"/>
                  </a:lnTo>
                  <a:lnTo>
                    <a:pt x="6278" y="7348"/>
                  </a:lnTo>
                  <a:lnTo>
                    <a:pt x="6603" y="7115"/>
                  </a:lnTo>
                  <a:lnTo>
                    <a:pt x="6882" y="6836"/>
                  </a:lnTo>
                  <a:lnTo>
                    <a:pt x="7115" y="6557"/>
                  </a:lnTo>
                  <a:lnTo>
                    <a:pt x="7347" y="6278"/>
                  </a:lnTo>
                  <a:lnTo>
                    <a:pt x="7580" y="5953"/>
                  </a:lnTo>
                  <a:lnTo>
                    <a:pt x="7719" y="5581"/>
                  </a:lnTo>
                  <a:lnTo>
                    <a:pt x="7859" y="5209"/>
                  </a:lnTo>
                  <a:lnTo>
                    <a:pt x="7952" y="4837"/>
                  </a:lnTo>
                  <a:lnTo>
                    <a:pt x="8045" y="4418"/>
                  </a:lnTo>
                  <a:lnTo>
                    <a:pt x="8045" y="4000"/>
                  </a:lnTo>
                  <a:lnTo>
                    <a:pt x="8045" y="4000"/>
                  </a:lnTo>
                  <a:lnTo>
                    <a:pt x="8045" y="3628"/>
                  </a:lnTo>
                  <a:lnTo>
                    <a:pt x="7952" y="3209"/>
                  </a:lnTo>
                  <a:lnTo>
                    <a:pt x="7859" y="2837"/>
                  </a:lnTo>
                  <a:lnTo>
                    <a:pt x="7719" y="2465"/>
                  </a:lnTo>
                  <a:lnTo>
                    <a:pt x="7580" y="2093"/>
                  </a:lnTo>
                  <a:lnTo>
                    <a:pt x="7347" y="1768"/>
                  </a:lnTo>
                  <a:lnTo>
                    <a:pt x="7115" y="1442"/>
                  </a:lnTo>
                  <a:lnTo>
                    <a:pt x="6882" y="1163"/>
                  </a:lnTo>
                  <a:lnTo>
                    <a:pt x="6603" y="931"/>
                  </a:lnTo>
                  <a:lnTo>
                    <a:pt x="6278" y="698"/>
                  </a:lnTo>
                  <a:lnTo>
                    <a:pt x="5952" y="466"/>
                  </a:lnTo>
                  <a:lnTo>
                    <a:pt x="5580" y="326"/>
                  </a:lnTo>
                  <a:lnTo>
                    <a:pt x="5208" y="187"/>
                  </a:lnTo>
                  <a:lnTo>
                    <a:pt x="4836" y="94"/>
                  </a:lnTo>
                  <a:lnTo>
                    <a:pt x="4418" y="1"/>
                  </a:lnTo>
                  <a:lnTo>
                    <a:pt x="4046" y="1"/>
                  </a:lnTo>
                  <a:lnTo>
                    <a:pt x="4046" y="1"/>
                  </a:lnTo>
                  <a:lnTo>
                    <a:pt x="3627" y="1"/>
                  </a:lnTo>
                  <a:lnTo>
                    <a:pt x="3209" y="94"/>
                  </a:lnTo>
                  <a:lnTo>
                    <a:pt x="2837" y="187"/>
                  </a:lnTo>
                  <a:lnTo>
                    <a:pt x="2465" y="326"/>
                  </a:lnTo>
                  <a:lnTo>
                    <a:pt x="2139" y="466"/>
                  </a:lnTo>
                  <a:lnTo>
                    <a:pt x="1767" y="698"/>
                  </a:lnTo>
                  <a:lnTo>
                    <a:pt x="1488" y="931"/>
                  </a:lnTo>
                  <a:lnTo>
                    <a:pt x="1209" y="1163"/>
                  </a:lnTo>
                  <a:lnTo>
                    <a:pt x="930" y="1442"/>
                  </a:lnTo>
                  <a:lnTo>
                    <a:pt x="698" y="1768"/>
                  </a:lnTo>
                  <a:lnTo>
                    <a:pt x="512" y="2093"/>
                  </a:lnTo>
                  <a:lnTo>
                    <a:pt x="326" y="2465"/>
                  </a:lnTo>
                  <a:lnTo>
                    <a:pt x="186" y="2837"/>
                  </a:lnTo>
                  <a:lnTo>
                    <a:pt x="93" y="3209"/>
                  </a:lnTo>
                  <a:lnTo>
                    <a:pt x="47" y="3628"/>
                  </a:lnTo>
                  <a:lnTo>
                    <a:pt x="0" y="4000"/>
                  </a:lnTo>
                  <a:lnTo>
                    <a:pt x="0" y="4000"/>
                  </a:lnTo>
                  <a:lnTo>
                    <a:pt x="47" y="4418"/>
                  </a:lnTo>
                  <a:lnTo>
                    <a:pt x="93" y="4837"/>
                  </a:lnTo>
                  <a:lnTo>
                    <a:pt x="186" y="5209"/>
                  </a:lnTo>
                  <a:lnTo>
                    <a:pt x="326" y="5581"/>
                  </a:lnTo>
                  <a:lnTo>
                    <a:pt x="512" y="5953"/>
                  </a:lnTo>
                  <a:lnTo>
                    <a:pt x="698" y="6278"/>
                  </a:lnTo>
                  <a:lnTo>
                    <a:pt x="930" y="6557"/>
                  </a:lnTo>
                  <a:lnTo>
                    <a:pt x="1209" y="6836"/>
                  </a:lnTo>
                  <a:lnTo>
                    <a:pt x="1488" y="7115"/>
                  </a:lnTo>
                  <a:lnTo>
                    <a:pt x="1767" y="7348"/>
                  </a:lnTo>
                  <a:lnTo>
                    <a:pt x="2139" y="7534"/>
                  </a:lnTo>
                  <a:lnTo>
                    <a:pt x="2465" y="7720"/>
                  </a:lnTo>
                  <a:lnTo>
                    <a:pt x="2837" y="7859"/>
                  </a:lnTo>
                  <a:lnTo>
                    <a:pt x="3209" y="7952"/>
                  </a:lnTo>
                  <a:lnTo>
                    <a:pt x="3627" y="7999"/>
                  </a:lnTo>
                  <a:lnTo>
                    <a:pt x="4046" y="8045"/>
                  </a:lnTo>
                  <a:lnTo>
                    <a:pt x="4046" y="804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47"/>
            <p:cNvSpPr/>
            <p:nvPr/>
          </p:nvSpPr>
          <p:spPr>
            <a:xfrm>
              <a:off x="6549500" y="2026275"/>
              <a:ext cx="24425" cy="24425"/>
            </a:xfrm>
            <a:custGeom>
              <a:avLst/>
              <a:gdLst/>
              <a:ahLst/>
              <a:cxnLst/>
              <a:rect l="l" t="t" r="r" b="b"/>
              <a:pathLst>
                <a:path w="977" h="977" fill="none" extrusionOk="0">
                  <a:moveTo>
                    <a:pt x="512" y="0"/>
                  </a:moveTo>
                  <a:lnTo>
                    <a:pt x="512" y="0"/>
                  </a:lnTo>
                  <a:lnTo>
                    <a:pt x="698" y="47"/>
                  </a:lnTo>
                  <a:lnTo>
                    <a:pt x="837" y="140"/>
                  </a:lnTo>
                  <a:lnTo>
                    <a:pt x="977" y="279"/>
                  </a:lnTo>
                  <a:lnTo>
                    <a:pt x="977" y="465"/>
                  </a:lnTo>
                  <a:lnTo>
                    <a:pt x="977" y="465"/>
                  </a:lnTo>
                  <a:lnTo>
                    <a:pt x="977" y="698"/>
                  </a:lnTo>
                  <a:lnTo>
                    <a:pt x="837" y="837"/>
                  </a:lnTo>
                  <a:lnTo>
                    <a:pt x="698" y="930"/>
                  </a:lnTo>
                  <a:lnTo>
                    <a:pt x="512" y="977"/>
                  </a:lnTo>
                  <a:lnTo>
                    <a:pt x="512" y="977"/>
                  </a:lnTo>
                  <a:lnTo>
                    <a:pt x="326" y="930"/>
                  </a:lnTo>
                  <a:lnTo>
                    <a:pt x="140" y="837"/>
                  </a:lnTo>
                  <a:lnTo>
                    <a:pt x="47" y="698"/>
                  </a:lnTo>
                  <a:lnTo>
                    <a:pt x="0" y="465"/>
                  </a:lnTo>
                  <a:lnTo>
                    <a:pt x="0" y="465"/>
                  </a:lnTo>
                  <a:lnTo>
                    <a:pt x="47" y="279"/>
                  </a:lnTo>
                  <a:lnTo>
                    <a:pt x="140" y="140"/>
                  </a:lnTo>
                  <a:lnTo>
                    <a:pt x="326" y="47"/>
                  </a:lnTo>
                  <a:lnTo>
                    <a:pt x="512" y="0"/>
                  </a:lnTo>
                  <a:lnTo>
                    <a:pt x="512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47"/>
            <p:cNvSpPr/>
            <p:nvPr/>
          </p:nvSpPr>
          <p:spPr>
            <a:xfrm>
              <a:off x="6498350" y="2026275"/>
              <a:ext cx="24425" cy="24425"/>
            </a:xfrm>
            <a:custGeom>
              <a:avLst/>
              <a:gdLst/>
              <a:ahLst/>
              <a:cxnLst/>
              <a:rect l="l" t="t" r="r" b="b"/>
              <a:pathLst>
                <a:path w="977" h="977" fill="none" extrusionOk="0">
                  <a:moveTo>
                    <a:pt x="512" y="0"/>
                  </a:moveTo>
                  <a:lnTo>
                    <a:pt x="512" y="0"/>
                  </a:lnTo>
                  <a:lnTo>
                    <a:pt x="698" y="47"/>
                  </a:lnTo>
                  <a:lnTo>
                    <a:pt x="837" y="140"/>
                  </a:lnTo>
                  <a:lnTo>
                    <a:pt x="930" y="279"/>
                  </a:lnTo>
                  <a:lnTo>
                    <a:pt x="977" y="465"/>
                  </a:lnTo>
                  <a:lnTo>
                    <a:pt x="977" y="465"/>
                  </a:lnTo>
                  <a:lnTo>
                    <a:pt x="930" y="698"/>
                  </a:lnTo>
                  <a:lnTo>
                    <a:pt x="837" y="837"/>
                  </a:lnTo>
                  <a:lnTo>
                    <a:pt x="698" y="930"/>
                  </a:lnTo>
                  <a:lnTo>
                    <a:pt x="512" y="977"/>
                  </a:lnTo>
                  <a:lnTo>
                    <a:pt x="512" y="977"/>
                  </a:lnTo>
                  <a:lnTo>
                    <a:pt x="279" y="930"/>
                  </a:lnTo>
                  <a:lnTo>
                    <a:pt x="140" y="837"/>
                  </a:lnTo>
                  <a:lnTo>
                    <a:pt x="47" y="698"/>
                  </a:lnTo>
                  <a:lnTo>
                    <a:pt x="0" y="465"/>
                  </a:lnTo>
                  <a:lnTo>
                    <a:pt x="0" y="465"/>
                  </a:lnTo>
                  <a:lnTo>
                    <a:pt x="47" y="279"/>
                  </a:lnTo>
                  <a:lnTo>
                    <a:pt x="140" y="140"/>
                  </a:lnTo>
                  <a:lnTo>
                    <a:pt x="279" y="47"/>
                  </a:lnTo>
                  <a:lnTo>
                    <a:pt x="512" y="0"/>
                  </a:lnTo>
                  <a:lnTo>
                    <a:pt x="512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47"/>
            <p:cNvSpPr/>
            <p:nvPr/>
          </p:nvSpPr>
          <p:spPr>
            <a:xfrm>
              <a:off x="6498350" y="2078575"/>
              <a:ext cx="76750" cy="25600"/>
            </a:xfrm>
            <a:custGeom>
              <a:avLst/>
              <a:gdLst/>
              <a:ahLst/>
              <a:cxnLst/>
              <a:rect l="l" t="t" r="r" b="b"/>
              <a:pathLst>
                <a:path w="3070" h="1024" fill="none" extrusionOk="0">
                  <a:moveTo>
                    <a:pt x="465" y="1"/>
                  </a:moveTo>
                  <a:lnTo>
                    <a:pt x="2558" y="1"/>
                  </a:lnTo>
                  <a:lnTo>
                    <a:pt x="2558" y="1"/>
                  </a:lnTo>
                  <a:lnTo>
                    <a:pt x="2744" y="47"/>
                  </a:lnTo>
                  <a:lnTo>
                    <a:pt x="2930" y="140"/>
                  </a:lnTo>
                  <a:lnTo>
                    <a:pt x="3023" y="326"/>
                  </a:lnTo>
                  <a:lnTo>
                    <a:pt x="3069" y="512"/>
                  </a:lnTo>
                  <a:lnTo>
                    <a:pt x="3069" y="512"/>
                  </a:lnTo>
                  <a:lnTo>
                    <a:pt x="3023" y="698"/>
                  </a:lnTo>
                  <a:lnTo>
                    <a:pt x="2930" y="838"/>
                  </a:lnTo>
                  <a:lnTo>
                    <a:pt x="2744" y="977"/>
                  </a:lnTo>
                  <a:lnTo>
                    <a:pt x="2558" y="1024"/>
                  </a:lnTo>
                  <a:lnTo>
                    <a:pt x="465" y="1024"/>
                  </a:lnTo>
                  <a:lnTo>
                    <a:pt x="465" y="1024"/>
                  </a:lnTo>
                  <a:lnTo>
                    <a:pt x="279" y="977"/>
                  </a:lnTo>
                  <a:lnTo>
                    <a:pt x="140" y="838"/>
                  </a:lnTo>
                  <a:lnTo>
                    <a:pt x="0" y="698"/>
                  </a:lnTo>
                  <a:lnTo>
                    <a:pt x="0" y="512"/>
                  </a:lnTo>
                  <a:lnTo>
                    <a:pt x="0" y="512"/>
                  </a:lnTo>
                  <a:lnTo>
                    <a:pt x="0" y="326"/>
                  </a:lnTo>
                  <a:lnTo>
                    <a:pt x="140" y="140"/>
                  </a:lnTo>
                  <a:lnTo>
                    <a:pt x="279" y="47"/>
                  </a:lnTo>
                  <a:lnTo>
                    <a:pt x="465" y="1"/>
                  </a:lnTo>
                  <a:lnTo>
                    <a:pt x="465" y="1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47"/>
            <p:cNvSpPr/>
            <p:nvPr/>
          </p:nvSpPr>
          <p:spPr>
            <a:xfrm>
              <a:off x="6509975" y="2078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47"/>
            <p:cNvSpPr/>
            <p:nvPr/>
          </p:nvSpPr>
          <p:spPr>
            <a:xfrm>
              <a:off x="6435575" y="2184375"/>
              <a:ext cx="201125" cy="201150"/>
            </a:xfrm>
            <a:custGeom>
              <a:avLst/>
              <a:gdLst/>
              <a:ahLst/>
              <a:cxnLst/>
              <a:rect l="l" t="t" r="r" b="b"/>
              <a:pathLst>
                <a:path w="8045" h="8046" extrusionOk="0">
                  <a:moveTo>
                    <a:pt x="2744" y="2325"/>
                  </a:moveTo>
                  <a:lnTo>
                    <a:pt x="2883" y="2418"/>
                  </a:lnTo>
                  <a:lnTo>
                    <a:pt x="3395" y="2744"/>
                  </a:lnTo>
                  <a:lnTo>
                    <a:pt x="3534" y="2883"/>
                  </a:lnTo>
                  <a:lnTo>
                    <a:pt x="3627" y="3069"/>
                  </a:lnTo>
                  <a:lnTo>
                    <a:pt x="3627" y="3255"/>
                  </a:lnTo>
                  <a:lnTo>
                    <a:pt x="3534" y="3441"/>
                  </a:lnTo>
                  <a:lnTo>
                    <a:pt x="3441" y="3534"/>
                  </a:lnTo>
                  <a:lnTo>
                    <a:pt x="3348" y="3581"/>
                  </a:lnTo>
                  <a:lnTo>
                    <a:pt x="3255" y="3627"/>
                  </a:lnTo>
                  <a:lnTo>
                    <a:pt x="2976" y="3627"/>
                  </a:lnTo>
                  <a:lnTo>
                    <a:pt x="2837" y="3581"/>
                  </a:lnTo>
                  <a:lnTo>
                    <a:pt x="2372" y="3209"/>
                  </a:lnTo>
                  <a:lnTo>
                    <a:pt x="2232" y="3069"/>
                  </a:lnTo>
                  <a:lnTo>
                    <a:pt x="2139" y="2930"/>
                  </a:lnTo>
                  <a:lnTo>
                    <a:pt x="2139" y="2744"/>
                  </a:lnTo>
                  <a:lnTo>
                    <a:pt x="2232" y="2558"/>
                  </a:lnTo>
                  <a:lnTo>
                    <a:pt x="2372" y="2418"/>
                  </a:lnTo>
                  <a:lnTo>
                    <a:pt x="2558" y="2325"/>
                  </a:lnTo>
                  <a:close/>
                  <a:moveTo>
                    <a:pt x="5534" y="2325"/>
                  </a:moveTo>
                  <a:lnTo>
                    <a:pt x="5720" y="2418"/>
                  </a:lnTo>
                  <a:lnTo>
                    <a:pt x="5859" y="2558"/>
                  </a:lnTo>
                  <a:lnTo>
                    <a:pt x="5906" y="2744"/>
                  </a:lnTo>
                  <a:lnTo>
                    <a:pt x="5906" y="2930"/>
                  </a:lnTo>
                  <a:lnTo>
                    <a:pt x="5859" y="3069"/>
                  </a:lnTo>
                  <a:lnTo>
                    <a:pt x="5720" y="3209"/>
                  </a:lnTo>
                  <a:lnTo>
                    <a:pt x="5208" y="3581"/>
                  </a:lnTo>
                  <a:lnTo>
                    <a:pt x="5069" y="3627"/>
                  </a:lnTo>
                  <a:lnTo>
                    <a:pt x="4836" y="3627"/>
                  </a:lnTo>
                  <a:lnTo>
                    <a:pt x="4697" y="3581"/>
                  </a:lnTo>
                  <a:lnTo>
                    <a:pt x="4604" y="3534"/>
                  </a:lnTo>
                  <a:lnTo>
                    <a:pt x="4511" y="3441"/>
                  </a:lnTo>
                  <a:lnTo>
                    <a:pt x="4464" y="3255"/>
                  </a:lnTo>
                  <a:lnTo>
                    <a:pt x="4464" y="3069"/>
                  </a:lnTo>
                  <a:lnTo>
                    <a:pt x="4511" y="2883"/>
                  </a:lnTo>
                  <a:lnTo>
                    <a:pt x="4650" y="2744"/>
                  </a:lnTo>
                  <a:lnTo>
                    <a:pt x="5162" y="2418"/>
                  </a:lnTo>
                  <a:lnTo>
                    <a:pt x="5348" y="2325"/>
                  </a:lnTo>
                  <a:close/>
                  <a:moveTo>
                    <a:pt x="5208" y="4464"/>
                  </a:moveTo>
                  <a:lnTo>
                    <a:pt x="5394" y="4511"/>
                  </a:lnTo>
                  <a:lnTo>
                    <a:pt x="5534" y="4650"/>
                  </a:lnTo>
                  <a:lnTo>
                    <a:pt x="5627" y="4836"/>
                  </a:lnTo>
                  <a:lnTo>
                    <a:pt x="5627" y="5022"/>
                  </a:lnTo>
                  <a:lnTo>
                    <a:pt x="5534" y="5208"/>
                  </a:lnTo>
                  <a:lnTo>
                    <a:pt x="5255" y="5534"/>
                  </a:lnTo>
                  <a:lnTo>
                    <a:pt x="4883" y="5813"/>
                  </a:lnTo>
                  <a:lnTo>
                    <a:pt x="4464" y="5953"/>
                  </a:lnTo>
                  <a:lnTo>
                    <a:pt x="4046" y="5999"/>
                  </a:lnTo>
                  <a:lnTo>
                    <a:pt x="3813" y="5999"/>
                  </a:lnTo>
                  <a:lnTo>
                    <a:pt x="3581" y="5953"/>
                  </a:lnTo>
                  <a:lnTo>
                    <a:pt x="3162" y="5813"/>
                  </a:lnTo>
                  <a:lnTo>
                    <a:pt x="2790" y="5534"/>
                  </a:lnTo>
                  <a:lnTo>
                    <a:pt x="2651" y="5394"/>
                  </a:lnTo>
                  <a:lnTo>
                    <a:pt x="2511" y="5208"/>
                  </a:lnTo>
                  <a:lnTo>
                    <a:pt x="2465" y="5022"/>
                  </a:lnTo>
                  <a:lnTo>
                    <a:pt x="2465" y="4836"/>
                  </a:lnTo>
                  <a:lnTo>
                    <a:pt x="2511" y="4650"/>
                  </a:lnTo>
                  <a:lnTo>
                    <a:pt x="2651" y="4511"/>
                  </a:lnTo>
                  <a:lnTo>
                    <a:pt x="2837" y="4464"/>
                  </a:lnTo>
                  <a:lnTo>
                    <a:pt x="3023" y="4464"/>
                  </a:lnTo>
                  <a:lnTo>
                    <a:pt x="3209" y="4511"/>
                  </a:lnTo>
                  <a:lnTo>
                    <a:pt x="3348" y="4650"/>
                  </a:lnTo>
                  <a:lnTo>
                    <a:pt x="3488" y="4790"/>
                  </a:lnTo>
                  <a:lnTo>
                    <a:pt x="3627" y="4929"/>
                  </a:lnTo>
                  <a:lnTo>
                    <a:pt x="3813" y="4976"/>
                  </a:lnTo>
                  <a:lnTo>
                    <a:pt x="4046" y="5022"/>
                  </a:lnTo>
                  <a:lnTo>
                    <a:pt x="4232" y="4976"/>
                  </a:lnTo>
                  <a:lnTo>
                    <a:pt x="4418" y="4929"/>
                  </a:lnTo>
                  <a:lnTo>
                    <a:pt x="4557" y="4790"/>
                  </a:lnTo>
                  <a:lnTo>
                    <a:pt x="4697" y="4650"/>
                  </a:lnTo>
                  <a:lnTo>
                    <a:pt x="4836" y="4511"/>
                  </a:lnTo>
                  <a:lnTo>
                    <a:pt x="5022" y="4464"/>
                  </a:lnTo>
                  <a:close/>
                  <a:moveTo>
                    <a:pt x="4046" y="0"/>
                  </a:moveTo>
                  <a:lnTo>
                    <a:pt x="3627" y="47"/>
                  </a:lnTo>
                  <a:lnTo>
                    <a:pt x="3209" y="93"/>
                  </a:lnTo>
                  <a:lnTo>
                    <a:pt x="2837" y="186"/>
                  </a:lnTo>
                  <a:lnTo>
                    <a:pt x="2465" y="326"/>
                  </a:lnTo>
                  <a:lnTo>
                    <a:pt x="2139" y="512"/>
                  </a:lnTo>
                  <a:lnTo>
                    <a:pt x="1767" y="698"/>
                  </a:lnTo>
                  <a:lnTo>
                    <a:pt x="1488" y="930"/>
                  </a:lnTo>
                  <a:lnTo>
                    <a:pt x="1209" y="1209"/>
                  </a:lnTo>
                  <a:lnTo>
                    <a:pt x="930" y="1488"/>
                  </a:lnTo>
                  <a:lnTo>
                    <a:pt x="698" y="1767"/>
                  </a:lnTo>
                  <a:lnTo>
                    <a:pt x="512" y="2093"/>
                  </a:lnTo>
                  <a:lnTo>
                    <a:pt x="326" y="2465"/>
                  </a:lnTo>
                  <a:lnTo>
                    <a:pt x="186" y="2837"/>
                  </a:lnTo>
                  <a:lnTo>
                    <a:pt x="93" y="3209"/>
                  </a:lnTo>
                  <a:lnTo>
                    <a:pt x="47" y="3627"/>
                  </a:lnTo>
                  <a:lnTo>
                    <a:pt x="0" y="4046"/>
                  </a:lnTo>
                  <a:lnTo>
                    <a:pt x="47" y="4418"/>
                  </a:lnTo>
                  <a:lnTo>
                    <a:pt x="93" y="4836"/>
                  </a:lnTo>
                  <a:lnTo>
                    <a:pt x="186" y="5208"/>
                  </a:lnTo>
                  <a:lnTo>
                    <a:pt x="326" y="5581"/>
                  </a:lnTo>
                  <a:lnTo>
                    <a:pt x="512" y="5953"/>
                  </a:lnTo>
                  <a:lnTo>
                    <a:pt x="698" y="6278"/>
                  </a:lnTo>
                  <a:lnTo>
                    <a:pt x="930" y="6604"/>
                  </a:lnTo>
                  <a:lnTo>
                    <a:pt x="1209" y="6883"/>
                  </a:lnTo>
                  <a:lnTo>
                    <a:pt x="1488" y="7115"/>
                  </a:lnTo>
                  <a:lnTo>
                    <a:pt x="1767" y="7348"/>
                  </a:lnTo>
                  <a:lnTo>
                    <a:pt x="2139" y="7580"/>
                  </a:lnTo>
                  <a:lnTo>
                    <a:pt x="2465" y="7720"/>
                  </a:lnTo>
                  <a:lnTo>
                    <a:pt x="2837" y="7859"/>
                  </a:lnTo>
                  <a:lnTo>
                    <a:pt x="3209" y="7952"/>
                  </a:lnTo>
                  <a:lnTo>
                    <a:pt x="3627" y="8045"/>
                  </a:lnTo>
                  <a:lnTo>
                    <a:pt x="4418" y="8045"/>
                  </a:lnTo>
                  <a:lnTo>
                    <a:pt x="4836" y="7952"/>
                  </a:lnTo>
                  <a:lnTo>
                    <a:pt x="5208" y="7859"/>
                  </a:lnTo>
                  <a:lnTo>
                    <a:pt x="5580" y="7720"/>
                  </a:lnTo>
                  <a:lnTo>
                    <a:pt x="5952" y="7580"/>
                  </a:lnTo>
                  <a:lnTo>
                    <a:pt x="6278" y="7348"/>
                  </a:lnTo>
                  <a:lnTo>
                    <a:pt x="6603" y="7115"/>
                  </a:lnTo>
                  <a:lnTo>
                    <a:pt x="6882" y="6883"/>
                  </a:lnTo>
                  <a:lnTo>
                    <a:pt x="7115" y="6604"/>
                  </a:lnTo>
                  <a:lnTo>
                    <a:pt x="7347" y="6278"/>
                  </a:lnTo>
                  <a:lnTo>
                    <a:pt x="7580" y="5953"/>
                  </a:lnTo>
                  <a:lnTo>
                    <a:pt x="7719" y="5581"/>
                  </a:lnTo>
                  <a:lnTo>
                    <a:pt x="7859" y="5208"/>
                  </a:lnTo>
                  <a:lnTo>
                    <a:pt x="7952" y="4836"/>
                  </a:lnTo>
                  <a:lnTo>
                    <a:pt x="8045" y="4418"/>
                  </a:lnTo>
                  <a:lnTo>
                    <a:pt x="8045" y="4046"/>
                  </a:lnTo>
                  <a:lnTo>
                    <a:pt x="8045" y="3627"/>
                  </a:lnTo>
                  <a:lnTo>
                    <a:pt x="7952" y="3209"/>
                  </a:lnTo>
                  <a:lnTo>
                    <a:pt x="7859" y="2837"/>
                  </a:lnTo>
                  <a:lnTo>
                    <a:pt x="7719" y="2465"/>
                  </a:lnTo>
                  <a:lnTo>
                    <a:pt x="7580" y="2093"/>
                  </a:lnTo>
                  <a:lnTo>
                    <a:pt x="7347" y="1767"/>
                  </a:lnTo>
                  <a:lnTo>
                    <a:pt x="7115" y="1488"/>
                  </a:lnTo>
                  <a:lnTo>
                    <a:pt x="6882" y="1209"/>
                  </a:lnTo>
                  <a:lnTo>
                    <a:pt x="6603" y="930"/>
                  </a:lnTo>
                  <a:lnTo>
                    <a:pt x="6278" y="698"/>
                  </a:lnTo>
                  <a:lnTo>
                    <a:pt x="5952" y="512"/>
                  </a:lnTo>
                  <a:lnTo>
                    <a:pt x="5580" y="326"/>
                  </a:lnTo>
                  <a:lnTo>
                    <a:pt x="5208" y="186"/>
                  </a:lnTo>
                  <a:lnTo>
                    <a:pt x="4836" y="93"/>
                  </a:lnTo>
                  <a:lnTo>
                    <a:pt x="4418" y="47"/>
                  </a:lnTo>
                  <a:lnTo>
                    <a:pt x="40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47"/>
            <p:cNvSpPr/>
            <p:nvPr/>
          </p:nvSpPr>
          <p:spPr>
            <a:xfrm>
              <a:off x="6435575" y="2184375"/>
              <a:ext cx="201125" cy="201150"/>
            </a:xfrm>
            <a:custGeom>
              <a:avLst/>
              <a:gdLst/>
              <a:ahLst/>
              <a:cxnLst/>
              <a:rect l="l" t="t" r="r" b="b"/>
              <a:pathLst>
                <a:path w="8045" h="8046" fill="none" extrusionOk="0">
                  <a:moveTo>
                    <a:pt x="4046" y="0"/>
                  </a:moveTo>
                  <a:lnTo>
                    <a:pt x="4046" y="0"/>
                  </a:lnTo>
                  <a:lnTo>
                    <a:pt x="3627" y="47"/>
                  </a:lnTo>
                  <a:lnTo>
                    <a:pt x="3209" y="93"/>
                  </a:lnTo>
                  <a:lnTo>
                    <a:pt x="2837" y="186"/>
                  </a:lnTo>
                  <a:lnTo>
                    <a:pt x="2465" y="326"/>
                  </a:lnTo>
                  <a:lnTo>
                    <a:pt x="2139" y="512"/>
                  </a:lnTo>
                  <a:lnTo>
                    <a:pt x="1767" y="698"/>
                  </a:lnTo>
                  <a:lnTo>
                    <a:pt x="1488" y="930"/>
                  </a:lnTo>
                  <a:lnTo>
                    <a:pt x="1209" y="1209"/>
                  </a:lnTo>
                  <a:lnTo>
                    <a:pt x="930" y="1488"/>
                  </a:lnTo>
                  <a:lnTo>
                    <a:pt x="698" y="1767"/>
                  </a:lnTo>
                  <a:lnTo>
                    <a:pt x="512" y="2093"/>
                  </a:lnTo>
                  <a:lnTo>
                    <a:pt x="326" y="2465"/>
                  </a:lnTo>
                  <a:lnTo>
                    <a:pt x="186" y="2837"/>
                  </a:lnTo>
                  <a:lnTo>
                    <a:pt x="93" y="3209"/>
                  </a:lnTo>
                  <a:lnTo>
                    <a:pt x="47" y="3627"/>
                  </a:lnTo>
                  <a:lnTo>
                    <a:pt x="0" y="4046"/>
                  </a:lnTo>
                  <a:lnTo>
                    <a:pt x="0" y="4046"/>
                  </a:lnTo>
                  <a:lnTo>
                    <a:pt x="47" y="4418"/>
                  </a:lnTo>
                  <a:lnTo>
                    <a:pt x="93" y="4836"/>
                  </a:lnTo>
                  <a:lnTo>
                    <a:pt x="186" y="5208"/>
                  </a:lnTo>
                  <a:lnTo>
                    <a:pt x="326" y="5581"/>
                  </a:lnTo>
                  <a:lnTo>
                    <a:pt x="512" y="5953"/>
                  </a:lnTo>
                  <a:lnTo>
                    <a:pt x="698" y="6278"/>
                  </a:lnTo>
                  <a:lnTo>
                    <a:pt x="930" y="6604"/>
                  </a:lnTo>
                  <a:lnTo>
                    <a:pt x="1209" y="6883"/>
                  </a:lnTo>
                  <a:lnTo>
                    <a:pt x="1488" y="7115"/>
                  </a:lnTo>
                  <a:lnTo>
                    <a:pt x="1767" y="7348"/>
                  </a:lnTo>
                  <a:lnTo>
                    <a:pt x="2139" y="7580"/>
                  </a:lnTo>
                  <a:lnTo>
                    <a:pt x="2465" y="7720"/>
                  </a:lnTo>
                  <a:lnTo>
                    <a:pt x="2837" y="7859"/>
                  </a:lnTo>
                  <a:lnTo>
                    <a:pt x="3209" y="7952"/>
                  </a:lnTo>
                  <a:lnTo>
                    <a:pt x="3627" y="8045"/>
                  </a:lnTo>
                  <a:lnTo>
                    <a:pt x="4046" y="8045"/>
                  </a:lnTo>
                  <a:lnTo>
                    <a:pt x="4046" y="8045"/>
                  </a:lnTo>
                  <a:lnTo>
                    <a:pt x="4418" y="8045"/>
                  </a:lnTo>
                  <a:lnTo>
                    <a:pt x="4836" y="7952"/>
                  </a:lnTo>
                  <a:lnTo>
                    <a:pt x="5208" y="7859"/>
                  </a:lnTo>
                  <a:lnTo>
                    <a:pt x="5580" y="7720"/>
                  </a:lnTo>
                  <a:lnTo>
                    <a:pt x="5952" y="7580"/>
                  </a:lnTo>
                  <a:lnTo>
                    <a:pt x="6278" y="7348"/>
                  </a:lnTo>
                  <a:lnTo>
                    <a:pt x="6603" y="7115"/>
                  </a:lnTo>
                  <a:lnTo>
                    <a:pt x="6882" y="6883"/>
                  </a:lnTo>
                  <a:lnTo>
                    <a:pt x="7115" y="6604"/>
                  </a:lnTo>
                  <a:lnTo>
                    <a:pt x="7347" y="6278"/>
                  </a:lnTo>
                  <a:lnTo>
                    <a:pt x="7580" y="5953"/>
                  </a:lnTo>
                  <a:lnTo>
                    <a:pt x="7719" y="5581"/>
                  </a:lnTo>
                  <a:lnTo>
                    <a:pt x="7859" y="5208"/>
                  </a:lnTo>
                  <a:lnTo>
                    <a:pt x="7952" y="4836"/>
                  </a:lnTo>
                  <a:lnTo>
                    <a:pt x="8045" y="4418"/>
                  </a:lnTo>
                  <a:lnTo>
                    <a:pt x="8045" y="4046"/>
                  </a:lnTo>
                  <a:lnTo>
                    <a:pt x="8045" y="4046"/>
                  </a:lnTo>
                  <a:lnTo>
                    <a:pt x="8045" y="3627"/>
                  </a:lnTo>
                  <a:lnTo>
                    <a:pt x="7952" y="3209"/>
                  </a:lnTo>
                  <a:lnTo>
                    <a:pt x="7859" y="2837"/>
                  </a:lnTo>
                  <a:lnTo>
                    <a:pt x="7719" y="2465"/>
                  </a:lnTo>
                  <a:lnTo>
                    <a:pt x="7580" y="2093"/>
                  </a:lnTo>
                  <a:lnTo>
                    <a:pt x="7347" y="1767"/>
                  </a:lnTo>
                  <a:lnTo>
                    <a:pt x="7115" y="1488"/>
                  </a:lnTo>
                  <a:lnTo>
                    <a:pt x="6882" y="1209"/>
                  </a:lnTo>
                  <a:lnTo>
                    <a:pt x="6603" y="930"/>
                  </a:lnTo>
                  <a:lnTo>
                    <a:pt x="6278" y="698"/>
                  </a:lnTo>
                  <a:lnTo>
                    <a:pt x="5952" y="512"/>
                  </a:lnTo>
                  <a:lnTo>
                    <a:pt x="5580" y="326"/>
                  </a:lnTo>
                  <a:lnTo>
                    <a:pt x="5208" y="186"/>
                  </a:lnTo>
                  <a:lnTo>
                    <a:pt x="4836" y="93"/>
                  </a:lnTo>
                  <a:lnTo>
                    <a:pt x="4418" y="47"/>
                  </a:lnTo>
                  <a:lnTo>
                    <a:pt x="4046" y="0"/>
                  </a:lnTo>
                  <a:lnTo>
                    <a:pt x="4046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47"/>
            <p:cNvSpPr/>
            <p:nvPr/>
          </p:nvSpPr>
          <p:spPr>
            <a:xfrm>
              <a:off x="6489050" y="2242500"/>
              <a:ext cx="37225" cy="32575"/>
            </a:xfrm>
            <a:custGeom>
              <a:avLst/>
              <a:gdLst/>
              <a:ahLst/>
              <a:cxnLst/>
              <a:rect l="l" t="t" r="r" b="b"/>
              <a:pathLst>
                <a:path w="1489" h="1303" fill="none" extrusionOk="0">
                  <a:moveTo>
                    <a:pt x="93" y="233"/>
                  </a:moveTo>
                  <a:lnTo>
                    <a:pt x="93" y="233"/>
                  </a:lnTo>
                  <a:lnTo>
                    <a:pt x="233" y="93"/>
                  </a:lnTo>
                  <a:lnTo>
                    <a:pt x="419" y="0"/>
                  </a:lnTo>
                  <a:lnTo>
                    <a:pt x="605" y="0"/>
                  </a:lnTo>
                  <a:lnTo>
                    <a:pt x="744" y="93"/>
                  </a:lnTo>
                  <a:lnTo>
                    <a:pt x="1256" y="419"/>
                  </a:lnTo>
                  <a:lnTo>
                    <a:pt x="1256" y="419"/>
                  </a:lnTo>
                  <a:lnTo>
                    <a:pt x="1395" y="558"/>
                  </a:lnTo>
                  <a:lnTo>
                    <a:pt x="1488" y="744"/>
                  </a:lnTo>
                  <a:lnTo>
                    <a:pt x="1488" y="930"/>
                  </a:lnTo>
                  <a:lnTo>
                    <a:pt x="1395" y="1116"/>
                  </a:lnTo>
                  <a:lnTo>
                    <a:pt x="1395" y="1116"/>
                  </a:lnTo>
                  <a:lnTo>
                    <a:pt x="1302" y="1209"/>
                  </a:lnTo>
                  <a:lnTo>
                    <a:pt x="1209" y="1256"/>
                  </a:lnTo>
                  <a:lnTo>
                    <a:pt x="1116" y="1302"/>
                  </a:lnTo>
                  <a:lnTo>
                    <a:pt x="977" y="1302"/>
                  </a:lnTo>
                  <a:lnTo>
                    <a:pt x="977" y="1302"/>
                  </a:lnTo>
                  <a:lnTo>
                    <a:pt x="837" y="1302"/>
                  </a:lnTo>
                  <a:lnTo>
                    <a:pt x="698" y="1256"/>
                  </a:lnTo>
                  <a:lnTo>
                    <a:pt x="233" y="884"/>
                  </a:lnTo>
                  <a:lnTo>
                    <a:pt x="233" y="884"/>
                  </a:lnTo>
                  <a:lnTo>
                    <a:pt x="93" y="744"/>
                  </a:lnTo>
                  <a:lnTo>
                    <a:pt x="0" y="605"/>
                  </a:lnTo>
                  <a:lnTo>
                    <a:pt x="0" y="419"/>
                  </a:lnTo>
                  <a:lnTo>
                    <a:pt x="93" y="233"/>
                  </a:lnTo>
                  <a:lnTo>
                    <a:pt x="93" y="233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47"/>
            <p:cNvSpPr/>
            <p:nvPr/>
          </p:nvSpPr>
          <p:spPr>
            <a:xfrm>
              <a:off x="6497175" y="2295975"/>
              <a:ext cx="79075" cy="38400"/>
            </a:xfrm>
            <a:custGeom>
              <a:avLst/>
              <a:gdLst/>
              <a:ahLst/>
              <a:cxnLst/>
              <a:rect l="l" t="t" r="r" b="b"/>
              <a:pathLst>
                <a:path w="3163" h="1536" fill="none" extrusionOk="0">
                  <a:moveTo>
                    <a:pt x="3070" y="744"/>
                  </a:moveTo>
                  <a:lnTo>
                    <a:pt x="3070" y="744"/>
                  </a:lnTo>
                  <a:lnTo>
                    <a:pt x="2791" y="1070"/>
                  </a:lnTo>
                  <a:lnTo>
                    <a:pt x="2419" y="1349"/>
                  </a:lnTo>
                  <a:lnTo>
                    <a:pt x="2000" y="1489"/>
                  </a:lnTo>
                  <a:lnTo>
                    <a:pt x="1582" y="1535"/>
                  </a:lnTo>
                  <a:lnTo>
                    <a:pt x="1582" y="1535"/>
                  </a:lnTo>
                  <a:lnTo>
                    <a:pt x="1349" y="1535"/>
                  </a:lnTo>
                  <a:lnTo>
                    <a:pt x="1117" y="1489"/>
                  </a:lnTo>
                  <a:lnTo>
                    <a:pt x="698" y="1349"/>
                  </a:lnTo>
                  <a:lnTo>
                    <a:pt x="326" y="1070"/>
                  </a:lnTo>
                  <a:lnTo>
                    <a:pt x="187" y="930"/>
                  </a:lnTo>
                  <a:lnTo>
                    <a:pt x="47" y="744"/>
                  </a:lnTo>
                  <a:lnTo>
                    <a:pt x="47" y="744"/>
                  </a:lnTo>
                  <a:lnTo>
                    <a:pt x="1" y="558"/>
                  </a:lnTo>
                  <a:lnTo>
                    <a:pt x="1" y="372"/>
                  </a:lnTo>
                  <a:lnTo>
                    <a:pt x="47" y="186"/>
                  </a:lnTo>
                  <a:lnTo>
                    <a:pt x="187" y="47"/>
                  </a:lnTo>
                  <a:lnTo>
                    <a:pt x="187" y="47"/>
                  </a:lnTo>
                  <a:lnTo>
                    <a:pt x="373" y="0"/>
                  </a:lnTo>
                  <a:lnTo>
                    <a:pt x="559" y="0"/>
                  </a:lnTo>
                  <a:lnTo>
                    <a:pt x="745" y="47"/>
                  </a:lnTo>
                  <a:lnTo>
                    <a:pt x="884" y="186"/>
                  </a:lnTo>
                  <a:lnTo>
                    <a:pt x="884" y="186"/>
                  </a:lnTo>
                  <a:lnTo>
                    <a:pt x="1024" y="326"/>
                  </a:lnTo>
                  <a:lnTo>
                    <a:pt x="1163" y="465"/>
                  </a:lnTo>
                  <a:lnTo>
                    <a:pt x="1349" y="512"/>
                  </a:lnTo>
                  <a:lnTo>
                    <a:pt x="1582" y="558"/>
                  </a:lnTo>
                  <a:lnTo>
                    <a:pt x="1582" y="558"/>
                  </a:lnTo>
                  <a:lnTo>
                    <a:pt x="1768" y="512"/>
                  </a:lnTo>
                  <a:lnTo>
                    <a:pt x="1954" y="465"/>
                  </a:lnTo>
                  <a:lnTo>
                    <a:pt x="2093" y="326"/>
                  </a:lnTo>
                  <a:lnTo>
                    <a:pt x="2233" y="186"/>
                  </a:lnTo>
                  <a:lnTo>
                    <a:pt x="2233" y="186"/>
                  </a:lnTo>
                  <a:lnTo>
                    <a:pt x="2372" y="47"/>
                  </a:lnTo>
                  <a:lnTo>
                    <a:pt x="2558" y="0"/>
                  </a:lnTo>
                  <a:lnTo>
                    <a:pt x="2744" y="0"/>
                  </a:lnTo>
                  <a:lnTo>
                    <a:pt x="2930" y="47"/>
                  </a:lnTo>
                  <a:lnTo>
                    <a:pt x="2930" y="47"/>
                  </a:lnTo>
                  <a:lnTo>
                    <a:pt x="3070" y="186"/>
                  </a:lnTo>
                  <a:lnTo>
                    <a:pt x="3163" y="372"/>
                  </a:lnTo>
                  <a:lnTo>
                    <a:pt x="3163" y="558"/>
                  </a:lnTo>
                  <a:lnTo>
                    <a:pt x="3070" y="744"/>
                  </a:lnTo>
                  <a:lnTo>
                    <a:pt x="3070" y="744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47"/>
            <p:cNvSpPr/>
            <p:nvPr/>
          </p:nvSpPr>
          <p:spPr>
            <a:xfrm>
              <a:off x="6547175" y="2242500"/>
              <a:ext cx="36050" cy="32575"/>
            </a:xfrm>
            <a:custGeom>
              <a:avLst/>
              <a:gdLst/>
              <a:ahLst/>
              <a:cxnLst/>
              <a:rect l="l" t="t" r="r" b="b"/>
              <a:pathLst>
                <a:path w="1442" h="1303" fill="none" extrusionOk="0">
                  <a:moveTo>
                    <a:pt x="1256" y="884"/>
                  </a:moveTo>
                  <a:lnTo>
                    <a:pt x="744" y="1256"/>
                  </a:lnTo>
                  <a:lnTo>
                    <a:pt x="744" y="1256"/>
                  </a:lnTo>
                  <a:lnTo>
                    <a:pt x="605" y="1302"/>
                  </a:lnTo>
                  <a:lnTo>
                    <a:pt x="465" y="1302"/>
                  </a:lnTo>
                  <a:lnTo>
                    <a:pt x="465" y="1302"/>
                  </a:lnTo>
                  <a:lnTo>
                    <a:pt x="372" y="1302"/>
                  </a:lnTo>
                  <a:lnTo>
                    <a:pt x="233" y="1256"/>
                  </a:lnTo>
                  <a:lnTo>
                    <a:pt x="140" y="1209"/>
                  </a:lnTo>
                  <a:lnTo>
                    <a:pt x="47" y="1116"/>
                  </a:lnTo>
                  <a:lnTo>
                    <a:pt x="47" y="1116"/>
                  </a:lnTo>
                  <a:lnTo>
                    <a:pt x="0" y="930"/>
                  </a:lnTo>
                  <a:lnTo>
                    <a:pt x="0" y="744"/>
                  </a:lnTo>
                  <a:lnTo>
                    <a:pt x="47" y="558"/>
                  </a:lnTo>
                  <a:lnTo>
                    <a:pt x="186" y="419"/>
                  </a:lnTo>
                  <a:lnTo>
                    <a:pt x="698" y="93"/>
                  </a:lnTo>
                  <a:lnTo>
                    <a:pt x="698" y="93"/>
                  </a:lnTo>
                  <a:lnTo>
                    <a:pt x="884" y="0"/>
                  </a:lnTo>
                  <a:lnTo>
                    <a:pt x="1070" y="0"/>
                  </a:lnTo>
                  <a:lnTo>
                    <a:pt x="1256" y="93"/>
                  </a:lnTo>
                  <a:lnTo>
                    <a:pt x="1395" y="233"/>
                  </a:lnTo>
                  <a:lnTo>
                    <a:pt x="1395" y="233"/>
                  </a:lnTo>
                  <a:lnTo>
                    <a:pt x="1442" y="419"/>
                  </a:lnTo>
                  <a:lnTo>
                    <a:pt x="1442" y="605"/>
                  </a:lnTo>
                  <a:lnTo>
                    <a:pt x="1395" y="744"/>
                  </a:lnTo>
                  <a:lnTo>
                    <a:pt x="1256" y="884"/>
                  </a:lnTo>
                  <a:lnTo>
                    <a:pt x="1256" y="884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47"/>
            <p:cNvSpPr/>
            <p:nvPr/>
          </p:nvSpPr>
          <p:spPr>
            <a:xfrm>
              <a:off x="6578550" y="2264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1" name="Google Shape;1681;p47"/>
          <p:cNvGrpSpPr/>
          <p:nvPr/>
        </p:nvGrpSpPr>
        <p:grpSpPr>
          <a:xfrm>
            <a:off x="6860265" y="1344881"/>
            <a:ext cx="380271" cy="417753"/>
            <a:chOff x="4801050" y="1260175"/>
            <a:chExt cx="339475" cy="423175"/>
          </a:xfrm>
        </p:grpSpPr>
        <p:sp>
          <p:nvSpPr>
            <p:cNvPr id="1682" name="Google Shape;1682;p47"/>
            <p:cNvSpPr/>
            <p:nvPr/>
          </p:nvSpPr>
          <p:spPr>
            <a:xfrm>
              <a:off x="4916125" y="1333400"/>
              <a:ext cx="147675" cy="82575"/>
            </a:xfrm>
            <a:custGeom>
              <a:avLst/>
              <a:gdLst/>
              <a:ahLst/>
              <a:cxnLst/>
              <a:rect l="l" t="t" r="r" b="b"/>
              <a:pathLst>
                <a:path w="5907" h="3303" extrusionOk="0">
                  <a:moveTo>
                    <a:pt x="2744" y="1"/>
                  </a:moveTo>
                  <a:lnTo>
                    <a:pt x="2512" y="47"/>
                  </a:lnTo>
                  <a:lnTo>
                    <a:pt x="2326" y="187"/>
                  </a:lnTo>
                  <a:lnTo>
                    <a:pt x="2140" y="326"/>
                  </a:lnTo>
                  <a:lnTo>
                    <a:pt x="2000" y="466"/>
                  </a:lnTo>
                  <a:lnTo>
                    <a:pt x="1907" y="652"/>
                  </a:lnTo>
                  <a:lnTo>
                    <a:pt x="1814" y="884"/>
                  </a:lnTo>
                  <a:lnTo>
                    <a:pt x="1768" y="1117"/>
                  </a:lnTo>
                  <a:lnTo>
                    <a:pt x="1768" y="1303"/>
                  </a:lnTo>
                  <a:lnTo>
                    <a:pt x="1628" y="1442"/>
                  </a:lnTo>
                  <a:lnTo>
                    <a:pt x="1489" y="1582"/>
                  </a:lnTo>
                  <a:lnTo>
                    <a:pt x="884" y="1582"/>
                  </a:lnTo>
                  <a:lnTo>
                    <a:pt x="698" y="1628"/>
                  </a:lnTo>
                  <a:lnTo>
                    <a:pt x="559" y="1675"/>
                  </a:lnTo>
                  <a:lnTo>
                    <a:pt x="373" y="1721"/>
                  </a:lnTo>
                  <a:lnTo>
                    <a:pt x="280" y="1861"/>
                  </a:lnTo>
                  <a:lnTo>
                    <a:pt x="187" y="1954"/>
                  </a:lnTo>
                  <a:lnTo>
                    <a:pt x="94" y="2093"/>
                  </a:lnTo>
                  <a:lnTo>
                    <a:pt x="47" y="2279"/>
                  </a:lnTo>
                  <a:lnTo>
                    <a:pt x="1" y="2419"/>
                  </a:lnTo>
                  <a:lnTo>
                    <a:pt x="47" y="2605"/>
                  </a:lnTo>
                  <a:lnTo>
                    <a:pt x="94" y="2791"/>
                  </a:lnTo>
                  <a:lnTo>
                    <a:pt x="187" y="2930"/>
                  </a:lnTo>
                  <a:lnTo>
                    <a:pt x="280" y="3023"/>
                  </a:lnTo>
                  <a:lnTo>
                    <a:pt x="373" y="3116"/>
                  </a:lnTo>
                  <a:lnTo>
                    <a:pt x="559" y="3209"/>
                  </a:lnTo>
                  <a:lnTo>
                    <a:pt x="698" y="3256"/>
                  </a:lnTo>
                  <a:lnTo>
                    <a:pt x="884" y="3302"/>
                  </a:lnTo>
                  <a:lnTo>
                    <a:pt x="5023" y="3302"/>
                  </a:lnTo>
                  <a:lnTo>
                    <a:pt x="5209" y="3256"/>
                  </a:lnTo>
                  <a:lnTo>
                    <a:pt x="5395" y="3209"/>
                  </a:lnTo>
                  <a:lnTo>
                    <a:pt x="5535" y="3116"/>
                  </a:lnTo>
                  <a:lnTo>
                    <a:pt x="5628" y="3023"/>
                  </a:lnTo>
                  <a:lnTo>
                    <a:pt x="5767" y="2930"/>
                  </a:lnTo>
                  <a:lnTo>
                    <a:pt x="5814" y="2791"/>
                  </a:lnTo>
                  <a:lnTo>
                    <a:pt x="5860" y="2605"/>
                  </a:lnTo>
                  <a:lnTo>
                    <a:pt x="5907" y="2419"/>
                  </a:lnTo>
                  <a:lnTo>
                    <a:pt x="5860" y="2279"/>
                  </a:lnTo>
                  <a:lnTo>
                    <a:pt x="5814" y="2093"/>
                  </a:lnTo>
                  <a:lnTo>
                    <a:pt x="5767" y="1954"/>
                  </a:lnTo>
                  <a:lnTo>
                    <a:pt x="5628" y="1861"/>
                  </a:lnTo>
                  <a:lnTo>
                    <a:pt x="5535" y="1721"/>
                  </a:lnTo>
                  <a:lnTo>
                    <a:pt x="5395" y="1675"/>
                  </a:lnTo>
                  <a:lnTo>
                    <a:pt x="5209" y="1628"/>
                  </a:lnTo>
                  <a:lnTo>
                    <a:pt x="5023" y="1582"/>
                  </a:lnTo>
                  <a:lnTo>
                    <a:pt x="4419" y="1582"/>
                  </a:lnTo>
                  <a:lnTo>
                    <a:pt x="4279" y="1442"/>
                  </a:lnTo>
                  <a:lnTo>
                    <a:pt x="4140" y="1303"/>
                  </a:lnTo>
                  <a:lnTo>
                    <a:pt x="4140" y="1117"/>
                  </a:lnTo>
                  <a:lnTo>
                    <a:pt x="4093" y="884"/>
                  </a:lnTo>
                  <a:lnTo>
                    <a:pt x="4000" y="652"/>
                  </a:lnTo>
                  <a:lnTo>
                    <a:pt x="3907" y="466"/>
                  </a:lnTo>
                  <a:lnTo>
                    <a:pt x="3768" y="326"/>
                  </a:lnTo>
                  <a:lnTo>
                    <a:pt x="3582" y="187"/>
                  </a:lnTo>
                  <a:lnTo>
                    <a:pt x="3396" y="47"/>
                  </a:lnTo>
                  <a:lnTo>
                    <a:pt x="316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7"/>
            <p:cNvSpPr/>
            <p:nvPr/>
          </p:nvSpPr>
          <p:spPr>
            <a:xfrm>
              <a:off x="4916125" y="1333400"/>
              <a:ext cx="147675" cy="82575"/>
            </a:xfrm>
            <a:custGeom>
              <a:avLst/>
              <a:gdLst/>
              <a:ahLst/>
              <a:cxnLst/>
              <a:rect l="l" t="t" r="r" b="b"/>
              <a:pathLst>
                <a:path w="5907" h="3303" fill="none" extrusionOk="0">
                  <a:moveTo>
                    <a:pt x="5023" y="1582"/>
                  </a:moveTo>
                  <a:lnTo>
                    <a:pt x="4605" y="1582"/>
                  </a:lnTo>
                  <a:lnTo>
                    <a:pt x="4605" y="1582"/>
                  </a:lnTo>
                  <a:lnTo>
                    <a:pt x="4419" y="1582"/>
                  </a:lnTo>
                  <a:lnTo>
                    <a:pt x="4279" y="1442"/>
                  </a:lnTo>
                  <a:lnTo>
                    <a:pt x="4140" y="1303"/>
                  </a:lnTo>
                  <a:lnTo>
                    <a:pt x="4140" y="1117"/>
                  </a:lnTo>
                  <a:lnTo>
                    <a:pt x="4140" y="1117"/>
                  </a:lnTo>
                  <a:lnTo>
                    <a:pt x="4093" y="884"/>
                  </a:lnTo>
                  <a:lnTo>
                    <a:pt x="4000" y="652"/>
                  </a:lnTo>
                  <a:lnTo>
                    <a:pt x="3907" y="466"/>
                  </a:lnTo>
                  <a:lnTo>
                    <a:pt x="3768" y="326"/>
                  </a:lnTo>
                  <a:lnTo>
                    <a:pt x="3582" y="187"/>
                  </a:lnTo>
                  <a:lnTo>
                    <a:pt x="3396" y="47"/>
                  </a:lnTo>
                  <a:lnTo>
                    <a:pt x="3163" y="1"/>
                  </a:lnTo>
                  <a:lnTo>
                    <a:pt x="2977" y="1"/>
                  </a:lnTo>
                  <a:lnTo>
                    <a:pt x="2977" y="1"/>
                  </a:lnTo>
                  <a:lnTo>
                    <a:pt x="2744" y="1"/>
                  </a:lnTo>
                  <a:lnTo>
                    <a:pt x="2512" y="47"/>
                  </a:lnTo>
                  <a:lnTo>
                    <a:pt x="2326" y="187"/>
                  </a:lnTo>
                  <a:lnTo>
                    <a:pt x="2140" y="326"/>
                  </a:lnTo>
                  <a:lnTo>
                    <a:pt x="2000" y="466"/>
                  </a:lnTo>
                  <a:lnTo>
                    <a:pt x="1907" y="652"/>
                  </a:lnTo>
                  <a:lnTo>
                    <a:pt x="1814" y="884"/>
                  </a:lnTo>
                  <a:lnTo>
                    <a:pt x="1768" y="1117"/>
                  </a:lnTo>
                  <a:lnTo>
                    <a:pt x="1768" y="1117"/>
                  </a:lnTo>
                  <a:lnTo>
                    <a:pt x="1768" y="1303"/>
                  </a:lnTo>
                  <a:lnTo>
                    <a:pt x="1628" y="1442"/>
                  </a:lnTo>
                  <a:lnTo>
                    <a:pt x="1489" y="1582"/>
                  </a:lnTo>
                  <a:lnTo>
                    <a:pt x="1303" y="1582"/>
                  </a:lnTo>
                  <a:lnTo>
                    <a:pt x="884" y="1582"/>
                  </a:lnTo>
                  <a:lnTo>
                    <a:pt x="884" y="1582"/>
                  </a:lnTo>
                  <a:lnTo>
                    <a:pt x="698" y="1628"/>
                  </a:lnTo>
                  <a:lnTo>
                    <a:pt x="559" y="1675"/>
                  </a:lnTo>
                  <a:lnTo>
                    <a:pt x="373" y="1721"/>
                  </a:lnTo>
                  <a:lnTo>
                    <a:pt x="280" y="1861"/>
                  </a:lnTo>
                  <a:lnTo>
                    <a:pt x="187" y="1954"/>
                  </a:lnTo>
                  <a:lnTo>
                    <a:pt x="94" y="2093"/>
                  </a:lnTo>
                  <a:lnTo>
                    <a:pt x="47" y="2279"/>
                  </a:lnTo>
                  <a:lnTo>
                    <a:pt x="1" y="2419"/>
                  </a:lnTo>
                  <a:lnTo>
                    <a:pt x="1" y="2419"/>
                  </a:lnTo>
                  <a:lnTo>
                    <a:pt x="47" y="2605"/>
                  </a:lnTo>
                  <a:lnTo>
                    <a:pt x="94" y="2791"/>
                  </a:lnTo>
                  <a:lnTo>
                    <a:pt x="187" y="2930"/>
                  </a:lnTo>
                  <a:lnTo>
                    <a:pt x="280" y="3023"/>
                  </a:lnTo>
                  <a:lnTo>
                    <a:pt x="373" y="3116"/>
                  </a:lnTo>
                  <a:lnTo>
                    <a:pt x="559" y="3209"/>
                  </a:lnTo>
                  <a:lnTo>
                    <a:pt x="698" y="3256"/>
                  </a:lnTo>
                  <a:lnTo>
                    <a:pt x="884" y="3302"/>
                  </a:lnTo>
                  <a:lnTo>
                    <a:pt x="5023" y="3302"/>
                  </a:lnTo>
                  <a:lnTo>
                    <a:pt x="5023" y="3302"/>
                  </a:lnTo>
                  <a:lnTo>
                    <a:pt x="5209" y="3256"/>
                  </a:lnTo>
                  <a:lnTo>
                    <a:pt x="5395" y="3209"/>
                  </a:lnTo>
                  <a:lnTo>
                    <a:pt x="5535" y="3116"/>
                  </a:lnTo>
                  <a:lnTo>
                    <a:pt x="5628" y="3023"/>
                  </a:lnTo>
                  <a:lnTo>
                    <a:pt x="5767" y="2930"/>
                  </a:lnTo>
                  <a:lnTo>
                    <a:pt x="5814" y="2791"/>
                  </a:lnTo>
                  <a:lnTo>
                    <a:pt x="5860" y="2605"/>
                  </a:lnTo>
                  <a:lnTo>
                    <a:pt x="5907" y="2419"/>
                  </a:lnTo>
                  <a:lnTo>
                    <a:pt x="5907" y="2419"/>
                  </a:lnTo>
                  <a:lnTo>
                    <a:pt x="5860" y="2279"/>
                  </a:lnTo>
                  <a:lnTo>
                    <a:pt x="5814" y="2093"/>
                  </a:lnTo>
                  <a:lnTo>
                    <a:pt x="5767" y="1954"/>
                  </a:lnTo>
                  <a:lnTo>
                    <a:pt x="5628" y="1861"/>
                  </a:lnTo>
                  <a:lnTo>
                    <a:pt x="5535" y="1721"/>
                  </a:lnTo>
                  <a:lnTo>
                    <a:pt x="5395" y="1675"/>
                  </a:lnTo>
                  <a:lnTo>
                    <a:pt x="5209" y="1628"/>
                  </a:lnTo>
                  <a:lnTo>
                    <a:pt x="5023" y="1582"/>
                  </a:lnTo>
                  <a:lnTo>
                    <a:pt x="5023" y="158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7"/>
            <p:cNvSpPr/>
            <p:nvPr/>
          </p:nvSpPr>
          <p:spPr>
            <a:xfrm>
              <a:off x="5041700" y="1372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7"/>
            <p:cNvSpPr/>
            <p:nvPr/>
          </p:nvSpPr>
          <p:spPr>
            <a:xfrm>
              <a:off x="4801050" y="1260175"/>
              <a:ext cx="339475" cy="423175"/>
            </a:xfrm>
            <a:custGeom>
              <a:avLst/>
              <a:gdLst/>
              <a:ahLst/>
              <a:cxnLst/>
              <a:rect l="l" t="t" r="r" b="b"/>
              <a:pathLst>
                <a:path w="13579" h="16927" extrusionOk="0">
                  <a:moveTo>
                    <a:pt x="7580" y="1907"/>
                  </a:moveTo>
                  <a:lnTo>
                    <a:pt x="7999" y="1953"/>
                  </a:lnTo>
                  <a:lnTo>
                    <a:pt x="8371" y="2093"/>
                  </a:lnTo>
                  <a:lnTo>
                    <a:pt x="8743" y="2279"/>
                  </a:lnTo>
                  <a:lnTo>
                    <a:pt x="9068" y="2511"/>
                  </a:lnTo>
                  <a:lnTo>
                    <a:pt x="9254" y="2744"/>
                  </a:lnTo>
                  <a:lnTo>
                    <a:pt x="9440" y="2976"/>
                  </a:lnTo>
                  <a:lnTo>
                    <a:pt x="9533" y="3255"/>
                  </a:lnTo>
                  <a:lnTo>
                    <a:pt x="9626" y="3534"/>
                  </a:lnTo>
                  <a:lnTo>
                    <a:pt x="9998" y="3581"/>
                  </a:lnTo>
                  <a:lnTo>
                    <a:pt x="10370" y="3674"/>
                  </a:lnTo>
                  <a:lnTo>
                    <a:pt x="10696" y="3860"/>
                  </a:lnTo>
                  <a:lnTo>
                    <a:pt x="10928" y="4092"/>
                  </a:lnTo>
                  <a:lnTo>
                    <a:pt x="11161" y="4325"/>
                  </a:lnTo>
                  <a:lnTo>
                    <a:pt x="11347" y="4650"/>
                  </a:lnTo>
                  <a:lnTo>
                    <a:pt x="11440" y="5022"/>
                  </a:lnTo>
                  <a:lnTo>
                    <a:pt x="11486" y="5348"/>
                  </a:lnTo>
                  <a:lnTo>
                    <a:pt x="11440" y="5720"/>
                  </a:lnTo>
                  <a:lnTo>
                    <a:pt x="11347" y="6092"/>
                  </a:lnTo>
                  <a:lnTo>
                    <a:pt x="11161" y="6371"/>
                  </a:lnTo>
                  <a:lnTo>
                    <a:pt x="10928" y="6650"/>
                  </a:lnTo>
                  <a:lnTo>
                    <a:pt x="10696" y="6882"/>
                  </a:lnTo>
                  <a:lnTo>
                    <a:pt x="10370" y="7068"/>
                  </a:lnTo>
                  <a:lnTo>
                    <a:pt x="9998" y="7161"/>
                  </a:lnTo>
                  <a:lnTo>
                    <a:pt x="9626" y="7208"/>
                  </a:lnTo>
                  <a:lnTo>
                    <a:pt x="7626" y="7208"/>
                  </a:lnTo>
                  <a:lnTo>
                    <a:pt x="7254" y="7952"/>
                  </a:lnTo>
                  <a:lnTo>
                    <a:pt x="8092" y="7952"/>
                  </a:lnTo>
                  <a:lnTo>
                    <a:pt x="8231" y="7998"/>
                  </a:lnTo>
                  <a:lnTo>
                    <a:pt x="8371" y="7998"/>
                  </a:lnTo>
                  <a:lnTo>
                    <a:pt x="8464" y="8091"/>
                  </a:lnTo>
                  <a:lnTo>
                    <a:pt x="8510" y="8184"/>
                  </a:lnTo>
                  <a:lnTo>
                    <a:pt x="8603" y="8324"/>
                  </a:lnTo>
                  <a:lnTo>
                    <a:pt x="8603" y="8417"/>
                  </a:lnTo>
                  <a:lnTo>
                    <a:pt x="8603" y="8556"/>
                  </a:lnTo>
                  <a:lnTo>
                    <a:pt x="8557" y="8649"/>
                  </a:lnTo>
                  <a:lnTo>
                    <a:pt x="7859" y="10091"/>
                  </a:lnTo>
                  <a:lnTo>
                    <a:pt x="7766" y="10230"/>
                  </a:lnTo>
                  <a:lnTo>
                    <a:pt x="7673" y="10323"/>
                  </a:lnTo>
                  <a:lnTo>
                    <a:pt x="7533" y="10370"/>
                  </a:lnTo>
                  <a:lnTo>
                    <a:pt x="7394" y="10370"/>
                  </a:lnTo>
                  <a:lnTo>
                    <a:pt x="7208" y="10323"/>
                  </a:lnTo>
                  <a:lnTo>
                    <a:pt x="7022" y="10230"/>
                  </a:lnTo>
                  <a:lnTo>
                    <a:pt x="6929" y="10044"/>
                  </a:lnTo>
                  <a:lnTo>
                    <a:pt x="6929" y="9858"/>
                  </a:lnTo>
                  <a:lnTo>
                    <a:pt x="6975" y="9672"/>
                  </a:lnTo>
                  <a:lnTo>
                    <a:pt x="7301" y="8928"/>
                  </a:lnTo>
                  <a:lnTo>
                    <a:pt x="6371" y="8928"/>
                  </a:lnTo>
                  <a:lnTo>
                    <a:pt x="6231" y="8882"/>
                  </a:lnTo>
                  <a:lnTo>
                    <a:pt x="6138" y="8835"/>
                  </a:lnTo>
                  <a:lnTo>
                    <a:pt x="6045" y="8696"/>
                  </a:lnTo>
                  <a:lnTo>
                    <a:pt x="5999" y="8603"/>
                  </a:lnTo>
                  <a:lnTo>
                    <a:pt x="5999" y="8463"/>
                  </a:lnTo>
                  <a:lnTo>
                    <a:pt x="5999" y="8370"/>
                  </a:lnTo>
                  <a:lnTo>
                    <a:pt x="6045" y="8231"/>
                  </a:lnTo>
                  <a:lnTo>
                    <a:pt x="6557" y="7208"/>
                  </a:lnTo>
                  <a:lnTo>
                    <a:pt x="5487" y="7208"/>
                  </a:lnTo>
                  <a:lnTo>
                    <a:pt x="5115" y="7161"/>
                  </a:lnTo>
                  <a:lnTo>
                    <a:pt x="4743" y="7068"/>
                  </a:lnTo>
                  <a:lnTo>
                    <a:pt x="4464" y="6882"/>
                  </a:lnTo>
                  <a:lnTo>
                    <a:pt x="4185" y="6650"/>
                  </a:lnTo>
                  <a:lnTo>
                    <a:pt x="3953" y="6371"/>
                  </a:lnTo>
                  <a:lnTo>
                    <a:pt x="3767" y="6092"/>
                  </a:lnTo>
                  <a:lnTo>
                    <a:pt x="3674" y="5720"/>
                  </a:lnTo>
                  <a:lnTo>
                    <a:pt x="3627" y="5348"/>
                  </a:lnTo>
                  <a:lnTo>
                    <a:pt x="3674" y="5022"/>
                  </a:lnTo>
                  <a:lnTo>
                    <a:pt x="3767" y="4650"/>
                  </a:lnTo>
                  <a:lnTo>
                    <a:pt x="3953" y="4325"/>
                  </a:lnTo>
                  <a:lnTo>
                    <a:pt x="4185" y="4092"/>
                  </a:lnTo>
                  <a:lnTo>
                    <a:pt x="4464" y="3860"/>
                  </a:lnTo>
                  <a:lnTo>
                    <a:pt x="4743" y="3674"/>
                  </a:lnTo>
                  <a:lnTo>
                    <a:pt x="5115" y="3581"/>
                  </a:lnTo>
                  <a:lnTo>
                    <a:pt x="5487" y="3534"/>
                  </a:lnTo>
                  <a:lnTo>
                    <a:pt x="5580" y="3255"/>
                  </a:lnTo>
                  <a:lnTo>
                    <a:pt x="5673" y="2976"/>
                  </a:lnTo>
                  <a:lnTo>
                    <a:pt x="5859" y="2744"/>
                  </a:lnTo>
                  <a:lnTo>
                    <a:pt x="6045" y="2511"/>
                  </a:lnTo>
                  <a:lnTo>
                    <a:pt x="6371" y="2279"/>
                  </a:lnTo>
                  <a:lnTo>
                    <a:pt x="6743" y="2093"/>
                  </a:lnTo>
                  <a:lnTo>
                    <a:pt x="7161" y="1953"/>
                  </a:lnTo>
                  <a:lnTo>
                    <a:pt x="7580" y="1907"/>
                  </a:lnTo>
                  <a:close/>
                  <a:moveTo>
                    <a:pt x="7580" y="0"/>
                  </a:moveTo>
                  <a:lnTo>
                    <a:pt x="6975" y="47"/>
                  </a:lnTo>
                  <a:lnTo>
                    <a:pt x="6371" y="93"/>
                  </a:lnTo>
                  <a:lnTo>
                    <a:pt x="5813" y="279"/>
                  </a:lnTo>
                  <a:lnTo>
                    <a:pt x="5255" y="465"/>
                  </a:lnTo>
                  <a:lnTo>
                    <a:pt x="4743" y="698"/>
                  </a:lnTo>
                  <a:lnTo>
                    <a:pt x="4232" y="1023"/>
                  </a:lnTo>
                  <a:lnTo>
                    <a:pt x="3767" y="1349"/>
                  </a:lnTo>
                  <a:lnTo>
                    <a:pt x="3348" y="1767"/>
                  </a:lnTo>
                  <a:lnTo>
                    <a:pt x="2930" y="2186"/>
                  </a:lnTo>
                  <a:lnTo>
                    <a:pt x="2558" y="2697"/>
                  </a:lnTo>
                  <a:lnTo>
                    <a:pt x="2279" y="3162"/>
                  </a:lnTo>
                  <a:lnTo>
                    <a:pt x="2000" y="3720"/>
                  </a:lnTo>
                  <a:lnTo>
                    <a:pt x="1814" y="4278"/>
                  </a:lnTo>
                  <a:lnTo>
                    <a:pt x="1674" y="4836"/>
                  </a:lnTo>
                  <a:lnTo>
                    <a:pt x="1581" y="5394"/>
                  </a:lnTo>
                  <a:lnTo>
                    <a:pt x="1581" y="5999"/>
                  </a:lnTo>
                  <a:lnTo>
                    <a:pt x="1581" y="7254"/>
                  </a:lnTo>
                  <a:lnTo>
                    <a:pt x="93" y="10044"/>
                  </a:lnTo>
                  <a:lnTo>
                    <a:pt x="47" y="10184"/>
                  </a:lnTo>
                  <a:lnTo>
                    <a:pt x="0" y="10277"/>
                  </a:lnTo>
                  <a:lnTo>
                    <a:pt x="47" y="10416"/>
                  </a:lnTo>
                  <a:lnTo>
                    <a:pt x="93" y="10556"/>
                  </a:lnTo>
                  <a:lnTo>
                    <a:pt x="140" y="10649"/>
                  </a:lnTo>
                  <a:lnTo>
                    <a:pt x="279" y="10695"/>
                  </a:lnTo>
                  <a:lnTo>
                    <a:pt x="372" y="10742"/>
                  </a:lnTo>
                  <a:lnTo>
                    <a:pt x="512" y="10788"/>
                  </a:lnTo>
                  <a:lnTo>
                    <a:pt x="1581" y="10788"/>
                  </a:lnTo>
                  <a:lnTo>
                    <a:pt x="1581" y="11997"/>
                  </a:lnTo>
                  <a:lnTo>
                    <a:pt x="1581" y="12323"/>
                  </a:lnTo>
                  <a:lnTo>
                    <a:pt x="1628" y="12648"/>
                  </a:lnTo>
                  <a:lnTo>
                    <a:pt x="1721" y="12927"/>
                  </a:lnTo>
                  <a:lnTo>
                    <a:pt x="1814" y="13206"/>
                  </a:lnTo>
                  <a:lnTo>
                    <a:pt x="1953" y="13485"/>
                  </a:lnTo>
                  <a:lnTo>
                    <a:pt x="2093" y="13718"/>
                  </a:lnTo>
                  <a:lnTo>
                    <a:pt x="2279" y="13997"/>
                  </a:lnTo>
                  <a:lnTo>
                    <a:pt x="2465" y="14183"/>
                  </a:lnTo>
                  <a:lnTo>
                    <a:pt x="2697" y="14415"/>
                  </a:lnTo>
                  <a:lnTo>
                    <a:pt x="2930" y="14555"/>
                  </a:lnTo>
                  <a:lnTo>
                    <a:pt x="3209" y="14741"/>
                  </a:lnTo>
                  <a:lnTo>
                    <a:pt x="3488" y="14880"/>
                  </a:lnTo>
                  <a:lnTo>
                    <a:pt x="3767" y="14973"/>
                  </a:lnTo>
                  <a:lnTo>
                    <a:pt x="4046" y="15066"/>
                  </a:lnTo>
                  <a:lnTo>
                    <a:pt x="4371" y="15113"/>
                  </a:lnTo>
                  <a:lnTo>
                    <a:pt x="6510" y="15113"/>
                  </a:lnTo>
                  <a:lnTo>
                    <a:pt x="6510" y="16415"/>
                  </a:lnTo>
                  <a:lnTo>
                    <a:pt x="6557" y="16601"/>
                  </a:lnTo>
                  <a:lnTo>
                    <a:pt x="6650" y="16787"/>
                  </a:lnTo>
                  <a:lnTo>
                    <a:pt x="6836" y="16880"/>
                  </a:lnTo>
                  <a:lnTo>
                    <a:pt x="7022" y="16926"/>
                  </a:lnTo>
                  <a:lnTo>
                    <a:pt x="13067" y="16926"/>
                  </a:lnTo>
                  <a:lnTo>
                    <a:pt x="13253" y="16880"/>
                  </a:lnTo>
                  <a:lnTo>
                    <a:pt x="13439" y="16787"/>
                  </a:lnTo>
                  <a:lnTo>
                    <a:pt x="13532" y="16601"/>
                  </a:lnTo>
                  <a:lnTo>
                    <a:pt x="13579" y="16415"/>
                  </a:lnTo>
                  <a:lnTo>
                    <a:pt x="13579" y="5999"/>
                  </a:lnTo>
                  <a:lnTo>
                    <a:pt x="13532" y="5394"/>
                  </a:lnTo>
                  <a:lnTo>
                    <a:pt x="13439" y="4836"/>
                  </a:lnTo>
                  <a:lnTo>
                    <a:pt x="13300" y="4278"/>
                  </a:lnTo>
                  <a:lnTo>
                    <a:pt x="13114" y="3720"/>
                  </a:lnTo>
                  <a:lnTo>
                    <a:pt x="12881" y="3162"/>
                  </a:lnTo>
                  <a:lnTo>
                    <a:pt x="12556" y="2697"/>
                  </a:lnTo>
                  <a:lnTo>
                    <a:pt x="12184" y="2186"/>
                  </a:lnTo>
                  <a:lnTo>
                    <a:pt x="11812" y="1767"/>
                  </a:lnTo>
                  <a:lnTo>
                    <a:pt x="11347" y="1349"/>
                  </a:lnTo>
                  <a:lnTo>
                    <a:pt x="10882" y="1023"/>
                  </a:lnTo>
                  <a:lnTo>
                    <a:pt x="10370" y="698"/>
                  </a:lnTo>
                  <a:lnTo>
                    <a:pt x="9859" y="465"/>
                  </a:lnTo>
                  <a:lnTo>
                    <a:pt x="9301" y="279"/>
                  </a:lnTo>
                  <a:lnTo>
                    <a:pt x="8743" y="93"/>
                  </a:lnTo>
                  <a:lnTo>
                    <a:pt x="8138" y="47"/>
                  </a:lnTo>
                  <a:lnTo>
                    <a:pt x="75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47"/>
            <p:cNvSpPr/>
            <p:nvPr/>
          </p:nvSpPr>
          <p:spPr>
            <a:xfrm>
              <a:off x="4801050" y="1260175"/>
              <a:ext cx="339475" cy="423175"/>
            </a:xfrm>
            <a:custGeom>
              <a:avLst/>
              <a:gdLst/>
              <a:ahLst/>
              <a:cxnLst/>
              <a:rect l="l" t="t" r="r" b="b"/>
              <a:pathLst>
                <a:path w="13579" h="16927" fill="none" extrusionOk="0">
                  <a:moveTo>
                    <a:pt x="11812" y="1767"/>
                  </a:moveTo>
                  <a:lnTo>
                    <a:pt x="11812" y="1767"/>
                  </a:lnTo>
                  <a:lnTo>
                    <a:pt x="11347" y="1349"/>
                  </a:lnTo>
                  <a:lnTo>
                    <a:pt x="10882" y="1023"/>
                  </a:lnTo>
                  <a:lnTo>
                    <a:pt x="10370" y="698"/>
                  </a:lnTo>
                  <a:lnTo>
                    <a:pt x="9859" y="465"/>
                  </a:lnTo>
                  <a:lnTo>
                    <a:pt x="9301" y="279"/>
                  </a:lnTo>
                  <a:lnTo>
                    <a:pt x="8743" y="93"/>
                  </a:lnTo>
                  <a:lnTo>
                    <a:pt x="8138" y="47"/>
                  </a:lnTo>
                  <a:lnTo>
                    <a:pt x="7580" y="0"/>
                  </a:lnTo>
                  <a:lnTo>
                    <a:pt x="7580" y="0"/>
                  </a:lnTo>
                  <a:lnTo>
                    <a:pt x="6975" y="47"/>
                  </a:lnTo>
                  <a:lnTo>
                    <a:pt x="6371" y="93"/>
                  </a:lnTo>
                  <a:lnTo>
                    <a:pt x="5813" y="279"/>
                  </a:lnTo>
                  <a:lnTo>
                    <a:pt x="5255" y="465"/>
                  </a:lnTo>
                  <a:lnTo>
                    <a:pt x="4743" y="698"/>
                  </a:lnTo>
                  <a:lnTo>
                    <a:pt x="4232" y="1023"/>
                  </a:lnTo>
                  <a:lnTo>
                    <a:pt x="3767" y="1349"/>
                  </a:lnTo>
                  <a:lnTo>
                    <a:pt x="3348" y="1767"/>
                  </a:lnTo>
                  <a:lnTo>
                    <a:pt x="3348" y="1767"/>
                  </a:lnTo>
                  <a:lnTo>
                    <a:pt x="2930" y="2186"/>
                  </a:lnTo>
                  <a:lnTo>
                    <a:pt x="2558" y="2697"/>
                  </a:lnTo>
                  <a:lnTo>
                    <a:pt x="2279" y="3162"/>
                  </a:lnTo>
                  <a:lnTo>
                    <a:pt x="2000" y="3720"/>
                  </a:lnTo>
                  <a:lnTo>
                    <a:pt x="1814" y="4278"/>
                  </a:lnTo>
                  <a:lnTo>
                    <a:pt x="1674" y="4836"/>
                  </a:lnTo>
                  <a:lnTo>
                    <a:pt x="1581" y="5394"/>
                  </a:lnTo>
                  <a:lnTo>
                    <a:pt x="1581" y="5999"/>
                  </a:lnTo>
                  <a:lnTo>
                    <a:pt x="1581" y="7254"/>
                  </a:lnTo>
                  <a:lnTo>
                    <a:pt x="93" y="10044"/>
                  </a:lnTo>
                  <a:lnTo>
                    <a:pt x="93" y="10044"/>
                  </a:lnTo>
                  <a:lnTo>
                    <a:pt x="47" y="10184"/>
                  </a:lnTo>
                  <a:lnTo>
                    <a:pt x="0" y="10277"/>
                  </a:lnTo>
                  <a:lnTo>
                    <a:pt x="47" y="10416"/>
                  </a:lnTo>
                  <a:lnTo>
                    <a:pt x="93" y="10556"/>
                  </a:lnTo>
                  <a:lnTo>
                    <a:pt x="93" y="10556"/>
                  </a:lnTo>
                  <a:lnTo>
                    <a:pt x="140" y="10649"/>
                  </a:lnTo>
                  <a:lnTo>
                    <a:pt x="279" y="10695"/>
                  </a:lnTo>
                  <a:lnTo>
                    <a:pt x="372" y="10742"/>
                  </a:lnTo>
                  <a:lnTo>
                    <a:pt x="512" y="10788"/>
                  </a:lnTo>
                  <a:lnTo>
                    <a:pt x="1581" y="10788"/>
                  </a:lnTo>
                  <a:lnTo>
                    <a:pt x="1581" y="11997"/>
                  </a:lnTo>
                  <a:lnTo>
                    <a:pt x="1581" y="11997"/>
                  </a:lnTo>
                  <a:lnTo>
                    <a:pt x="1581" y="12323"/>
                  </a:lnTo>
                  <a:lnTo>
                    <a:pt x="1628" y="12648"/>
                  </a:lnTo>
                  <a:lnTo>
                    <a:pt x="1721" y="12927"/>
                  </a:lnTo>
                  <a:lnTo>
                    <a:pt x="1814" y="13206"/>
                  </a:lnTo>
                  <a:lnTo>
                    <a:pt x="1953" y="13485"/>
                  </a:lnTo>
                  <a:lnTo>
                    <a:pt x="2093" y="13718"/>
                  </a:lnTo>
                  <a:lnTo>
                    <a:pt x="2279" y="13997"/>
                  </a:lnTo>
                  <a:lnTo>
                    <a:pt x="2465" y="14183"/>
                  </a:lnTo>
                  <a:lnTo>
                    <a:pt x="2697" y="14415"/>
                  </a:lnTo>
                  <a:lnTo>
                    <a:pt x="2930" y="14555"/>
                  </a:lnTo>
                  <a:lnTo>
                    <a:pt x="3209" y="14741"/>
                  </a:lnTo>
                  <a:lnTo>
                    <a:pt x="3488" y="14880"/>
                  </a:lnTo>
                  <a:lnTo>
                    <a:pt x="3767" y="14973"/>
                  </a:lnTo>
                  <a:lnTo>
                    <a:pt x="4046" y="15066"/>
                  </a:lnTo>
                  <a:lnTo>
                    <a:pt x="4371" y="15113"/>
                  </a:lnTo>
                  <a:lnTo>
                    <a:pt x="4697" y="15113"/>
                  </a:lnTo>
                  <a:lnTo>
                    <a:pt x="6510" y="15113"/>
                  </a:lnTo>
                  <a:lnTo>
                    <a:pt x="6510" y="16415"/>
                  </a:lnTo>
                  <a:lnTo>
                    <a:pt x="6510" y="16415"/>
                  </a:lnTo>
                  <a:lnTo>
                    <a:pt x="6557" y="16601"/>
                  </a:lnTo>
                  <a:lnTo>
                    <a:pt x="6650" y="16787"/>
                  </a:lnTo>
                  <a:lnTo>
                    <a:pt x="6836" y="16880"/>
                  </a:lnTo>
                  <a:lnTo>
                    <a:pt x="7022" y="16926"/>
                  </a:lnTo>
                  <a:lnTo>
                    <a:pt x="13067" y="16926"/>
                  </a:lnTo>
                  <a:lnTo>
                    <a:pt x="13067" y="16926"/>
                  </a:lnTo>
                  <a:lnTo>
                    <a:pt x="13253" y="16880"/>
                  </a:lnTo>
                  <a:lnTo>
                    <a:pt x="13439" y="16787"/>
                  </a:lnTo>
                  <a:lnTo>
                    <a:pt x="13532" y="16601"/>
                  </a:lnTo>
                  <a:lnTo>
                    <a:pt x="13579" y="16415"/>
                  </a:lnTo>
                  <a:lnTo>
                    <a:pt x="13579" y="5999"/>
                  </a:lnTo>
                  <a:lnTo>
                    <a:pt x="13579" y="5999"/>
                  </a:lnTo>
                  <a:lnTo>
                    <a:pt x="13532" y="5394"/>
                  </a:lnTo>
                  <a:lnTo>
                    <a:pt x="13439" y="4836"/>
                  </a:lnTo>
                  <a:lnTo>
                    <a:pt x="13300" y="4278"/>
                  </a:lnTo>
                  <a:lnTo>
                    <a:pt x="13114" y="3720"/>
                  </a:lnTo>
                  <a:lnTo>
                    <a:pt x="12881" y="3162"/>
                  </a:lnTo>
                  <a:lnTo>
                    <a:pt x="12556" y="2697"/>
                  </a:lnTo>
                  <a:lnTo>
                    <a:pt x="12184" y="2186"/>
                  </a:lnTo>
                  <a:lnTo>
                    <a:pt x="11812" y="1767"/>
                  </a:lnTo>
                  <a:lnTo>
                    <a:pt x="11812" y="1767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47"/>
            <p:cNvSpPr/>
            <p:nvPr/>
          </p:nvSpPr>
          <p:spPr>
            <a:xfrm>
              <a:off x="4891725" y="1307825"/>
              <a:ext cx="196500" cy="211600"/>
            </a:xfrm>
            <a:custGeom>
              <a:avLst/>
              <a:gdLst/>
              <a:ahLst/>
              <a:cxnLst/>
              <a:rect l="l" t="t" r="r" b="b"/>
              <a:pathLst>
                <a:path w="7860" h="8464" fill="none" extrusionOk="0">
                  <a:moveTo>
                    <a:pt x="5999" y="5302"/>
                  </a:moveTo>
                  <a:lnTo>
                    <a:pt x="3999" y="5302"/>
                  </a:lnTo>
                  <a:lnTo>
                    <a:pt x="3627" y="6046"/>
                  </a:lnTo>
                  <a:lnTo>
                    <a:pt x="4465" y="6046"/>
                  </a:lnTo>
                  <a:lnTo>
                    <a:pt x="4465" y="6046"/>
                  </a:lnTo>
                  <a:lnTo>
                    <a:pt x="4604" y="6092"/>
                  </a:lnTo>
                  <a:lnTo>
                    <a:pt x="4744" y="6092"/>
                  </a:lnTo>
                  <a:lnTo>
                    <a:pt x="4837" y="6185"/>
                  </a:lnTo>
                  <a:lnTo>
                    <a:pt x="4883" y="6278"/>
                  </a:lnTo>
                  <a:lnTo>
                    <a:pt x="4883" y="6278"/>
                  </a:lnTo>
                  <a:lnTo>
                    <a:pt x="4976" y="6418"/>
                  </a:lnTo>
                  <a:lnTo>
                    <a:pt x="4976" y="6511"/>
                  </a:lnTo>
                  <a:lnTo>
                    <a:pt x="4976" y="6650"/>
                  </a:lnTo>
                  <a:lnTo>
                    <a:pt x="4930" y="6743"/>
                  </a:lnTo>
                  <a:lnTo>
                    <a:pt x="4232" y="8185"/>
                  </a:lnTo>
                  <a:lnTo>
                    <a:pt x="4232" y="8185"/>
                  </a:lnTo>
                  <a:lnTo>
                    <a:pt x="4139" y="8324"/>
                  </a:lnTo>
                  <a:lnTo>
                    <a:pt x="4046" y="8417"/>
                  </a:lnTo>
                  <a:lnTo>
                    <a:pt x="3906" y="8464"/>
                  </a:lnTo>
                  <a:lnTo>
                    <a:pt x="3767" y="8464"/>
                  </a:lnTo>
                  <a:lnTo>
                    <a:pt x="3767" y="8464"/>
                  </a:lnTo>
                  <a:lnTo>
                    <a:pt x="3581" y="8417"/>
                  </a:lnTo>
                  <a:lnTo>
                    <a:pt x="3581" y="8417"/>
                  </a:lnTo>
                  <a:lnTo>
                    <a:pt x="3395" y="8324"/>
                  </a:lnTo>
                  <a:lnTo>
                    <a:pt x="3302" y="8138"/>
                  </a:lnTo>
                  <a:lnTo>
                    <a:pt x="3302" y="7952"/>
                  </a:lnTo>
                  <a:lnTo>
                    <a:pt x="3348" y="7766"/>
                  </a:lnTo>
                  <a:lnTo>
                    <a:pt x="3674" y="7022"/>
                  </a:lnTo>
                  <a:lnTo>
                    <a:pt x="2837" y="7022"/>
                  </a:lnTo>
                  <a:lnTo>
                    <a:pt x="2837" y="7022"/>
                  </a:lnTo>
                  <a:lnTo>
                    <a:pt x="2744" y="7022"/>
                  </a:lnTo>
                  <a:lnTo>
                    <a:pt x="2604" y="6976"/>
                  </a:lnTo>
                  <a:lnTo>
                    <a:pt x="2511" y="6929"/>
                  </a:lnTo>
                  <a:lnTo>
                    <a:pt x="2418" y="6790"/>
                  </a:lnTo>
                  <a:lnTo>
                    <a:pt x="2418" y="6790"/>
                  </a:lnTo>
                  <a:lnTo>
                    <a:pt x="2372" y="6697"/>
                  </a:lnTo>
                  <a:lnTo>
                    <a:pt x="2372" y="6557"/>
                  </a:lnTo>
                  <a:lnTo>
                    <a:pt x="2372" y="6464"/>
                  </a:lnTo>
                  <a:lnTo>
                    <a:pt x="2418" y="6325"/>
                  </a:lnTo>
                  <a:lnTo>
                    <a:pt x="2930" y="5302"/>
                  </a:lnTo>
                  <a:lnTo>
                    <a:pt x="1860" y="5302"/>
                  </a:lnTo>
                  <a:lnTo>
                    <a:pt x="1860" y="5302"/>
                  </a:lnTo>
                  <a:lnTo>
                    <a:pt x="1488" y="5255"/>
                  </a:lnTo>
                  <a:lnTo>
                    <a:pt x="1116" y="5162"/>
                  </a:lnTo>
                  <a:lnTo>
                    <a:pt x="837" y="4976"/>
                  </a:lnTo>
                  <a:lnTo>
                    <a:pt x="558" y="4744"/>
                  </a:lnTo>
                  <a:lnTo>
                    <a:pt x="326" y="4465"/>
                  </a:lnTo>
                  <a:lnTo>
                    <a:pt x="140" y="4186"/>
                  </a:lnTo>
                  <a:lnTo>
                    <a:pt x="47" y="3814"/>
                  </a:lnTo>
                  <a:lnTo>
                    <a:pt x="0" y="3442"/>
                  </a:lnTo>
                  <a:lnTo>
                    <a:pt x="0" y="3442"/>
                  </a:lnTo>
                  <a:lnTo>
                    <a:pt x="47" y="3116"/>
                  </a:lnTo>
                  <a:lnTo>
                    <a:pt x="140" y="2744"/>
                  </a:lnTo>
                  <a:lnTo>
                    <a:pt x="326" y="2419"/>
                  </a:lnTo>
                  <a:lnTo>
                    <a:pt x="558" y="2186"/>
                  </a:lnTo>
                  <a:lnTo>
                    <a:pt x="837" y="1954"/>
                  </a:lnTo>
                  <a:lnTo>
                    <a:pt x="1116" y="1768"/>
                  </a:lnTo>
                  <a:lnTo>
                    <a:pt x="1488" y="1675"/>
                  </a:lnTo>
                  <a:lnTo>
                    <a:pt x="1860" y="1628"/>
                  </a:lnTo>
                  <a:lnTo>
                    <a:pt x="1860" y="1628"/>
                  </a:lnTo>
                  <a:lnTo>
                    <a:pt x="1860" y="1628"/>
                  </a:lnTo>
                  <a:lnTo>
                    <a:pt x="1953" y="1349"/>
                  </a:lnTo>
                  <a:lnTo>
                    <a:pt x="2046" y="1070"/>
                  </a:lnTo>
                  <a:lnTo>
                    <a:pt x="2232" y="838"/>
                  </a:lnTo>
                  <a:lnTo>
                    <a:pt x="2418" y="605"/>
                  </a:lnTo>
                  <a:lnTo>
                    <a:pt x="2418" y="605"/>
                  </a:lnTo>
                  <a:lnTo>
                    <a:pt x="2744" y="373"/>
                  </a:lnTo>
                  <a:lnTo>
                    <a:pt x="3116" y="187"/>
                  </a:lnTo>
                  <a:lnTo>
                    <a:pt x="3534" y="47"/>
                  </a:lnTo>
                  <a:lnTo>
                    <a:pt x="3953" y="1"/>
                  </a:lnTo>
                  <a:lnTo>
                    <a:pt x="3953" y="1"/>
                  </a:lnTo>
                  <a:lnTo>
                    <a:pt x="4372" y="47"/>
                  </a:lnTo>
                  <a:lnTo>
                    <a:pt x="4744" y="187"/>
                  </a:lnTo>
                  <a:lnTo>
                    <a:pt x="5116" y="373"/>
                  </a:lnTo>
                  <a:lnTo>
                    <a:pt x="5441" y="605"/>
                  </a:lnTo>
                  <a:lnTo>
                    <a:pt x="5441" y="605"/>
                  </a:lnTo>
                  <a:lnTo>
                    <a:pt x="5627" y="838"/>
                  </a:lnTo>
                  <a:lnTo>
                    <a:pt x="5813" y="1070"/>
                  </a:lnTo>
                  <a:lnTo>
                    <a:pt x="5906" y="1349"/>
                  </a:lnTo>
                  <a:lnTo>
                    <a:pt x="5999" y="1628"/>
                  </a:lnTo>
                  <a:lnTo>
                    <a:pt x="5999" y="1628"/>
                  </a:lnTo>
                  <a:lnTo>
                    <a:pt x="5999" y="1628"/>
                  </a:lnTo>
                  <a:lnTo>
                    <a:pt x="6371" y="1675"/>
                  </a:lnTo>
                  <a:lnTo>
                    <a:pt x="6743" y="1768"/>
                  </a:lnTo>
                  <a:lnTo>
                    <a:pt x="7069" y="1954"/>
                  </a:lnTo>
                  <a:lnTo>
                    <a:pt x="7301" y="2186"/>
                  </a:lnTo>
                  <a:lnTo>
                    <a:pt x="7534" y="2419"/>
                  </a:lnTo>
                  <a:lnTo>
                    <a:pt x="7720" y="2744"/>
                  </a:lnTo>
                  <a:lnTo>
                    <a:pt x="7813" y="3116"/>
                  </a:lnTo>
                  <a:lnTo>
                    <a:pt x="7859" y="3442"/>
                  </a:lnTo>
                  <a:lnTo>
                    <a:pt x="7859" y="3442"/>
                  </a:lnTo>
                  <a:lnTo>
                    <a:pt x="7813" y="3814"/>
                  </a:lnTo>
                  <a:lnTo>
                    <a:pt x="7720" y="4186"/>
                  </a:lnTo>
                  <a:lnTo>
                    <a:pt x="7534" y="4465"/>
                  </a:lnTo>
                  <a:lnTo>
                    <a:pt x="7301" y="4744"/>
                  </a:lnTo>
                  <a:lnTo>
                    <a:pt x="7069" y="4976"/>
                  </a:lnTo>
                  <a:lnTo>
                    <a:pt x="6743" y="5162"/>
                  </a:lnTo>
                  <a:lnTo>
                    <a:pt x="6371" y="5255"/>
                  </a:lnTo>
                  <a:lnTo>
                    <a:pt x="5999" y="5302"/>
                  </a:lnTo>
                  <a:lnTo>
                    <a:pt x="5999" y="530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47"/>
            <p:cNvSpPr/>
            <p:nvPr/>
          </p:nvSpPr>
          <p:spPr>
            <a:xfrm>
              <a:off x="5041700" y="1440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Subtitle 6">
            <a:extLst>
              <a:ext uri="{FF2B5EF4-FFF2-40B4-BE49-F238E27FC236}">
                <a16:creationId xmlns:a16="http://schemas.microsoft.com/office/drawing/2014/main" id="{36517ED7-3FE8-D5F8-79B0-ACDA83AA0B6B}"/>
              </a:ext>
            </a:extLst>
          </p:cNvPr>
          <p:cNvSpPr txBox="1">
            <a:spLocks/>
          </p:cNvSpPr>
          <p:nvPr/>
        </p:nvSpPr>
        <p:spPr>
          <a:xfrm>
            <a:off x="3320838" y="4529077"/>
            <a:ext cx="510175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None/>
              <a:defRPr sz="1400" b="0" i="0" u="none" strike="noStrike" cap="none">
                <a:solidFill>
                  <a:srgbClr val="242424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None/>
              <a:defRPr sz="14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None/>
              <a:defRPr sz="14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None/>
              <a:defRPr sz="14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None/>
              <a:defRPr sz="14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None/>
              <a:defRPr sz="14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None/>
              <a:defRPr sz="14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None/>
              <a:defRPr sz="14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"/>
              <a:buNone/>
              <a:defRPr sz="14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r>
              <a:rPr lang="en-GB" sz="1800" b="1">
                <a:solidFill>
                  <a:schemeClr val="bg1"/>
                </a:solidFill>
                <a:latin typeface="Yusei Magic" panose="020B0604020202020204" charset="-128"/>
                <a:ea typeface="Yusei Magic" panose="020B0604020202020204" charset="-128"/>
                <a:cs typeface="Yusei Magic" panose="020B0604020202020204" charset="-128"/>
              </a:rPr>
              <a:t>A Few Examples Out of Many...</a:t>
            </a:r>
            <a:endParaRPr lang="en-GB" sz="1800" b="1">
              <a:latin typeface="Yusei Magic" panose="020B0604020202020204" charset="-128"/>
              <a:ea typeface="Yusei Magic" panose="020B0604020202020204" charset="-128"/>
              <a:cs typeface="Yusei Magic" panose="020B0604020202020204" charset="-128"/>
            </a:endParaRPr>
          </a:p>
        </p:txBody>
      </p:sp>
      <p:pic>
        <p:nvPicPr>
          <p:cNvPr id="6" name="Graphic 5" descr="Storytelling with solid fill">
            <a:extLst>
              <a:ext uri="{FF2B5EF4-FFF2-40B4-BE49-F238E27FC236}">
                <a16:creationId xmlns:a16="http://schemas.microsoft.com/office/drawing/2014/main" id="{DF87F7E0-3F77-D4B6-88A8-48F81B275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52629" y="1316191"/>
            <a:ext cx="476871" cy="476871"/>
          </a:xfrm>
          <a:prstGeom prst="rect">
            <a:avLst/>
          </a:prstGeom>
        </p:spPr>
      </p:pic>
      <p:pic>
        <p:nvPicPr>
          <p:cNvPr id="3" name="Grafický objekt 2" descr="Noty se souvislou výplní">
            <a:extLst>
              <a:ext uri="{FF2B5EF4-FFF2-40B4-BE49-F238E27FC236}">
                <a16:creationId xmlns:a16="http://schemas.microsoft.com/office/drawing/2014/main" id="{59DE5EFA-1C1C-4059-B1F2-E25A1CABC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74885" y="3020323"/>
            <a:ext cx="655608" cy="634042"/>
          </a:xfrm>
          <a:prstGeom prst="rect">
            <a:avLst/>
          </a:prstGeom>
        </p:spPr>
      </p:pic>
      <p:pic>
        <p:nvPicPr>
          <p:cNvPr id="7" name="Grafický objekt 1" descr="Otisky rukou se souvislou výplní">
            <a:extLst>
              <a:ext uri="{FF2B5EF4-FFF2-40B4-BE49-F238E27FC236}">
                <a16:creationId xmlns:a16="http://schemas.microsoft.com/office/drawing/2014/main" id="{E4013EF1-CCE6-3CBE-23E4-8A04E64B5D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44196" y="3009540"/>
            <a:ext cx="655608" cy="63404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6" name="Google Shape;1736;p5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Process of Your Exercise</a:t>
            </a:r>
            <a:endParaRPr/>
          </a:p>
        </p:txBody>
      </p:sp>
      <p:sp>
        <p:nvSpPr>
          <p:cNvPr id="1737" name="Google Shape;1737;p51"/>
          <p:cNvSpPr txBox="1"/>
          <p:nvPr/>
        </p:nvSpPr>
        <p:spPr>
          <a:xfrm>
            <a:off x="4677001" y="2942849"/>
            <a:ext cx="1770300" cy="968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Sit down to create and restrict anything from interrupting you.</a:t>
            </a:r>
            <a:endParaRPr>
              <a:solidFill>
                <a:schemeClr val="dk1"/>
              </a:solidFill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1738" name="Google Shape;1738;p51"/>
          <p:cNvSpPr txBox="1"/>
          <p:nvPr/>
        </p:nvSpPr>
        <p:spPr>
          <a:xfrm>
            <a:off x="6517115" y="3432539"/>
            <a:ext cx="2050658" cy="1050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Decide what to do with your finished work.</a:t>
            </a:r>
          </a:p>
          <a:p>
            <a:pPr algn="ctr"/>
            <a:r>
              <a:rPr lang="en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To keep it or destroy it?</a:t>
            </a:r>
            <a:endParaRPr>
              <a:solidFill>
                <a:schemeClr val="dk1"/>
              </a:solidFill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1739" name="Google Shape;1739;p51"/>
          <p:cNvSpPr txBox="1"/>
          <p:nvPr/>
        </p:nvSpPr>
        <p:spPr>
          <a:xfrm>
            <a:off x="4677001" y="1674250"/>
            <a:ext cx="1770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1"/>
                </a:solidFill>
                <a:latin typeface="Yusei Magic"/>
                <a:ea typeface="Yusei Magic"/>
                <a:cs typeface="Yusei Magic"/>
                <a:sym typeface="Yusei Magic"/>
              </a:rPr>
              <a:t>Creating</a:t>
            </a:r>
            <a:endParaRPr sz="2000" b="1">
              <a:solidFill>
                <a:schemeClr val="accent1"/>
              </a:solidFill>
              <a:latin typeface="Yusei Magic"/>
              <a:ea typeface="Yusei Magic"/>
              <a:cs typeface="Yusei Magic"/>
              <a:sym typeface="Yusei Magic"/>
            </a:endParaRPr>
          </a:p>
        </p:txBody>
      </p:sp>
      <p:sp>
        <p:nvSpPr>
          <p:cNvPr id="1740" name="Google Shape;1740;p51"/>
          <p:cNvSpPr txBox="1"/>
          <p:nvPr/>
        </p:nvSpPr>
        <p:spPr>
          <a:xfrm>
            <a:off x="6546450" y="2283850"/>
            <a:ext cx="1992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1"/>
                </a:solidFill>
                <a:latin typeface="Yusei Magic"/>
                <a:ea typeface="Yusei Magic"/>
                <a:cs typeface="Yusei Magic"/>
                <a:sym typeface="Yusei Magic"/>
              </a:rPr>
              <a:t>Outcome</a:t>
            </a:r>
            <a:endParaRPr sz="2000" b="1">
              <a:solidFill>
                <a:schemeClr val="accent1"/>
              </a:solidFill>
              <a:latin typeface="Yusei Magic"/>
              <a:ea typeface="Yusei Magic"/>
              <a:cs typeface="Yusei Magic"/>
              <a:sym typeface="Yusei Magic"/>
            </a:endParaRPr>
          </a:p>
        </p:txBody>
      </p:sp>
      <p:sp>
        <p:nvSpPr>
          <p:cNvPr id="1741" name="Google Shape;1741;p51"/>
          <p:cNvSpPr txBox="1"/>
          <p:nvPr/>
        </p:nvSpPr>
        <p:spPr>
          <a:xfrm>
            <a:off x="716413" y="1674250"/>
            <a:ext cx="1770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1"/>
                </a:solidFill>
                <a:latin typeface="Yusei Magic"/>
                <a:ea typeface="Yusei Magic"/>
                <a:cs typeface="Yusei Magic"/>
                <a:sym typeface="Yusei Magic"/>
              </a:rPr>
              <a:t>Motivation</a:t>
            </a:r>
            <a:endParaRPr sz="2000" b="1">
              <a:solidFill>
                <a:schemeClr val="accent1"/>
              </a:solidFill>
              <a:latin typeface="Yusei Magic"/>
              <a:ea typeface="Yusei Magic"/>
              <a:cs typeface="Yusei Magic"/>
              <a:sym typeface="Yusei Magic"/>
            </a:endParaRPr>
          </a:p>
        </p:txBody>
      </p:sp>
      <p:sp>
        <p:nvSpPr>
          <p:cNvPr id="1742" name="Google Shape;1742;p51"/>
          <p:cNvSpPr txBox="1"/>
          <p:nvPr/>
        </p:nvSpPr>
        <p:spPr>
          <a:xfrm>
            <a:off x="671275" y="3038613"/>
            <a:ext cx="1770300" cy="1094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What is your motivation to create?</a:t>
            </a:r>
            <a:br>
              <a:rPr lang="en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</a:br>
            <a:r>
              <a:rPr lang="en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What do you want to address?</a:t>
            </a:r>
            <a:endParaRPr>
              <a:solidFill>
                <a:schemeClr val="dk1"/>
              </a:solidFill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1743" name="Google Shape;1743;p51"/>
          <p:cNvSpPr txBox="1"/>
          <p:nvPr/>
        </p:nvSpPr>
        <p:spPr>
          <a:xfrm>
            <a:off x="2696704" y="2283850"/>
            <a:ext cx="1770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1"/>
                </a:solidFill>
                <a:latin typeface="Yusei Magic"/>
                <a:ea typeface="Yusei Magic"/>
                <a:cs typeface="Yusei Magic"/>
                <a:sym typeface="Yusei Magic"/>
              </a:rPr>
              <a:t>Form</a:t>
            </a:r>
            <a:endParaRPr sz="2000" b="1">
              <a:solidFill>
                <a:schemeClr val="accent1"/>
              </a:solidFill>
              <a:latin typeface="Yusei Magic"/>
              <a:ea typeface="Yusei Magic"/>
              <a:cs typeface="Yusei Magic"/>
              <a:sym typeface="Yusei Magic"/>
            </a:endParaRPr>
          </a:p>
        </p:txBody>
      </p:sp>
      <p:sp>
        <p:nvSpPr>
          <p:cNvPr id="1744" name="Google Shape;1744;p51"/>
          <p:cNvSpPr txBox="1"/>
          <p:nvPr/>
        </p:nvSpPr>
        <p:spPr>
          <a:xfrm>
            <a:off x="2696700" y="3480791"/>
            <a:ext cx="1770300" cy="881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How do you want to express it?</a:t>
            </a:r>
            <a:br>
              <a:rPr lang="en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</a:br>
            <a:r>
              <a:rPr lang="en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Pick an art form.</a:t>
            </a:r>
            <a:endParaRPr>
              <a:solidFill>
                <a:schemeClr val="dk1"/>
              </a:solidFill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1745" name="Google Shape;1745;p51"/>
          <p:cNvSpPr/>
          <p:nvPr/>
        </p:nvSpPr>
        <p:spPr>
          <a:xfrm>
            <a:off x="1292575" y="2343491"/>
            <a:ext cx="527700" cy="5277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chemeClr val="lt1"/>
                </a:solidFill>
                <a:latin typeface="Yusei Magic"/>
                <a:ea typeface="Yusei Magic"/>
                <a:cs typeface="Yusei Magic"/>
                <a:sym typeface="Yusei Magic"/>
              </a:rPr>
              <a:t>1</a:t>
            </a:r>
            <a:endParaRPr sz="1900" b="1">
              <a:solidFill>
                <a:schemeClr val="lt1"/>
              </a:solidFill>
              <a:latin typeface="Yusei Magic"/>
              <a:ea typeface="Yusei Magic"/>
              <a:cs typeface="Yusei Magic"/>
              <a:sym typeface="Yusei Magic"/>
            </a:endParaRPr>
          </a:p>
        </p:txBody>
      </p:sp>
      <p:sp>
        <p:nvSpPr>
          <p:cNvPr id="1746" name="Google Shape;1746;p51"/>
          <p:cNvSpPr/>
          <p:nvPr/>
        </p:nvSpPr>
        <p:spPr>
          <a:xfrm>
            <a:off x="3295425" y="2953091"/>
            <a:ext cx="527700" cy="5277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chemeClr val="lt1"/>
                </a:solidFill>
                <a:latin typeface="Yusei Magic"/>
                <a:ea typeface="Yusei Magic"/>
                <a:cs typeface="Yusei Magic"/>
                <a:sym typeface="Yusei Magic"/>
              </a:rPr>
              <a:t>2</a:t>
            </a:r>
            <a:endParaRPr sz="1900" b="1">
              <a:solidFill>
                <a:schemeClr val="lt1"/>
              </a:solidFill>
              <a:latin typeface="Yusei Magic"/>
              <a:ea typeface="Yusei Magic"/>
              <a:cs typeface="Yusei Magic"/>
              <a:sym typeface="Yusei Magic"/>
            </a:endParaRPr>
          </a:p>
        </p:txBody>
      </p:sp>
      <p:sp>
        <p:nvSpPr>
          <p:cNvPr id="1747" name="Google Shape;1747;p51"/>
          <p:cNvSpPr/>
          <p:nvPr/>
        </p:nvSpPr>
        <p:spPr>
          <a:xfrm>
            <a:off x="5249750" y="2343491"/>
            <a:ext cx="527700" cy="5277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chemeClr val="lt1"/>
                </a:solidFill>
                <a:latin typeface="Yusei Magic"/>
                <a:ea typeface="Yusei Magic"/>
                <a:cs typeface="Yusei Magic"/>
                <a:sym typeface="Yusei Magic"/>
              </a:rPr>
              <a:t>3</a:t>
            </a:r>
            <a:endParaRPr sz="1900" b="1">
              <a:solidFill>
                <a:schemeClr val="lt1"/>
              </a:solidFill>
              <a:latin typeface="Yusei Magic"/>
              <a:ea typeface="Yusei Magic"/>
              <a:cs typeface="Yusei Magic"/>
              <a:sym typeface="Yusei Magic"/>
            </a:endParaRPr>
          </a:p>
        </p:txBody>
      </p:sp>
      <p:sp>
        <p:nvSpPr>
          <p:cNvPr id="1748" name="Google Shape;1748;p51"/>
          <p:cNvSpPr/>
          <p:nvPr/>
        </p:nvSpPr>
        <p:spPr>
          <a:xfrm>
            <a:off x="7257765" y="2953091"/>
            <a:ext cx="527700" cy="5277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chemeClr val="lt1"/>
                </a:solidFill>
                <a:latin typeface="Yusei Magic"/>
                <a:ea typeface="Yusei Magic"/>
                <a:cs typeface="Yusei Magic"/>
                <a:sym typeface="Yusei Magic"/>
              </a:rPr>
              <a:t>4</a:t>
            </a:r>
            <a:endParaRPr sz="1900" b="1">
              <a:solidFill>
                <a:schemeClr val="lt1"/>
              </a:solidFill>
              <a:latin typeface="Yusei Magic"/>
              <a:ea typeface="Yusei Magic"/>
              <a:cs typeface="Yusei Magic"/>
              <a:sym typeface="Yusei Magic"/>
            </a:endParaRPr>
          </a:p>
        </p:txBody>
      </p:sp>
      <p:cxnSp>
        <p:nvCxnSpPr>
          <p:cNvPr id="1749" name="Google Shape;1749;p51"/>
          <p:cNvCxnSpPr>
            <a:endCxn id="1746" idx="2"/>
          </p:cNvCxnSpPr>
          <p:nvPr/>
        </p:nvCxnSpPr>
        <p:spPr>
          <a:xfrm>
            <a:off x="1820325" y="2607341"/>
            <a:ext cx="1475100" cy="6096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50" name="Google Shape;1750;p51"/>
          <p:cNvCxnSpPr>
            <a:endCxn id="1747" idx="2"/>
          </p:cNvCxnSpPr>
          <p:nvPr/>
        </p:nvCxnSpPr>
        <p:spPr>
          <a:xfrm rot="10800000" flipH="1">
            <a:off x="3823250" y="2607341"/>
            <a:ext cx="1426500" cy="6096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51" name="Google Shape;1751;p51"/>
          <p:cNvCxnSpPr>
            <a:endCxn id="1748" idx="2"/>
          </p:cNvCxnSpPr>
          <p:nvPr/>
        </p:nvCxnSpPr>
        <p:spPr>
          <a:xfrm>
            <a:off x="5777565" y="2607341"/>
            <a:ext cx="1480200" cy="6096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Grafický objekt 1" descr="Otisky nohou se souvislou výplní">
            <a:extLst>
              <a:ext uri="{FF2B5EF4-FFF2-40B4-BE49-F238E27FC236}">
                <a16:creationId xmlns:a16="http://schemas.microsoft.com/office/drawing/2014/main" id="{2689FE42-EE8E-4285-0BCA-462BFA8B5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540000">
            <a:off x="2396166" y="2035550"/>
            <a:ext cx="536995" cy="623259"/>
          </a:xfrm>
          <a:prstGeom prst="rect">
            <a:avLst/>
          </a:prstGeom>
        </p:spPr>
      </p:pic>
      <p:pic>
        <p:nvPicPr>
          <p:cNvPr id="3" name="Grafický objekt 2" descr="Otisky nohou se souvislou výplní">
            <a:extLst>
              <a:ext uri="{FF2B5EF4-FFF2-40B4-BE49-F238E27FC236}">
                <a16:creationId xmlns:a16="http://schemas.microsoft.com/office/drawing/2014/main" id="{AA83966A-A5B9-FF65-7C38-811AC9652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720000">
            <a:off x="4261628" y="1916937"/>
            <a:ext cx="536995" cy="623259"/>
          </a:xfrm>
          <a:prstGeom prst="rect">
            <a:avLst/>
          </a:prstGeom>
        </p:spPr>
      </p:pic>
      <p:pic>
        <p:nvPicPr>
          <p:cNvPr id="4" name="Grafický objekt 3" descr="Otisky nohou se souvislou výplní">
            <a:extLst>
              <a:ext uri="{FF2B5EF4-FFF2-40B4-BE49-F238E27FC236}">
                <a16:creationId xmlns:a16="http://schemas.microsoft.com/office/drawing/2014/main" id="{BD210CD5-5FD2-D2A5-E51F-77A35E518D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540000">
            <a:off x="6245703" y="1949285"/>
            <a:ext cx="536995" cy="62325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p42"/>
          <p:cNvSpPr txBox="1">
            <a:spLocks noGrp="1"/>
          </p:cNvSpPr>
          <p:nvPr>
            <p:ph type="title"/>
          </p:nvPr>
        </p:nvSpPr>
        <p:spPr>
          <a:xfrm>
            <a:off x="3928428" y="1973547"/>
            <a:ext cx="5141804" cy="19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4200">
                <a:solidFill>
                  <a:schemeClr val="accent1"/>
                </a:solidFill>
              </a:rPr>
              <a:t>Artists</a:t>
            </a:r>
            <a:br>
              <a:rPr lang="en" sz="4200">
                <a:solidFill>
                  <a:schemeClr val="accent1"/>
                </a:solidFill>
              </a:rPr>
            </a:br>
            <a:r>
              <a:rPr lang="en" sz="4200" b="0">
                <a:solidFill>
                  <a:schemeClr val="tx1"/>
                </a:solidFill>
              </a:rPr>
              <a:t>&amp;</a:t>
            </a:r>
            <a:br>
              <a:rPr lang="en" sz="4200" b="0">
                <a:solidFill>
                  <a:schemeClr val="tx1"/>
                </a:solidFill>
              </a:rPr>
            </a:br>
            <a:r>
              <a:rPr lang="en" sz="4200">
                <a:solidFill>
                  <a:schemeClr val="bg1"/>
                </a:solidFill>
              </a:rPr>
              <a:t>Their Own</a:t>
            </a:r>
            <a:r>
              <a:rPr lang="en" sz="4200">
                <a:solidFill>
                  <a:schemeClr val="tx1"/>
                </a:solidFill>
              </a:rPr>
              <a:t> </a:t>
            </a:r>
            <a:r>
              <a:rPr lang="en" sz="4200">
                <a:solidFill>
                  <a:schemeClr val="accent1"/>
                </a:solidFill>
              </a:rPr>
              <a:t>Therapy</a:t>
            </a:r>
            <a:endParaRPr lang="cs-CZ" sz="4200">
              <a:solidFill>
                <a:schemeClr val="accent1"/>
              </a:solidFill>
            </a:endParaRPr>
          </a:p>
        </p:txBody>
      </p:sp>
      <p:sp>
        <p:nvSpPr>
          <p:cNvPr id="1388" name="Google Shape;1388;p42"/>
          <p:cNvSpPr txBox="1">
            <a:spLocks noGrp="1"/>
          </p:cNvSpPr>
          <p:nvPr>
            <p:ph type="title" idx="2"/>
          </p:nvPr>
        </p:nvSpPr>
        <p:spPr>
          <a:xfrm>
            <a:off x="7119250" y="546121"/>
            <a:ext cx="1185900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/>
              <a:t>03</a:t>
            </a:r>
            <a:endParaRPr sz="5400"/>
          </a:p>
        </p:txBody>
      </p:sp>
      <p:grpSp>
        <p:nvGrpSpPr>
          <p:cNvPr id="1390" name="Google Shape;1390;p42"/>
          <p:cNvGrpSpPr/>
          <p:nvPr/>
        </p:nvGrpSpPr>
        <p:grpSpPr>
          <a:xfrm>
            <a:off x="719991" y="1763631"/>
            <a:ext cx="724835" cy="635493"/>
            <a:chOff x="5375211" y="1361181"/>
            <a:chExt cx="724835" cy="635493"/>
          </a:xfrm>
        </p:grpSpPr>
        <p:sp>
          <p:nvSpPr>
            <p:cNvPr id="1391" name="Google Shape;1391;p42"/>
            <p:cNvSpPr/>
            <p:nvPr/>
          </p:nvSpPr>
          <p:spPr>
            <a:xfrm flipH="1">
              <a:off x="5375211" y="1361181"/>
              <a:ext cx="724835" cy="635493"/>
            </a:xfrm>
            <a:custGeom>
              <a:avLst/>
              <a:gdLst/>
              <a:ahLst/>
              <a:cxnLst/>
              <a:rect l="l" t="t" r="r" b="b"/>
              <a:pathLst>
                <a:path w="11553" h="10129" extrusionOk="0">
                  <a:moveTo>
                    <a:pt x="6265" y="0"/>
                  </a:moveTo>
                  <a:lnTo>
                    <a:pt x="5410" y="41"/>
                  </a:lnTo>
                  <a:lnTo>
                    <a:pt x="4556" y="41"/>
                  </a:lnTo>
                  <a:lnTo>
                    <a:pt x="4150" y="82"/>
                  </a:lnTo>
                  <a:lnTo>
                    <a:pt x="3702" y="163"/>
                  </a:lnTo>
                  <a:lnTo>
                    <a:pt x="2970" y="366"/>
                  </a:lnTo>
                  <a:lnTo>
                    <a:pt x="2644" y="488"/>
                  </a:lnTo>
                  <a:lnTo>
                    <a:pt x="2278" y="651"/>
                  </a:lnTo>
                  <a:lnTo>
                    <a:pt x="1953" y="814"/>
                  </a:lnTo>
                  <a:lnTo>
                    <a:pt x="1628" y="1017"/>
                  </a:lnTo>
                  <a:lnTo>
                    <a:pt x="1343" y="1261"/>
                  </a:lnTo>
                  <a:lnTo>
                    <a:pt x="1058" y="1505"/>
                  </a:lnTo>
                  <a:lnTo>
                    <a:pt x="814" y="1790"/>
                  </a:lnTo>
                  <a:lnTo>
                    <a:pt x="611" y="2075"/>
                  </a:lnTo>
                  <a:lnTo>
                    <a:pt x="407" y="2360"/>
                  </a:lnTo>
                  <a:lnTo>
                    <a:pt x="285" y="2685"/>
                  </a:lnTo>
                  <a:lnTo>
                    <a:pt x="163" y="3010"/>
                  </a:lnTo>
                  <a:lnTo>
                    <a:pt x="41" y="3376"/>
                  </a:lnTo>
                  <a:lnTo>
                    <a:pt x="1" y="3702"/>
                  </a:lnTo>
                  <a:lnTo>
                    <a:pt x="1" y="4068"/>
                  </a:lnTo>
                  <a:lnTo>
                    <a:pt x="41" y="4393"/>
                  </a:lnTo>
                  <a:lnTo>
                    <a:pt x="82" y="4759"/>
                  </a:lnTo>
                  <a:lnTo>
                    <a:pt x="204" y="5085"/>
                  </a:lnTo>
                  <a:lnTo>
                    <a:pt x="367" y="5370"/>
                  </a:lnTo>
                  <a:lnTo>
                    <a:pt x="529" y="5695"/>
                  </a:lnTo>
                  <a:lnTo>
                    <a:pt x="773" y="5939"/>
                  </a:lnTo>
                  <a:lnTo>
                    <a:pt x="1017" y="6224"/>
                  </a:lnTo>
                  <a:lnTo>
                    <a:pt x="1262" y="6427"/>
                  </a:lnTo>
                  <a:lnTo>
                    <a:pt x="1587" y="6671"/>
                  </a:lnTo>
                  <a:lnTo>
                    <a:pt x="1912" y="6875"/>
                  </a:lnTo>
                  <a:lnTo>
                    <a:pt x="2278" y="7037"/>
                  </a:lnTo>
                  <a:lnTo>
                    <a:pt x="2644" y="7159"/>
                  </a:lnTo>
                  <a:lnTo>
                    <a:pt x="3011" y="7281"/>
                  </a:lnTo>
                  <a:lnTo>
                    <a:pt x="3377" y="7363"/>
                  </a:lnTo>
                  <a:lnTo>
                    <a:pt x="4150" y="7485"/>
                  </a:lnTo>
                  <a:lnTo>
                    <a:pt x="4719" y="7525"/>
                  </a:lnTo>
                  <a:lnTo>
                    <a:pt x="4638" y="7892"/>
                  </a:lnTo>
                  <a:lnTo>
                    <a:pt x="4516" y="8258"/>
                  </a:lnTo>
                  <a:lnTo>
                    <a:pt x="4312" y="8624"/>
                  </a:lnTo>
                  <a:lnTo>
                    <a:pt x="3987" y="8949"/>
                  </a:lnTo>
                  <a:lnTo>
                    <a:pt x="3661" y="9234"/>
                  </a:lnTo>
                  <a:lnTo>
                    <a:pt x="3295" y="9478"/>
                  </a:lnTo>
                  <a:lnTo>
                    <a:pt x="3214" y="9519"/>
                  </a:lnTo>
                  <a:lnTo>
                    <a:pt x="3173" y="9600"/>
                  </a:lnTo>
                  <a:lnTo>
                    <a:pt x="3214" y="9681"/>
                  </a:lnTo>
                  <a:lnTo>
                    <a:pt x="3255" y="9763"/>
                  </a:lnTo>
                  <a:lnTo>
                    <a:pt x="3417" y="9885"/>
                  </a:lnTo>
                  <a:lnTo>
                    <a:pt x="3661" y="10007"/>
                  </a:lnTo>
                  <a:lnTo>
                    <a:pt x="4109" y="10088"/>
                  </a:lnTo>
                  <a:lnTo>
                    <a:pt x="4394" y="10129"/>
                  </a:lnTo>
                  <a:lnTo>
                    <a:pt x="4678" y="10129"/>
                  </a:lnTo>
                  <a:lnTo>
                    <a:pt x="4963" y="10088"/>
                  </a:lnTo>
                  <a:lnTo>
                    <a:pt x="5248" y="10047"/>
                  </a:lnTo>
                  <a:lnTo>
                    <a:pt x="5492" y="9925"/>
                  </a:lnTo>
                  <a:lnTo>
                    <a:pt x="5695" y="9803"/>
                  </a:lnTo>
                  <a:lnTo>
                    <a:pt x="5899" y="9681"/>
                  </a:lnTo>
                  <a:lnTo>
                    <a:pt x="6102" y="9519"/>
                  </a:lnTo>
                  <a:lnTo>
                    <a:pt x="6265" y="9315"/>
                  </a:lnTo>
                  <a:lnTo>
                    <a:pt x="6387" y="9112"/>
                  </a:lnTo>
                  <a:lnTo>
                    <a:pt x="6509" y="8908"/>
                  </a:lnTo>
                  <a:lnTo>
                    <a:pt x="6590" y="8664"/>
                  </a:lnTo>
                  <a:lnTo>
                    <a:pt x="6671" y="8380"/>
                  </a:lnTo>
                  <a:lnTo>
                    <a:pt x="6671" y="8095"/>
                  </a:lnTo>
                  <a:lnTo>
                    <a:pt x="6671" y="7810"/>
                  </a:lnTo>
                  <a:lnTo>
                    <a:pt x="6590" y="7566"/>
                  </a:lnTo>
                  <a:lnTo>
                    <a:pt x="7119" y="7485"/>
                  </a:lnTo>
                  <a:lnTo>
                    <a:pt x="7607" y="7403"/>
                  </a:lnTo>
                  <a:lnTo>
                    <a:pt x="8054" y="7322"/>
                  </a:lnTo>
                  <a:lnTo>
                    <a:pt x="8543" y="7159"/>
                  </a:lnTo>
                  <a:lnTo>
                    <a:pt x="8990" y="6997"/>
                  </a:lnTo>
                  <a:lnTo>
                    <a:pt x="9437" y="6753"/>
                  </a:lnTo>
                  <a:lnTo>
                    <a:pt x="9844" y="6509"/>
                  </a:lnTo>
                  <a:lnTo>
                    <a:pt x="10251" y="6224"/>
                  </a:lnTo>
                  <a:lnTo>
                    <a:pt x="10495" y="5939"/>
                  </a:lnTo>
                  <a:lnTo>
                    <a:pt x="10780" y="5654"/>
                  </a:lnTo>
                  <a:lnTo>
                    <a:pt x="10983" y="5329"/>
                  </a:lnTo>
                  <a:lnTo>
                    <a:pt x="11186" y="5004"/>
                  </a:lnTo>
                  <a:lnTo>
                    <a:pt x="11349" y="4637"/>
                  </a:lnTo>
                  <a:lnTo>
                    <a:pt x="11471" y="4312"/>
                  </a:lnTo>
                  <a:lnTo>
                    <a:pt x="11512" y="3905"/>
                  </a:lnTo>
                  <a:lnTo>
                    <a:pt x="11553" y="3539"/>
                  </a:lnTo>
                  <a:lnTo>
                    <a:pt x="11512" y="3132"/>
                  </a:lnTo>
                  <a:lnTo>
                    <a:pt x="11431" y="2726"/>
                  </a:lnTo>
                  <a:lnTo>
                    <a:pt x="11309" y="2360"/>
                  </a:lnTo>
                  <a:lnTo>
                    <a:pt x="11146" y="1993"/>
                  </a:lnTo>
                  <a:lnTo>
                    <a:pt x="10942" y="1668"/>
                  </a:lnTo>
                  <a:lnTo>
                    <a:pt x="10698" y="1383"/>
                  </a:lnTo>
                  <a:lnTo>
                    <a:pt x="10414" y="1099"/>
                  </a:lnTo>
                  <a:lnTo>
                    <a:pt x="10088" y="814"/>
                  </a:lnTo>
                  <a:lnTo>
                    <a:pt x="9763" y="610"/>
                  </a:lnTo>
                  <a:lnTo>
                    <a:pt x="9397" y="448"/>
                  </a:lnTo>
                  <a:lnTo>
                    <a:pt x="9031" y="285"/>
                  </a:lnTo>
                  <a:lnTo>
                    <a:pt x="8665" y="204"/>
                  </a:lnTo>
                  <a:lnTo>
                    <a:pt x="8298" y="122"/>
                  </a:lnTo>
                  <a:lnTo>
                    <a:pt x="7892" y="41"/>
                  </a:lnTo>
                  <a:lnTo>
                    <a:pt x="71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2"/>
            <p:cNvSpPr/>
            <p:nvPr/>
          </p:nvSpPr>
          <p:spPr>
            <a:xfrm flipH="1">
              <a:off x="5801404" y="1578073"/>
              <a:ext cx="56215" cy="58787"/>
            </a:xfrm>
            <a:custGeom>
              <a:avLst/>
              <a:gdLst/>
              <a:ahLst/>
              <a:cxnLst/>
              <a:rect l="l" t="t" r="r" b="b"/>
              <a:pathLst>
                <a:path w="896" h="937" extrusionOk="0">
                  <a:moveTo>
                    <a:pt x="408" y="1"/>
                  </a:moveTo>
                  <a:lnTo>
                    <a:pt x="326" y="41"/>
                  </a:lnTo>
                  <a:lnTo>
                    <a:pt x="204" y="123"/>
                  </a:lnTo>
                  <a:lnTo>
                    <a:pt x="123" y="204"/>
                  </a:lnTo>
                  <a:lnTo>
                    <a:pt x="41" y="326"/>
                  </a:lnTo>
                  <a:lnTo>
                    <a:pt x="1" y="448"/>
                  </a:lnTo>
                  <a:lnTo>
                    <a:pt x="41" y="611"/>
                  </a:lnTo>
                  <a:lnTo>
                    <a:pt x="82" y="774"/>
                  </a:lnTo>
                  <a:lnTo>
                    <a:pt x="204" y="896"/>
                  </a:lnTo>
                  <a:lnTo>
                    <a:pt x="367" y="936"/>
                  </a:lnTo>
                  <a:lnTo>
                    <a:pt x="530" y="936"/>
                  </a:lnTo>
                  <a:lnTo>
                    <a:pt x="652" y="896"/>
                  </a:lnTo>
                  <a:lnTo>
                    <a:pt x="774" y="774"/>
                  </a:lnTo>
                  <a:lnTo>
                    <a:pt x="814" y="652"/>
                  </a:lnTo>
                  <a:lnTo>
                    <a:pt x="896" y="530"/>
                  </a:lnTo>
                  <a:lnTo>
                    <a:pt x="896" y="367"/>
                  </a:lnTo>
                  <a:lnTo>
                    <a:pt x="855" y="245"/>
                  </a:lnTo>
                  <a:lnTo>
                    <a:pt x="774" y="123"/>
                  </a:lnTo>
                  <a:lnTo>
                    <a:pt x="652" y="41"/>
                  </a:lnTo>
                  <a:lnTo>
                    <a:pt x="53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2"/>
            <p:cNvSpPr/>
            <p:nvPr/>
          </p:nvSpPr>
          <p:spPr>
            <a:xfrm flipH="1">
              <a:off x="5791177" y="1567909"/>
              <a:ext cx="76606" cy="81687"/>
            </a:xfrm>
            <a:custGeom>
              <a:avLst/>
              <a:gdLst/>
              <a:ahLst/>
              <a:cxnLst/>
              <a:rect l="l" t="t" r="r" b="b"/>
              <a:pathLst>
                <a:path w="1221" h="1302" extrusionOk="0">
                  <a:moveTo>
                    <a:pt x="773" y="366"/>
                  </a:moveTo>
                  <a:lnTo>
                    <a:pt x="773" y="407"/>
                  </a:lnTo>
                  <a:lnTo>
                    <a:pt x="814" y="407"/>
                  </a:lnTo>
                  <a:lnTo>
                    <a:pt x="814" y="448"/>
                  </a:lnTo>
                  <a:lnTo>
                    <a:pt x="854" y="448"/>
                  </a:lnTo>
                  <a:lnTo>
                    <a:pt x="854" y="488"/>
                  </a:lnTo>
                  <a:lnTo>
                    <a:pt x="854" y="529"/>
                  </a:lnTo>
                  <a:lnTo>
                    <a:pt x="854" y="570"/>
                  </a:lnTo>
                  <a:lnTo>
                    <a:pt x="854" y="651"/>
                  </a:lnTo>
                  <a:lnTo>
                    <a:pt x="854" y="732"/>
                  </a:lnTo>
                  <a:lnTo>
                    <a:pt x="814" y="732"/>
                  </a:lnTo>
                  <a:lnTo>
                    <a:pt x="814" y="773"/>
                  </a:lnTo>
                  <a:lnTo>
                    <a:pt x="773" y="814"/>
                  </a:lnTo>
                  <a:lnTo>
                    <a:pt x="732" y="854"/>
                  </a:lnTo>
                  <a:lnTo>
                    <a:pt x="732" y="895"/>
                  </a:lnTo>
                  <a:lnTo>
                    <a:pt x="692" y="895"/>
                  </a:lnTo>
                  <a:lnTo>
                    <a:pt x="651" y="936"/>
                  </a:lnTo>
                  <a:lnTo>
                    <a:pt x="570" y="936"/>
                  </a:lnTo>
                  <a:lnTo>
                    <a:pt x="529" y="895"/>
                  </a:lnTo>
                  <a:lnTo>
                    <a:pt x="488" y="895"/>
                  </a:lnTo>
                  <a:lnTo>
                    <a:pt x="448" y="854"/>
                  </a:lnTo>
                  <a:lnTo>
                    <a:pt x="407" y="814"/>
                  </a:lnTo>
                  <a:lnTo>
                    <a:pt x="407" y="773"/>
                  </a:lnTo>
                  <a:lnTo>
                    <a:pt x="366" y="732"/>
                  </a:lnTo>
                  <a:lnTo>
                    <a:pt x="366" y="692"/>
                  </a:lnTo>
                  <a:lnTo>
                    <a:pt x="366" y="651"/>
                  </a:lnTo>
                  <a:lnTo>
                    <a:pt x="366" y="610"/>
                  </a:lnTo>
                  <a:lnTo>
                    <a:pt x="366" y="570"/>
                  </a:lnTo>
                  <a:lnTo>
                    <a:pt x="407" y="529"/>
                  </a:lnTo>
                  <a:lnTo>
                    <a:pt x="407" y="488"/>
                  </a:lnTo>
                  <a:lnTo>
                    <a:pt x="448" y="448"/>
                  </a:lnTo>
                  <a:lnTo>
                    <a:pt x="488" y="448"/>
                  </a:lnTo>
                  <a:lnTo>
                    <a:pt x="488" y="407"/>
                  </a:lnTo>
                  <a:lnTo>
                    <a:pt x="529" y="407"/>
                  </a:lnTo>
                  <a:lnTo>
                    <a:pt x="529" y="366"/>
                  </a:lnTo>
                  <a:close/>
                  <a:moveTo>
                    <a:pt x="488" y="0"/>
                  </a:moveTo>
                  <a:lnTo>
                    <a:pt x="325" y="81"/>
                  </a:lnTo>
                  <a:lnTo>
                    <a:pt x="163" y="203"/>
                  </a:lnTo>
                  <a:lnTo>
                    <a:pt x="41" y="366"/>
                  </a:lnTo>
                  <a:lnTo>
                    <a:pt x="0" y="529"/>
                  </a:lnTo>
                  <a:lnTo>
                    <a:pt x="0" y="773"/>
                  </a:lnTo>
                  <a:lnTo>
                    <a:pt x="41" y="895"/>
                  </a:lnTo>
                  <a:lnTo>
                    <a:pt x="81" y="1017"/>
                  </a:lnTo>
                  <a:lnTo>
                    <a:pt x="203" y="1139"/>
                  </a:lnTo>
                  <a:lnTo>
                    <a:pt x="285" y="1220"/>
                  </a:lnTo>
                  <a:lnTo>
                    <a:pt x="407" y="1261"/>
                  </a:lnTo>
                  <a:lnTo>
                    <a:pt x="529" y="1302"/>
                  </a:lnTo>
                  <a:lnTo>
                    <a:pt x="732" y="1302"/>
                  </a:lnTo>
                  <a:lnTo>
                    <a:pt x="895" y="1220"/>
                  </a:lnTo>
                  <a:lnTo>
                    <a:pt x="1017" y="1098"/>
                  </a:lnTo>
                  <a:lnTo>
                    <a:pt x="1139" y="976"/>
                  </a:lnTo>
                  <a:lnTo>
                    <a:pt x="1180" y="814"/>
                  </a:lnTo>
                  <a:lnTo>
                    <a:pt x="1220" y="610"/>
                  </a:lnTo>
                  <a:lnTo>
                    <a:pt x="1220" y="448"/>
                  </a:lnTo>
                  <a:lnTo>
                    <a:pt x="1180" y="285"/>
                  </a:lnTo>
                  <a:lnTo>
                    <a:pt x="1058" y="122"/>
                  </a:lnTo>
                  <a:lnTo>
                    <a:pt x="895" y="41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2"/>
            <p:cNvSpPr/>
            <p:nvPr/>
          </p:nvSpPr>
          <p:spPr>
            <a:xfrm flipH="1">
              <a:off x="5696754" y="1578073"/>
              <a:ext cx="56215" cy="58787"/>
            </a:xfrm>
            <a:custGeom>
              <a:avLst/>
              <a:gdLst/>
              <a:ahLst/>
              <a:cxnLst/>
              <a:rect l="l" t="t" r="r" b="b"/>
              <a:pathLst>
                <a:path w="896" h="937" extrusionOk="0">
                  <a:moveTo>
                    <a:pt x="448" y="1"/>
                  </a:moveTo>
                  <a:lnTo>
                    <a:pt x="326" y="41"/>
                  </a:lnTo>
                  <a:lnTo>
                    <a:pt x="204" y="123"/>
                  </a:lnTo>
                  <a:lnTo>
                    <a:pt x="123" y="204"/>
                  </a:lnTo>
                  <a:lnTo>
                    <a:pt x="41" y="326"/>
                  </a:lnTo>
                  <a:lnTo>
                    <a:pt x="1" y="448"/>
                  </a:lnTo>
                  <a:lnTo>
                    <a:pt x="41" y="611"/>
                  </a:lnTo>
                  <a:lnTo>
                    <a:pt x="123" y="774"/>
                  </a:lnTo>
                  <a:lnTo>
                    <a:pt x="245" y="896"/>
                  </a:lnTo>
                  <a:lnTo>
                    <a:pt x="407" y="936"/>
                  </a:lnTo>
                  <a:lnTo>
                    <a:pt x="529" y="936"/>
                  </a:lnTo>
                  <a:lnTo>
                    <a:pt x="651" y="896"/>
                  </a:lnTo>
                  <a:lnTo>
                    <a:pt x="773" y="774"/>
                  </a:lnTo>
                  <a:lnTo>
                    <a:pt x="855" y="652"/>
                  </a:lnTo>
                  <a:lnTo>
                    <a:pt x="895" y="530"/>
                  </a:lnTo>
                  <a:lnTo>
                    <a:pt x="895" y="367"/>
                  </a:lnTo>
                  <a:lnTo>
                    <a:pt x="855" y="245"/>
                  </a:lnTo>
                  <a:lnTo>
                    <a:pt x="773" y="123"/>
                  </a:lnTo>
                  <a:lnTo>
                    <a:pt x="692" y="41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2"/>
            <p:cNvSpPr/>
            <p:nvPr/>
          </p:nvSpPr>
          <p:spPr>
            <a:xfrm flipH="1">
              <a:off x="5686527" y="1567909"/>
              <a:ext cx="76668" cy="81687"/>
            </a:xfrm>
            <a:custGeom>
              <a:avLst/>
              <a:gdLst/>
              <a:ahLst/>
              <a:cxnLst/>
              <a:rect l="l" t="t" r="r" b="b"/>
              <a:pathLst>
                <a:path w="1222" h="1302" extrusionOk="0">
                  <a:moveTo>
                    <a:pt x="774" y="366"/>
                  </a:moveTo>
                  <a:lnTo>
                    <a:pt x="774" y="407"/>
                  </a:lnTo>
                  <a:lnTo>
                    <a:pt x="814" y="407"/>
                  </a:lnTo>
                  <a:lnTo>
                    <a:pt x="855" y="448"/>
                  </a:lnTo>
                  <a:lnTo>
                    <a:pt x="855" y="488"/>
                  </a:lnTo>
                  <a:lnTo>
                    <a:pt x="855" y="529"/>
                  </a:lnTo>
                  <a:lnTo>
                    <a:pt x="855" y="570"/>
                  </a:lnTo>
                  <a:lnTo>
                    <a:pt x="855" y="651"/>
                  </a:lnTo>
                  <a:lnTo>
                    <a:pt x="855" y="732"/>
                  </a:lnTo>
                  <a:lnTo>
                    <a:pt x="814" y="773"/>
                  </a:lnTo>
                  <a:lnTo>
                    <a:pt x="774" y="814"/>
                  </a:lnTo>
                  <a:lnTo>
                    <a:pt x="814" y="814"/>
                  </a:lnTo>
                  <a:lnTo>
                    <a:pt x="733" y="854"/>
                  </a:lnTo>
                  <a:lnTo>
                    <a:pt x="733" y="895"/>
                  </a:lnTo>
                  <a:lnTo>
                    <a:pt x="692" y="895"/>
                  </a:lnTo>
                  <a:lnTo>
                    <a:pt x="652" y="936"/>
                  </a:lnTo>
                  <a:lnTo>
                    <a:pt x="570" y="936"/>
                  </a:lnTo>
                  <a:lnTo>
                    <a:pt x="530" y="895"/>
                  </a:lnTo>
                  <a:lnTo>
                    <a:pt x="489" y="895"/>
                  </a:lnTo>
                  <a:lnTo>
                    <a:pt x="489" y="854"/>
                  </a:lnTo>
                  <a:lnTo>
                    <a:pt x="448" y="854"/>
                  </a:lnTo>
                  <a:lnTo>
                    <a:pt x="408" y="814"/>
                  </a:lnTo>
                  <a:lnTo>
                    <a:pt x="408" y="773"/>
                  </a:lnTo>
                  <a:lnTo>
                    <a:pt x="367" y="732"/>
                  </a:lnTo>
                  <a:lnTo>
                    <a:pt x="367" y="692"/>
                  </a:lnTo>
                  <a:lnTo>
                    <a:pt x="367" y="651"/>
                  </a:lnTo>
                  <a:lnTo>
                    <a:pt x="367" y="610"/>
                  </a:lnTo>
                  <a:lnTo>
                    <a:pt x="367" y="570"/>
                  </a:lnTo>
                  <a:lnTo>
                    <a:pt x="408" y="529"/>
                  </a:lnTo>
                  <a:lnTo>
                    <a:pt x="408" y="488"/>
                  </a:lnTo>
                  <a:lnTo>
                    <a:pt x="448" y="448"/>
                  </a:lnTo>
                  <a:lnTo>
                    <a:pt x="489" y="448"/>
                  </a:lnTo>
                  <a:lnTo>
                    <a:pt x="489" y="407"/>
                  </a:lnTo>
                  <a:lnTo>
                    <a:pt x="530" y="407"/>
                  </a:lnTo>
                  <a:lnTo>
                    <a:pt x="570" y="366"/>
                  </a:lnTo>
                  <a:close/>
                  <a:moveTo>
                    <a:pt x="489" y="0"/>
                  </a:moveTo>
                  <a:lnTo>
                    <a:pt x="326" y="81"/>
                  </a:lnTo>
                  <a:lnTo>
                    <a:pt x="164" y="203"/>
                  </a:lnTo>
                  <a:lnTo>
                    <a:pt x="82" y="366"/>
                  </a:lnTo>
                  <a:lnTo>
                    <a:pt x="1" y="529"/>
                  </a:lnTo>
                  <a:lnTo>
                    <a:pt x="1" y="773"/>
                  </a:lnTo>
                  <a:lnTo>
                    <a:pt x="41" y="895"/>
                  </a:lnTo>
                  <a:lnTo>
                    <a:pt x="123" y="1017"/>
                  </a:lnTo>
                  <a:lnTo>
                    <a:pt x="204" y="1139"/>
                  </a:lnTo>
                  <a:lnTo>
                    <a:pt x="286" y="1220"/>
                  </a:lnTo>
                  <a:lnTo>
                    <a:pt x="408" y="1261"/>
                  </a:lnTo>
                  <a:lnTo>
                    <a:pt x="570" y="1302"/>
                  </a:lnTo>
                  <a:lnTo>
                    <a:pt x="733" y="1302"/>
                  </a:lnTo>
                  <a:lnTo>
                    <a:pt x="896" y="1220"/>
                  </a:lnTo>
                  <a:lnTo>
                    <a:pt x="1018" y="1098"/>
                  </a:lnTo>
                  <a:lnTo>
                    <a:pt x="1140" y="976"/>
                  </a:lnTo>
                  <a:lnTo>
                    <a:pt x="1221" y="814"/>
                  </a:lnTo>
                  <a:lnTo>
                    <a:pt x="1221" y="610"/>
                  </a:lnTo>
                  <a:lnTo>
                    <a:pt x="1221" y="448"/>
                  </a:lnTo>
                  <a:lnTo>
                    <a:pt x="1180" y="285"/>
                  </a:lnTo>
                  <a:lnTo>
                    <a:pt x="1058" y="122"/>
                  </a:lnTo>
                  <a:lnTo>
                    <a:pt x="896" y="41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2"/>
            <p:cNvSpPr/>
            <p:nvPr/>
          </p:nvSpPr>
          <p:spPr>
            <a:xfrm flipH="1">
              <a:off x="5592103" y="1578073"/>
              <a:ext cx="53705" cy="58787"/>
            </a:xfrm>
            <a:custGeom>
              <a:avLst/>
              <a:gdLst/>
              <a:ahLst/>
              <a:cxnLst/>
              <a:rect l="l" t="t" r="r" b="b"/>
              <a:pathLst>
                <a:path w="856" h="937" extrusionOk="0">
                  <a:moveTo>
                    <a:pt x="408" y="1"/>
                  </a:moveTo>
                  <a:lnTo>
                    <a:pt x="286" y="41"/>
                  </a:lnTo>
                  <a:lnTo>
                    <a:pt x="204" y="123"/>
                  </a:lnTo>
                  <a:lnTo>
                    <a:pt x="82" y="204"/>
                  </a:lnTo>
                  <a:lnTo>
                    <a:pt x="42" y="326"/>
                  </a:lnTo>
                  <a:lnTo>
                    <a:pt x="1" y="448"/>
                  </a:lnTo>
                  <a:lnTo>
                    <a:pt x="1" y="611"/>
                  </a:lnTo>
                  <a:lnTo>
                    <a:pt x="82" y="774"/>
                  </a:lnTo>
                  <a:lnTo>
                    <a:pt x="204" y="896"/>
                  </a:lnTo>
                  <a:lnTo>
                    <a:pt x="367" y="936"/>
                  </a:lnTo>
                  <a:lnTo>
                    <a:pt x="530" y="936"/>
                  </a:lnTo>
                  <a:lnTo>
                    <a:pt x="652" y="896"/>
                  </a:lnTo>
                  <a:lnTo>
                    <a:pt x="733" y="774"/>
                  </a:lnTo>
                  <a:lnTo>
                    <a:pt x="814" y="652"/>
                  </a:lnTo>
                  <a:lnTo>
                    <a:pt x="855" y="530"/>
                  </a:lnTo>
                  <a:lnTo>
                    <a:pt x="855" y="367"/>
                  </a:lnTo>
                  <a:lnTo>
                    <a:pt x="855" y="245"/>
                  </a:lnTo>
                  <a:lnTo>
                    <a:pt x="774" y="123"/>
                  </a:lnTo>
                  <a:lnTo>
                    <a:pt x="652" y="41"/>
                  </a:lnTo>
                  <a:lnTo>
                    <a:pt x="53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2"/>
            <p:cNvSpPr/>
            <p:nvPr/>
          </p:nvSpPr>
          <p:spPr>
            <a:xfrm flipH="1">
              <a:off x="5579367" y="1567909"/>
              <a:ext cx="76606" cy="81687"/>
            </a:xfrm>
            <a:custGeom>
              <a:avLst/>
              <a:gdLst/>
              <a:ahLst/>
              <a:cxnLst/>
              <a:rect l="l" t="t" r="r" b="b"/>
              <a:pathLst>
                <a:path w="1221" h="1302" extrusionOk="0">
                  <a:moveTo>
                    <a:pt x="732" y="366"/>
                  </a:moveTo>
                  <a:lnTo>
                    <a:pt x="773" y="407"/>
                  </a:lnTo>
                  <a:lnTo>
                    <a:pt x="814" y="407"/>
                  </a:lnTo>
                  <a:lnTo>
                    <a:pt x="814" y="448"/>
                  </a:lnTo>
                  <a:lnTo>
                    <a:pt x="854" y="488"/>
                  </a:lnTo>
                  <a:lnTo>
                    <a:pt x="854" y="529"/>
                  </a:lnTo>
                  <a:lnTo>
                    <a:pt x="854" y="570"/>
                  </a:lnTo>
                  <a:lnTo>
                    <a:pt x="854" y="651"/>
                  </a:lnTo>
                  <a:lnTo>
                    <a:pt x="814" y="732"/>
                  </a:lnTo>
                  <a:lnTo>
                    <a:pt x="773" y="773"/>
                  </a:lnTo>
                  <a:lnTo>
                    <a:pt x="773" y="814"/>
                  </a:lnTo>
                  <a:lnTo>
                    <a:pt x="732" y="854"/>
                  </a:lnTo>
                  <a:lnTo>
                    <a:pt x="692" y="895"/>
                  </a:lnTo>
                  <a:lnTo>
                    <a:pt x="651" y="895"/>
                  </a:lnTo>
                  <a:lnTo>
                    <a:pt x="651" y="936"/>
                  </a:lnTo>
                  <a:lnTo>
                    <a:pt x="529" y="936"/>
                  </a:lnTo>
                  <a:lnTo>
                    <a:pt x="488" y="895"/>
                  </a:lnTo>
                  <a:lnTo>
                    <a:pt x="448" y="895"/>
                  </a:lnTo>
                  <a:lnTo>
                    <a:pt x="448" y="854"/>
                  </a:lnTo>
                  <a:lnTo>
                    <a:pt x="407" y="854"/>
                  </a:lnTo>
                  <a:lnTo>
                    <a:pt x="407" y="814"/>
                  </a:lnTo>
                  <a:lnTo>
                    <a:pt x="366" y="773"/>
                  </a:lnTo>
                  <a:lnTo>
                    <a:pt x="366" y="732"/>
                  </a:lnTo>
                  <a:lnTo>
                    <a:pt x="326" y="692"/>
                  </a:lnTo>
                  <a:lnTo>
                    <a:pt x="326" y="651"/>
                  </a:lnTo>
                  <a:lnTo>
                    <a:pt x="326" y="610"/>
                  </a:lnTo>
                  <a:lnTo>
                    <a:pt x="366" y="529"/>
                  </a:lnTo>
                  <a:lnTo>
                    <a:pt x="407" y="488"/>
                  </a:lnTo>
                  <a:lnTo>
                    <a:pt x="448" y="448"/>
                  </a:lnTo>
                  <a:lnTo>
                    <a:pt x="488" y="407"/>
                  </a:lnTo>
                  <a:lnTo>
                    <a:pt x="529" y="407"/>
                  </a:lnTo>
                  <a:lnTo>
                    <a:pt x="529" y="366"/>
                  </a:lnTo>
                  <a:close/>
                  <a:moveTo>
                    <a:pt x="488" y="0"/>
                  </a:moveTo>
                  <a:lnTo>
                    <a:pt x="285" y="81"/>
                  </a:lnTo>
                  <a:lnTo>
                    <a:pt x="163" y="203"/>
                  </a:lnTo>
                  <a:lnTo>
                    <a:pt x="41" y="366"/>
                  </a:lnTo>
                  <a:lnTo>
                    <a:pt x="0" y="529"/>
                  </a:lnTo>
                  <a:lnTo>
                    <a:pt x="0" y="773"/>
                  </a:lnTo>
                  <a:lnTo>
                    <a:pt x="41" y="895"/>
                  </a:lnTo>
                  <a:lnTo>
                    <a:pt x="82" y="1017"/>
                  </a:lnTo>
                  <a:lnTo>
                    <a:pt x="163" y="1139"/>
                  </a:lnTo>
                  <a:lnTo>
                    <a:pt x="285" y="1220"/>
                  </a:lnTo>
                  <a:lnTo>
                    <a:pt x="407" y="1261"/>
                  </a:lnTo>
                  <a:lnTo>
                    <a:pt x="529" y="1302"/>
                  </a:lnTo>
                  <a:lnTo>
                    <a:pt x="692" y="1302"/>
                  </a:lnTo>
                  <a:lnTo>
                    <a:pt x="854" y="1220"/>
                  </a:lnTo>
                  <a:lnTo>
                    <a:pt x="1017" y="1098"/>
                  </a:lnTo>
                  <a:lnTo>
                    <a:pt x="1098" y="976"/>
                  </a:lnTo>
                  <a:lnTo>
                    <a:pt x="1180" y="814"/>
                  </a:lnTo>
                  <a:lnTo>
                    <a:pt x="1220" y="610"/>
                  </a:lnTo>
                  <a:lnTo>
                    <a:pt x="1220" y="448"/>
                  </a:lnTo>
                  <a:lnTo>
                    <a:pt x="1139" y="285"/>
                  </a:lnTo>
                  <a:lnTo>
                    <a:pt x="1017" y="122"/>
                  </a:lnTo>
                  <a:lnTo>
                    <a:pt x="854" y="41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2"/>
            <p:cNvSpPr/>
            <p:nvPr/>
          </p:nvSpPr>
          <p:spPr>
            <a:xfrm flipH="1">
              <a:off x="5936671" y="1460687"/>
              <a:ext cx="91914" cy="140412"/>
            </a:xfrm>
            <a:custGeom>
              <a:avLst/>
              <a:gdLst/>
              <a:ahLst/>
              <a:cxnLst/>
              <a:rect l="l" t="t" r="r" b="b"/>
              <a:pathLst>
                <a:path w="1465" h="2238" extrusionOk="0">
                  <a:moveTo>
                    <a:pt x="1261" y="1"/>
                  </a:moveTo>
                  <a:lnTo>
                    <a:pt x="1180" y="41"/>
                  </a:lnTo>
                  <a:lnTo>
                    <a:pt x="936" y="204"/>
                  </a:lnTo>
                  <a:lnTo>
                    <a:pt x="692" y="407"/>
                  </a:lnTo>
                  <a:lnTo>
                    <a:pt x="489" y="652"/>
                  </a:lnTo>
                  <a:lnTo>
                    <a:pt x="326" y="896"/>
                  </a:lnTo>
                  <a:lnTo>
                    <a:pt x="204" y="1140"/>
                  </a:lnTo>
                  <a:lnTo>
                    <a:pt x="82" y="1465"/>
                  </a:lnTo>
                  <a:lnTo>
                    <a:pt x="41" y="1750"/>
                  </a:lnTo>
                  <a:lnTo>
                    <a:pt x="0" y="2035"/>
                  </a:lnTo>
                  <a:lnTo>
                    <a:pt x="41" y="2116"/>
                  </a:lnTo>
                  <a:lnTo>
                    <a:pt x="82" y="2197"/>
                  </a:lnTo>
                  <a:lnTo>
                    <a:pt x="123" y="2238"/>
                  </a:lnTo>
                  <a:lnTo>
                    <a:pt x="285" y="2238"/>
                  </a:lnTo>
                  <a:lnTo>
                    <a:pt x="326" y="2197"/>
                  </a:lnTo>
                  <a:lnTo>
                    <a:pt x="367" y="2116"/>
                  </a:lnTo>
                  <a:lnTo>
                    <a:pt x="367" y="2035"/>
                  </a:lnTo>
                  <a:lnTo>
                    <a:pt x="407" y="1790"/>
                  </a:lnTo>
                  <a:lnTo>
                    <a:pt x="448" y="1546"/>
                  </a:lnTo>
                  <a:lnTo>
                    <a:pt x="529" y="1302"/>
                  </a:lnTo>
                  <a:lnTo>
                    <a:pt x="651" y="1058"/>
                  </a:lnTo>
                  <a:lnTo>
                    <a:pt x="814" y="855"/>
                  </a:lnTo>
                  <a:lnTo>
                    <a:pt x="977" y="652"/>
                  </a:lnTo>
                  <a:lnTo>
                    <a:pt x="1180" y="489"/>
                  </a:lnTo>
                  <a:lnTo>
                    <a:pt x="1383" y="367"/>
                  </a:lnTo>
                  <a:lnTo>
                    <a:pt x="1424" y="326"/>
                  </a:lnTo>
                  <a:lnTo>
                    <a:pt x="1465" y="245"/>
                  </a:lnTo>
                  <a:lnTo>
                    <a:pt x="1465" y="163"/>
                  </a:lnTo>
                  <a:lnTo>
                    <a:pt x="1424" y="123"/>
                  </a:lnTo>
                  <a:lnTo>
                    <a:pt x="1383" y="82"/>
                  </a:lnTo>
                  <a:lnTo>
                    <a:pt x="1343" y="41"/>
                  </a:lnTo>
                  <a:lnTo>
                    <a:pt x="12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2"/>
            <p:cNvSpPr/>
            <p:nvPr/>
          </p:nvSpPr>
          <p:spPr>
            <a:xfrm flipH="1">
              <a:off x="5885601" y="1432642"/>
              <a:ext cx="23026" cy="28108"/>
            </a:xfrm>
            <a:custGeom>
              <a:avLst/>
              <a:gdLst/>
              <a:ahLst/>
              <a:cxnLst/>
              <a:rect l="l" t="t" r="r" b="b"/>
              <a:pathLst>
                <a:path w="367" h="448" extrusionOk="0">
                  <a:moveTo>
                    <a:pt x="204" y="0"/>
                  </a:moveTo>
                  <a:lnTo>
                    <a:pt x="122" y="41"/>
                  </a:lnTo>
                  <a:lnTo>
                    <a:pt x="41" y="82"/>
                  </a:lnTo>
                  <a:lnTo>
                    <a:pt x="41" y="122"/>
                  </a:lnTo>
                  <a:lnTo>
                    <a:pt x="0" y="204"/>
                  </a:lnTo>
                  <a:lnTo>
                    <a:pt x="0" y="244"/>
                  </a:lnTo>
                  <a:lnTo>
                    <a:pt x="41" y="326"/>
                  </a:lnTo>
                  <a:lnTo>
                    <a:pt x="41" y="366"/>
                  </a:lnTo>
                  <a:lnTo>
                    <a:pt x="122" y="407"/>
                  </a:lnTo>
                  <a:lnTo>
                    <a:pt x="204" y="448"/>
                  </a:lnTo>
                  <a:lnTo>
                    <a:pt x="244" y="407"/>
                  </a:lnTo>
                  <a:lnTo>
                    <a:pt x="326" y="366"/>
                  </a:lnTo>
                  <a:lnTo>
                    <a:pt x="366" y="326"/>
                  </a:lnTo>
                  <a:lnTo>
                    <a:pt x="366" y="244"/>
                  </a:lnTo>
                  <a:lnTo>
                    <a:pt x="366" y="204"/>
                  </a:lnTo>
                  <a:lnTo>
                    <a:pt x="366" y="122"/>
                  </a:lnTo>
                  <a:lnTo>
                    <a:pt x="326" y="82"/>
                  </a:lnTo>
                  <a:lnTo>
                    <a:pt x="244" y="41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0" name="Google Shape;1400;p42"/>
          <p:cNvGrpSpPr/>
          <p:nvPr/>
        </p:nvGrpSpPr>
        <p:grpSpPr>
          <a:xfrm>
            <a:off x="1374527" y="1607221"/>
            <a:ext cx="1673310" cy="2758058"/>
            <a:chOff x="1694325" y="4167750"/>
            <a:chExt cx="459650" cy="757625"/>
          </a:xfrm>
        </p:grpSpPr>
        <p:sp>
          <p:nvSpPr>
            <p:cNvPr id="1401" name="Google Shape;1401;p42"/>
            <p:cNvSpPr/>
            <p:nvPr/>
          </p:nvSpPr>
          <p:spPr>
            <a:xfrm>
              <a:off x="1764475" y="4338600"/>
              <a:ext cx="381375" cy="375250"/>
            </a:xfrm>
            <a:custGeom>
              <a:avLst/>
              <a:gdLst/>
              <a:ahLst/>
              <a:cxnLst/>
              <a:rect l="l" t="t" r="r" b="b"/>
              <a:pathLst>
                <a:path w="15255" h="15010" extrusionOk="0">
                  <a:moveTo>
                    <a:pt x="11309" y="0"/>
                  </a:moveTo>
                  <a:lnTo>
                    <a:pt x="10536" y="41"/>
                  </a:lnTo>
                  <a:lnTo>
                    <a:pt x="9804" y="163"/>
                  </a:lnTo>
                  <a:lnTo>
                    <a:pt x="1303" y="1098"/>
                  </a:lnTo>
                  <a:lnTo>
                    <a:pt x="1303" y="1383"/>
                  </a:lnTo>
                  <a:lnTo>
                    <a:pt x="1303" y="1668"/>
                  </a:lnTo>
                  <a:lnTo>
                    <a:pt x="1384" y="2237"/>
                  </a:lnTo>
                  <a:lnTo>
                    <a:pt x="1506" y="2766"/>
                  </a:lnTo>
                  <a:lnTo>
                    <a:pt x="1587" y="3336"/>
                  </a:lnTo>
                  <a:lnTo>
                    <a:pt x="1709" y="4556"/>
                  </a:lnTo>
                  <a:lnTo>
                    <a:pt x="1872" y="5776"/>
                  </a:lnTo>
                  <a:lnTo>
                    <a:pt x="1384" y="5898"/>
                  </a:lnTo>
                  <a:lnTo>
                    <a:pt x="896" y="6102"/>
                  </a:lnTo>
                  <a:lnTo>
                    <a:pt x="692" y="6224"/>
                  </a:lnTo>
                  <a:lnTo>
                    <a:pt x="530" y="6386"/>
                  </a:lnTo>
                  <a:lnTo>
                    <a:pt x="326" y="6549"/>
                  </a:lnTo>
                  <a:lnTo>
                    <a:pt x="164" y="6793"/>
                  </a:lnTo>
                  <a:lnTo>
                    <a:pt x="82" y="6997"/>
                  </a:lnTo>
                  <a:lnTo>
                    <a:pt x="42" y="7200"/>
                  </a:lnTo>
                  <a:lnTo>
                    <a:pt x="1" y="7403"/>
                  </a:lnTo>
                  <a:lnTo>
                    <a:pt x="1" y="7647"/>
                  </a:lnTo>
                  <a:lnTo>
                    <a:pt x="1" y="7851"/>
                  </a:lnTo>
                  <a:lnTo>
                    <a:pt x="42" y="8054"/>
                  </a:lnTo>
                  <a:lnTo>
                    <a:pt x="164" y="8257"/>
                  </a:lnTo>
                  <a:lnTo>
                    <a:pt x="286" y="8420"/>
                  </a:lnTo>
                  <a:lnTo>
                    <a:pt x="448" y="8583"/>
                  </a:lnTo>
                  <a:lnTo>
                    <a:pt x="692" y="8705"/>
                  </a:lnTo>
                  <a:lnTo>
                    <a:pt x="977" y="8786"/>
                  </a:lnTo>
                  <a:lnTo>
                    <a:pt x="1221" y="8827"/>
                  </a:lnTo>
                  <a:lnTo>
                    <a:pt x="1831" y="8868"/>
                  </a:lnTo>
                  <a:lnTo>
                    <a:pt x="2360" y="8908"/>
                  </a:lnTo>
                  <a:lnTo>
                    <a:pt x="2645" y="11715"/>
                  </a:lnTo>
                  <a:lnTo>
                    <a:pt x="3011" y="14847"/>
                  </a:lnTo>
                  <a:lnTo>
                    <a:pt x="4638" y="14969"/>
                  </a:lnTo>
                  <a:lnTo>
                    <a:pt x="6306" y="15010"/>
                  </a:lnTo>
                  <a:lnTo>
                    <a:pt x="7933" y="15010"/>
                  </a:lnTo>
                  <a:lnTo>
                    <a:pt x="9600" y="14928"/>
                  </a:lnTo>
                  <a:lnTo>
                    <a:pt x="9560" y="12976"/>
                  </a:lnTo>
                  <a:lnTo>
                    <a:pt x="9560" y="11756"/>
                  </a:lnTo>
                  <a:lnTo>
                    <a:pt x="9600" y="11227"/>
                  </a:lnTo>
                  <a:lnTo>
                    <a:pt x="10699" y="11023"/>
                  </a:lnTo>
                  <a:lnTo>
                    <a:pt x="11268" y="10861"/>
                  </a:lnTo>
                  <a:lnTo>
                    <a:pt x="11797" y="10698"/>
                  </a:lnTo>
                  <a:lnTo>
                    <a:pt x="12326" y="10413"/>
                  </a:lnTo>
                  <a:lnTo>
                    <a:pt x="12814" y="10088"/>
                  </a:lnTo>
                  <a:lnTo>
                    <a:pt x="13058" y="9925"/>
                  </a:lnTo>
                  <a:lnTo>
                    <a:pt x="13261" y="9722"/>
                  </a:lnTo>
                  <a:lnTo>
                    <a:pt x="13465" y="9478"/>
                  </a:lnTo>
                  <a:lnTo>
                    <a:pt x="13627" y="9234"/>
                  </a:lnTo>
                  <a:lnTo>
                    <a:pt x="13383" y="9315"/>
                  </a:lnTo>
                  <a:lnTo>
                    <a:pt x="13180" y="9356"/>
                  </a:lnTo>
                  <a:lnTo>
                    <a:pt x="12936" y="9356"/>
                  </a:lnTo>
                  <a:lnTo>
                    <a:pt x="12692" y="9315"/>
                  </a:lnTo>
                  <a:lnTo>
                    <a:pt x="12448" y="9234"/>
                  </a:lnTo>
                  <a:lnTo>
                    <a:pt x="12204" y="9152"/>
                  </a:lnTo>
                  <a:lnTo>
                    <a:pt x="12000" y="9071"/>
                  </a:lnTo>
                  <a:lnTo>
                    <a:pt x="11797" y="8908"/>
                  </a:lnTo>
                  <a:lnTo>
                    <a:pt x="11634" y="8746"/>
                  </a:lnTo>
                  <a:lnTo>
                    <a:pt x="11472" y="8583"/>
                  </a:lnTo>
                  <a:lnTo>
                    <a:pt x="11350" y="8380"/>
                  </a:lnTo>
                  <a:lnTo>
                    <a:pt x="11228" y="8135"/>
                  </a:lnTo>
                  <a:lnTo>
                    <a:pt x="11146" y="7932"/>
                  </a:lnTo>
                  <a:lnTo>
                    <a:pt x="11106" y="7688"/>
                  </a:lnTo>
                  <a:lnTo>
                    <a:pt x="11065" y="7444"/>
                  </a:lnTo>
                  <a:lnTo>
                    <a:pt x="11065" y="7200"/>
                  </a:lnTo>
                  <a:lnTo>
                    <a:pt x="11431" y="7322"/>
                  </a:lnTo>
                  <a:lnTo>
                    <a:pt x="11797" y="7444"/>
                  </a:lnTo>
                  <a:lnTo>
                    <a:pt x="12163" y="7485"/>
                  </a:lnTo>
                  <a:lnTo>
                    <a:pt x="12529" y="7525"/>
                  </a:lnTo>
                  <a:lnTo>
                    <a:pt x="12895" y="7566"/>
                  </a:lnTo>
                  <a:lnTo>
                    <a:pt x="13261" y="7525"/>
                  </a:lnTo>
                  <a:lnTo>
                    <a:pt x="13627" y="7485"/>
                  </a:lnTo>
                  <a:lnTo>
                    <a:pt x="13994" y="7403"/>
                  </a:lnTo>
                  <a:lnTo>
                    <a:pt x="13953" y="6590"/>
                  </a:lnTo>
                  <a:lnTo>
                    <a:pt x="13912" y="6061"/>
                  </a:lnTo>
                  <a:lnTo>
                    <a:pt x="13871" y="5817"/>
                  </a:lnTo>
                  <a:lnTo>
                    <a:pt x="14278" y="5858"/>
                  </a:lnTo>
                  <a:lnTo>
                    <a:pt x="14482" y="5858"/>
                  </a:lnTo>
                  <a:lnTo>
                    <a:pt x="14644" y="5817"/>
                  </a:lnTo>
                  <a:lnTo>
                    <a:pt x="14848" y="5736"/>
                  </a:lnTo>
                  <a:lnTo>
                    <a:pt x="15010" y="5654"/>
                  </a:lnTo>
                  <a:lnTo>
                    <a:pt x="15132" y="5532"/>
                  </a:lnTo>
                  <a:lnTo>
                    <a:pt x="15254" y="5329"/>
                  </a:lnTo>
                  <a:lnTo>
                    <a:pt x="15254" y="5166"/>
                  </a:lnTo>
                  <a:lnTo>
                    <a:pt x="15214" y="4963"/>
                  </a:lnTo>
                  <a:lnTo>
                    <a:pt x="15132" y="4800"/>
                  </a:lnTo>
                  <a:lnTo>
                    <a:pt x="15051" y="4759"/>
                  </a:lnTo>
                  <a:lnTo>
                    <a:pt x="14970" y="4719"/>
                  </a:lnTo>
                  <a:lnTo>
                    <a:pt x="14807" y="4678"/>
                  </a:lnTo>
                  <a:lnTo>
                    <a:pt x="14644" y="4678"/>
                  </a:lnTo>
                  <a:lnTo>
                    <a:pt x="14360" y="4637"/>
                  </a:lnTo>
                  <a:lnTo>
                    <a:pt x="14116" y="4515"/>
                  </a:lnTo>
                  <a:lnTo>
                    <a:pt x="13871" y="4353"/>
                  </a:lnTo>
                  <a:lnTo>
                    <a:pt x="13668" y="4109"/>
                  </a:lnTo>
                  <a:lnTo>
                    <a:pt x="13505" y="3824"/>
                  </a:lnTo>
                  <a:lnTo>
                    <a:pt x="13383" y="3498"/>
                  </a:lnTo>
                  <a:lnTo>
                    <a:pt x="13261" y="3132"/>
                  </a:lnTo>
                  <a:lnTo>
                    <a:pt x="13180" y="2726"/>
                  </a:lnTo>
                  <a:lnTo>
                    <a:pt x="13017" y="1953"/>
                  </a:lnTo>
                  <a:lnTo>
                    <a:pt x="12936" y="1180"/>
                  </a:lnTo>
                  <a:lnTo>
                    <a:pt x="12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2"/>
            <p:cNvSpPr/>
            <p:nvPr/>
          </p:nvSpPr>
          <p:spPr>
            <a:xfrm>
              <a:off x="1759400" y="4333500"/>
              <a:ext cx="391525" cy="385450"/>
            </a:xfrm>
            <a:custGeom>
              <a:avLst/>
              <a:gdLst/>
              <a:ahLst/>
              <a:cxnLst/>
              <a:rect l="l" t="t" r="r" b="b"/>
              <a:pathLst>
                <a:path w="15661" h="15418" extrusionOk="0">
                  <a:moveTo>
                    <a:pt x="12869" y="367"/>
                  </a:moveTo>
                  <a:lnTo>
                    <a:pt x="12976" y="1547"/>
                  </a:lnTo>
                  <a:lnTo>
                    <a:pt x="13058" y="2238"/>
                  </a:lnTo>
                  <a:lnTo>
                    <a:pt x="13180" y="2889"/>
                  </a:lnTo>
                  <a:lnTo>
                    <a:pt x="13342" y="3540"/>
                  </a:lnTo>
                  <a:lnTo>
                    <a:pt x="13424" y="3865"/>
                  </a:lnTo>
                  <a:lnTo>
                    <a:pt x="13586" y="4150"/>
                  </a:lnTo>
                  <a:lnTo>
                    <a:pt x="13749" y="4475"/>
                  </a:lnTo>
                  <a:lnTo>
                    <a:pt x="13952" y="4719"/>
                  </a:lnTo>
                  <a:lnTo>
                    <a:pt x="14237" y="4923"/>
                  </a:lnTo>
                  <a:lnTo>
                    <a:pt x="14522" y="5045"/>
                  </a:lnTo>
                  <a:lnTo>
                    <a:pt x="14766" y="5085"/>
                  </a:lnTo>
                  <a:lnTo>
                    <a:pt x="15010" y="5085"/>
                  </a:lnTo>
                  <a:lnTo>
                    <a:pt x="15132" y="5126"/>
                  </a:lnTo>
                  <a:lnTo>
                    <a:pt x="15213" y="5167"/>
                  </a:lnTo>
                  <a:lnTo>
                    <a:pt x="15254" y="5248"/>
                  </a:lnTo>
                  <a:lnTo>
                    <a:pt x="15295" y="5370"/>
                  </a:lnTo>
                  <a:lnTo>
                    <a:pt x="15254" y="5573"/>
                  </a:lnTo>
                  <a:lnTo>
                    <a:pt x="15132" y="5696"/>
                  </a:lnTo>
                  <a:lnTo>
                    <a:pt x="15010" y="5777"/>
                  </a:lnTo>
                  <a:lnTo>
                    <a:pt x="14807" y="5818"/>
                  </a:lnTo>
                  <a:lnTo>
                    <a:pt x="14400" y="5858"/>
                  </a:lnTo>
                  <a:lnTo>
                    <a:pt x="13993" y="5858"/>
                  </a:lnTo>
                  <a:lnTo>
                    <a:pt x="13952" y="5899"/>
                  </a:lnTo>
                  <a:lnTo>
                    <a:pt x="13912" y="5980"/>
                  </a:lnTo>
                  <a:lnTo>
                    <a:pt x="13912" y="6102"/>
                  </a:lnTo>
                  <a:lnTo>
                    <a:pt x="13912" y="6184"/>
                  </a:lnTo>
                  <a:lnTo>
                    <a:pt x="13952" y="6346"/>
                  </a:lnTo>
                  <a:lnTo>
                    <a:pt x="13993" y="6875"/>
                  </a:lnTo>
                  <a:lnTo>
                    <a:pt x="14026" y="7473"/>
                  </a:lnTo>
                  <a:lnTo>
                    <a:pt x="14026" y="7473"/>
                  </a:lnTo>
                  <a:lnTo>
                    <a:pt x="13790" y="7526"/>
                  </a:lnTo>
                  <a:lnTo>
                    <a:pt x="13424" y="7567"/>
                  </a:lnTo>
                  <a:lnTo>
                    <a:pt x="12732" y="7567"/>
                  </a:lnTo>
                  <a:lnTo>
                    <a:pt x="12366" y="7526"/>
                  </a:lnTo>
                  <a:lnTo>
                    <a:pt x="12000" y="7445"/>
                  </a:lnTo>
                  <a:lnTo>
                    <a:pt x="11675" y="7363"/>
                  </a:lnTo>
                  <a:lnTo>
                    <a:pt x="11309" y="7241"/>
                  </a:lnTo>
                  <a:lnTo>
                    <a:pt x="11227" y="7201"/>
                  </a:lnTo>
                  <a:lnTo>
                    <a:pt x="11146" y="7241"/>
                  </a:lnTo>
                  <a:lnTo>
                    <a:pt x="11105" y="7323"/>
                  </a:lnTo>
                  <a:lnTo>
                    <a:pt x="11064" y="7404"/>
                  </a:lnTo>
                  <a:lnTo>
                    <a:pt x="11064" y="7689"/>
                  </a:lnTo>
                  <a:lnTo>
                    <a:pt x="11105" y="7973"/>
                  </a:lnTo>
                  <a:lnTo>
                    <a:pt x="11186" y="8217"/>
                  </a:lnTo>
                  <a:lnTo>
                    <a:pt x="11268" y="8461"/>
                  </a:lnTo>
                  <a:lnTo>
                    <a:pt x="11390" y="8665"/>
                  </a:lnTo>
                  <a:lnTo>
                    <a:pt x="11553" y="8909"/>
                  </a:lnTo>
                  <a:lnTo>
                    <a:pt x="11715" y="9072"/>
                  </a:lnTo>
                  <a:lnTo>
                    <a:pt x="11919" y="9234"/>
                  </a:lnTo>
                  <a:lnTo>
                    <a:pt x="12122" y="9397"/>
                  </a:lnTo>
                  <a:lnTo>
                    <a:pt x="12325" y="9519"/>
                  </a:lnTo>
                  <a:lnTo>
                    <a:pt x="12569" y="9600"/>
                  </a:lnTo>
                  <a:lnTo>
                    <a:pt x="12814" y="9682"/>
                  </a:lnTo>
                  <a:lnTo>
                    <a:pt x="13098" y="9722"/>
                  </a:lnTo>
                  <a:lnTo>
                    <a:pt x="13342" y="9722"/>
                  </a:lnTo>
                  <a:lnTo>
                    <a:pt x="13412" y="9713"/>
                  </a:lnTo>
                  <a:lnTo>
                    <a:pt x="13412" y="9713"/>
                  </a:lnTo>
                  <a:lnTo>
                    <a:pt x="13302" y="9844"/>
                  </a:lnTo>
                  <a:lnTo>
                    <a:pt x="13058" y="10048"/>
                  </a:lnTo>
                  <a:lnTo>
                    <a:pt x="12773" y="10251"/>
                  </a:lnTo>
                  <a:lnTo>
                    <a:pt x="12244" y="10577"/>
                  </a:lnTo>
                  <a:lnTo>
                    <a:pt x="11675" y="10821"/>
                  </a:lnTo>
                  <a:lnTo>
                    <a:pt x="10942" y="11024"/>
                  </a:lnTo>
                  <a:lnTo>
                    <a:pt x="10210" y="11146"/>
                  </a:lnTo>
                  <a:lnTo>
                    <a:pt x="9844" y="11227"/>
                  </a:lnTo>
                  <a:lnTo>
                    <a:pt x="9681" y="11309"/>
                  </a:lnTo>
                  <a:lnTo>
                    <a:pt x="9641" y="11349"/>
                  </a:lnTo>
                  <a:lnTo>
                    <a:pt x="9600" y="11472"/>
                  </a:lnTo>
                  <a:lnTo>
                    <a:pt x="9600" y="11960"/>
                  </a:lnTo>
                  <a:lnTo>
                    <a:pt x="9600" y="12448"/>
                  </a:lnTo>
                  <a:lnTo>
                    <a:pt x="9600" y="13993"/>
                  </a:lnTo>
                  <a:lnTo>
                    <a:pt x="9600" y="14939"/>
                  </a:lnTo>
                  <a:lnTo>
                    <a:pt x="9600" y="14939"/>
                  </a:lnTo>
                  <a:lnTo>
                    <a:pt x="8136" y="15010"/>
                  </a:lnTo>
                  <a:lnTo>
                    <a:pt x="6509" y="15051"/>
                  </a:lnTo>
                  <a:lnTo>
                    <a:pt x="4841" y="14970"/>
                  </a:lnTo>
                  <a:lnTo>
                    <a:pt x="3392" y="14861"/>
                  </a:lnTo>
                  <a:lnTo>
                    <a:pt x="3392" y="14861"/>
                  </a:lnTo>
                  <a:lnTo>
                    <a:pt x="3295" y="14278"/>
                  </a:lnTo>
                  <a:lnTo>
                    <a:pt x="3133" y="12854"/>
                  </a:lnTo>
                  <a:lnTo>
                    <a:pt x="2807" y="9804"/>
                  </a:lnTo>
                  <a:lnTo>
                    <a:pt x="2767" y="9316"/>
                  </a:lnTo>
                  <a:lnTo>
                    <a:pt x="2767" y="9153"/>
                  </a:lnTo>
                  <a:lnTo>
                    <a:pt x="2767" y="9112"/>
                  </a:lnTo>
                  <a:lnTo>
                    <a:pt x="2726" y="8990"/>
                  </a:lnTo>
                  <a:lnTo>
                    <a:pt x="2685" y="8950"/>
                  </a:lnTo>
                  <a:lnTo>
                    <a:pt x="2563" y="8909"/>
                  </a:lnTo>
                  <a:lnTo>
                    <a:pt x="1912" y="8868"/>
                  </a:lnTo>
                  <a:lnTo>
                    <a:pt x="1546" y="8868"/>
                  </a:lnTo>
                  <a:lnTo>
                    <a:pt x="1221" y="8787"/>
                  </a:lnTo>
                  <a:lnTo>
                    <a:pt x="895" y="8706"/>
                  </a:lnTo>
                  <a:lnTo>
                    <a:pt x="773" y="8624"/>
                  </a:lnTo>
                  <a:lnTo>
                    <a:pt x="651" y="8543"/>
                  </a:lnTo>
                  <a:lnTo>
                    <a:pt x="529" y="8421"/>
                  </a:lnTo>
                  <a:lnTo>
                    <a:pt x="448" y="8258"/>
                  </a:lnTo>
                  <a:lnTo>
                    <a:pt x="407" y="8095"/>
                  </a:lnTo>
                  <a:lnTo>
                    <a:pt x="367" y="7892"/>
                  </a:lnTo>
                  <a:lnTo>
                    <a:pt x="407" y="7526"/>
                  </a:lnTo>
                  <a:lnTo>
                    <a:pt x="489" y="7201"/>
                  </a:lnTo>
                  <a:lnTo>
                    <a:pt x="651" y="6916"/>
                  </a:lnTo>
                  <a:lnTo>
                    <a:pt x="895" y="6672"/>
                  </a:lnTo>
                  <a:lnTo>
                    <a:pt x="1180" y="6468"/>
                  </a:lnTo>
                  <a:lnTo>
                    <a:pt x="1506" y="6306"/>
                  </a:lnTo>
                  <a:lnTo>
                    <a:pt x="1831" y="6224"/>
                  </a:lnTo>
                  <a:lnTo>
                    <a:pt x="2156" y="6143"/>
                  </a:lnTo>
                  <a:lnTo>
                    <a:pt x="2197" y="6102"/>
                  </a:lnTo>
                  <a:lnTo>
                    <a:pt x="2238" y="6062"/>
                  </a:lnTo>
                  <a:lnTo>
                    <a:pt x="2278" y="5899"/>
                  </a:lnTo>
                  <a:lnTo>
                    <a:pt x="2116" y="4719"/>
                  </a:lnTo>
                  <a:lnTo>
                    <a:pt x="1953" y="3499"/>
                  </a:lnTo>
                  <a:lnTo>
                    <a:pt x="1872" y="2930"/>
                  </a:lnTo>
                  <a:lnTo>
                    <a:pt x="1790" y="2401"/>
                  </a:lnTo>
                  <a:lnTo>
                    <a:pt x="1709" y="1872"/>
                  </a:lnTo>
                  <a:lnTo>
                    <a:pt x="1709" y="1587"/>
                  </a:lnTo>
                  <a:lnTo>
                    <a:pt x="1709" y="1483"/>
                  </a:lnTo>
                  <a:lnTo>
                    <a:pt x="1709" y="1483"/>
                  </a:lnTo>
                  <a:lnTo>
                    <a:pt x="10007" y="570"/>
                  </a:lnTo>
                  <a:lnTo>
                    <a:pt x="10048" y="570"/>
                  </a:lnTo>
                  <a:lnTo>
                    <a:pt x="10780" y="448"/>
                  </a:lnTo>
                  <a:lnTo>
                    <a:pt x="11553" y="408"/>
                  </a:lnTo>
                  <a:lnTo>
                    <a:pt x="12285" y="367"/>
                  </a:lnTo>
                  <a:close/>
                  <a:moveTo>
                    <a:pt x="12244" y="1"/>
                  </a:moveTo>
                  <a:lnTo>
                    <a:pt x="11471" y="42"/>
                  </a:lnTo>
                  <a:lnTo>
                    <a:pt x="10698" y="82"/>
                  </a:lnTo>
                  <a:lnTo>
                    <a:pt x="9966" y="204"/>
                  </a:lnTo>
                  <a:lnTo>
                    <a:pt x="9955" y="210"/>
                  </a:lnTo>
                  <a:lnTo>
                    <a:pt x="9955" y="210"/>
                  </a:lnTo>
                  <a:lnTo>
                    <a:pt x="1506" y="1140"/>
                  </a:lnTo>
                  <a:lnTo>
                    <a:pt x="1384" y="1180"/>
                  </a:lnTo>
                  <a:lnTo>
                    <a:pt x="1343" y="1221"/>
                  </a:lnTo>
                  <a:lnTo>
                    <a:pt x="1343" y="1302"/>
                  </a:lnTo>
                  <a:lnTo>
                    <a:pt x="1302" y="1587"/>
                  </a:lnTo>
                  <a:lnTo>
                    <a:pt x="1343" y="1872"/>
                  </a:lnTo>
                  <a:lnTo>
                    <a:pt x="1424" y="2441"/>
                  </a:lnTo>
                  <a:lnTo>
                    <a:pt x="1506" y="3011"/>
                  </a:lnTo>
                  <a:lnTo>
                    <a:pt x="1587" y="3580"/>
                  </a:lnTo>
                  <a:lnTo>
                    <a:pt x="1750" y="4801"/>
                  </a:lnTo>
                  <a:lnTo>
                    <a:pt x="1886" y="5821"/>
                  </a:lnTo>
                  <a:lnTo>
                    <a:pt x="1886" y="5821"/>
                  </a:lnTo>
                  <a:lnTo>
                    <a:pt x="1628" y="5899"/>
                  </a:lnTo>
                  <a:lnTo>
                    <a:pt x="1261" y="6021"/>
                  </a:lnTo>
                  <a:lnTo>
                    <a:pt x="895" y="6224"/>
                  </a:lnTo>
                  <a:lnTo>
                    <a:pt x="570" y="6468"/>
                  </a:lnTo>
                  <a:lnTo>
                    <a:pt x="326" y="6794"/>
                  </a:lnTo>
                  <a:lnTo>
                    <a:pt x="123" y="7160"/>
                  </a:lnTo>
                  <a:lnTo>
                    <a:pt x="1" y="7526"/>
                  </a:lnTo>
                  <a:lnTo>
                    <a:pt x="1" y="7770"/>
                  </a:lnTo>
                  <a:lnTo>
                    <a:pt x="1" y="7973"/>
                  </a:lnTo>
                  <a:lnTo>
                    <a:pt x="41" y="8177"/>
                  </a:lnTo>
                  <a:lnTo>
                    <a:pt x="123" y="8339"/>
                  </a:lnTo>
                  <a:lnTo>
                    <a:pt x="163" y="8502"/>
                  </a:lnTo>
                  <a:lnTo>
                    <a:pt x="285" y="8665"/>
                  </a:lnTo>
                  <a:lnTo>
                    <a:pt x="407" y="8828"/>
                  </a:lnTo>
                  <a:lnTo>
                    <a:pt x="570" y="8950"/>
                  </a:lnTo>
                  <a:lnTo>
                    <a:pt x="733" y="9031"/>
                  </a:lnTo>
                  <a:lnTo>
                    <a:pt x="895" y="9112"/>
                  </a:lnTo>
                  <a:lnTo>
                    <a:pt x="1302" y="9234"/>
                  </a:lnTo>
                  <a:lnTo>
                    <a:pt x="1750" y="9234"/>
                  </a:lnTo>
                  <a:lnTo>
                    <a:pt x="2400" y="9267"/>
                  </a:lnTo>
                  <a:lnTo>
                    <a:pt x="2400" y="9267"/>
                  </a:lnTo>
                  <a:lnTo>
                    <a:pt x="2400" y="9316"/>
                  </a:lnTo>
                  <a:lnTo>
                    <a:pt x="2441" y="9600"/>
                  </a:lnTo>
                  <a:lnTo>
                    <a:pt x="2563" y="10983"/>
                  </a:lnTo>
                  <a:lnTo>
                    <a:pt x="2929" y="14156"/>
                  </a:lnTo>
                  <a:lnTo>
                    <a:pt x="2970" y="14644"/>
                  </a:lnTo>
                  <a:lnTo>
                    <a:pt x="3051" y="15092"/>
                  </a:lnTo>
                  <a:lnTo>
                    <a:pt x="3051" y="15132"/>
                  </a:lnTo>
                  <a:lnTo>
                    <a:pt x="3092" y="15173"/>
                  </a:lnTo>
                  <a:lnTo>
                    <a:pt x="3214" y="15214"/>
                  </a:lnTo>
                  <a:lnTo>
                    <a:pt x="4841" y="15336"/>
                  </a:lnTo>
                  <a:lnTo>
                    <a:pt x="6509" y="15417"/>
                  </a:lnTo>
                  <a:lnTo>
                    <a:pt x="8136" y="15376"/>
                  </a:lnTo>
                  <a:lnTo>
                    <a:pt x="9803" y="15295"/>
                  </a:lnTo>
                  <a:lnTo>
                    <a:pt x="9844" y="15295"/>
                  </a:lnTo>
                  <a:lnTo>
                    <a:pt x="9926" y="15254"/>
                  </a:lnTo>
                  <a:lnTo>
                    <a:pt x="9966" y="15214"/>
                  </a:lnTo>
                  <a:lnTo>
                    <a:pt x="9966" y="15132"/>
                  </a:lnTo>
                  <a:lnTo>
                    <a:pt x="9966" y="12692"/>
                  </a:lnTo>
                  <a:lnTo>
                    <a:pt x="9966" y="11594"/>
                  </a:lnTo>
                  <a:lnTo>
                    <a:pt x="10170" y="11553"/>
                  </a:lnTo>
                  <a:lnTo>
                    <a:pt x="10536" y="11472"/>
                  </a:lnTo>
                  <a:lnTo>
                    <a:pt x="11268" y="11309"/>
                  </a:lnTo>
                  <a:lnTo>
                    <a:pt x="11959" y="11105"/>
                  </a:lnTo>
                  <a:lnTo>
                    <a:pt x="12569" y="10821"/>
                  </a:lnTo>
                  <a:lnTo>
                    <a:pt x="13098" y="10495"/>
                  </a:lnTo>
                  <a:lnTo>
                    <a:pt x="13342" y="10292"/>
                  </a:lnTo>
                  <a:lnTo>
                    <a:pt x="13586" y="10048"/>
                  </a:lnTo>
                  <a:lnTo>
                    <a:pt x="13830" y="9804"/>
                  </a:lnTo>
                  <a:lnTo>
                    <a:pt x="13993" y="9560"/>
                  </a:lnTo>
                  <a:lnTo>
                    <a:pt x="14034" y="9438"/>
                  </a:lnTo>
                  <a:lnTo>
                    <a:pt x="13993" y="9356"/>
                  </a:lnTo>
                  <a:lnTo>
                    <a:pt x="13912" y="9275"/>
                  </a:lnTo>
                  <a:lnTo>
                    <a:pt x="13790" y="9275"/>
                  </a:lnTo>
                  <a:lnTo>
                    <a:pt x="13546" y="9316"/>
                  </a:lnTo>
                  <a:lnTo>
                    <a:pt x="13342" y="9356"/>
                  </a:lnTo>
                  <a:lnTo>
                    <a:pt x="13098" y="9356"/>
                  </a:lnTo>
                  <a:lnTo>
                    <a:pt x="12895" y="9316"/>
                  </a:lnTo>
                  <a:lnTo>
                    <a:pt x="12691" y="9275"/>
                  </a:lnTo>
                  <a:lnTo>
                    <a:pt x="12488" y="9194"/>
                  </a:lnTo>
                  <a:lnTo>
                    <a:pt x="12285" y="9072"/>
                  </a:lnTo>
                  <a:lnTo>
                    <a:pt x="12122" y="8950"/>
                  </a:lnTo>
                  <a:lnTo>
                    <a:pt x="11959" y="8828"/>
                  </a:lnTo>
                  <a:lnTo>
                    <a:pt x="11837" y="8665"/>
                  </a:lnTo>
                  <a:lnTo>
                    <a:pt x="11715" y="8461"/>
                  </a:lnTo>
                  <a:lnTo>
                    <a:pt x="11593" y="8299"/>
                  </a:lnTo>
                  <a:lnTo>
                    <a:pt x="11553" y="8095"/>
                  </a:lnTo>
                  <a:lnTo>
                    <a:pt x="11471" y="7851"/>
                  </a:lnTo>
                  <a:lnTo>
                    <a:pt x="11471" y="7675"/>
                  </a:lnTo>
                  <a:lnTo>
                    <a:pt x="11471" y="7675"/>
                  </a:lnTo>
                  <a:lnTo>
                    <a:pt x="11593" y="7729"/>
                  </a:lnTo>
                  <a:lnTo>
                    <a:pt x="11959" y="7811"/>
                  </a:lnTo>
                  <a:lnTo>
                    <a:pt x="12325" y="7892"/>
                  </a:lnTo>
                  <a:lnTo>
                    <a:pt x="12732" y="7933"/>
                  </a:lnTo>
                  <a:lnTo>
                    <a:pt x="13505" y="7933"/>
                  </a:lnTo>
                  <a:lnTo>
                    <a:pt x="13871" y="7892"/>
                  </a:lnTo>
                  <a:lnTo>
                    <a:pt x="14237" y="7811"/>
                  </a:lnTo>
                  <a:lnTo>
                    <a:pt x="14359" y="7729"/>
                  </a:lnTo>
                  <a:lnTo>
                    <a:pt x="14400" y="7607"/>
                  </a:lnTo>
                  <a:lnTo>
                    <a:pt x="14319" y="6712"/>
                  </a:lnTo>
                  <a:lnTo>
                    <a:pt x="14319" y="6265"/>
                  </a:lnTo>
                  <a:lnTo>
                    <a:pt x="14312" y="6224"/>
                  </a:lnTo>
                  <a:lnTo>
                    <a:pt x="14725" y="6224"/>
                  </a:lnTo>
                  <a:lnTo>
                    <a:pt x="15010" y="6143"/>
                  </a:lnTo>
                  <a:lnTo>
                    <a:pt x="15173" y="6102"/>
                  </a:lnTo>
                  <a:lnTo>
                    <a:pt x="15295" y="6021"/>
                  </a:lnTo>
                  <a:lnTo>
                    <a:pt x="15457" y="5858"/>
                  </a:lnTo>
                  <a:lnTo>
                    <a:pt x="15580" y="5655"/>
                  </a:lnTo>
                  <a:lnTo>
                    <a:pt x="15661" y="5451"/>
                  </a:lnTo>
                  <a:lnTo>
                    <a:pt x="15620" y="5207"/>
                  </a:lnTo>
                  <a:lnTo>
                    <a:pt x="15539" y="4963"/>
                  </a:lnTo>
                  <a:lnTo>
                    <a:pt x="15376" y="4841"/>
                  </a:lnTo>
                  <a:lnTo>
                    <a:pt x="15173" y="4719"/>
                  </a:lnTo>
                  <a:lnTo>
                    <a:pt x="14929" y="4719"/>
                  </a:lnTo>
                  <a:lnTo>
                    <a:pt x="14603" y="4679"/>
                  </a:lnTo>
                  <a:lnTo>
                    <a:pt x="14481" y="4597"/>
                  </a:lnTo>
                  <a:lnTo>
                    <a:pt x="14319" y="4516"/>
                  </a:lnTo>
                  <a:lnTo>
                    <a:pt x="14115" y="4272"/>
                  </a:lnTo>
                  <a:lnTo>
                    <a:pt x="13912" y="3987"/>
                  </a:lnTo>
                  <a:lnTo>
                    <a:pt x="13749" y="3662"/>
                  </a:lnTo>
                  <a:lnTo>
                    <a:pt x="13668" y="3336"/>
                  </a:lnTo>
                  <a:lnTo>
                    <a:pt x="13546" y="2930"/>
                  </a:lnTo>
                  <a:lnTo>
                    <a:pt x="13464" y="2523"/>
                  </a:lnTo>
                  <a:lnTo>
                    <a:pt x="13342" y="1709"/>
                  </a:lnTo>
                  <a:lnTo>
                    <a:pt x="13220" y="204"/>
                  </a:lnTo>
                  <a:lnTo>
                    <a:pt x="13180" y="42"/>
                  </a:lnTo>
                  <a:lnTo>
                    <a:pt x="13098" y="42"/>
                  </a:lnTo>
                  <a:lnTo>
                    <a:pt x="130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2"/>
            <p:cNvSpPr/>
            <p:nvPr/>
          </p:nvSpPr>
          <p:spPr>
            <a:xfrm>
              <a:off x="1774650" y="4357925"/>
              <a:ext cx="69175" cy="133225"/>
            </a:xfrm>
            <a:custGeom>
              <a:avLst/>
              <a:gdLst/>
              <a:ahLst/>
              <a:cxnLst/>
              <a:rect l="l" t="t" r="r" b="b"/>
              <a:pathLst>
                <a:path w="2767" h="5329" extrusionOk="0">
                  <a:moveTo>
                    <a:pt x="2482" y="0"/>
                  </a:moveTo>
                  <a:lnTo>
                    <a:pt x="1343" y="203"/>
                  </a:lnTo>
                  <a:lnTo>
                    <a:pt x="774" y="244"/>
                  </a:lnTo>
                  <a:lnTo>
                    <a:pt x="163" y="285"/>
                  </a:lnTo>
                  <a:lnTo>
                    <a:pt x="123" y="285"/>
                  </a:lnTo>
                  <a:lnTo>
                    <a:pt x="41" y="325"/>
                  </a:lnTo>
                  <a:lnTo>
                    <a:pt x="1" y="366"/>
                  </a:lnTo>
                  <a:lnTo>
                    <a:pt x="1" y="448"/>
                  </a:lnTo>
                  <a:lnTo>
                    <a:pt x="123" y="1708"/>
                  </a:lnTo>
                  <a:lnTo>
                    <a:pt x="326" y="2929"/>
                  </a:lnTo>
                  <a:lnTo>
                    <a:pt x="489" y="3580"/>
                  </a:lnTo>
                  <a:lnTo>
                    <a:pt x="651" y="4230"/>
                  </a:lnTo>
                  <a:lnTo>
                    <a:pt x="814" y="4719"/>
                  </a:lnTo>
                  <a:lnTo>
                    <a:pt x="936" y="4963"/>
                  </a:lnTo>
                  <a:lnTo>
                    <a:pt x="1099" y="5166"/>
                  </a:lnTo>
                  <a:lnTo>
                    <a:pt x="1262" y="5288"/>
                  </a:lnTo>
                  <a:lnTo>
                    <a:pt x="1424" y="5329"/>
                  </a:lnTo>
                  <a:lnTo>
                    <a:pt x="1587" y="5329"/>
                  </a:lnTo>
                  <a:lnTo>
                    <a:pt x="1750" y="5288"/>
                  </a:lnTo>
                  <a:lnTo>
                    <a:pt x="1872" y="5207"/>
                  </a:lnTo>
                  <a:lnTo>
                    <a:pt x="1994" y="5085"/>
                  </a:lnTo>
                  <a:lnTo>
                    <a:pt x="2116" y="4963"/>
                  </a:lnTo>
                  <a:lnTo>
                    <a:pt x="2197" y="4800"/>
                  </a:lnTo>
                  <a:lnTo>
                    <a:pt x="2319" y="4474"/>
                  </a:lnTo>
                  <a:lnTo>
                    <a:pt x="2360" y="4149"/>
                  </a:lnTo>
                  <a:lnTo>
                    <a:pt x="2441" y="3458"/>
                  </a:lnTo>
                  <a:lnTo>
                    <a:pt x="2482" y="3051"/>
                  </a:lnTo>
                  <a:lnTo>
                    <a:pt x="2523" y="2644"/>
                  </a:lnTo>
                  <a:lnTo>
                    <a:pt x="2685" y="1790"/>
                  </a:lnTo>
                  <a:lnTo>
                    <a:pt x="2726" y="1383"/>
                  </a:lnTo>
                  <a:lnTo>
                    <a:pt x="2767" y="976"/>
                  </a:lnTo>
                  <a:lnTo>
                    <a:pt x="2767" y="529"/>
                  </a:lnTo>
                  <a:lnTo>
                    <a:pt x="2685" y="122"/>
                  </a:lnTo>
                  <a:lnTo>
                    <a:pt x="2685" y="41"/>
                  </a:lnTo>
                  <a:lnTo>
                    <a:pt x="26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2"/>
            <p:cNvSpPr/>
            <p:nvPr/>
          </p:nvSpPr>
          <p:spPr>
            <a:xfrm>
              <a:off x="1988200" y="4390450"/>
              <a:ext cx="46800" cy="33600"/>
            </a:xfrm>
            <a:custGeom>
              <a:avLst/>
              <a:gdLst/>
              <a:ahLst/>
              <a:cxnLst/>
              <a:rect l="l" t="t" r="r" b="b"/>
              <a:pathLst>
                <a:path w="1872" h="1344" extrusionOk="0">
                  <a:moveTo>
                    <a:pt x="692" y="1"/>
                  </a:moveTo>
                  <a:lnTo>
                    <a:pt x="529" y="41"/>
                  </a:lnTo>
                  <a:lnTo>
                    <a:pt x="407" y="123"/>
                  </a:lnTo>
                  <a:lnTo>
                    <a:pt x="285" y="204"/>
                  </a:lnTo>
                  <a:lnTo>
                    <a:pt x="163" y="326"/>
                  </a:lnTo>
                  <a:lnTo>
                    <a:pt x="82" y="448"/>
                  </a:lnTo>
                  <a:lnTo>
                    <a:pt x="1" y="611"/>
                  </a:lnTo>
                  <a:lnTo>
                    <a:pt x="1" y="774"/>
                  </a:lnTo>
                  <a:lnTo>
                    <a:pt x="1" y="936"/>
                  </a:lnTo>
                  <a:lnTo>
                    <a:pt x="41" y="1099"/>
                  </a:lnTo>
                  <a:lnTo>
                    <a:pt x="123" y="1262"/>
                  </a:lnTo>
                  <a:lnTo>
                    <a:pt x="245" y="1343"/>
                  </a:lnTo>
                  <a:lnTo>
                    <a:pt x="326" y="1343"/>
                  </a:lnTo>
                  <a:lnTo>
                    <a:pt x="367" y="1302"/>
                  </a:lnTo>
                  <a:lnTo>
                    <a:pt x="448" y="1262"/>
                  </a:lnTo>
                  <a:lnTo>
                    <a:pt x="448" y="1221"/>
                  </a:lnTo>
                  <a:lnTo>
                    <a:pt x="489" y="1140"/>
                  </a:lnTo>
                  <a:lnTo>
                    <a:pt x="448" y="1058"/>
                  </a:lnTo>
                  <a:lnTo>
                    <a:pt x="407" y="1018"/>
                  </a:lnTo>
                  <a:lnTo>
                    <a:pt x="367" y="977"/>
                  </a:lnTo>
                  <a:lnTo>
                    <a:pt x="367" y="896"/>
                  </a:lnTo>
                  <a:lnTo>
                    <a:pt x="367" y="855"/>
                  </a:lnTo>
                  <a:lnTo>
                    <a:pt x="367" y="814"/>
                  </a:lnTo>
                  <a:lnTo>
                    <a:pt x="367" y="774"/>
                  </a:lnTo>
                  <a:lnTo>
                    <a:pt x="367" y="733"/>
                  </a:lnTo>
                  <a:lnTo>
                    <a:pt x="367" y="692"/>
                  </a:lnTo>
                  <a:lnTo>
                    <a:pt x="407" y="652"/>
                  </a:lnTo>
                  <a:lnTo>
                    <a:pt x="448" y="529"/>
                  </a:lnTo>
                  <a:lnTo>
                    <a:pt x="489" y="489"/>
                  </a:lnTo>
                  <a:lnTo>
                    <a:pt x="529" y="489"/>
                  </a:lnTo>
                  <a:lnTo>
                    <a:pt x="611" y="407"/>
                  </a:lnTo>
                  <a:lnTo>
                    <a:pt x="733" y="367"/>
                  </a:lnTo>
                  <a:lnTo>
                    <a:pt x="977" y="367"/>
                  </a:lnTo>
                  <a:lnTo>
                    <a:pt x="1099" y="407"/>
                  </a:lnTo>
                  <a:lnTo>
                    <a:pt x="1221" y="448"/>
                  </a:lnTo>
                  <a:lnTo>
                    <a:pt x="1302" y="570"/>
                  </a:lnTo>
                  <a:lnTo>
                    <a:pt x="1384" y="652"/>
                  </a:lnTo>
                  <a:lnTo>
                    <a:pt x="1506" y="896"/>
                  </a:lnTo>
                  <a:lnTo>
                    <a:pt x="1546" y="936"/>
                  </a:lnTo>
                  <a:lnTo>
                    <a:pt x="1587" y="1018"/>
                  </a:lnTo>
                  <a:lnTo>
                    <a:pt x="1750" y="1018"/>
                  </a:lnTo>
                  <a:lnTo>
                    <a:pt x="1790" y="977"/>
                  </a:lnTo>
                  <a:lnTo>
                    <a:pt x="1831" y="936"/>
                  </a:lnTo>
                  <a:lnTo>
                    <a:pt x="1872" y="855"/>
                  </a:lnTo>
                  <a:lnTo>
                    <a:pt x="1872" y="774"/>
                  </a:lnTo>
                  <a:lnTo>
                    <a:pt x="1750" y="489"/>
                  </a:lnTo>
                  <a:lnTo>
                    <a:pt x="1546" y="245"/>
                  </a:lnTo>
                  <a:lnTo>
                    <a:pt x="1302" y="82"/>
                  </a:lnTo>
                  <a:lnTo>
                    <a:pt x="1140" y="4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2"/>
            <p:cNvSpPr/>
            <p:nvPr/>
          </p:nvSpPr>
          <p:spPr>
            <a:xfrm>
              <a:off x="1822450" y="4167750"/>
              <a:ext cx="179000" cy="154600"/>
            </a:xfrm>
            <a:custGeom>
              <a:avLst/>
              <a:gdLst/>
              <a:ahLst/>
              <a:cxnLst/>
              <a:rect l="l" t="t" r="r" b="b"/>
              <a:pathLst>
                <a:path w="7160" h="6184" extrusionOk="0">
                  <a:moveTo>
                    <a:pt x="1994" y="1"/>
                  </a:moveTo>
                  <a:lnTo>
                    <a:pt x="1831" y="41"/>
                  </a:lnTo>
                  <a:lnTo>
                    <a:pt x="1668" y="123"/>
                  </a:lnTo>
                  <a:lnTo>
                    <a:pt x="1546" y="245"/>
                  </a:lnTo>
                  <a:lnTo>
                    <a:pt x="1424" y="407"/>
                  </a:lnTo>
                  <a:lnTo>
                    <a:pt x="1343" y="570"/>
                  </a:lnTo>
                  <a:lnTo>
                    <a:pt x="1302" y="773"/>
                  </a:lnTo>
                  <a:lnTo>
                    <a:pt x="1302" y="977"/>
                  </a:lnTo>
                  <a:lnTo>
                    <a:pt x="1343" y="1221"/>
                  </a:lnTo>
                  <a:lnTo>
                    <a:pt x="1383" y="1424"/>
                  </a:lnTo>
                  <a:lnTo>
                    <a:pt x="1465" y="1628"/>
                  </a:lnTo>
                  <a:lnTo>
                    <a:pt x="1668" y="2034"/>
                  </a:lnTo>
                  <a:lnTo>
                    <a:pt x="1831" y="2441"/>
                  </a:lnTo>
                  <a:lnTo>
                    <a:pt x="1587" y="2360"/>
                  </a:lnTo>
                  <a:lnTo>
                    <a:pt x="1383" y="2279"/>
                  </a:lnTo>
                  <a:lnTo>
                    <a:pt x="1139" y="2238"/>
                  </a:lnTo>
                  <a:lnTo>
                    <a:pt x="855" y="2238"/>
                  </a:lnTo>
                  <a:lnTo>
                    <a:pt x="611" y="2319"/>
                  </a:lnTo>
                  <a:lnTo>
                    <a:pt x="367" y="2441"/>
                  </a:lnTo>
                  <a:lnTo>
                    <a:pt x="163" y="2645"/>
                  </a:lnTo>
                  <a:lnTo>
                    <a:pt x="41" y="2889"/>
                  </a:lnTo>
                  <a:lnTo>
                    <a:pt x="0" y="3011"/>
                  </a:lnTo>
                  <a:lnTo>
                    <a:pt x="0" y="3173"/>
                  </a:lnTo>
                  <a:lnTo>
                    <a:pt x="41" y="3417"/>
                  </a:lnTo>
                  <a:lnTo>
                    <a:pt x="204" y="3661"/>
                  </a:lnTo>
                  <a:lnTo>
                    <a:pt x="407" y="3865"/>
                  </a:lnTo>
                  <a:lnTo>
                    <a:pt x="611" y="3946"/>
                  </a:lnTo>
                  <a:lnTo>
                    <a:pt x="814" y="4028"/>
                  </a:lnTo>
                  <a:lnTo>
                    <a:pt x="1058" y="4068"/>
                  </a:lnTo>
                  <a:lnTo>
                    <a:pt x="1261" y="4068"/>
                  </a:lnTo>
                  <a:lnTo>
                    <a:pt x="1017" y="4434"/>
                  </a:lnTo>
                  <a:lnTo>
                    <a:pt x="936" y="4597"/>
                  </a:lnTo>
                  <a:lnTo>
                    <a:pt x="855" y="4800"/>
                  </a:lnTo>
                  <a:lnTo>
                    <a:pt x="855" y="5085"/>
                  </a:lnTo>
                  <a:lnTo>
                    <a:pt x="895" y="5370"/>
                  </a:lnTo>
                  <a:lnTo>
                    <a:pt x="1017" y="5614"/>
                  </a:lnTo>
                  <a:lnTo>
                    <a:pt x="1180" y="5817"/>
                  </a:lnTo>
                  <a:lnTo>
                    <a:pt x="1343" y="5899"/>
                  </a:lnTo>
                  <a:lnTo>
                    <a:pt x="1465" y="5939"/>
                  </a:lnTo>
                  <a:lnTo>
                    <a:pt x="1750" y="5939"/>
                  </a:lnTo>
                  <a:lnTo>
                    <a:pt x="2034" y="5858"/>
                  </a:lnTo>
                  <a:lnTo>
                    <a:pt x="2278" y="5695"/>
                  </a:lnTo>
                  <a:lnTo>
                    <a:pt x="2482" y="5492"/>
                  </a:lnTo>
                  <a:lnTo>
                    <a:pt x="2644" y="5289"/>
                  </a:lnTo>
                  <a:lnTo>
                    <a:pt x="2929" y="4841"/>
                  </a:lnTo>
                  <a:lnTo>
                    <a:pt x="3010" y="5126"/>
                  </a:lnTo>
                  <a:lnTo>
                    <a:pt x="3092" y="5370"/>
                  </a:lnTo>
                  <a:lnTo>
                    <a:pt x="3173" y="5573"/>
                  </a:lnTo>
                  <a:lnTo>
                    <a:pt x="3336" y="5817"/>
                  </a:lnTo>
                  <a:lnTo>
                    <a:pt x="3539" y="5980"/>
                  </a:lnTo>
                  <a:lnTo>
                    <a:pt x="3824" y="6143"/>
                  </a:lnTo>
                  <a:lnTo>
                    <a:pt x="4109" y="6183"/>
                  </a:lnTo>
                  <a:lnTo>
                    <a:pt x="4271" y="6183"/>
                  </a:lnTo>
                  <a:lnTo>
                    <a:pt x="4393" y="6143"/>
                  </a:lnTo>
                  <a:lnTo>
                    <a:pt x="4556" y="6102"/>
                  </a:lnTo>
                  <a:lnTo>
                    <a:pt x="4678" y="5980"/>
                  </a:lnTo>
                  <a:lnTo>
                    <a:pt x="4760" y="5899"/>
                  </a:lnTo>
                  <a:lnTo>
                    <a:pt x="4841" y="5777"/>
                  </a:lnTo>
                  <a:lnTo>
                    <a:pt x="4963" y="5492"/>
                  </a:lnTo>
                  <a:lnTo>
                    <a:pt x="5004" y="5167"/>
                  </a:lnTo>
                  <a:lnTo>
                    <a:pt x="5004" y="4922"/>
                  </a:lnTo>
                  <a:lnTo>
                    <a:pt x="5004" y="4678"/>
                  </a:lnTo>
                  <a:lnTo>
                    <a:pt x="4922" y="4434"/>
                  </a:lnTo>
                  <a:lnTo>
                    <a:pt x="4841" y="4190"/>
                  </a:lnTo>
                  <a:lnTo>
                    <a:pt x="5451" y="4312"/>
                  </a:lnTo>
                  <a:lnTo>
                    <a:pt x="6061" y="4394"/>
                  </a:lnTo>
                  <a:lnTo>
                    <a:pt x="6427" y="4394"/>
                  </a:lnTo>
                  <a:lnTo>
                    <a:pt x="6590" y="4353"/>
                  </a:lnTo>
                  <a:lnTo>
                    <a:pt x="6753" y="4312"/>
                  </a:lnTo>
                  <a:lnTo>
                    <a:pt x="6915" y="4231"/>
                  </a:lnTo>
                  <a:lnTo>
                    <a:pt x="7037" y="4109"/>
                  </a:lnTo>
                  <a:lnTo>
                    <a:pt x="7119" y="3987"/>
                  </a:lnTo>
                  <a:lnTo>
                    <a:pt x="7159" y="3784"/>
                  </a:lnTo>
                  <a:lnTo>
                    <a:pt x="7159" y="3621"/>
                  </a:lnTo>
                  <a:lnTo>
                    <a:pt x="7119" y="3458"/>
                  </a:lnTo>
                  <a:lnTo>
                    <a:pt x="7078" y="3336"/>
                  </a:lnTo>
                  <a:lnTo>
                    <a:pt x="6997" y="3173"/>
                  </a:lnTo>
                  <a:lnTo>
                    <a:pt x="6875" y="3092"/>
                  </a:lnTo>
                  <a:lnTo>
                    <a:pt x="6753" y="2970"/>
                  </a:lnTo>
                  <a:lnTo>
                    <a:pt x="6468" y="2807"/>
                  </a:lnTo>
                  <a:lnTo>
                    <a:pt x="6143" y="2726"/>
                  </a:lnTo>
                  <a:lnTo>
                    <a:pt x="5776" y="2726"/>
                  </a:lnTo>
                  <a:lnTo>
                    <a:pt x="5451" y="2685"/>
                  </a:lnTo>
                  <a:lnTo>
                    <a:pt x="5085" y="2645"/>
                  </a:lnTo>
                  <a:lnTo>
                    <a:pt x="5370" y="2401"/>
                  </a:lnTo>
                  <a:lnTo>
                    <a:pt x="5614" y="2156"/>
                  </a:lnTo>
                  <a:lnTo>
                    <a:pt x="5695" y="1994"/>
                  </a:lnTo>
                  <a:lnTo>
                    <a:pt x="5776" y="1831"/>
                  </a:lnTo>
                  <a:lnTo>
                    <a:pt x="5817" y="1668"/>
                  </a:lnTo>
                  <a:lnTo>
                    <a:pt x="5817" y="1465"/>
                  </a:lnTo>
                  <a:lnTo>
                    <a:pt x="5776" y="1302"/>
                  </a:lnTo>
                  <a:lnTo>
                    <a:pt x="5736" y="1140"/>
                  </a:lnTo>
                  <a:lnTo>
                    <a:pt x="5614" y="977"/>
                  </a:lnTo>
                  <a:lnTo>
                    <a:pt x="5492" y="855"/>
                  </a:lnTo>
                  <a:lnTo>
                    <a:pt x="5288" y="733"/>
                  </a:lnTo>
                  <a:lnTo>
                    <a:pt x="4800" y="733"/>
                  </a:lnTo>
                  <a:lnTo>
                    <a:pt x="4556" y="814"/>
                  </a:lnTo>
                  <a:lnTo>
                    <a:pt x="4190" y="977"/>
                  </a:lnTo>
                  <a:lnTo>
                    <a:pt x="3824" y="1221"/>
                  </a:lnTo>
                  <a:lnTo>
                    <a:pt x="3499" y="1506"/>
                  </a:lnTo>
                  <a:lnTo>
                    <a:pt x="3173" y="1831"/>
                  </a:lnTo>
                  <a:lnTo>
                    <a:pt x="3092" y="1302"/>
                  </a:lnTo>
                  <a:lnTo>
                    <a:pt x="2970" y="773"/>
                  </a:lnTo>
                  <a:lnTo>
                    <a:pt x="2888" y="529"/>
                  </a:lnTo>
                  <a:lnTo>
                    <a:pt x="2766" y="326"/>
                  </a:lnTo>
                  <a:lnTo>
                    <a:pt x="2604" y="163"/>
                  </a:lnTo>
                  <a:lnTo>
                    <a:pt x="2360" y="41"/>
                  </a:lnTo>
                  <a:lnTo>
                    <a:pt x="219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2"/>
            <p:cNvSpPr/>
            <p:nvPr/>
          </p:nvSpPr>
          <p:spPr>
            <a:xfrm>
              <a:off x="1864150" y="4215550"/>
              <a:ext cx="73225" cy="69175"/>
            </a:xfrm>
            <a:custGeom>
              <a:avLst/>
              <a:gdLst/>
              <a:ahLst/>
              <a:cxnLst/>
              <a:rect l="l" t="t" r="r" b="b"/>
              <a:pathLst>
                <a:path w="2929" h="2767" extrusionOk="0">
                  <a:moveTo>
                    <a:pt x="1709" y="0"/>
                  </a:moveTo>
                  <a:lnTo>
                    <a:pt x="1383" y="41"/>
                  </a:lnTo>
                  <a:lnTo>
                    <a:pt x="1017" y="122"/>
                  </a:lnTo>
                  <a:lnTo>
                    <a:pt x="814" y="204"/>
                  </a:lnTo>
                  <a:lnTo>
                    <a:pt x="610" y="326"/>
                  </a:lnTo>
                  <a:lnTo>
                    <a:pt x="407" y="489"/>
                  </a:lnTo>
                  <a:lnTo>
                    <a:pt x="244" y="692"/>
                  </a:lnTo>
                  <a:lnTo>
                    <a:pt x="122" y="895"/>
                  </a:lnTo>
                  <a:lnTo>
                    <a:pt x="41" y="1099"/>
                  </a:lnTo>
                  <a:lnTo>
                    <a:pt x="0" y="1343"/>
                  </a:lnTo>
                  <a:lnTo>
                    <a:pt x="0" y="1587"/>
                  </a:lnTo>
                  <a:lnTo>
                    <a:pt x="41" y="1831"/>
                  </a:lnTo>
                  <a:lnTo>
                    <a:pt x="122" y="2034"/>
                  </a:lnTo>
                  <a:lnTo>
                    <a:pt x="244" y="2238"/>
                  </a:lnTo>
                  <a:lnTo>
                    <a:pt x="407" y="2400"/>
                  </a:lnTo>
                  <a:lnTo>
                    <a:pt x="610" y="2563"/>
                  </a:lnTo>
                  <a:lnTo>
                    <a:pt x="814" y="2685"/>
                  </a:lnTo>
                  <a:lnTo>
                    <a:pt x="1058" y="2766"/>
                  </a:lnTo>
                  <a:lnTo>
                    <a:pt x="1546" y="2766"/>
                  </a:lnTo>
                  <a:lnTo>
                    <a:pt x="1831" y="2726"/>
                  </a:lnTo>
                  <a:lnTo>
                    <a:pt x="2075" y="2604"/>
                  </a:lnTo>
                  <a:lnTo>
                    <a:pt x="2278" y="2441"/>
                  </a:lnTo>
                  <a:lnTo>
                    <a:pt x="2481" y="2238"/>
                  </a:lnTo>
                  <a:lnTo>
                    <a:pt x="2644" y="2034"/>
                  </a:lnTo>
                  <a:lnTo>
                    <a:pt x="2766" y="1790"/>
                  </a:lnTo>
                  <a:lnTo>
                    <a:pt x="2888" y="1546"/>
                  </a:lnTo>
                  <a:lnTo>
                    <a:pt x="2888" y="1343"/>
                  </a:lnTo>
                  <a:lnTo>
                    <a:pt x="2929" y="1180"/>
                  </a:lnTo>
                  <a:lnTo>
                    <a:pt x="2888" y="977"/>
                  </a:lnTo>
                  <a:lnTo>
                    <a:pt x="2848" y="814"/>
                  </a:lnTo>
                  <a:lnTo>
                    <a:pt x="2807" y="651"/>
                  </a:lnTo>
                  <a:lnTo>
                    <a:pt x="2685" y="489"/>
                  </a:lnTo>
                  <a:lnTo>
                    <a:pt x="2563" y="326"/>
                  </a:lnTo>
                  <a:lnTo>
                    <a:pt x="2400" y="244"/>
                  </a:lnTo>
                  <a:lnTo>
                    <a:pt x="2237" y="122"/>
                  </a:lnTo>
                  <a:lnTo>
                    <a:pt x="2075" y="82"/>
                  </a:lnTo>
                  <a:lnTo>
                    <a:pt x="17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2"/>
            <p:cNvSpPr/>
            <p:nvPr/>
          </p:nvSpPr>
          <p:spPr>
            <a:xfrm>
              <a:off x="1694325" y="4652825"/>
              <a:ext cx="459650" cy="272550"/>
            </a:xfrm>
            <a:custGeom>
              <a:avLst/>
              <a:gdLst/>
              <a:ahLst/>
              <a:cxnLst/>
              <a:rect l="l" t="t" r="r" b="b"/>
              <a:pathLst>
                <a:path w="18386" h="10902" extrusionOk="0">
                  <a:moveTo>
                    <a:pt x="8095" y="0"/>
                  </a:moveTo>
                  <a:lnTo>
                    <a:pt x="6997" y="41"/>
                  </a:lnTo>
                  <a:lnTo>
                    <a:pt x="5898" y="122"/>
                  </a:lnTo>
                  <a:lnTo>
                    <a:pt x="4841" y="285"/>
                  </a:lnTo>
                  <a:lnTo>
                    <a:pt x="4759" y="285"/>
                  </a:lnTo>
                  <a:lnTo>
                    <a:pt x="4719" y="326"/>
                  </a:lnTo>
                  <a:lnTo>
                    <a:pt x="4678" y="448"/>
                  </a:lnTo>
                  <a:lnTo>
                    <a:pt x="4637" y="1627"/>
                  </a:lnTo>
                  <a:lnTo>
                    <a:pt x="3905" y="1790"/>
                  </a:lnTo>
                  <a:lnTo>
                    <a:pt x="3580" y="1912"/>
                  </a:lnTo>
                  <a:lnTo>
                    <a:pt x="3214" y="2075"/>
                  </a:lnTo>
                  <a:lnTo>
                    <a:pt x="2888" y="2237"/>
                  </a:lnTo>
                  <a:lnTo>
                    <a:pt x="2563" y="2441"/>
                  </a:lnTo>
                  <a:lnTo>
                    <a:pt x="2278" y="2685"/>
                  </a:lnTo>
                  <a:lnTo>
                    <a:pt x="1993" y="2929"/>
                  </a:lnTo>
                  <a:lnTo>
                    <a:pt x="1627" y="3295"/>
                  </a:lnTo>
                  <a:lnTo>
                    <a:pt x="1343" y="3742"/>
                  </a:lnTo>
                  <a:lnTo>
                    <a:pt x="1058" y="4190"/>
                  </a:lnTo>
                  <a:lnTo>
                    <a:pt x="854" y="4637"/>
                  </a:lnTo>
                  <a:lnTo>
                    <a:pt x="651" y="5125"/>
                  </a:lnTo>
                  <a:lnTo>
                    <a:pt x="488" y="5613"/>
                  </a:lnTo>
                  <a:lnTo>
                    <a:pt x="366" y="6142"/>
                  </a:lnTo>
                  <a:lnTo>
                    <a:pt x="285" y="6630"/>
                  </a:lnTo>
                  <a:lnTo>
                    <a:pt x="163" y="7240"/>
                  </a:lnTo>
                  <a:lnTo>
                    <a:pt x="122" y="7891"/>
                  </a:lnTo>
                  <a:lnTo>
                    <a:pt x="0" y="9152"/>
                  </a:lnTo>
                  <a:lnTo>
                    <a:pt x="0" y="9681"/>
                  </a:lnTo>
                  <a:lnTo>
                    <a:pt x="0" y="9925"/>
                  </a:lnTo>
                  <a:lnTo>
                    <a:pt x="122" y="10210"/>
                  </a:lnTo>
                  <a:lnTo>
                    <a:pt x="244" y="10373"/>
                  </a:lnTo>
                  <a:lnTo>
                    <a:pt x="407" y="10535"/>
                  </a:lnTo>
                  <a:lnTo>
                    <a:pt x="610" y="10617"/>
                  </a:lnTo>
                  <a:lnTo>
                    <a:pt x="814" y="10698"/>
                  </a:lnTo>
                  <a:lnTo>
                    <a:pt x="1343" y="10698"/>
                  </a:lnTo>
                  <a:lnTo>
                    <a:pt x="1831" y="10657"/>
                  </a:lnTo>
                  <a:lnTo>
                    <a:pt x="2482" y="10657"/>
                  </a:lnTo>
                  <a:lnTo>
                    <a:pt x="3132" y="10739"/>
                  </a:lnTo>
                  <a:lnTo>
                    <a:pt x="3742" y="10820"/>
                  </a:lnTo>
                  <a:lnTo>
                    <a:pt x="4393" y="10901"/>
                  </a:lnTo>
                  <a:lnTo>
                    <a:pt x="14034" y="10901"/>
                  </a:lnTo>
                  <a:lnTo>
                    <a:pt x="16800" y="10820"/>
                  </a:lnTo>
                  <a:lnTo>
                    <a:pt x="18183" y="10739"/>
                  </a:lnTo>
                  <a:lnTo>
                    <a:pt x="18264" y="10698"/>
                  </a:lnTo>
                  <a:lnTo>
                    <a:pt x="18305" y="10698"/>
                  </a:lnTo>
                  <a:lnTo>
                    <a:pt x="18305" y="10657"/>
                  </a:lnTo>
                  <a:lnTo>
                    <a:pt x="18345" y="10617"/>
                  </a:lnTo>
                  <a:lnTo>
                    <a:pt x="18345" y="10576"/>
                  </a:lnTo>
                  <a:lnTo>
                    <a:pt x="18386" y="9925"/>
                  </a:lnTo>
                  <a:lnTo>
                    <a:pt x="18345" y="9315"/>
                  </a:lnTo>
                  <a:lnTo>
                    <a:pt x="18345" y="8705"/>
                  </a:lnTo>
                  <a:lnTo>
                    <a:pt x="18264" y="8095"/>
                  </a:lnTo>
                  <a:lnTo>
                    <a:pt x="18142" y="7485"/>
                  </a:lnTo>
                  <a:lnTo>
                    <a:pt x="18020" y="6874"/>
                  </a:lnTo>
                  <a:lnTo>
                    <a:pt x="17816" y="6305"/>
                  </a:lnTo>
                  <a:lnTo>
                    <a:pt x="17572" y="5735"/>
                  </a:lnTo>
                  <a:lnTo>
                    <a:pt x="17369" y="5247"/>
                  </a:lnTo>
                  <a:lnTo>
                    <a:pt x="17084" y="4800"/>
                  </a:lnTo>
                  <a:lnTo>
                    <a:pt x="16800" y="4352"/>
                  </a:lnTo>
                  <a:lnTo>
                    <a:pt x="16433" y="3946"/>
                  </a:lnTo>
                  <a:lnTo>
                    <a:pt x="16067" y="3580"/>
                  </a:lnTo>
                  <a:lnTo>
                    <a:pt x="15661" y="3214"/>
                  </a:lnTo>
                  <a:lnTo>
                    <a:pt x="15254" y="2888"/>
                  </a:lnTo>
                  <a:lnTo>
                    <a:pt x="14806" y="2644"/>
                  </a:lnTo>
                  <a:lnTo>
                    <a:pt x="14400" y="2441"/>
                  </a:lnTo>
                  <a:lnTo>
                    <a:pt x="13952" y="2278"/>
                  </a:lnTo>
                  <a:lnTo>
                    <a:pt x="13545" y="2156"/>
                  </a:lnTo>
                  <a:lnTo>
                    <a:pt x="13098" y="2034"/>
                  </a:lnTo>
                  <a:lnTo>
                    <a:pt x="13179" y="1220"/>
                  </a:lnTo>
                  <a:lnTo>
                    <a:pt x="13220" y="366"/>
                  </a:lnTo>
                  <a:lnTo>
                    <a:pt x="13179" y="285"/>
                  </a:lnTo>
                  <a:lnTo>
                    <a:pt x="13098" y="204"/>
                  </a:lnTo>
                  <a:lnTo>
                    <a:pt x="12610" y="122"/>
                  </a:lnTo>
                  <a:lnTo>
                    <a:pt x="12122" y="81"/>
                  </a:lnTo>
                  <a:lnTo>
                    <a:pt x="11146" y="41"/>
                  </a:lnTo>
                  <a:lnTo>
                    <a:pt x="9152" y="41"/>
                  </a:lnTo>
                  <a:lnTo>
                    <a:pt x="80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2"/>
            <p:cNvSpPr/>
            <p:nvPr/>
          </p:nvSpPr>
          <p:spPr>
            <a:xfrm>
              <a:off x="1829575" y="4684350"/>
              <a:ext cx="12225" cy="33575"/>
            </a:xfrm>
            <a:custGeom>
              <a:avLst/>
              <a:gdLst/>
              <a:ahLst/>
              <a:cxnLst/>
              <a:rect l="l" t="t" r="r" b="b"/>
              <a:pathLst>
                <a:path w="489" h="1343" extrusionOk="0">
                  <a:moveTo>
                    <a:pt x="122" y="0"/>
                  </a:moveTo>
                  <a:lnTo>
                    <a:pt x="82" y="41"/>
                  </a:lnTo>
                  <a:lnTo>
                    <a:pt x="41" y="122"/>
                  </a:lnTo>
                  <a:lnTo>
                    <a:pt x="0" y="244"/>
                  </a:lnTo>
                  <a:lnTo>
                    <a:pt x="163" y="1180"/>
                  </a:lnTo>
                  <a:lnTo>
                    <a:pt x="163" y="1261"/>
                  </a:lnTo>
                  <a:lnTo>
                    <a:pt x="244" y="1302"/>
                  </a:lnTo>
                  <a:lnTo>
                    <a:pt x="326" y="1342"/>
                  </a:lnTo>
                  <a:lnTo>
                    <a:pt x="366" y="1302"/>
                  </a:lnTo>
                  <a:lnTo>
                    <a:pt x="448" y="1302"/>
                  </a:lnTo>
                  <a:lnTo>
                    <a:pt x="488" y="1220"/>
                  </a:lnTo>
                  <a:lnTo>
                    <a:pt x="488" y="1098"/>
                  </a:lnTo>
                  <a:lnTo>
                    <a:pt x="366" y="163"/>
                  </a:lnTo>
                  <a:lnTo>
                    <a:pt x="326" y="81"/>
                  </a:lnTo>
                  <a:lnTo>
                    <a:pt x="285" y="41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2"/>
            <p:cNvSpPr/>
            <p:nvPr/>
          </p:nvSpPr>
          <p:spPr>
            <a:xfrm>
              <a:off x="1862100" y="4686375"/>
              <a:ext cx="9175" cy="35625"/>
            </a:xfrm>
            <a:custGeom>
              <a:avLst/>
              <a:gdLst/>
              <a:ahLst/>
              <a:cxnLst/>
              <a:rect l="l" t="t" r="r" b="b"/>
              <a:pathLst>
                <a:path w="367" h="1425" extrusionOk="0">
                  <a:moveTo>
                    <a:pt x="123" y="0"/>
                  </a:moveTo>
                  <a:lnTo>
                    <a:pt x="42" y="41"/>
                  </a:lnTo>
                  <a:lnTo>
                    <a:pt x="1" y="122"/>
                  </a:lnTo>
                  <a:lnTo>
                    <a:pt x="1" y="163"/>
                  </a:lnTo>
                  <a:lnTo>
                    <a:pt x="1" y="1261"/>
                  </a:lnTo>
                  <a:lnTo>
                    <a:pt x="1" y="1343"/>
                  </a:lnTo>
                  <a:lnTo>
                    <a:pt x="42" y="1383"/>
                  </a:lnTo>
                  <a:lnTo>
                    <a:pt x="123" y="1424"/>
                  </a:lnTo>
                  <a:lnTo>
                    <a:pt x="245" y="1424"/>
                  </a:lnTo>
                  <a:lnTo>
                    <a:pt x="326" y="1383"/>
                  </a:lnTo>
                  <a:lnTo>
                    <a:pt x="367" y="1343"/>
                  </a:lnTo>
                  <a:lnTo>
                    <a:pt x="367" y="1261"/>
                  </a:lnTo>
                  <a:lnTo>
                    <a:pt x="367" y="163"/>
                  </a:lnTo>
                  <a:lnTo>
                    <a:pt x="367" y="122"/>
                  </a:lnTo>
                  <a:lnTo>
                    <a:pt x="326" y="4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2"/>
            <p:cNvSpPr/>
            <p:nvPr/>
          </p:nvSpPr>
          <p:spPr>
            <a:xfrm>
              <a:off x="1892625" y="4686375"/>
              <a:ext cx="12225" cy="32575"/>
            </a:xfrm>
            <a:custGeom>
              <a:avLst/>
              <a:gdLst/>
              <a:ahLst/>
              <a:cxnLst/>
              <a:rect l="l" t="t" r="r" b="b"/>
              <a:pathLst>
                <a:path w="489" h="1303" extrusionOk="0">
                  <a:moveTo>
                    <a:pt x="122" y="0"/>
                  </a:moveTo>
                  <a:lnTo>
                    <a:pt x="81" y="41"/>
                  </a:lnTo>
                  <a:lnTo>
                    <a:pt x="41" y="82"/>
                  </a:lnTo>
                  <a:lnTo>
                    <a:pt x="0" y="245"/>
                  </a:lnTo>
                  <a:lnTo>
                    <a:pt x="122" y="1180"/>
                  </a:lnTo>
                  <a:lnTo>
                    <a:pt x="163" y="1221"/>
                  </a:lnTo>
                  <a:lnTo>
                    <a:pt x="244" y="1302"/>
                  </a:lnTo>
                  <a:lnTo>
                    <a:pt x="366" y="1302"/>
                  </a:lnTo>
                  <a:lnTo>
                    <a:pt x="448" y="1261"/>
                  </a:lnTo>
                  <a:lnTo>
                    <a:pt x="488" y="1221"/>
                  </a:lnTo>
                  <a:lnTo>
                    <a:pt x="488" y="1058"/>
                  </a:lnTo>
                  <a:lnTo>
                    <a:pt x="366" y="122"/>
                  </a:lnTo>
                  <a:lnTo>
                    <a:pt x="326" y="8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2"/>
            <p:cNvSpPr/>
            <p:nvPr/>
          </p:nvSpPr>
          <p:spPr>
            <a:xfrm>
              <a:off x="1924150" y="4684350"/>
              <a:ext cx="11200" cy="34600"/>
            </a:xfrm>
            <a:custGeom>
              <a:avLst/>
              <a:gdLst/>
              <a:ahLst/>
              <a:cxnLst/>
              <a:rect l="l" t="t" r="r" b="b"/>
              <a:pathLst>
                <a:path w="448" h="1384" extrusionOk="0">
                  <a:moveTo>
                    <a:pt x="203" y="0"/>
                  </a:moveTo>
                  <a:lnTo>
                    <a:pt x="122" y="41"/>
                  </a:lnTo>
                  <a:lnTo>
                    <a:pt x="41" y="81"/>
                  </a:lnTo>
                  <a:lnTo>
                    <a:pt x="0" y="122"/>
                  </a:lnTo>
                  <a:lnTo>
                    <a:pt x="0" y="203"/>
                  </a:lnTo>
                  <a:lnTo>
                    <a:pt x="81" y="1220"/>
                  </a:lnTo>
                  <a:lnTo>
                    <a:pt x="81" y="1261"/>
                  </a:lnTo>
                  <a:lnTo>
                    <a:pt x="122" y="1342"/>
                  </a:lnTo>
                  <a:lnTo>
                    <a:pt x="163" y="1383"/>
                  </a:lnTo>
                  <a:lnTo>
                    <a:pt x="325" y="1383"/>
                  </a:lnTo>
                  <a:lnTo>
                    <a:pt x="366" y="1342"/>
                  </a:lnTo>
                  <a:lnTo>
                    <a:pt x="407" y="1261"/>
                  </a:lnTo>
                  <a:lnTo>
                    <a:pt x="448" y="1220"/>
                  </a:lnTo>
                  <a:lnTo>
                    <a:pt x="366" y="203"/>
                  </a:lnTo>
                  <a:lnTo>
                    <a:pt x="366" y="122"/>
                  </a:lnTo>
                  <a:lnTo>
                    <a:pt x="325" y="81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2"/>
            <p:cNvSpPr/>
            <p:nvPr/>
          </p:nvSpPr>
          <p:spPr>
            <a:xfrm>
              <a:off x="1956675" y="4682300"/>
              <a:ext cx="11225" cy="33600"/>
            </a:xfrm>
            <a:custGeom>
              <a:avLst/>
              <a:gdLst/>
              <a:ahLst/>
              <a:cxnLst/>
              <a:rect l="l" t="t" r="r" b="b"/>
              <a:pathLst>
                <a:path w="449" h="1344" extrusionOk="0">
                  <a:moveTo>
                    <a:pt x="204" y="1"/>
                  </a:moveTo>
                  <a:lnTo>
                    <a:pt x="123" y="41"/>
                  </a:lnTo>
                  <a:lnTo>
                    <a:pt x="82" y="82"/>
                  </a:lnTo>
                  <a:lnTo>
                    <a:pt x="41" y="123"/>
                  </a:lnTo>
                  <a:lnTo>
                    <a:pt x="1" y="204"/>
                  </a:lnTo>
                  <a:lnTo>
                    <a:pt x="82" y="1140"/>
                  </a:lnTo>
                  <a:lnTo>
                    <a:pt x="123" y="1262"/>
                  </a:lnTo>
                  <a:lnTo>
                    <a:pt x="204" y="1302"/>
                  </a:lnTo>
                  <a:lnTo>
                    <a:pt x="245" y="1343"/>
                  </a:lnTo>
                  <a:lnTo>
                    <a:pt x="326" y="1302"/>
                  </a:lnTo>
                  <a:lnTo>
                    <a:pt x="407" y="1262"/>
                  </a:lnTo>
                  <a:lnTo>
                    <a:pt x="448" y="1221"/>
                  </a:lnTo>
                  <a:lnTo>
                    <a:pt x="448" y="1140"/>
                  </a:lnTo>
                  <a:lnTo>
                    <a:pt x="367" y="204"/>
                  </a:lnTo>
                  <a:lnTo>
                    <a:pt x="326" y="82"/>
                  </a:lnTo>
                  <a:lnTo>
                    <a:pt x="285" y="41"/>
                  </a:lnTo>
                  <a:lnTo>
                    <a:pt x="2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2"/>
            <p:cNvSpPr/>
            <p:nvPr/>
          </p:nvSpPr>
          <p:spPr>
            <a:xfrm>
              <a:off x="1990250" y="4679250"/>
              <a:ext cx="11200" cy="38675"/>
            </a:xfrm>
            <a:custGeom>
              <a:avLst/>
              <a:gdLst/>
              <a:ahLst/>
              <a:cxnLst/>
              <a:rect l="l" t="t" r="r" b="b"/>
              <a:pathLst>
                <a:path w="448" h="1547" extrusionOk="0">
                  <a:moveTo>
                    <a:pt x="285" y="1"/>
                  </a:moveTo>
                  <a:lnTo>
                    <a:pt x="203" y="41"/>
                  </a:lnTo>
                  <a:lnTo>
                    <a:pt x="122" y="82"/>
                  </a:lnTo>
                  <a:lnTo>
                    <a:pt x="81" y="123"/>
                  </a:lnTo>
                  <a:lnTo>
                    <a:pt x="81" y="204"/>
                  </a:lnTo>
                  <a:lnTo>
                    <a:pt x="0" y="1343"/>
                  </a:lnTo>
                  <a:lnTo>
                    <a:pt x="41" y="1424"/>
                  </a:lnTo>
                  <a:lnTo>
                    <a:pt x="81" y="1465"/>
                  </a:lnTo>
                  <a:lnTo>
                    <a:pt x="122" y="1506"/>
                  </a:lnTo>
                  <a:lnTo>
                    <a:pt x="203" y="1546"/>
                  </a:lnTo>
                  <a:lnTo>
                    <a:pt x="285" y="1506"/>
                  </a:lnTo>
                  <a:lnTo>
                    <a:pt x="325" y="1465"/>
                  </a:lnTo>
                  <a:lnTo>
                    <a:pt x="366" y="1424"/>
                  </a:lnTo>
                  <a:lnTo>
                    <a:pt x="407" y="1343"/>
                  </a:lnTo>
                  <a:lnTo>
                    <a:pt x="447" y="204"/>
                  </a:lnTo>
                  <a:lnTo>
                    <a:pt x="447" y="123"/>
                  </a:lnTo>
                  <a:lnTo>
                    <a:pt x="407" y="82"/>
                  </a:lnTo>
                  <a:lnTo>
                    <a:pt x="325" y="41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Grafický objekt 1" descr="Dlouhé složené knír">
            <a:extLst>
              <a:ext uri="{FF2B5EF4-FFF2-40B4-BE49-F238E27FC236}">
                <a16:creationId xmlns:a16="http://schemas.microsoft.com/office/drawing/2014/main" id="{8B340BA6-40FC-71BB-B2C5-1FAEE3D0EE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5012" y="2619465"/>
            <a:ext cx="1209675" cy="314325"/>
          </a:xfrm>
          <a:prstGeom prst="rect">
            <a:avLst/>
          </a:prstGeom>
        </p:spPr>
      </p:pic>
      <p:pic>
        <p:nvPicPr>
          <p:cNvPr id="6" name="Grafický objekt 5" descr="Paleta se souvislou výplní">
            <a:extLst>
              <a:ext uri="{FF2B5EF4-FFF2-40B4-BE49-F238E27FC236}">
                <a16:creationId xmlns:a16="http://schemas.microsoft.com/office/drawing/2014/main" id="{3596B6BB-39CC-3A5E-44DB-65D63ADE77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-1560000">
            <a:off x="577970" y="3494777"/>
            <a:ext cx="1313371" cy="1313371"/>
          </a:xfrm>
          <a:prstGeom prst="rect">
            <a:avLst/>
          </a:prstGeom>
        </p:spPr>
      </p:pic>
      <p:pic>
        <p:nvPicPr>
          <p:cNvPr id="8" name="Graphic 10" descr="Paint brush with solid fill">
            <a:extLst>
              <a:ext uri="{FF2B5EF4-FFF2-40B4-BE49-F238E27FC236}">
                <a16:creationId xmlns:a16="http://schemas.microsoft.com/office/drawing/2014/main" id="{BBA70648-AE55-E2B3-A562-1B693F5F73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9170343">
            <a:off x="2636791" y="3218723"/>
            <a:ext cx="835034" cy="84581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budova, stavba&#10;&#10;Popis se vygeneroval automaticky.">
            <a:extLst>
              <a:ext uri="{FF2B5EF4-FFF2-40B4-BE49-F238E27FC236}">
                <a16:creationId xmlns:a16="http://schemas.microsoft.com/office/drawing/2014/main" id="{E81B95F0-E34E-1297-6924-73335AD1C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82" y="1133977"/>
            <a:ext cx="3176073" cy="390575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3993B39-BB0A-FD58-A499-A4B088162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928" y="264551"/>
            <a:ext cx="8147664" cy="572700"/>
          </a:xfrm>
        </p:spPr>
        <p:txBody>
          <a:bodyPr/>
          <a:lstStyle/>
          <a:p>
            <a:r>
              <a:rPr lang="cs-CZ">
                <a:solidFill>
                  <a:schemeClr val="bg1"/>
                </a:solidFill>
              </a:rPr>
              <a:t>Eva </a:t>
            </a:r>
            <a:r>
              <a:rPr lang="cs-CZ" err="1">
                <a:solidFill>
                  <a:schemeClr val="bg1"/>
                </a:solidFill>
              </a:rPr>
              <a:t>Kotátková</a:t>
            </a:r>
            <a:r>
              <a:rPr lang="cs-CZ"/>
              <a:t> - </a:t>
            </a:r>
            <a:r>
              <a:rPr lang="cs-CZ">
                <a:solidFill>
                  <a:schemeClr val="accent1"/>
                </a:solidFill>
              </a:rPr>
              <a:t>Moje </a:t>
            </a:r>
            <a:r>
              <a:rPr lang="cs-CZ" err="1">
                <a:solidFill>
                  <a:schemeClr val="accent1"/>
                </a:solidFill>
              </a:rPr>
              <a:t>telo</a:t>
            </a:r>
            <a:r>
              <a:rPr lang="cs-CZ">
                <a:solidFill>
                  <a:schemeClr val="accent1"/>
                </a:solidFill>
              </a:rPr>
              <a:t> není ostrov</a:t>
            </a:r>
          </a:p>
        </p:txBody>
      </p:sp>
      <p:pic>
        <p:nvPicPr>
          <p:cNvPr id="3" name="Obrázek 2" descr="Obsah obrázku snímek obrazovky, vzor, kruh, černobílá&#10;&#10;Popis se vygeneroval automaticky.">
            <a:extLst>
              <a:ext uri="{FF2B5EF4-FFF2-40B4-BE49-F238E27FC236}">
                <a16:creationId xmlns:a16="http://schemas.microsoft.com/office/drawing/2014/main" id="{F5B0EF88-059A-F02F-0229-2B608D442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328" y="3080794"/>
            <a:ext cx="1921846" cy="1943412"/>
          </a:xfrm>
          <a:prstGeom prst="rect">
            <a:avLst/>
          </a:prstGeom>
        </p:spPr>
      </p:pic>
      <p:pic>
        <p:nvPicPr>
          <p:cNvPr id="9" name="Obrázek 8" descr="Obsah obrázku Dětské kresby, kresba, rukopis, text&#10;&#10;Popis se vygeneroval automaticky.">
            <a:extLst>
              <a:ext uri="{FF2B5EF4-FFF2-40B4-BE49-F238E27FC236}">
                <a16:creationId xmlns:a16="http://schemas.microsoft.com/office/drawing/2014/main" id="{345FFB18-F883-B2FC-C5F6-3BC88560F5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3" r="144" b="3352"/>
          <a:stretch/>
        </p:blipFill>
        <p:spPr>
          <a:xfrm>
            <a:off x="3511448" y="1135631"/>
            <a:ext cx="1864435" cy="1863443"/>
          </a:xfrm>
          <a:prstGeom prst="rect">
            <a:avLst/>
          </a:prstGeom>
        </p:spPr>
      </p:pic>
      <p:pic>
        <p:nvPicPr>
          <p:cNvPr id="10" name="Obrázek 9" descr="Obsah obrázku kresba, umění, skica, Dětské kresby&#10;&#10;Popis se vygeneroval automaticky.">
            <a:extLst>
              <a:ext uri="{FF2B5EF4-FFF2-40B4-BE49-F238E27FC236}">
                <a16:creationId xmlns:a16="http://schemas.microsoft.com/office/drawing/2014/main" id="{2D2646C0-52E7-7419-2FFF-1381E5F084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3" t="86" b="313"/>
          <a:stretch/>
        </p:blipFill>
        <p:spPr>
          <a:xfrm>
            <a:off x="5510014" y="1135647"/>
            <a:ext cx="1807982" cy="1866437"/>
          </a:xfrm>
          <a:prstGeom prst="rect">
            <a:avLst/>
          </a:prstGeom>
        </p:spPr>
      </p:pic>
      <p:pic>
        <p:nvPicPr>
          <p:cNvPr id="11" name="Obrázek 10" descr="Obsah obrázku umění, kresba, obraz, skica&#10;&#10;Popis se vygeneroval automaticky.">
            <a:extLst>
              <a:ext uri="{FF2B5EF4-FFF2-40B4-BE49-F238E27FC236}">
                <a16:creationId xmlns:a16="http://schemas.microsoft.com/office/drawing/2014/main" id="{5106781C-2464-F85B-C848-126C34EDF3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92" t="121" b="277"/>
          <a:stretch/>
        </p:blipFill>
        <p:spPr>
          <a:xfrm>
            <a:off x="7455013" y="1136322"/>
            <a:ext cx="1517954" cy="1863174"/>
          </a:xfrm>
          <a:prstGeom prst="rect">
            <a:avLst/>
          </a:prstGeom>
        </p:spPr>
      </p:pic>
      <p:pic>
        <p:nvPicPr>
          <p:cNvPr id="12" name="Obrázek 11" descr="Obsah obrázku text, rukopis, dopis, kancelářské potřeby&#10;&#10;Popis se vygeneroval automaticky.">
            <a:extLst>
              <a:ext uri="{FF2B5EF4-FFF2-40B4-BE49-F238E27FC236}">
                <a16:creationId xmlns:a16="http://schemas.microsoft.com/office/drawing/2014/main" id="{976A8B25-5216-57EC-3540-2A6CB8FA104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13" t="7634" r="-402" b="11821"/>
          <a:stretch/>
        </p:blipFill>
        <p:spPr>
          <a:xfrm>
            <a:off x="3509657" y="3096016"/>
            <a:ext cx="1857662" cy="1935857"/>
          </a:xfrm>
          <a:prstGeom prst="rect">
            <a:avLst/>
          </a:prstGeom>
        </p:spPr>
      </p:pic>
      <p:pic>
        <p:nvPicPr>
          <p:cNvPr id="4" name="Grafický objekt 3" descr="Koťátko obrys">
            <a:extLst>
              <a:ext uri="{FF2B5EF4-FFF2-40B4-BE49-F238E27FC236}">
                <a16:creationId xmlns:a16="http://schemas.microsoft.com/office/drawing/2014/main" id="{2247A889-DC49-A2A4-EA7D-71676138D9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-240000">
            <a:off x="5408762" y="4077059"/>
            <a:ext cx="914400" cy="9144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83E4933-2C0D-BEF3-0695-E910B6F52FFF}"/>
              </a:ext>
            </a:extLst>
          </p:cNvPr>
          <p:cNvSpPr txBox="1"/>
          <p:nvPr/>
        </p:nvSpPr>
        <p:spPr>
          <a:xfrm>
            <a:off x="2021815" y="269575"/>
            <a:ext cx="40436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3200" b="1">
                <a:solidFill>
                  <a:schemeClr val="bg1"/>
                </a:solidFill>
                <a:latin typeface="Yusei Magic"/>
              </a:rPr>
              <a:t>ˇ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B957487-D503-C073-8AD4-D525C07A6A0D}"/>
              </a:ext>
            </a:extLst>
          </p:cNvPr>
          <p:cNvSpPr txBox="1"/>
          <p:nvPr/>
        </p:nvSpPr>
        <p:spPr>
          <a:xfrm>
            <a:off x="5305949" y="300467"/>
            <a:ext cx="404363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3200" b="1">
                <a:solidFill>
                  <a:schemeClr val="bg1"/>
                </a:solidFill>
                <a:latin typeface="Yusei Magic"/>
              </a:rPr>
              <a:t>ˇ </a:t>
            </a:r>
          </a:p>
        </p:txBody>
      </p:sp>
    </p:spTree>
    <p:extLst>
      <p:ext uri="{BB962C8B-B14F-4D97-AF65-F5344CB8AC3E}">
        <p14:creationId xmlns:p14="http://schemas.microsoft.com/office/powerpoint/2010/main" val="2219061217"/>
      </p:ext>
    </p:extLst>
  </p:cSld>
  <p:clrMapOvr>
    <a:masterClrMapping/>
  </p:clrMapOvr>
</p:sld>
</file>

<file path=ppt/theme/theme1.xml><?xml version="1.0" encoding="utf-8"?>
<a:theme xmlns:a="http://schemas.openxmlformats.org/drawingml/2006/main" name="Youth Mental Health First Aid Workshop by Slidesgo">
  <a:themeElements>
    <a:clrScheme name="Simple Light">
      <a:dk1>
        <a:srgbClr val="332C27"/>
      </a:dk1>
      <a:lt1>
        <a:srgbClr val="E8B0AF"/>
      </a:lt1>
      <a:dk2>
        <a:srgbClr val="FFFFFF"/>
      </a:dk2>
      <a:lt2>
        <a:srgbClr val="F9F6F1"/>
      </a:lt2>
      <a:accent1>
        <a:srgbClr val="EAB56F"/>
      </a:accent1>
      <a:accent2>
        <a:srgbClr val="D8BCA7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32C2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30595B98C181A49B7A3812DB4F08E7D" ma:contentTypeVersion="0" ma:contentTypeDescription="Vytvoří nový dokument" ma:contentTypeScope="" ma:versionID="dccd5e04d46cb5218bfac4e40fde0b3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4b864dc647711ec82f0ba42b69035db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276DFB6-D69B-48BF-9031-083182EE7C2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5D00F0A-0511-4087-B81E-B93603450600}">
  <ds:schemaRefs>
    <ds:schemaRef ds:uri="http://purl.org/dc/elements/1.1/"/>
    <ds:schemaRef ds:uri="http://purl.org/dc/terms/"/>
    <ds:schemaRef ds:uri="http://schemas.microsoft.com/internal/obd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D99010B-55A7-4358-BC56-4E28828DA0BE}">
  <ds:schemaRefs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373</Words>
  <Application>Microsoft Office PowerPoint</Application>
  <PresentationFormat>Předvádění na obrazovce (16:9)</PresentationFormat>
  <Paragraphs>70</Paragraphs>
  <Slides>15</Slides>
  <Notes>13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Yusei Magic</vt:lpstr>
      <vt:lpstr>Hind</vt:lpstr>
      <vt:lpstr>Arial</vt:lpstr>
      <vt:lpstr>Youth Mental Health First Aid Workshop by Slidesgo</vt:lpstr>
      <vt:lpstr>Therapy through Art</vt:lpstr>
      <vt:lpstr>03</vt:lpstr>
      <vt:lpstr>Therapy through Art</vt:lpstr>
      <vt:lpstr>What Is Therapeutic about Art?</vt:lpstr>
      <vt:lpstr>What Art Therapy Exercises Are There?</vt:lpstr>
      <vt:lpstr>Mind Flow</vt:lpstr>
      <vt:lpstr>The Process of Your Exercise</vt:lpstr>
      <vt:lpstr>Artists &amp; Their Own Therapy</vt:lpstr>
      <vt:lpstr>Eva Kotátková - Moje telo není ostrov</vt:lpstr>
      <vt:lpstr>Katerina    -   It Doesn't Matter Šedá                                   </vt:lpstr>
      <vt:lpstr>04 Our Projects</vt:lpstr>
      <vt:lpstr>Alenka</vt:lpstr>
      <vt:lpstr>Kací Dotyk aneb Prosíme, nedotýkejte se vystavených exponátů</vt:lpstr>
      <vt:lpstr>Thank You for Your Attention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 About Therapy and Caring for Your Mind</dc:title>
  <dc:creator>Uzivatel</dc:creator>
  <cp:lastModifiedBy>Marie Houšková</cp:lastModifiedBy>
  <cp:revision>10</cp:revision>
  <dcterms:modified xsi:type="dcterms:W3CDTF">2023-12-02T19:48:42Z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0x010100B30595B98C181A49B7A3812DB4F08E7D</vt:lpwstr>
  </property>
</Properties>
</file>