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2D5C6-181D-49AF-8BC8-ED3197E16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F7781-1CB3-4996-96F3-A7B9CD12B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7C18C1-0B91-4628-87D6-71DB208B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EF4C6F-20F1-4F5C-BE90-0F7B36180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2E2C58-21B5-4E46-AADF-834EA8141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72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D271C-0694-4B44-AF45-20BC95C7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AA704C-6853-456D-84D8-FEDF8357B9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68087A-07C2-4FC7-881B-4B771ED5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0F9F1E-78D3-4F27-BD1F-9F0FAC8C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80E06F-BE5E-4F6D-A8D1-F0C38BD4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67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FB4F3D-F93E-4DEE-B9F3-74AA7F8C2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015396B-0043-495F-B481-1531E8C01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D0D8B7-7765-4CA8-A979-ACB067DCB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1F5A0-BDEB-439E-9F87-86615F82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B70160-5E11-49EF-B7D3-BD5E2EFAA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4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DD08A-2FEE-4B58-85F6-E9F6BF13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58FF87-BB2D-405A-8799-8B1661D35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CBA0F3-A0B8-4A02-A392-14AAD7F15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4D5588-3381-4326-8C21-3E329674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FE6068-1FE7-412F-837B-97D25C74D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24B90-A496-47C3-8DE1-1119E12BF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1842B3-D834-4C22-8652-2690C43A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9FA87D-8539-4B53-9675-17313B7E4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57057A-648E-4139-A7CC-7FBB7A143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D86487-5207-4EFB-BC3F-DE67311DA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37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64115-72AF-4B0A-953C-A700E25E9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DD0067-62FF-46E0-8729-4034CDD3A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6A360D2-6012-4652-A81C-05C50CF69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D3FA20-92E2-4B8E-B217-63C09923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A5C898-7845-4ABA-9876-2933A9A1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C4F1BE-F84A-4F2E-8D0C-FC04A06E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65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8ACD8-F64C-4724-AECB-2A98CFF46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FBB056-91CE-4BBC-9E30-DE2782EBC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6AB278-E2A5-4193-8907-CB83B7A69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CA10FB7-3F98-414D-845A-78722EF84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4598B4-8727-4346-A00D-37539201F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A309070-48C6-4779-A75F-5450ADF3E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089C49-9CC6-416D-86ED-DC1638A6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9BECFC2-5077-4082-8A8C-46B58ACEF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38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D8332-B126-48BC-82D9-4C658FFDD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78E869-8179-4595-B1F4-A88DAC31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44336F0-0DDE-428B-B156-E7B394CA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F9FA67-9A1B-49E8-9B6E-49B13615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076317-8EAA-4BFD-BF01-D82B89ABC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931F39-62DA-4504-BA80-59A681C0A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F7981E-52E7-4F39-99B4-B495C756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65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F0B49-CEAA-4F47-9D05-EF1EE3C4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7E28C-8411-44ED-AB29-CE17637D9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3A29D2-6655-4BAF-87DC-9E177FB89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3D2E4E-F79A-49FE-8DFF-9DEB617E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FC14E2-06BC-4D16-AB4D-48A95322C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74EF7E-8DE6-4E4D-AD6E-CB0540B4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5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B7E53-CB5B-4966-888B-1670F8B0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8C18A4-0B31-4A82-AA84-7D9C7DEB1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559704-7E78-40CB-A297-F526CC8E1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B6E386-C95C-4318-A0D6-3EBBC3C8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854096-9AC5-4880-93AF-89E3E23D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683929-ABAA-49A3-9672-9A32586E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39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4ABAB6-9481-498D-890A-1789743E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9A3E7F-571E-4708-885A-60824640F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88B8D-E3BF-4FE9-9046-0B8B20734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EC4F-14BE-46BE-A752-4F6E4619F21D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D252EF-A0AD-4A91-BCA9-9F64F1B97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C136B0-7C2C-469E-9399-DC51EEF10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81AB8-36DF-42D5-BA3E-77360441E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56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Otázky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1. Jaké dokážete vyjmenovat primární zdroje?</a:t>
            </a:r>
          </a:p>
          <a:p>
            <a:pPr>
              <a:buNone/>
            </a:pPr>
            <a:r>
              <a:rPr lang="cs-CZ" dirty="0"/>
              <a:t>2. Jak se liší kolektivní monografie od sborníku?</a:t>
            </a:r>
          </a:p>
          <a:p>
            <a:pPr>
              <a:buNone/>
            </a:pPr>
            <a:r>
              <a:rPr lang="cs-CZ" dirty="0"/>
              <a:t>3. Je hodnotnějším sekundárním zdrojem odborný článek nebo knižním monografie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4. Co značí použití výrazu [sic!] v textu?</a:t>
            </a:r>
          </a:p>
          <a:p>
            <a:pPr>
              <a:buNone/>
            </a:pPr>
            <a:r>
              <a:rPr lang="cs-CZ" dirty="0"/>
              <a:t>5. Při užívání citačního formátu pro závěrečnou bibliografii se podle normy AUC odkaz v textu na knižní zdroj skládá z …</a:t>
            </a:r>
          </a:p>
          <a:p>
            <a:pPr>
              <a:buNone/>
            </a:pPr>
            <a:r>
              <a:rPr lang="cs-CZ" dirty="0"/>
              <a:t>6. Jak zní plurál slova viz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Otázky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dirty="0"/>
              <a:t>7. Co je to parafráze?</a:t>
            </a:r>
          </a:p>
          <a:p>
            <a:pPr marL="457200" indent="-457200">
              <a:buNone/>
            </a:pPr>
            <a:r>
              <a:rPr lang="cs-CZ" dirty="0"/>
              <a:t>8. Co je cílem kritického čtení?</a:t>
            </a:r>
          </a:p>
          <a:p>
            <a:pPr marL="457200" indent="-457200">
              <a:buNone/>
            </a:pPr>
            <a:r>
              <a:rPr lang="cs-CZ" dirty="0"/>
              <a:t>9. Co je to abstrakt?</a:t>
            </a:r>
            <a:endParaRPr lang="cs-CZ" i="1" dirty="0"/>
          </a:p>
          <a:p>
            <a:pPr marL="457200" indent="-457200">
              <a:buNone/>
            </a:pPr>
            <a:r>
              <a:rPr lang="cs-CZ" dirty="0"/>
              <a:t>10. Čím se zabývá </a:t>
            </a:r>
            <a:r>
              <a:rPr lang="cs-CZ" dirty="0" err="1"/>
              <a:t>rematický</a:t>
            </a:r>
            <a:r>
              <a:rPr lang="cs-CZ" dirty="0"/>
              <a:t> abstrakt?</a:t>
            </a:r>
          </a:p>
          <a:p>
            <a:pPr marL="457200" indent="-457200">
              <a:buNone/>
            </a:pPr>
            <a:r>
              <a:rPr lang="cs-CZ" dirty="0"/>
              <a:t>11. Který druh abstraktů je obvyklejší ve společenských vědách?</a:t>
            </a:r>
          </a:p>
          <a:p>
            <a:pPr marL="457200" indent="-457200">
              <a:buNone/>
            </a:pPr>
            <a:r>
              <a:rPr lang="cs-CZ" dirty="0"/>
              <a:t>12. Co je výsledkem kompilace?</a:t>
            </a:r>
          </a:p>
          <a:p>
            <a:pPr marL="457200" indent="-45720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Otázky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13. Co je to inference?</a:t>
            </a:r>
          </a:p>
          <a:p>
            <a:pPr>
              <a:buNone/>
            </a:pPr>
            <a:r>
              <a:rPr lang="cs-CZ" dirty="0"/>
              <a:t>14. Co znamená zkratka IMRAD?</a:t>
            </a:r>
          </a:p>
          <a:p>
            <a:pPr>
              <a:buNone/>
            </a:pPr>
            <a:r>
              <a:rPr lang="cs-CZ" dirty="0"/>
              <a:t>15. Jaká je nejobvyklejší struktura historických vědeckých textů v českém prostředí?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148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Otázky</vt:lpstr>
      <vt:lpstr>Otázky</vt:lpstr>
      <vt:lpstr>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</dc:title>
  <dc:creator>Nikola Karasová</dc:creator>
  <cp:lastModifiedBy>Nikola Karasová</cp:lastModifiedBy>
  <cp:revision>2</cp:revision>
  <dcterms:created xsi:type="dcterms:W3CDTF">2019-11-28T13:46:54Z</dcterms:created>
  <dcterms:modified xsi:type="dcterms:W3CDTF">2019-12-09T10:21:18Z</dcterms:modified>
</cp:coreProperties>
</file>