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5"/>
  </p:handoutMasterIdLst>
  <p:sldIdLst>
    <p:sldId id="265" r:id="rId2"/>
    <p:sldId id="332" r:id="rId3"/>
    <p:sldId id="343" r:id="rId4"/>
    <p:sldId id="333" r:id="rId5"/>
    <p:sldId id="344" r:id="rId6"/>
    <p:sldId id="345" r:id="rId7"/>
    <p:sldId id="341" r:id="rId8"/>
    <p:sldId id="346" r:id="rId9"/>
    <p:sldId id="347" r:id="rId10"/>
    <p:sldId id="348" r:id="rId11"/>
    <p:sldId id="349" r:id="rId12"/>
    <p:sldId id="350" r:id="rId13"/>
    <p:sldId id="31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9CD92-6AD8-4C2E-9291-A663E102758B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97EC9-BBD3-4EB8-9AC8-1D89C9A50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672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11.11.2019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STII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err="1" smtClean="0"/>
              <a:t>_Daniel</a:t>
            </a:r>
            <a:r>
              <a:rPr lang="cs-CZ" dirty="0" smtClean="0"/>
              <a:t> Klečka (</a:t>
            </a:r>
            <a:r>
              <a:rPr lang="cs-CZ" dirty="0" err="1" smtClean="0"/>
              <a:t>barcamp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7564287" cy="4323144"/>
          </a:xfrm>
        </p:spPr>
        <p:txBody>
          <a:bodyPr>
            <a:norm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zápisníky </a:t>
            </a:r>
            <a:r>
              <a:rPr lang="cs-CZ" sz="3600" dirty="0" err="1" smtClean="0"/>
              <a:t>Clever</a:t>
            </a:r>
            <a:r>
              <a:rPr lang="cs-CZ" sz="3600" dirty="0" smtClean="0"/>
              <a:t> </a:t>
            </a:r>
            <a:r>
              <a:rPr lang="cs-CZ" sz="3600" dirty="0" err="1" smtClean="0"/>
              <a:t>Minds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err="1" smtClean="0"/>
              <a:t>wireframe</a:t>
            </a:r>
            <a:endParaRPr lang="cs-CZ" sz="3600" dirty="0" smtClean="0"/>
          </a:p>
          <a:p>
            <a:pPr marL="0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97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err="1" smtClean="0"/>
              <a:t>_Daniel</a:t>
            </a:r>
            <a:r>
              <a:rPr lang="cs-CZ" dirty="0" smtClean="0"/>
              <a:t> Klečka (</a:t>
            </a:r>
            <a:r>
              <a:rPr lang="cs-CZ" dirty="0" err="1" smtClean="0"/>
              <a:t>barcamp</a:t>
            </a:r>
            <a:r>
              <a:rPr lang="cs-CZ" dirty="0" smtClean="0"/>
              <a:t>)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9913948" cy="4323144"/>
          </a:xfrm>
        </p:spPr>
        <p:txBody>
          <a:bodyPr>
            <a:norm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Co bylo na originálním projevu tlumočnicky nejtěžší?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Co na něm bylo naopak tlumočnicky příjemné?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Co se z pohledu autentického posluchače povedlo?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Co bylo z pohledu autentického posluchače problematické?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0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err="1" smtClean="0"/>
              <a:t>_Daniel</a:t>
            </a:r>
            <a:r>
              <a:rPr lang="cs-CZ" dirty="0" smtClean="0"/>
              <a:t> Klečka (</a:t>
            </a:r>
            <a:r>
              <a:rPr lang="cs-CZ" dirty="0" err="1" smtClean="0"/>
              <a:t>barcamp</a:t>
            </a:r>
            <a:r>
              <a:rPr lang="cs-CZ" dirty="0" smtClean="0"/>
              <a:t>) – Feedback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9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DÚ</a:t>
            </a:r>
            <a:r>
              <a:rPr lang="cs-CZ" dirty="0" smtClean="0"/>
              <a:t> – </a:t>
            </a:r>
            <a:r>
              <a:rPr lang="cs-CZ" dirty="0" err="1" smtClean="0"/>
              <a:t>jan</a:t>
            </a:r>
            <a:r>
              <a:rPr lang="cs-CZ" dirty="0" smtClean="0"/>
              <a:t> </a:t>
            </a:r>
            <a:r>
              <a:rPr lang="cs-CZ" dirty="0" err="1" smtClean="0"/>
              <a:t>řežáb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lvl="2" indent="-173038">
              <a:buFont typeface="Arial" panose="020B0604020202020204" pitchFamily="34" charset="0"/>
              <a:buChar char="•"/>
            </a:pPr>
            <a:r>
              <a:rPr lang="cs-CZ" sz="3200" dirty="0"/>
              <a:t>problematické </a:t>
            </a:r>
            <a:r>
              <a:rPr lang="cs-CZ" sz="3200" dirty="0" smtClean="0"/>
              <a:t>místo</a:t>
            </a:r>
          </a:p>
          <a:p>
            <a:pPr marL="173038" lvl="2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proč vzniklo</a:t>
            </a:r>
          </a:p>
          <a:p>
            <a:pPr marL="173038" lvl="2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jak </a:t>
            </a:r>
            <a:r>
              <a:rPr lang="cs-CZ" sz="3200" dirty="0"/>
              <a:t>jste ho vylepšili</a:t>
            </a:r>
            <a:endParaRPr lang="cs-CZ" sz="3200" dirty="0" smtClean="0"/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26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AJ_rozhovor</a:t>
            </a:r>
            <a:r>
              <a:rPr lang="cs-CZ" dirty="0" smtClean="0"/>
              <a:t> s k. </a:t>
            </a:r>
            <a:r>
              <a:rPr lang="cs-CZ" dirty="0" err="1" smtClean="0"/>
              <a:t>zellveger</a:t>
            </a:r>
            <a:r>
              <a:rPr lang="cs-CZ" dirty="0" smtClean="0"/>
              <a:t> (</a:t>
            </a:r>
            <a:r>
              <a:rPr lang="cs-CZ" dirty="0" err="1" smtClean="0"/>
              <a:t>hpc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 fontScale="92500" lnSpcReduction="20000"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/>
              <a:t>rozhovor Hyde Park Civilizace z </a:t>
            </a:r>
            <a:r>
              <a:rPr lang="cs-CZ" sz="3600" dirty="0" err="1"/>
              <a:t>Colours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smtClean="0"/>
              <a:t>Ostrava</a:t>
            </a: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err="1" smtClean="0"/>
              <a:t>Quinghai</a:t>
            </a:r>
            <a:r>
              <a:rPr lang="cs-CZ" sz="3600" dirty="0" smtClean="0"/>
              <a:t> </a:t>
            </a:r>
            <a:r>
              <a:rPr lang="cs-CZ" sz="3600" dirty="0" err="1" smtClean="0"/>
              <a:t>province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err="1" smtClean="0"/>
              <a:t>Salar</a:t>
            </a:r>
            <a:r>
              <a:rPr lang="cs-CZ" sz="3600" dirty="0" smtClean="0"/>
              <a:t> </a:t>
            </a:r>
            <a:r>
              <a:rPr lang="cs-CZ" sz="3600" dirty="0" err="1" smtClean="0"/>
              <a:t>women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err="1" smtClean="0"/>
              <a:t>South</a:t>
            </a:r>
            <a:r>
              <a:rPr lang="cs-CZ" sz="3600" dirty="0" smtClean="0"/>
              <a:t> </a:t>
            </a:r>
            <a:r>
              <a:rPr lang="cs-CZ" sz="3600" dirty="0" err="1" smtClean="0"/>
              <a:t>China</a:t>
            </a:r>
            <a:r>
              <a:rPr lang="cs-CZ" sz="3600" dirty="0" smtClean="0"/>
              <a:t> </a:t>
            </a:r>
            <a:r>
              <a:rPr lang="cs-CZ" sz="3600" dirty="0" err="1" smtClean="0"/>
              <a:t>Morning</a:t>
            </a:r>
            <a:r>
              <a:rPr lang="cs-CZ" sz="3600" dirty="0" smtClean="0"/>
              <a:t> Post</a:t>
            </a:r>
            <a:br>
              <a:rPr lang="cs-CZ" sz="3600" dirty="0" smtClean="0"/>
            </a:br>
            <a:r>
              <a:rPr lang="cs-CZ" sz="3600" dirty="0" err="1" smtClean="0"/>
              <a:t>Year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Family</a:t>
            </a:r>
            <a:r>
              <a:rPr lang="cs-CZ" sz="3600" dirty="0" smtClean="0"/>
              <a:t> (UN)</a:t>
            </a:r>
            <a:br>
              <a:rPr lang="cs-CZ" sz="3600" dirty="0" smtClean="0"/>
            </a:br>
            <a:r>
              <a:rPr lang="cs-CZ" sz="3600" dirty="0" err="1" smtClean="0"/>
              <a:t>Swiss</a:t>
            </a:r>
            <a:r>
              <a:rPr lang="cs-CZ" sz="3600" dirty="0" smtClean="0"/>
              <a:t> </a:t>
            </a:r>
            <a:r>
              <a:rPr lang="cs-CZ" sz="3600" dirty="0" err="1" smtClean="0"/>
              <a:t>Agency</a:t>
            </a:r>
            <a:r>
              <a:rPr lang="cs-CZ" sz="3600" dirty="0" smtClean="0"/>
              <a:t> </a:t>
            </a:r>
            <a:r>
              <a:rPr lang="cs-CZ" sz="3600" dirty="0" err="1" smtClean="0"/>
              <a:t>for</a:t>
            </a:r>
            <a:r>
              <a:rPr lang="cs-CZ" sz="3600" dirty="0" smtClean="0"/>
              <a:t> </a:t>
            </a:r>
            <a:r>
              <a:rPr lang="cs-CZ" sz="3600" dirty="0" err="1" smtClean="0"/>
              <a:t>Development</a:t>
            </a:r>
            <a:r>
              <a:rPr lang="cs-CZ" sz="3600" dirty="0" smtClean="0"/>
              <a:t> an</a:t>
            </a:r>
            <a:r>
              <a:rPr lang="cs-CZ" sz="3600" dirty="0" smtClean="0"/>
              <a:t>d </a:t>
            </a:r>
            <a:r>
              <a:rPr lang="cs-CZ" sz="3600" dirty="0" err="1" smtClean="0"/>
              <a:t>Cooperation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err="1" smtClean="0"/>
              <a:t>Hong</a:t>
            </a:r>
            <a:r>
              <a:rPr lang="cs-CZ" sz="3600" dirty="0" smtClean="0"/>
              <a:t> Kong Management </a:t>
            </a:r>
            <a:r>
              <a:rPr lang="cs-CZ" sz="3600" dirty="0" err="1" smtClean="0"/>
              <a:t>Association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err="1" smtClean="0"/>
              <a:t>cataract</a:t>
            </a: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err="1" smtClean="0"/>
              <a:t>KORAid</a:t>
            </a:r>
            <a:r>
              <a:rPr lang="cs-CZ" sz="3600" dirty="0" smtClean="0"/>
              <a:t> Ltd.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15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AJ_rozhovor</a:t>
            </a:r>
            <a:r>
              <a:rPr lang="cs-CZ" dirty="0" smtClean="0"/>
              <a:t> s k. </a:t>
            </a:r>
            <a:r>
              <a:rPr lang="cs-CZ" dirty="0" err="1" smtClean="0"/>
              <a:t>zellveger</a:t>
            </a:r>
            <a:r>
              <a:rPr lang="cs-CZ" dirty="0" smtClean="0"/>
              <a:t> (</a:t>
            </a:r>
            <a:r>
              <a:rPr lang="cs-CZ" dirty="0" err="1" smtClean="0"/>
              <a:t>hpc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25 minut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spolupráce v kabině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domluvte se ve dvojici, jak se budete střídat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myslete na posluchače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z tlumočení musí být jasné, kdy mluví který řečník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musí se to hezky poslouchat</a:t>
            </a:r>
            <a:endParaRPr lang="cs-CZ" sz="32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81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AJ_rozhovor</a:t>
            </a:r>
            <a:r>
              <a:rPr lang="cs-CZ" dirty="0" smtClean="0"/>
              <a:t> s k. </a:t>
            </a:r>
            <a:r>
              <a:rPr lang="cs-CZ" dirty="0" err="1" smtClean="0"/>
              <a:t>zellveger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Jak jste se v kabině střídali?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Jaké to má pro tlumočníka výhody?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Jaké to má pro tlumočníka nevýhody?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V čem je tlumočení interaktivních formátů potenciálně problematičtější než tlumočení monologu?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Jaké tlumočnické strategie použít?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Ještě něco těžkého?</a:t>
            </a: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05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AJ_rozhovor</a:t>
            </a:r>
            <a:r>
              <a:rPr lang="cs-CZ" dirty="0" smtClean="0"/>
              <a:t> s k. </a:t>
            </a:r>
            <a:r>
              <a:rPr lang="cs-CZ" dirty="0" err="1" smtClean="0"/>
              <a:t>zellveger</a:t>
            </a:r>
            <a:r>
              <a:rPr lang="cs-CZ" dirty="0" smtClean="0"/>
              <a:t> – feedback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40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err="1" smtClean="0"/>
              <a:t>_Daniel</a:t>
            </a:r>
            <a:r>
              <a:rPr lang="cs-CZ" dirty="0" smtClean="0"/>
              <a:t> Klečka (</a:t>
            </a:r>
            <a:r>
              <a:rPr lang="cs-CZ" dirty="0" err="1" smtClean="0"/>
              <a:t>barcamp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vytvořte dvojici s někým, s kým jste ještě nikdy nebyli v kabině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střihněte si</a:t>
            </a: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09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err="1" smtClean="0"/>
              <a:t>_Daniel</a:t>
            </a:r>
            <a:r>
              <a:rPr lang="cs-CZ" dirty="0" smtClean="0"/>
              <a:t> Klečka (</a:t>
            </a:r>
            <a:r>
              <a:rPr lang="cs-CZ" dirty="0" err="1" smtClean="0"/>
              <a:t>barcamp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vytvořte dvojici s někým, s kým jste ještě nikdy nebyli v kabině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střihněte si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vítěz jde do kabiny</a:t>
            </a:r>
            <a:br>
              <a:rPr lang="cs-CZ" sz="3200" dirty="0" smtClean="0"/>
            </a:br>
            <a:r>
              <a:rPr lang="cs-CZ" sz="3200" dirty="0" smtClean="0"/>
              <a:t>poražený dělá autentického posluchače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následně se vystřídáte</a:t>
            </a: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25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</a:t>
            </a:r>
            <a:r>
              <a:rPr lang="cs-CZ" dirty="0" err="1" smtClean="0"/>
              <a:t>_Daniel</a:t>
            </a:r>
            <a:r>
              <a:rPr lang="cs-CZ" dirty="0" smtClean="0"/>
              <a:t> Klečka (</a:t>
            </a:r>
            <a:r>
              <a:rPr lang="cs-CZ" dirty="0" err="1" smtClean="0"/>
              <a:t>barcamp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4786363" cy="4323144"/>
          </a:xfrm>
        </p:spPr>
        <p:txBody>
          <a:bodyPr>
            <a:norm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tlumočníci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myslete na svého posluchače</a:t>
            </a:r>
            <a:endParaRPr lang="cs-CZ" sz="3200" dirty="0" smtClean="0"/>
          </a:p>
          <a:p>
            <a:pPr marL="0" indent="0"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142067" y="2170253"/>
            <a:ext cx="5235846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 smtClean="0"/>
              <a:t>posluchači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poslouchejte výhradně tlumočení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udělejte si poznámku</a:t>
            </a:r>
          </a:p>
          <a:p>
            <a:pPr marL="529654" lvl="2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kdykoli vás něco zarazí</a:t>
            </a:r>
          </a:p>
          <a:p>
            <a:pPr marL="529654" lvl="2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kdykoli zazní hezké řešení</a:t>
            </a:r>
          </a:p>
          <a:p>
            <a:pPr marL="0" indent="0">
              <a:buFont typeface="Tw Cen MT" panose="020B0602020104020603" pitchFamily="34" charset="0"/>
              <a:buNone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0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2281</TotalTime>
  <Words>256</Words>
  <Application>Microsoft Office PowerPoint</Application>
  <PresentationFormat>Širokoúhlá obrazovka</PresentationFormat>
  <Paragraphs>56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Tw Cen MT</vt:lpstr>
      <vt:lpstr>Tw Cen MT Condensed</vt:lpstr>
      <vt:lpstr>Wingdings 3</vt:lpstr>
      <vt:lpstr>Integrál</vt:lpstr>
      <vt:lpstr>STII</vt:lpstr>
      <vt:lpstr>DÚ – jan řežáb</vt:lpstr>
      <vt:lpstr>AJ_rozhovor s k. zellveger (hpc)</vt:lpstr>
      <vt:lpstr>AJ_rozhovor s k. zellveger (hpc)</vt:lpstr>
      <vt:lpstr>AJ_rozhovor s k. zellveger – debriefing</vt:lpstr>
      <vt:lpstr>AJ_rozhovor s k. zellveger – feedback</vt:lpstr>
      <vt:lpstr>ČJ_Daniel Klečka (barcamp)</vt:lpstr>
      <vt:lpstr>ČJ_Daniel Klečka (barcamp)</vt:lpstr>
      <vt:lpstr>ČJ_Daniel Klečka (barcamp)</vt:lpstr>
      <vt:lpstr>ČJ_Daniel Klečka (barcamp)</vt:lpstr>
      <vt:lpstr>ČJ_Daniel Klečka (barcamp) – debriefing</vt:lpstr>
      <vt:lpstr>ČJ_Daniel Klečka (barcamp) – Feedback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109</cp:revision>
  <dcterms:created xsi:type="dcterms:W3CDTF">2019-03-09T16:29:07Z</dcterms:created>
  <dcterms:modified xsi:type="dcterms:W3CDTF">2019-11-11T10:58:03Z</dcterms:modified>
</cp:coreProperties>
</file>