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458200" cy="1224136"/>
          </a:xfrm>
        </p:spPr>
        <p:txBody>
          <a:bodyPr/>
          <a:lstStyle/>
          <a:p>
            <a:r>
              <a:rPr lang="cs-CZ" dirty="0"/>
              <a:t>Techniky slaňování (opakování)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zopakovat veškeré probrané techniky slaňování ve všech variantách.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Zásady slaňování (BO).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Improvizovaná </a:t>
            </a:r>
            <a:r>
              <a:rPr lang="cs-CZ" dirty="0"/>
              <a:t>slanění.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s oporou a do volného prostoru.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se zátěží.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na více délek a s přestupem.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ve společném závěsu a s převěšením.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B419E5-76E9-491C-81AE-EC5D68393414}"/>
</file>

<file path=customXml/itemProps2.xml><?xml version="1.0" encoding="utf-8"?>
<ds:datastoreItem xmlns:ds="http://schemas.openxmlformats.org/officeDocument/2006/customXml" ds:itemID="{08C2AC45-82A1-4363-9F8A-4F2CD09FE0B1}"/>
</file>

<file path=customXml/itemProps3.xml><?xml version="1.0" encoding="utf-8"?>
<ds:datastoreItem xmlns:ds="http://schemas.openxmlformats.org/officeDocument/2006/customXml" ds:itemID="{DF7FBE57-C045-46C6-8DCB-D16D6EAE9561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248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29</cp:revision>
  <dcterms:modified xsi:type="dcterms:W3CDTF">2021-12-14T09:19:18Z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