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2" r:id="rId3"/>
    <p:sldId id="263" r:id="rId4"/>
    <p:sldId id="264" r:id="rId5"/>
    <p:sldId id="269" r:id="rId6"/>
    <p:sldId id="265" r:id="rId7"/>
    <p:sldId id="268" r:id="rId8"/>
    <p:sldId id="267" r:id="rId9"/>
    <p:sldId id="257" r:id="rId10"/>
    <p:sldId id="260" r:id="rId11"/>
    <p:sldId id="261" r:id="rId12"/>
    <p:sldId id="273" r:id="rId13"/>
    <p:sldId id="262" r:id="rId14"/>
    <p:sldId id="270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DCABBF-79B7-4411-AB6F-C5B171487C4C}" v="88" dt="2021-03-21T18:38:16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éta Zandlová" userId="f597e985-6016-45b0-9e05-c32aa333b728" providerId="ADAL" clId="{92DCABBF-79B7-4411-AB6F-C5B171487C4C}"/>
    <pc:docChg chg="undo custSel addSld delSld modSld sldOrd">
      <pc:chgData name="Markéta Zandlová" userId="f597e985-6016-45b0-9e05-c32aa333b728" providerId="ADAL" clId="{92DCABBF-79B7-4411-AB6F-C5B171487C4C}" dt="2021-03-21T22:54:51.892" v="2189" actId="47"/>
      <pc:docMkLst>
        <pc:docMk/>
      </pc:docMkLst>
      <pc:sldChg chg="addSp modSp mod setBg setClrOvrMap">
        <pc:chgData name="Markéta Zandlová" userId="f597e985-6016-45b0-9e05-c32aa333b728" providerId="ADAL" clId="{92DCABBF-79B7-4411-AB6F-C5B171487C4C}" dt="2021-03-21T17:25:12.943" v="706" actId="113"/>
        <pc:sldMkLst>
          <pc:docMk/>
          <pc:sldMk cId="1526616285" sldId="256"/>
        </pc:sldMkLst>
        <pc:spChg chg="mod">
          <ac:chgData name="Markéta Zandlová" userId="f597e985-6016-45b0-9e05-c32aa333b728" providerId="ADAL" clId="{92DCABBF-79B7-4411-AB6F-C5B171487C4C}" dt="2021-03-21T17:25:12.943" v="706" actId="113"/>
          <ac:spMkLst>
            <pc:docMk/>
            <pc:sldMk cId="1526616285" sldId="256"/>
            <ac:spMk id="2" creationId="{00000000-0000-0000-0000-000000000000}"/>
          </ac:spMkLst>
        </pc:spChg>
        <pc:spChg chg="mod">
          <ac:chgData name="Markéta Zandlová" userId="f597e985-6016-45b0-9e05-c32aa333b728" providerId="ADAL" clId="{92DCABBF-79B7-4411-AB6F-C5B171487C4C}" dt="2021-03-21T17:25:00.777" v="702" actId="403"/>
          <ac:spMkLst>
            <pc:docMk/>
            <pc:sldMk cId="1526616285" sldId="256"/>
            <ac:spMk id="3" creationId="{00000000-0000-0000-0000-000000000000}"/>
          </ac:spMkLst>
        </pc:spChg>
        <pc:spChg chg="add">
          <ac:chgData name="Markéta Zandlová" userId="f597e985-6016-45b0-9e05-c32aa333b728" providerId="ADAL" clId="{92DCABBF-79B7-4411-AB6F-C5B171487C4C}" dt="2021-03-21T17:24:51.574" v="700" actId="26606"/>
          <ac:spMkLst>
            <pc:docMk/>
            <pc:sldMk cId="1526616285" sldId="256"/>
            <ac:spMk id="8" creationId="{FBDCECDC-EEE3-4128-AA5E-82A8C08796E8}"/>
          </ac:spMkLst>
        </pc:spChg>
        <pc:spChg chg="add">
          <ac:chgData name="Markéta Zandlová" userId="f597e985-6016-45b0-9e05-c32aa333b728" providerId="ADAL" clId="{92DCABBF-79B7-4411-AB6F-C5B171487C4C}" dt="2021-03-21T17:24:51.574" v="700" actId="26606"/>
          <ac:spMkLst>
            <pc:docMk/>
            <pc:sldMk cId="1526616285" sldId="256"/>
            <ac:spMk id="10" creationId="{4260EDE0-989C-4E16-AF94-F652294D828E}"/>
          </ac:spMkLst>
        </pc:spChg>
        <pc:spChg chg="add">
          <ac:chgData name="Markéta Zandlová" userId="f597e985-6016-45b0-9e05-c32aa333b728" providerId="ADAL" clId="{92DCABBF-79B7-4411-AB6F-C5B171487C4C}" dt="2021-03-21T17:24:51.574" v="700" actId="26606"/>
          <ac:spMkLst>
            <pc:docMk/>
            <pc:sldMk cId="1526616285" sldId="256"/>
            <ac:spMk id="12" creationId="{1F3985C0-E548-44D2-B30E-F3E42DADE133}"/>
          </ac:spMkLst>
        </pc:spChg>
      </pc:sldChg>
      <pc:sldChg chg="addSp delSp modSp mod setBg setClrOvrMap">
        <pc:chgData name="Markéta Zandlová" userId="f597e985-6016-45b0-9e05-c32aa333b728" providerId="ADAL" clId="{92DCABBF-79B7-4411-AB6F-C5B171487C4C}" dt="2021-03-21T18:40:08.962" v="876" actId="6549"/>
        <pc:sldMkLst>
          <pc:docMk/>
          <pc:sldMk cId="4218847502" sldId="257"/>
        </pc:sldMkLst>
        <pc:spChg chg="mod">
          <ac:chgData name="Markéta Zandlová" userId="f597e985-6016-45b0-9e05-c32aa333b728" providerId="ADAL" clId="{92DCABBF-79B7-4411-AB6F-C5B171487C4C}" dt="2021-03-21T18:39:53.882" v="871" actId="26606"/>
          <ac:spMkLst>
            <pc:docMk/>
            <pc:sldMk cId="4218847502" sldId="257"/>
            <ac:spMk id="2" creationId="{00000000-0000-0000-0000-000000000000}"/>
          </ac:spMkLst>
        </pc:spChg>
        <pc:spChg chg="mod">
          <ac:chgData name="Markéta Zandlová" userId="f597e985-6016-45b0-9e05-c32aa333b728" providerId="ADAL" clId="{92DCABBF-79B7-4411-AB6F-C5B171487C4C}" dt="2021-03-21T18:40:08.962" v="876" actId="6549"/>
          <ac:spMkLst>
            <pc:docMk/>
            <pc:sldMk cId="4218847502" sldId="257"/>
            <ac:spMk id="3" creationId="{00000000-0000-0000-0000-000000000000}"/>
          </ac:spMkLst>
        </pc:spChg>
        <pc:spChg chg="add del">
          <ac:chgData name="Markéta Zandlová" userId="f597e985-6016-45b0-9e05-c32aa333b728" providerId="ADAL" clId="{92DCABBF-79B7-4411-AB6F-C5B171487C4C}" dt="2021-03-21T18:39:52.017" v="868" actId="26606"/>
          <ac:spMkLst>
            <pc:docMk/>
            <pc:sldMk cId="4218847502" sldId="257"/>
            <ac:spMk id="8" creationId="{E54CE3AD-C754-4F1E-A76F-1EDDF71796A0}"/>
          </ac:spMkLst>
        </pc:spChg>
        <pc:spChg chg="add del">
          <ac:chgData name="Markéta Zandlová" userId="f597e985-6016-45b0-9e05-c32aa333b728" providerId="ADAL" clId="{92DCABBF-79B7-4411-AB6F-C5B171487C4C}" dt="2021-03-21T18:39:52.017" v="868" actId="26606"/>
          <ac:spMkLst>
            <pc:docMk/>
            <pc:sldMk cId="4218847502" sldId="257"/>
            <ac:spMk id="10" creationId="{D238B743-4443-4735-BFC2-B514F64099E8}"/>
          </ac:spMkLst>
        </pc:spChg>
        <pc:spChg chg="add del">
          <ac:chgData name="Markéta Zandlová" userId="f597e985-6016-45b0-9e05-c32aa333b728" providerId="ADAL" clId="{92DCABBF-79B7-4411-AB6F-C5B171487C4C}" dt="2021-03-21T18:39:53.865" v="870" actId="26606"/>
          <ac:spMkLst>
            <pc:docMk/>
            <pc:sldMk cId="4218847502" sldId="257"/>
            <ac:spMk id="12" creationId="{087519CD-2FFF-42E3-BB0C-FEAA828BA5DB}"/>
          </ac:spMkLst>
        </pc:spChg>
        <pc:spChg chg="add del">
          <ac:chgData name="Markéta Zandlová" userId="f597e985-6016-45b0-9e05-c32aa333b728" providerId="ADAL" clId="{92DCABBF-79B7-4411-AB6F-C5B171487C4C}" dt="2021-03-21T18:39:53.865" v="870" actId="26606"/>
          <ac:spMkLst>
            <pc:docMk/>
            <pc:sldMk cId="4218847502" sldId="257"/>
            <ac:spMk id="13" creationId="{CECF0FC6-D57B-48B6-9036-F4FFD91A4B34}"/>
          </ac:spMkLst>
        </pc:spChg>
        <pc:spChg chg="add del">
          <ac:chgData name="Markéta Zandlová" userId="f597e985-6016-45b0-9e05-c32aa333b728" providerId="ADAL" clId="{92DCABBF-79B7-4411-AB6F-C5B171487C4C}" dt="2021-03-21T18:39:53.865" v="870" actId="26606"/>
          <ac:spMkLst>
            <pc:docMk/>
            <pc:sldMk cId="4218847502" sldId="257"/>
            <ac:spMk id="14" creationId="{717A211C-5863-4303-AC3D-AEBFDF6D6A4C}"/>
          </ac:spMkLst>
        </pc:spChg>
        <pc:spChg chg="add">
          <ac:chgData name="Markéta Zandlová" userId="f597e985-6016-45b0-9e05-c32aa333b728" providerId="ADAL" clId="{92DCABBF-79B7-4411-AB6F-C5B171487C4C}" dt="2021-03-21T18:39:53.882" v="871" actId="26606"/>
          <ac:spMkLst>
            <pc:docMk/>
            <pc:sldMk cId="4218847502" sldId="257"/>
            <ac:spMk id="16" creationId="{E54CE3AD-C754-4F1E-A76F-1EDDF71796A0}"/>
          </ac:spMkLst>
        </pc:spChg>
        <pc:spChg chg="add">
          <ac:chgData name="Markéta Zandlová" userId="f597e985-6016-45b0-9e05-c32aa333b728" providerId="ADAL" clId="{92DCABBF-79B7-4411-AB6F-C5B171487C4C}" dt="2021-03-21T18:39:53.882" v="871" actId="26606"/>
          <ac:spMkLst>
            <pc:docMk/>
            <pc:sldMk cId="4218847502" sldId="257"/>
            <ac:spMk id="17" creationId="{D238B743-4443-4735-BFC2-B514F64099E8}"/>
          </ac:spMkLst>
        </pc:spChg>
      </pc:sldChg>
      <pc:sldChg chg="addSp modSp mod ord setBg">
        <pc:chgData name="Markéta Zandlová" userId="f597e985-6016-45b0-9e05-c32aa333b728" providerId="ADAL" clId="{92DCABBF-79B7-4411-AB6F-C5B171487C4C}" dt="2021-03-21T22:26:26.716" v="2187" actId="113"/>
        <pc:sldMkLst>
          <pc:docMk/>
          <pc:sldMk cId="2957002233" sldId="258"/>
        </pc:sldMkLst>
        <pc:spChg chg="mod">
          <ac:chgData name="Markéta Zandlová" userId="f597e985-6016-45b0-9e05-c32aa333b728" providerId="ADAL" clId="{92DCABBF-79B7-4411-AB6F-C5B171487C4C}" dt="2021-03-21T18:39:13.889" v="858" actId="26606"/>
          <ac:spMkLst>
            <pc:docMk/>
            <pc:sldMk cId="2957002233" sldId="258"/>
            <ac:spMk id="4" creationId="{00000000-0000-0000-0000-000000000000}"/>
          </ac:spMkLst>
        </pc:spChg>
        <pc:spChg chg="add">
          <ac:chgData name="Markéta Zandlová" userId="f597e985-6016-45b0-9e05-c32aa333b728" providerId="ADAL" clId="{92DCABBF-79B7-4411-AB6F-C5B171487C4C}" dt="2021-03-21T18:39:13.889" v="858" actId="26606"/>
          <ac:spMkLst>
            <pc:docMk/>
            <pc:sldMk cId="2957002233" sldId="258"/>
            <ac:spMk id="72" creationId="{3741B58E-3B65-4A01-A276-975AB2CF8A08}"/>
          </ac:spMkLst>
        </pc:spChg>
        <pc:spChg chg="add">
          <ac:chgData name="Markéta Zandlová" userId="f597e985-6016-45b0-9e05-c32aa333b728" providerId="ADAL" clId="{92DCABBF-79B7-4411-AB6F-C5B171487C4C}" dt="2021-03-21T18:39:13.889" v="858" actId="26606"/>
          <ac:spMkLst>
            <pc:docMk/>
            <pc:sldMk cId="2957002233" sldId="258"/>
            <ac:spMk id="74" creationId="{7AAC67C3-831B-4AB1-A259-DFB839CAFAFC}"/>
          </ac:spMkLst>
        </pc:spChg>
        <pc:spChg chg="add">
          <ac:chgData name="Markéta Zandlová" userId="f597e985-6016-45b0-9e05-c32aa333b728" providerId="ADAL" clId="{92DCABBF-79B7-4411-AB6F-C5B171487C4C}" dt="2021-03-21T18:39:13.889" v="858" actId="26606"/>
          <ac:spMkLst>
            <pc:docMk/>
            <pc:sldMk cId="2957002233" sldId="258"/>
            <ac:spMk id="76" creationId="{054B3F04-9EAC-45C0-B3CE-0387EEA10A0C}"/>
          </ac:spMkLst>
        </pc:spChg>
        <pc:spChg chg="mod">
          <ac:chgData name="Markéta Zandlová" userId="f597e985-6016-45b0-9e05-c32aa333b728" providerId="ADAL" clId="{92DCABBF-79B7-4411-AB6F-C5B171487C4C}" dt="2021-03-21T22:26:26.716" v="2187" actId="113"/>
          <ac:spMkLst>
            <pc:docMk/>
            <pc:sldMk cId="2957002233" sldId="258"/>
            <ac:spMk id="216066" creationId="{00000000-0000-0000-0000-000000000000}"/>
          </ac:spMkLst>
        </pc:spChg>
        <pc:spChg chg="mod">
          <ac:chgData name="Markéta Zandlová" userId="f597e985-6016-45b0-9e05-c32aa333b728" providerId="ADAL" clId="{92DCABBF-79B7-4411-AB6F-C5B171487C4C}" dt="2021-03-21T18:40:17.300" v="878" actId="20577"/>
          <ac:spMkLst>
            <pc:docMk/>
            <pc:sldMk cId="2957002233" sldId="258"/>
            <ac:spMk id="216067" creationId="{00000000-0000-0000-0000-000000000000}"/>
          </ac:spMkLst>
        </pc:spChg>
      </pc:sldChg>
      <pc:sldChg chg="addSp modSp mod setBg">
        <pc:chgData name="Markéta Zandlová" userId="f597e985-6016-45b0-9e05-c32aa333b728" providerId="ADAL" clId="{92DCABBF-79B7-4411-AB6F-C5B171487C4C}" dt="2021-03-21T20:28:28.918" v="920" actId="113"/>
        <pc:sldMkLst>
          <pc:docMk/>
          <pc:sldMk cId="2958843412" sldId="260"/>
        </pc:sldMkLst>
        <pc:spChg chg="mod">
          <ac:chgData name="Markéta Zandlová" userId="f597e985-6016-45b0-9e05-c32aa333b728" providerId="ADAL" clId="{92DCABBF-79B7-4411-AB6F-C5B171487C4C}" dt="2021-03-21T18:40:26.604" v="879" actId="26606"/>
          <ac:spMkLst>
            <pc:docMk/>
            <pc:sldMk cId="2958843412" sldId="260"/>
            <ac:spMk id="4" creationId="{00000000-0000-0000-0000-000000000000}"/>
          </ac:spMkLst>
        </pc:spChg>
        <pc:spChg chg="add">
          <ac:chgData name="Markéta Zandlová" userId="f597e985-6016-45b0-9e05-c32aa333b728" providerId="ADAL" clId="{92DCABBF-79B7-4411-AB6F-C5B171487C4C}" dt="2021-03-21T18:40:26.604" v="879" actId="26606"/>
          <ac:spMkLst>
            <pc:docMk/>
            <pc:sldMk cId="2958843412" sldId="260"/>
            <ac:spMk id="72" creationId="{3741B58E-3B65-4A01-A276-975AB2CF8A08}"/>
          </ac:spMkLst>
        </pc:spChg>
        <pc:spChg chg="add">
          <ac:chgData name="Markéta Zandlová" userId="f597e985-6016-45b0-9e05-c32aa333b728" providerId="ADAL" clId="{92DCABBF-79B7-4411-AB6F-C5B171487C4C}" dt="2021-03-21T18:40:26.604" v="879" actId="26606"/>
          <ac:spMkLst>
            <pc:docMk/>
            <pc:sldMk cId="2958843412" sldId="260"/>
            <ac:spMk id="74" creationId="{7AAC67C3-831B-4AB1-A259-DFB839CAFAFC}"/>
          </ac:spMkLst>
        </pc:spChg>
        <pc:spChg chg="add">
          <ac:chgData name="Markéta Zandlová" userId="f597e985-6016-45b0-9e05-c32aa333b728" providerId="ADAL" clId="{92DCABBF-79B7-4411-AB6F-C5B171487C4C}" dt="2021-03-21T18:40:26.604" v="879" actId="26606"/>
          <ac:spMkLst>
            <pc:docMk/>
            <pc:sldMk cId="2958843412" sldId="260"/>
            <ac:spMk id="76" creationId="{054B3F04-9EAC-45C0-B3CE-0387EEA10A0C}"/>
          </ac:spMkLst>
        </pc:spChg>
        <pc:spChg chg="mod">
          <ac:chgData name="Markéta Zandlová" userId="f597e985-6016-45b0-9e05-c32aa333b728" providerId="ADAL" clId="{92DCABBF-79B7-4411-AB6F-C5B171487C4C}" dt="2021-03-21T18:40:26.604" v="879" actId="26606"/>
          <ac:spMkLst>
            <pc:docMk/>
            <pc:sldMk cId="2958843412" sldId="260"/>
            <ac:spMk id="224258" creationId="{00000000-0000-0000-0000-000000000000}"/>
          </ac:spMkLst>
        </pc:spChg>
        <pc:spChg chg="mod">
          <ac:chgData name="Markéta Zandlová" userId="f597e985-6016-45b0-9e05-c32aa333b728" providerId="ADAL" clId="{92DCABBF-79B7-4411-AB6F-C5B171487C4C}" dt="2021-03-21T20:28:28.918" v="920" actId="113"/>
          <ac:spMkLst>
            <pc:docMk/>
            <pc:sldMk cId="2958843412" sldId="260"/>
            <ac:spMk id="224259" creationId="{00000000-0000-0000-0000-000000000000}"/>
          </ac:spMkLst>
        </pc:spChg>
      </pc:sldChg>
      <pc:sldChg chg="addSp modSp mod setBg">
        <pc:chgData name="Markéta Zandlová" userId="f597e985-6016-45b0-9e05-c32aa333b728" providerId="ADAL" clId="{92DCABBF-79B7-4411-AB6F-C5B171487C4C}" dt="2021-03-21T18:41:33.022" v="897" actId="27636"/>
        <pc:sldMkLst>
          <pc:docMk/>
          <pc:sldMk cId="647559088" sldId="261"/>
        </pc:sldMkLst>
        <pc:spChg chg="mod">
          <ac:chgData name="Markéta Zandlová" userId="f597e985-6016-45b0-9e05-c32aa333b728" providerId="ADAL" clId="{92DCABBF-79B7-4411-AB6F-C5B171487C4C}" dt="2021-03-21T18:41:12.501" v="891" actId="26606"/>
          <ac:spMkLst>
            <pc:docMk/>
            <pc:sldMk cId="647559088" sldId="261"/>
            <ac:spMk id="4" creationId="{00000000-0000-0000-0000-000000000000}"/>
          </ac:spMkLst>
        </pc:spChg>
        <pc:spChg chg="add">
          <ac:chgData name="Markéta Zandlová" userId="f597e985-6016-45b0-9e05-c32aa333b728" providerId="ADAL" clId="{92DCABBF-79B7-4411-AB6F-C5B171487C4C}" dt="2021-03-21T18:41:12.501" v="891" actId="26606"/>
          <ac:spMkLst>
            <pc:docMk/>
            <pc:sldMk cId="647559088" sldId="261"/>
            <ac:spMk id="72" creationId="{3741B58E-3B65-4A01-A276-975AB2CF8A08}"/>
          </ac:spMkLst>
        </pc:spChg>
        <pc:spChg chg="add">
          <ac:chgData name="Markéta Zandlová" userId="f597e985-6016-45b0-9e05-c32aa333b728" providerId="ADAL" clId="{92DCABBF-79B7-4411-AB6F-C5B171487C4C}" dt="2021-03-21T18:41:12.501" v="891" actId="26606"/>
          <ac:spMkLst>
            <pc:docMk/>
            <pc:sldMk cId="647559088" sldId="261"/>
            <ac:spMk id="74" creationId="{7AAC67C3-831B-4AB1-A259-DFB839CAFAFC}"/>
          </ac:spMkLst>
        </pc:spChg>
        <pc:spChg chg="add">
          <ac:chgData name="Markéta Zandlová" userId="f597e985-6016-45b0-9e05-c32aa333b728" providerId="ADAL" clId="{92DCABBF-79B7-4411-AB6F-C5B171487C4C}" dt="2021-03-21T18:41:12.501" v="891" actId="26606"/>
          <ac:spMkLst>
            <pc:docMk/>
            <pc:sldMk cId="647559088" sldId="261"/>
            <ac:spMk id="76" creationId="{054B3F04-9EAC-45C0-B3CE-0387EEA10A0C}"/>
          </ac:spMkLst>
        </pc:spChg>
        <pc:spChg chg="mod">
          <ac:chgData name="Markéta Zandlová" userId="f597e985-6016-45b0-9e05-c32aa333b728" providerId="ADAL" clId="{92DCABBF-79B7-4411-AB6F-C5B171487C4C}" dt="2021-03-21T18:41:12.501" v="891" actId="26606"/>
          <ac:spMkLst>
            <pc:docMk/>
            <pc:sldMk cId="647559088" sldId="261"/>
            <ac:spMk id="225282" creationId="{00000000-0000-0000-0000-000000000000}"/>
          </ac:spMkLst>
        </pc:spChg>
        <pc:spChg chg="mod">
          <ac:chgData name="Markéta Zandlová" userId="f597e985-6016-45b0-9e05-c32aa333b728" providerId="ADAL" clId="{92DCABBF-79B7-4411-AB6F-C5B171487C4C}" dt="2021-03-21T18:41:33.022" v="897" actId="27636"/>
          <ac:spMkLst>
            <pc:docMk/>
            <pc:sldMk cId="647559088" sldId="261"/>
            <ac:spMk id="225283" creationId="{00000000-0000-0000-0000-000000000000}"/>
          </ac:spMkLst>
        </pc:spChg>
      </pc:sldChg>
      <pc:sldChg chg="addSp modSp mod setBg">
        <pc:chgData name="Markéta Zandlová" userId="f597e985-6016-45b0-9e05-c32aa333b728" providerId="ADAL" clId="{92DCABBF-79B7-4411-AB6F-C5B171487C4C}" dt="2021-03-21T20:24:49.676" v="904" actId="20577"/>
        <pc:sldMkLst>
          <pc:docMk/>
          <pc:sldMk cId="3860158902" sldId="262"/>
        </pc:sldMkLst>
        <pc:spChg chg="mod">
          <ac:chgData name="Markéta Zandlová" userId="f597e985-6016-45b0-9e05-c32aa333b728" providerId="ADAL" clId="{92DCABBF-79B7-4411-AB6F-C5B171487C4C}" dt="2021-03-21T20:24:44.722" v="903" actId="20577"/>
          <ac:spMkLst>
            <pc:docMk/>
            <pc:sldMk cId="3860158902" sldId="262"/>
            <ac:spMk id="2" creationId="{00000000-0000-0000-0000-000000000000}"/>
          </ac:spMkLst>
        </pc:spChg>
        <pc:spChg chg="mod">
          <ac:chgData name="Markéta Zandlová" userId="f597e985-6016-45b0-9e05-c32aa333b728" providerId="ADAL" clId="{92DCABBF-79B7-4411-AB6F-C5B171487C4C}" dt="2021-03-21T20:24:49.676" v="904" actId="20577"/>
          <ac:spMkLst>
            <pc:docMk/>
            <pc:sldMk cId="3860158902" sldId="262"/>
            <ac:spMk id="3" creationId="{00000000-0000-0000-0000-000000000000}"/>
          </ac:spMkLst>
        </pc:spChg>
        <pc:spChg chg="add">
          <ac:chgData name="Markéta Zandlová" userId="f597e985-6016-45b0-9e05-c32aa333b728" providerId="ADAL" clId="{92DCABBF-79B7-4411-AB6F-C5B171487C4C}" dt="2021-03-21T20:24:33.864" v="900" actId="26606"/>
          <ac:spMkLst>
            <pc:docMk/>
            <pc:sldMk cId="3860158902" sldId="262"/>
            <ac:spMk id="8" creationId="{3741B58E-3B65-4A01-A276-975AB2CF8A08}"/>
          </ac:spMkLst>
        </pc:spChg>
        <pc:spChg chg="add">
          <ac:chgData name="Markéta Zandlová" userId="f597e985-6016-45b0-9e05-c32aa333b728" providerId="ADAL" clId="{92DCABBF-79B7-4411-AB6F-C5B171487C4C}" dt="2021-03-21T20:24:33.864" v="900" actId="26606"/>
          <ac:spMkLst>
            <pc:docMk/>
            <pc:sldMk cId="3860158902" sldId="262"/>
            <ac:spMk id="10" creationId="{7AAC67C3-831B-4AB1-A259-DFB839CAFAFC}"/>
          </ac:spMkLst>
        </pc:spChg>
        <pc:spChg chg="add">
          <ac:chgData name="Markéta Zandlová" userId="f597e985-6016-45b0-9e05-c32aa333b728" providerId="ADAL" clId="{92DCABBF-79B7-4411-AB6F-C5B171487C4C}" dt="2021-03-21T20:24:33.864" v="900" actId="26606"/>
          <ac:spMkLst>
            <pc:docMk/>
            <pc:sldMk cId="3860158902" sldId="262"/>
            <ac:spMk id="12" creationId="{054B3F04-9EAC-45C0-B3CE-0387EEA10A0C}"/>
          </ac:spMkLst>
        </pc:spChg>
      </pc:sldChg>
      <pc:sldChg chg="delSp modSp mod">
        <pc:chgData name="Markéta Zandlová" userId="f597e985-6016-45b0-9e05-c32aa333b728" providerId="ADAL" clId="{92DCABBF-79B7-4411-AB6F-C5B171487C4C}" dt="2021-03-21T20:30:15.986" v="942" actId="20577"/>
        <pc:sldMkLst>
          <pc:docMk/>
          <pc:sldMk cId="1489339499" sldId="263"/>
        </pc:sldMkLst>
        <pc:spChg chg="mod">
          <ac:chgData name="Markéta Zandlová" userId="f597e985-6016-45b0-9e05-c32aa333b728" providerId="ADAL" clId="{92DCABBF-79B7-4411-AB6F-C5B171487C4C}" dt="2021-03-21T20:30:15.986" v="942" actId="20577"/>
          <ac:spMkLst>
            <pc:docMk/>
            <pc:sldMk cId="1489339499" sldId="263"/>
            <ac:spMk id="3" creationId="{00000000-0000-0000-0000-000000000000}"/>
          </ac:spMkLst>
        </pc:spChg>
        <pc:spChg chg="del">
          <ac:chgData name="Markéta Zandlová" userId="f597e985-6016-45b0-9e05-c32aa333b728" providerId="ADAL" clId="{92DCABBF-79B7-4411-AB6F-C5B171487C4C}" dt="2021-03-21T17:22:42.567" v="655" actId="478"/>
          <ac:spMkLst>
            <pc:docMk/>
            <pc:sldMk cId="1489339499" sldId="263"/>
            <ac:spMk id="4" creationId="{00000000-0000-0000-0000-000000000000}"/>
          </ac:spMkLst>
        </pc:spChg>
      </pc:sldChg>
      <pc:sldChg chg="modSp mod">
        <pc:chgData name="Markéta Zandlová" userId="f597e985-6016-45b0-9e05-c32aa333b728" providerId="ADAL" clId="{92DCABBF-79B7-4411-AB6F-C5B171487C4C}" dt="2021-03-21T18:33:58.367" v="815" actId="20577"/>
        <pc:sldMkLst>
          <pc:docMk/>
          <pc:sldMk cId="1115822710" sldId="264"/>
        </pc:sldMkLst>
        <pc:spChg chg="mod">
          <ac:chgData name="Markéta Zandlová" userId="f597e985-6016-45b0-9e05-c32aa333b728" providerId="ADAL" clId="{92DCABBF-79B7-4411-AB6F-C5B171487C4C}" dt="2021-03-21T18:33:58.367" v="815" actId="20577"/>
          <ac:spMkLst>
            <pc:docMk/>
            <pc:sldMk cId="1115822710" sldId="264"/>
            <ac:spMk id="3" creationId="{00000000-0000-0000-0000-000000000000}"/>
          </ac:spMkLst>
        </pc:spChg>
      </pc:sldChg>
      <pc:sldChg chg="addSp delSp modSp mod modClrScheme chgLayout">
        <pc:chgData name="Markéta Zandlová" userId="f597e985-6016-45b0-9e05-c32aa333b728" providerId="ADAL" clId="{92DCABBF-79B7-4411-AB6F-C5B171487C4C}" dt="2021-03-21T18:37:47.114" v="843"/>
        <pc:sldMkLst>
          <pc:docMk/>
          <pc:sldMk cId="2250820632" sldId="265"/>
        </pc:sldMkLst>
        <pc:spChg chg="mod">
          <ac:chgData name="Markéta Zandlová" userId="f597e985-6016-45b0-9e05-c32aa333b728" providerId="ADAL" clId="{92DCABBF-79B7-4411-AB6F-C5B171487C4C}" dt="2021-03-20T22:49:41.987" v="550" actId="122"/>
          <ac:spMkLst>
            <pc:docMk/>
            <pc:sldMk cId="2250820632" sldId="265"/>
            <ac:spMk id="3" creationId="{00000000-0000-0000-0000-000000000000}"/>
          </ac:spMkLst>
        </pc:spChg>
        <pc:spChg chg="add mod">
          <ac:chgData name="Markéta Zandlová" userId="f597e985-6016-45b0-9e05-c32aa333b728" providerId="ADAL" clId="{92DCABBF-79B7-4411-AB6F-C5B171487C4C}" dt="2021-03-21T18:36:49.718" v="840" actId="113"/>
          <ac:spMkLst>
            <pc:docMk/>
            <pc:sldMk cId="2250820632" sldId="265"/>
            <ac:spMk id="9" creationId="{380DB1D6-33CB-4086-8671-FAD5D4281AE0}"/>
          </ac:spMkLst>
        </pc:spChg>
        <pc:graphicFrameChg chg="add del modGraphic">
          <ac:chgData name="Markéta Zandlová" userId="f597e985-6016-45b0-9e05-c32aa333b728" providerId="ADAL" clId="{92DCABBF-79B7-4411-AB6F-C5B171487C4C}" dt="2021-03-20T21:50:08.262" v="267" actId="1032"/>
          <ac:graphicFrameMkLst>
            <pc:docMk/>
            <pc:sldMk cId="2250820632" sldId="265"/>
            <ac:graphicFrameMk id="2" creationId="{4F37CF51-151E-45A2-8032-88696EC345CE}"/>
          </ac:graphicFrameMkLst>
        </pc:graphicFrameChg>
        <pc:graphicFrameChg chg="add mod modGraphic">
          <ac:chgData name="Markéta Zandlová" userId="f597e985-6016-45b0-9e05-c32aa333b728" providerId="ADAL" clId="{92DCABBF-79B7-4411-AB6F-C5B171487C4C}" dt="2021-03-20T23:17:04.969" v="650" actId="20577"/>
          <ac:graphicFrameMkLst>
            <pc:docMk/>
            <pc:sldMk cId="2250820632" sldId="265"/>
            <ac:graphicFrameMk id="4" creationId="{688B49EB-00A9-4857-A0ED-55400602F17B}"/>
          </ac:graphicFrameMkLst>
        </pc:graphicFrameChg>
        <pc:picChg chg="add del mod">
          <ac:chgData name="Markéta Zandlová" userId="f597e985-6016-45b0-9e05-c32aa333b728" providerId="ADAL" clId="{92DCABBF-79B7-4411-AB6F-C5B171487C4C}" dt="2021-03-21T18:37:47.114" v="843"/>
          <ac:picMkLst>
            <pc:docMk/>
            <pc:sldMk cId="2250820632" sldId="265"/>
            <ac:picMk id="6" creationId="{32F09CE5-EF2F-4C64-A9C4-9011C8830484}"/>
          </ac:picMkLst>
        </pc:picChg>
      </pc:sldChg>
      <pc:sldChg chg="modSp del mod">
        <pc:chgData name="Markéta Zandlová" userId="f597e985-6016-45b0-9e05-c32aa333b728" providerId="ADAL" clId="{92DCABBF-79B7-4411-AB6F-C5B171487C4C}" dt="2021-03-21T18:28:28.345" v="715" actId="47"/>
        <pc:sldMkLst>
          <pc:docMk/>
          <pc:sldMk cId="1411862592" sldId="266"/>
        </pc:sldMkLst>
        <pc:spChg chg="mod">
          <ac:chgData name="Markéta Zandlová" userId="f597e985-6016-45b0-9e05-c32aa333b728" providerId="ADAL" clId="{92DCABBF-79B7-4411-AB6F-C5B171487C4C}" dt="2021-03-21T17:24:36.619" v="694"/>
          <ac:spMkLst>
            <pc:docMk/>
            <pc:sldMk cId="1411862592" sldId="266"/>
            <ac:spMk id="2" creationId="{00000000-0000-0000-0000-000000000000}"/>
          </ac:spMkLst>
        </pc:spChg>
        <pc:spChg chg="mod">
          <ac:chgData name="Markéta Zandlová" userId="f597e985-6016-45b0-9e05-c32aa333b728" providerId="ADAL" clId="{92DCABBF-79B7-4411-AB6F-C5B171487C4C}" dt="2021-03-21T17:24:36.619" v="694"/>
          <ac:spMkLst>
            <pc:docMk/>
            <pc:sldMk cId="1411862592" sldId="266"/>
            <ac:spMk id="3" creationId="{00000000-0000-0000-0000-000000000000}"/>
          </ac:spMkLst>
        </pc:spChg>
      </pc:sldChg>
      <pc:sldChg chg="addSp delSp modSp new mod setBg">
        <pc:chgData name="Markéta Zandlová" userId="f597e985-6016-45b0-9e05-c32aa333b728" providerId="ADAL" clId="{92DCABBF-79B7-4411-AB6F-C5B171487C4C}" dt="2021-03-21T18:38:53.779" v="857" actId="1076"/>
        <pc:sldMkLst>
          <pc:docMk/>
          <pc:sldMk cId="378551759" sldId="267"/>
        </pc:sldMkLst>
        <pc:spChg chg="del mod">
          <ac:chgData name="Markéta Zandlová" userId="f597e985-6016-45b0-9e05-c32aa333b728" providerId="ADAL" clId="{92DCABBF-79B7-4411-AB6F-C5B171487C4C}" dt="2021-03-20T21:14:25.748" v="167" actId="478"/>
          <ac:spMkLst>
            <pc:docMk/>
            <pc:sldMk cId="378551759" sldId="267"/>
            <ac:spMk id="2" creationId="{9A5E699C-C761-4CCA-81A0-97C1A4AA996C}"/>
          </ac:spMkLst>
        </pc:spChg>
        <pc:spChg chg="mod ord">
          <ac:chgData name="Markéta Zandlová" userId="f597e985-6016-45b0-9e05-c32aa333b728" providerId="ADAL" clId="{92DCABBF-79B7-4411-AB6F-C5B171487C4C}" dt="2021-03-21T18:38:43.648" v="856" actId="404"/>
          <ac:spMkLst>
            <pc:docMk/>
            <pc:sldMk cId="378551759" sldId="267"/>
            <ac:spMk id="3" creationId="{67AC02F2-D1A6-4F13-8E18-3353F7425B20}"/>
          </ac:spMkLst>
        </pc:spChg>
        <pc:picChg chg="add mod">
          <ac:chgData name="Markéta Zandlová" userId="f597e985-6016-45b0-9e05-c32aa333b728" providerId="ADAL" clId="{92DCABBF-79B7-4411-AB6F-C5B171487C4C}" dt="2021-03-21T18:38:53.779" v="857" actId="1076"/>
          <ac:picMkLst>
            <pc:docMk/>
            <pc:sldMk cId="378551759" sldId="267"/>
            <ac:picMk id="4" creationId="{0C78DF91-70EC-4F18-A786-43DF9BF5B8CC}"/>
          </ac:picMkLst>
        </pc:picChg>
      </pc:sldChg>
      <pc:sldChg chg="modSp new mod">
        <pc:chgData name="Markéta Zandlová" userId="f597e985-6016-45b0-9e05-c32aa333b728" providerId="ADAL" clId="{92DCABBF-79B7-4411-AB6F-C5B171487C4C}" dt="2021-03-21T18:37:09.861" v="841" actId="113"/>
        <pc:sldMkLst>
          <pc:docMk/>
          <pc:sldMk cId="1928645014" sldId="268"/>
        </pc:sldMkLst>
        <pc:spChg chg="mod">
          <ac:chgData name="Markéta Zandlová" userId="f597e985-6016-45b0-9e05-c32aa333b728" providerId="ADAL" clId="{92DCABBF-79B7-4411-AB6F-C5B171487C4C}" dt="2021-03-21T18:37:09.861" v="841" actId="113"/>
          <ac:spMkLst>
            <pc:docMk/>
            <pc:sldMk cId="1928645014" sldId="268"/>
            <ac:spMk id="2" creationId="{6E83E072-CDFE-412B-8D03-A981C076D466}"/>
          </ac:spMkLst>
        </pc:spChg>
        <pc:spChg chg="mod">
          <ac:chgData name="Markéta Zandlová" userId="f597e985-6016-45b0-9e05-c32aa333b728" providerId="ADAL" clId="{92DCABBF-79B7-4411-AB6F-C5B171487C4C}" dt="2021-03-21T17:24:37.439" v="695" actId="27636"/>
          <ac:spMkLst>
            <pc:docMk/>
            <pc:sldMk cId="1928645014" sldId="268"/>
            <ac:spMk id="3" creationId="{FBAD068B-79C2-4F57-99DF-989892FA88C6}"/>
          </ac:spMkLst>
        </pc:spChg>
      </pc:sldChg>
      <pc:sldChg chg="addSp delSp modSp new mod setBg">
        <pc:chgData name="Markéta Zandlová" userId="f597e985-6016-45b0-9e05-c32aa333b728" providerId="ADAL" clId="{92DCABBF-79B7-4411-AB6F-C5B171487C4C}" dt="2021-03-21T22:17:36.842" v="1822" actId="20577"/>
        <pc:sldMkLst>
          <pc:docMk/>
          <pc:sldMk cId="1642125641" sldId="269"/>
        </pc:sldMkLst>
        <pc:spChg chg="mod">
          <ac:chgData name="Markéta Zandlová" userId="f597e985-6016-45b0-9e05-c32aa333b728" providerId="ADAL" clId="{92DCABBF-79B7-4411-AB6F-C5B171487C4C}" dt="2021-03-21T18:35:07.598" v="826" actId="26606"/>
          <ac:spMkLst>
            <pc:docMk/>
            <pc:sldMk cId="1642125641" sldId="269"/>
            <ac:spMk id="2" creationId="{DE99EB93-5CF9-4A3D-900E-020A82EF6E86}"/>
          </ac:spMkLst>
        </pc:spChg>
        <pc:spChg chg="mod ord">
          <ac:chgData name="Markéta Zandlová" userId="f597e985-6016-45b0-9e05-c32aa333b728" providerId="ADAL" clId="{92DCABBF-79B7-4411-AB6F-C5B171487C4C}" dt="2021-03-21T22:17:36.842" v="1822" actId="20577"/>
          <ac:spMkLst>
            <pc:docMk/>
            <pc:sldMk cId="1642125641" sldId="269"/>
            <ac:spMk id="3" creationId="{F019B386-33B0-4485-9898-237FC675959B}"/>
          </ac:spMkLst>
        </pc:spChg>
        <pc:spChg chg="add del">
          <ac:chgData name="Markéta Zandlová" userId="f597e985-6016-45b0-9e05-c32aa333b728" providerId="ADAL" clId="{92DCABBF-79B7-4411-AB6F-C5B171487C4C}" dt="2021-03-21T18:34:46.976" v="822" actId="26606"/>
          <ac:spMkLst>
            <pc:docMk/>
            <pc:sldMk cId="1642125641" sldId="269"/>
            <ac:spMk id="10" creationId="{52ABB703-2B0E-4C3B-B4A2-F3973548E561}"/>
          </ac:spMkLst>
        </pc:spChg>
        <pc:spChg chg="add del">
          <ac:chgData name="Markéta Zandlová" userId="f597e985-6016-45b0-9e05-c32aa333b728" providerId="ADAL" clId="{92DCABBF-79B7-4411-AB6F-C5B171487C4C}" dt="2021-03-21T18:34:46.976" v="822" actId="26606"/>
          <ac:spMkLst>
            <pc:docMk/>
            <pc:sldMk cId="1642125641" sldId="269"/>
            <ac:spMk id="14" creationId="{E95DA498-D9A2-4DA9-B9DA-B3776E08CF7E}"/>
          </ac:spMkLst>
        </pc:spChg>
        <pc:spChg chg="add del">
          <ac:chgData name="Markéta Zandlová" userId="f597e985-6016-45b0-9e05-c32aa333b728" providerId="ADAL" clId="{92DCABBF-79B7-4411-AB6F-C5B171487C4C}" dt="2021-03-21T18:34:46.976" v="822" actId="26606"/>
          <ac:spMkLst>
            <pc:docMk/>
            <pc:sldMk cId="1642125641" sldId="269"/>
            <ac:spMk id="16" creationId="{82A73093-4B9D-420D-B17E-52293703A1D4}"/>
          </ac:spMkLst>
        </pc:spChg>
        <pc:picChg chg="add del">
          <ac:chgData name="Markéta Zandlová" userId="f597e985-6016-45b0-9e05-c32aa333b728" providerId="ADAL" clId="{92DCABBF-79B7-4411-AB6F-C5B171487C4C}" dt="2021-03-21T18:34:46.976" v="822" actId="26606"/>
          <ac:picMkLst>
            <pc:docMk/>
            <pc:sldMk cId="1642125641" sldId="269"/>
            <ac:picMk id="7" creationId="{B2273789-CF2C-4BFD-BA5E-CD743A7F9156}"/>
          </ac:picMkLst>
        </pc:picChg>
        <pc:picChg chg="add mod ord">
          <ac:chgData name="Markéta Zandlová" userId="f597e985-6016-45b0-9e05-c32aa333b728" providerId="ADAL" clId="{92DCABBF-79B7-4411-AB6F-C5B171487C4C}" dt="2021-03-21T18:35:50.209" v="834" actId="26606"/>
          <ac:picMkLst>
            <pc:docMk/>
            <pc:sldMk cId="1642125641" sldId="269"/>
            <ac:picMk id="18" creationId="{8A525619-A086-41ED-82E0-41B3FBE227C3}"/>
          </ac:picMkLst>
        </pc:picChg>
        <pc:cxnChg chg="add del">
          <ac:chgData name="Markéta Zandlová" userId="f597e985-6016-45b0-9e05-c32aa333b728" providerId="ADAL" clId="{92DCABBF-79B7-4411-AB6F-C5B171487C4C}" dt="2021-03-21T18:34:46.976" v="822" actId="26606"/>
          <ac:cxnSpMkLst>
            <pc:docMk/>
            <pc:sldMk cId="1642125641" sldId="269"/>
            <ac:cxnSpMk id="12" creationId="{9C21570E-E159-49A6-9891-FA397B7A92D3}"/>
          </ac:cxnSpMkLst>
        </pc:cxnChg>
      </pc:sldChg>
      <pc:sldChg chg="modSp new del">
        <pc:chgData name="Markéta Zandlová" userId="f597e985-6016-45b0-9e05-c32aa333b728" providerId="ADAL" clId="{92DCABBF-79B7-4411-AB6F-C5B171487C4C}" dt="2021-03-21T18:28:06.048" v="710" actId="47"/>
        <pc:sldMkLst>
          <pc:docMk/>
          <pc:sldMk cId="2299898545" sldId="269"/>
        </pc:sldMkLst>
        <pc:spChg chg="mod">
          <ac:chgData name="Markéta Zandlová" userId="f597e985-6016-45b0-9e05-c32aa333b728" providerId="ADAL" clId="{92DCABBF-79B7-4411-AB6F-C5B171487C4C}" dt="2021-03-21T17:24:36.619" v="694"/>
          <ac:spMkLst>
            <pc:docMk/>
            <pc:sldMk cId="2299898545" sldId="269"/>
            <ac:spMk id="2" creationId="{A0DA21E6-796A-451A-AC02-633F65B0D648}"/>
          </ac:spMkLst>
        </pc:spChg>
        <pc:spChg chg="mod">
          <ac:chgData name="Markéta Zandlová" userId="f597e985-6016-45b0-9e05-c32aa333b728" providerId="ADAL" clId="{92DCABBF-79B7-4411-AB6F-C5B171487C4C}" dt="2021-03-21T17:24:36.619" v="694"/>
          <ac:spMkLst>
            <pc:docMk/>
            <pc:sldMk cId="2299898545" sldId="269"/>
            <ac:spMk id="3" creationId="{BBA0FFD3-3E18-4505-BA82-9954779E2384}"/>
          </ac:spMkLst>
        </pc:spChg>
      </pc:sldChg>
      <pc:sldChg chg="new del">
        <pc:chgData name="Markéta Zandlová" userId="f597e985-6016-45b0-9e05-c32aa333b728" providerId="ADAL" clId="{92DCABBF-79B7-4411-AB6F-C5B171487C4C}" dt="2021-03-21T18:34:05.564" v="816" actId="47"/>
        <pc:sldMkLst>
          <pc:docMk/>
          <pc:sldMk cId="182506370" sldId="270"/>
        </pc:sldMkLst>
      </pc:sldChg>
      <pc:sldChg chg="modSp new mod">
        <pc:chgData name="Markéta Zandlová" userId="f597e985-6016-45b0-9e05-c32aa333b728" providerId="ADAL" clId="{92DCABBF-79B7-4411-AB6F-C5B171487C4C}" dt="2021-03-21T22:25:17.938" v="2166" actId="20577"/>
        <pc:sldMkLst>
          <pc:docMk/>
          <pc:sldMk cId="713235016" sldId="270"/>
        </pc:sldMkLst>
        <pc:spChg chg="mod">
          <ac:chgData name="Markéta Zandlová" userId="f597e985-6016-45b0-9e05-c32aa333b728" providerId="ADAL" clId="{92DCABBF-79B7-4411-AB6F-C5B171487C4C}" dt="2021-03-21T22:22:47.634" v="2043" actId="207"/>
          <ac:spMkLst>
            <pc:docMk/>
            <pc:sldMk cId="713235016" sldId="270"/>
            <ac:spMk id="2" creationId="{A262DF5B-840B-4E9F-9E59-2C0BD65D946B}"/>
          </ac:spMkLst>
        </pc:spChg>
        <pc:spChg chg="mod">
          <ac:chgData name="Markéta Zandlová" userId="f597e985-6016-45b0-9e05-c32aa333b728" providerId="ADAL" clId="{92DCABBF-79B7-4411-AB6F-C5B171487C4C}" dt="2021-03-21T22:25:17.938" v="2166" actId="20577"/>
          <ac:spMkLst>
            <pc:docMk/>
            <pc:sldMk cId="713235016" sldId="270"/>
            <ac:spMk id="3" creationId="{EEB1395B-3D73-48BC-B4E4-95CDF4633F6B}"/>
          </ac:spMkLst>
        </pc:spChg>
      </pc:sldChg>
      <pc:sldChg chg="modSp new del mod">
        <pc:chgData name="Markéta Zandlová" userId="f597e985-6016-45b0-9e05-c32aa333b728" providerId="ADAL" clId="{92DCABBF-79B7-4411-AB6F-C5B171487C4C}" dt="2021-03-21T22:18:36.498" v="1823" actId="47"/>
        <pc:sldMkLst>
          <pc:docMk/>
          <pc:sldMk cId="1088171910" sldId="271"/>
        </pc:sldMkLst>
        <pc:spChg chg="mod">
          <ac:chgData name="Markéta Zandlová" userId="f597e985-6016-45b0-9e05-c32aa333b728" providerId="ADAL" clId="{92DCABBF-79B7-4411-AB6F-C5B171487C4C}" dt="2021-03-21T20:32:39.446" v="1178" actId="113"/>
          <ac:spMkLst>
            <pc:docMk/>
            <pc:sldMk cId="1088171910" sldId="271"/>
            <ac:spMk id="2" creationId="{AFC31FBD-B940-4DC2-B937-80BC16790EE1}"/>
          </ac:spMkLst>
        </pc:spChg>
        <pc:spChg chg="mod">
          <ac:chgData name="Markéta Zandlová" userId="f597e985-6016-45b0-9e05-c32aa333b728" providerId="ADAL" clId="{92DCABBF-79B7-4411-AB6F-C5B171487C4C}" dt="2021-03-21T20:32:21.777" v="1176" actId="20577"/>
          <ac:spMkLst>
            <pc:docMk/>
            <pc:sldMk cId="1088171910" sldId="271"/>
            <ac:spMk id="3" creationId="{25344D81-19F6-4993-9BBD-B02495E10928}"/>
          </ac:spMkLst>
        </pc:spChg>
      </pc:sldChg>
      <pc:sldChg chg="modSp new mod">
        <pc:chgData name="Markéta Zandlová" userId="f597e985-6016-45b0-9e05-c32aa333b728" providerId="ADAL" clId="{92DCABBF-79B7-4411-AB6F-C5B171487C4C}" dt="2021-03-21T20:44:58.985" v="1821" actId="20577"/>
        <pc:sldMkLst>
          <pc:docMk/>
          <pc:sldMk cId="495604798" sldId="272"/>
        </pc:sldMkLst>
        <pc:spChg chg="mod">
          <ac:chgData name="Markéta Zandlová" userId="f597e985-6016-45b0-9e05-c32aa333b728" providerId="ADAL" clId="{92DCABBF-79B7-4411-AB6F-C5B171487C4C}" dt="2021-03-21T20:44:16.401" v="1746" actId="207"/>
          <ac:spMkLst>
            <pc:docMk/>
            <pc:sldMk cId="495604798" sldId="272"/>
            <ac:spMk id="2" creationId="{4D3DB04D-AC13-4A6E-9E96-7B7AFCC84DE0}"/>
          </ac:spMkLst>
        </pc:spChg>
        <pc:spChg chg="mod">
          <ac:chgData name="Markéta Zandlová" userId="f597e985-6016-45b0-9e05-c32aa333b728" providerId="ADAL" clId="{92DCABBF-79B7-4411-AB6F-C5B171487C4C}" dt="2021-03-21T20:44:58.985" v="1821" actId="20577"/>
          <ac:spMkLst>
            <pc:docMk/>
            <pc:sldMk cId="495604798" sldId="272"/>
            <ac:spMk id="3" creationId="{FAF50F90-F292-4940-AADC-8A2AA3EE8BAC}"/>
          </ac:spMkLst>
        </pc:spChg>
      </pc:sldChg>
      <pc:sldChg chg="new del">
        <pc:chgData name="Markéta Zandlová" userId="f597e985-6016-45b0-9e05-c32aa333b728" providerId="ADAL" clId="{92DCABBF-79B7-4411-AB6F-C5B171487C4C}" dt="2021-03-21T22:54:51.892" v="2189" actId="47"/>
        <pc:sldMkLst>
          <pc:docMk/>
          <pc:sldMk cId="1118942336" sldId="27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87370E-72A2-42F0-B0AA-B2B3562D14DC}" type="doc">
      <dgm:prSet loTypeId="urn:microsoft.com/office/officeart/2005/8/layout/cycle5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5A8A970C-BB1B-45E5-BA5D-97E9F917EF88}">
      <dgm:prSet phldrT="[Text]"/>
      <dgm:spPr/>
      <dgm:t>
        <a:bodyPr/>
        <a:lstStyle/>
        <a:p>
          <a:r>
            <a:rPr lang="cs-CZ" dirty="0"/>
            <a:t>zápis</a:t>
          </a:r>
        </a:p>
        <a:p>
          <a:r>
            <a:rPr lang="cs-CZ" dirty="0"/>
            <a:t>(</a:t>
          </a:r>
          <a:r>
            <a:rPr lang="cs-CZ" dirty="0" err="1"/>
            <a:t>inscription</a:t>
          </a:r>
          <a:r>
            <a:rPr lang="cs-CZ" dirty="0"/>
            <a:t>)</a:t>
          </a:r>
        </a:p>
      </dgm:t>
    </dgm:pt>
    <dgm:pt modelId="{8BDF5D31-137B-402B-9BC3-34A8441DAD5C}" type="parTrans" cxnId="{1DD6FA60-E123-4581-A0FF-597B4A8A3976}">
      <dgm:prSet/>
      <dgm:spPr/>
      <dgm:t>
        <a:bodyPr/>
        <a:lstStyle/>
        <a:p>
          <a:endParaRPr lang="cs-CZ"/>
        </a:p>
      </dgm:t>
    </dgm:pt>
    <dgm:pt modelId="{449F6E89-A94D-457F-AAEC-854DFEC8C45F}" type="sibTrans" cxnId="{1DD6FA60-E123-4581-A0FF-597B4A8A3976}">
      <dgm:prSet/>
      <dgm:spPr/>
      <dgm:t>
        <a:bodyPr/>
        <a:lstStyle/>
        <a:p>
          <a:endParaRPr lang="cs-CZ"/>
        </a:p>
      </dgm:t>
    </dgm:pt>
    <dgm:pt modelId="{91C8EABB-CBE5-4351-B9DD-49ACB0C34D14}">
      <dgm:prSet phldrT="[Text]"/>
      <dgm:spPr/>
      <dgm:t>
        <a:bodyPr/>
        <a:lstStyle/>
        <a:p>
          <a:r>
            <a:rPr lang="cs-CZ" dirty="0"/>
            <a:t>popis (</a:t>
          </a:r>
          <a:r>
            <a:rPr lang="cs-CZ" dirty="0" err="1"/>
            <a:t>description</a:t>
          </a:r>
          <a:r>
            <a:rPr lang="cs-CZ" dirty="0"/>
            <a:t>)</a:t>
          </a:r>
        </a:p>
      </dgm:t>
    </dgm:pt>
    <dgm:pt modelId="{235A406E-77BD-48A6-8864-ED5273069BE1}" type="parTrans" cxnId="{F4BB939F-6EAC-4B0A-97A9-B3FD5BBC02D5}">
      <dgm:prSet/>
      <dgm:spPr/>
      <dgm:t>
        <a:bodyPr/>
        <a:lstStyle/>
        <a:p>
          <a:endParaRPr lang="cs-CZ"/>
        </a:p>
      </dgm:t>
    </dgm:pt>
    <dgm:pt modelId="{391C071F-D7EE-4238-9511-66E9D16C675A}" type="sibTrans" cxnId="{F4BB939F-6EAC-4B0A-97A9-B3FD5BBC02D5}">
      <dgm:prSet/>
      <dgm:spPr/>
      <dgm:t>
        <a:bodyPr/>
        <a:lstStyle/>
        <a:p>
          <a:endParaRPr lang="cs-CZ"/>
        </a:p>
      </dgm:t>
    </dgm:pt>
    <dgm:pt modelId="{743B32DF-D5EE-4526-AEF6-63B6B9585362}">
      <dgm:prSet phldrT="[Text]"/>
      <dgm:spPr/>
      <dgm:t>
        <a:bodyPr/>
        <a:lstStyle/>
        <a:p>
          <a:pPr>
            <a:buNone/>
          </a:pPr>
          <a:r>
            <a:rPr lang="cs-CZ" dirty="0"/>
            <a:t>přepis</a:t>
          </a:r>
        </a:p>
        <a:p>
          <a:pPr>
            <a:buNone/>
          </a:pPr>
          <a:r>
            <a:rPr lang="cs-CZ" dirty="0"/>
            <a:t>(</a:t>
          </a:r>
          <a:r>
            <a:rPr lang="cs-CZ" dirty="0" err="1"/>
            <a:t>transcription</a:t>
          </a:r>
          <a:r>
            <a:rPr lang="cs-CZ" dirty="0"/>
            <a:t>)</a:t>
          </a:r>
        </a:p>
      </dgm:t>
    </dgm:pt>
    <dgm:pt modelId="{8E83F86A-6482-4360-8902-F7AB5CE01008}" type="parTrans" cxnId="{825A3317-8152-44C9-9D14-606332340655}">
      <dgm:prSet/>
      <dgm:spPr/>
      <dgm:t>
        <a:bodyPr/>
        <a:lstStyle/>
        <a:p>
          <a:endParaRPr lang="cs-CZ"/>
        </a:p>
      </dgm:t>
    </dgm:pt>
    <dgm:pt modelId="{DE23B885-57AF-4C13-BDFE-A45ED4D72B0B}" type="sibTrans" cxnId="{825A3317-8152-44C9-9D14-606332340655}">
      <dgm:prSet/>
      <dgm:spPr/>
      <dgm:t>
        <a:bodyPr/>
        <a:lstStyle/>
        <a:p>
          <a:endParaRPr lang="cs-CZ"/>
        </a:p>
      </dgm:t>
    </dgm:pt>
    <dgm:pt modelId="{8643B496-3181-4D6E-88FA-5479A3769855}" type="pres">
      <dgm:prSet presAssocID="{0887370E-72A2-42F0-B0AA-B2B3562D14D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2149D02-FCD8-4261-B329-819594E838F5}" type="pres">
      <dgm:prSet presAssocID="{5A8A970C-BB1B-45E5-BA5D-97E9F917EF8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D1E4BF-7CDB-46A3-979B-57C9AF14B235}" type="pres">
      <dgm:prSet presAssocID="{5A8A970C-BB1B-45E5-BA5D-97E9F917EF88}" presName="spNode" presStyleCnt="0"/>
      <dgm:spPr/>
    </dgm:pt>
    <dgm:pt modelId="{AAC873D9-998B-476B-B7E5-2EADF372B70D}" type="pres">
      <dgm:prSet presAssocID="{449F6E89-A94D-457F-AAEC-854DFEC8C45F}" presName="sibTrans" presStyleLbl="sibTrans1D1" presStyleIdx="0" presStyleCnt="3"/>
      <dgm:spPr/>
      <dgm:t>
        <a:bodyPr/>
        <a:lstStyle/>
        <a:p>
          <a:endParaRPr lang="cs-CZ"/>
        </a:p>
      </dgm:t>
    </dgm:pt>
    <dgm:pt modelId="{A903C0A1-7666-44B1-9BC5-FCE721ACC542}" type="pres">
      <dgm:prSet presAssocID="{91C8EABB-CBE5-4351-B9DD-49ACB0C34D1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54EF31-C27E-4225-9737-F61C1EC994E2}" type="pres">
      <dgm:prSet presAssocID="{91C8EABB-CBE5-4351-B9DD-49ACB0C34D14}" presName="spNode" presStyleCnt="0"/>
      <dgm:spPr/>
    </dgm:pt>
    <dgm:pt modelId="{14654823-3D72-4202-AF3E-A34201B89889}" type="pres">
      <dgm:prSet presAssocID="{391C071F-D7EE-4238-9511-66E9D16C675A}" presName="sibTrans" presStyleLbl="sibTrans1D1" presStyleIdx="1" presStyleCnt="3"/>
      <dgm:spPr/>
      <dgm:t>
        <a:bodyPr/>
        <a:lstStyle/>
        <a:p>
          <a:endParaRPr lang="cs-CZ"/>
        </a:p>
      </dgm:t>
    </dgm:pt>
    <dgm:pt modelId="{BD3DFC65-461A-459C-BCD8-8C47711F97D1}" type="pres">
      <dgm:prSet presAssocID="{743B32DF-D5EE-4526-AEF6-63B6B958536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3970DC5-9858-43FB-B1F5-02361D9DB860}" type="pres">
      <dgm:prSet presAssocID="{743B32DF-D5EE-4526-AEF6-63B6B9585362}" presName="spNode" presStyleCnt="0"/>
      <dgm:spPr/>
    </dgm:pt>
    <dgm:pt modelId="{E401E544-F418-4728-9DBD-147DE9C8624E}" type="pres">
      <dgm:prSet presAssocID="{DE23B885-57AF-4C13-BDFE-A45ED4D72B0B}" presName="sibTrans" presStyleLbl="sibTrans1D1" presStyleIdx="2" presStyleCnt="3"/>
      <dgm:spPr/>
      <dgm:t>
        <a:bodyPr/>
        <a:lstStyle/>
        <a:p>
          <a:endParaRPr lang="cs-CZ"/>
        </a:p>
      </dgm:t>
    </dgm:pt>
  </dgm:ptLst>
  <dgm:cxnLst>
    <dgm:cxn modelId="{6C764087-5439-4FB1-812A-524695CD2CB1}" type="presOf" srcId="{743B32DF-D5EE-4526-AEF6-63B6B9585362}" destId="{BD3DFC65-461A-459C-BCD8-8C47711F97D1}" srcOrd="0" destOrd="0" presId="urn:microsoft.com/office/officeart/2005/8/layout/cycle5"/>
    <dgm:cxn modelId="{48FAAB5E-6EB1-49D9-BCA0-7B14541C21B3}" type="presOf" srcId="{91C8EABB-CBE5-4351-B9DD-49ACB0C34D14}" destId="{A903C0A1-7666-44B1-9BC5-FCE721ACC542}" srcOrd="0" destOrd="0" presId="urn:microsoft.com/office/officeart/2005/8/layout/cycle5"/>
    <dgm:cxn modelId="{1DD6FA60-E123-4581-A0FF-597B4A8A3976}" srcId="{0887370E-72A2-42F0-B0AA-B2B3562D14DC}" destId="{5A8A970C-BB1B-45E5-BA5D-97E9F917EF88}" srcOrd="0" destOrd="0" parTransId="{8BDF5D31-137B-402B-9BC3-34A8441DAD5C}" sibTransId="{449F6E89-A94D-457F-AAEC-854DFEC8C45F}"/>
    <dgm:cxn modelId="{2A592E7F-D6AB-4211-8F8D-87BF362D7CB3}" type="presOf" srcId="{449F6E89-A94D-457F-AAEC-854DFEC8C45F}" destId="{AAC873D9-998B-476B-B7E5-2EADF372B70D}" srcOrd="0" destOrd="0" presId="urn:microsoft.com/office/officeart/2005/8/layout/cycle5"/>
    <dgm:cxn modelId="{825A3317-8152-44C9-9D14-606332340655}" srcId="{0887370E-72A2-42F0-B0AA-B2B3562D14DC}" destId="{743B32DF-D5EE-4526-AEF6-63B6B9585362}" srcOrd="2" destOrd="0" parTransId="{8E83F86A-6482-4360-8902-F7AB5CE01008}" sibTransId="{DE23B885-57AF-4C13-BDFE-A45ED4D72B0B}"/>
    <dgm:cxn modelId="{59927E0C-A353-4C5B-ADAF-1AC4E36B48CF}" type="presOf" srcId="{391C071F-D7EE-4238-9511-66E9D16C675A}" destId="{14654823-3D72-4202-AF3E-A34201B89889}" srcOrd="0" destOrd="0" presId="urn:microsoft.com/office/officeart/2005/8/layout/cycle5"/>
    <dgm:cxn modelId="{D96D29C6-46E7-4C5F-BCEE-1253F9BB9092}" type="presOf" srcId="{0887370E-72A2-42F0-B0AA-B2B3562D14DC}" destId="{8643B496-3181-4D6E-88FA-5479A3769855}" srcOrd="0" destOrd="0" presId="urn:microsoft.com/office/officeart/2005/8/layout/cycle5"/>
    <dgm:cxn modelId="{962DD896-9C9D-4E79-B705-4B709C782174}" type="presOf" srcId="{DE23B885-57AF-4C13-BDFE-A45ED4D72B0B}" destId="{E401E544-F418-4728-9DBD-147DE9C8624E}" srcOrd="0" destOrd="0" presId="urn:microsoft.com/office/officeart/2005/8/layout/cycle5"/>
    <dgm:cxn modelId="{36149AB5-05A4-4BD1-9420-C42F8C7D1969}" type="presOf" srcId="{5A8A970C-BB1B-45E5-BA5D-97E9F917EF88}" destId="{A2149D02-FCD8-4261-B329-819594E838F5}" srcOrd="0" destOrd="0" presId="urn:microsoft.com/office/officeart/2005/8/layout/cycle5"/>
    <dgm:cxn modelId="{F4BB939F-6EAC-4B0A-97A9-B3FD5BBC02D5}" srcId="{0887370E-72A2-42F0-B0AA-B2B3562D14DC}" destId="{91C8EABB-CBE5-4351-B9DD-49ACB0C34D14}" srcOrd="1" destOrd="0" parTransId="{235A406E-77BD-48A6-8864-ED5273069BE1}" sibTransId="{391C071F-D7EE-4238-9511-66E9D16C675A}"/>
    <dgm:cxn modelId="{25726C75-5EFA-4A6A-8A9F-8F98874D2EFA}" type="presParOf" srcId="{8643B496-3181-4D6E-88FA-5479A3769855}" destId="{A2149D02-FCD8-4261-B329-819594E838F5}" srcOrd="0" destOrd="0" presId="urn:microsoft.com/office/officeart/2005/8/layout/cycle5"/>
    <dgm:cxn modelId="{8FCC71D6-8FF2-452C-9A6E-BCF37F554685}" type="presParOf" srcId="{8643B496-3181-4D6E-88FA-5479A3769855}" destId="{0AD1E4BF-7CDB-46A3-979B-57C9AF14B235}" srcOrd="1" destOrd="0" presId="urn:microsoft.com/office/officeart/2005/8/layout/cycle5"/>
    <dgm:cxn modelId="{13FE84CF-A662-440F-B630-EBADB753E31A}" type="presParOf" srcId="{8643B496-3181-4D6E-88FA-5479A3769855}" destId="{AAC873D9-998B-476B-B7E5-2EADF372B70D}" srcOrd="2" destOrd="0" presId="urn:microsoft.com/office/officeart/2005/8/layout/cycle5"/>
    <dgm:cxn modelId="{FD4FBF27-DB7B-400D-868F-BD4DEA21D238}" type="presParOf" srcId="{8643B496-3181-4D6E-88FA-5479A3769855}" destId="{A903C0A1-7666-44B1-9BC5-FCE721ACC542}" srcOrd="3" destOrd="0" presId="urn:microsoft.com/office/officeart/2005/8/layout/cycle5"/>
    <dgm:cxn modelId="{862EE723-9406-41E8-828B-CB2827FF1947}" type="presParOf" srcId="{8643B496-3181-4D6E-88FA-5479A3769855}" destId="{AE54EF31-C27E-4225-9737-F61C1EC994E2}" srcOrd="4" destOrd="0" presId="urn:microsoft.com/office/officeart/2005/8/layout/cycle5"/>
    <dgm:cxn modelId="{7817AC29-6A60-49A8-A51A-73874E69E4CE}" type="presParOf" srcId="{8643B496-3181-4D6E-88FA-5479A3769855}" destId="{14654823-3D72-4202-AF3E-A34201B89889}" srcOrd="5" destOrd="0" presId="urn:microsoft.com/office/officeart/2005/8/layout/cycle5"/>
    <dgm:cxn modelId="{4E887106-580C-4002-8123-F4F3211B027F}" type="presParOf" srcId="{8643B496-3181-4D6E-88FA-5479A3769855}" destId="{BD3DFC65-461A-459C-BCD8-8C47711F97D1}" srcOrd="6" destOrd="0" presId="urn:microsoft.com/office/officeart/2005/8/layout/cycle5"/>
    <dgm:cxn modelId="{CD65A89A-AA94-4D1E-99E3-37B7813DB877}" type="presParOf" srcId="{8643B496-3181-4D6E-88FA-5479A3769855}" destId="{F3970DC5-9858-43FB-B1F5-02361D9DB860}" srcOrd="7" destOrd="0" presId="urn:microsoft.com/office/officeart/2005/8/layout/cycle5"/>
    <dgm:cxn modelId="{7D9890C1-C3FA-461B-AD7C-A53E9BABD04E}" type="presParOf" srcId="{8643B496-3181-4D6E-88FA-5479A3769855}" destId="{E401E544-F418-4728-9DBD-147DE9C8624E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49D02-FCD8-4261-B329-819594E838F5}">
      <dsp:nvSpPr>
        <dsp:cNvPr id="0" name=""/>
        <dsp:cNvSpPr/>
      </dsp:nvSpPr>
      <dsp:spPr>
        <a:xfrm>
          <a:off x="1212763" y="504726"/>
          <a:ext cx="1613073" cy="104849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zápis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(</a:t>
          </a:r>
          <a:r>
            <a:rPr lang="cs-CZ" sz="1800" kern="1200" dirty="0" err="1"/>
            <a:t>inscription</a:t>
          </a:r>
          <a:r>
            <a:rPr lang="cs-CZ" sz="1800" kern="1200" dirty="0"/>
            <a:t>)</a:t>
          </a:r>
        </a:p>
      </dsp:txBody>
      <dsp:txXfrm>
        <a:off x="1263946" y="555909"/>
        <a:ext cx="1510707" cy="946131"/>
      </dsp:txXfrm>
    </dsp:sp>
    <dsp:sp modelId="{AAC873D9-998B-476B-B7E5-2EADF372B70D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2422768" y="444999"/>
              </a:moveTo>
              <a:arcTo wR="1399346" hR="1399346" stAng="19020017" swAng="2303789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3C0A1-7666-44B1-9BC5-FCE721ACC542}">
      <dsp:nvSpPr>
        <dsp:cNvPr id="0" name=""/>
        <dsp:cNvSpPr/>
      </dsp:nvSpPr>
      <dsp:spPr>
        <a:xfrm>
          <a:off x="2424632" y="2603745"/>
          <a:ext cx="1613073" cy="104849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popis (</a:t>
          </a:r>
          <a:r>
            <a:rPr lang="cs-CZ" sz="1800" kern="1200" dirty="0" err="1"/>
            <a:t>description</a:t>
          </a:r>
          <a:r>
            <a:rPr lang="cs-CZ" sz="1800" kern="1200" dirty="0"/>
            <a:t>)</a:t>
          </a:r>
        </a:p>
      </dsp:txBody>
      <dsp:txXfrm>
        <a:off x="2475815" y="2654928"/>
        <a:ext cx="1510707" cy="946131"/>
      </dsp:txXfrm>
    </dsp:sp>
    <dsp:sp modelId="{14654823-3D72-4202-AF3E-A34201B89889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1829155" y="2731050"/>
              </a:moveTo>
              <a:arcTo wR="1399346" hR="1399346" stAng="4326747" swAng="2146505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DFC65-461A-459C-BCD8-8C47711F97D1}">
      <dsp:nvSpPr>
        <dsp:cNvPr id="0" name=""/>
        <dsp:cNvSpPr/>
      </dsp:nvSpPr>
      <dsp:spPr>
        <a:xfrm>
          <a:off x="893" y="2603745"/>
          <a:ext cx="1613073" cy="104849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přepis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</a:t>
          </a:r>
          <a:r>
            <a:rPr lang="cs-CZ" sz="1800" kern="1200" dirty="0" err="1"/>
            <a:t>transcription</a:t>
          </a:r>
          <a:r>
            <a:rPr lang="cs-CZ" sz="1800" kern="1200" dirty="0"/>
            <a:t>)</a:t>
          </a:r>
        </a:p>
      </dsp:txBody>
      <dsp:txXfrm>
        <a:off x="52076" y="2654928"/>
        <a:ext cx="1510707" cy="946131"/>
      </dsp:txXfrm>
    </dsp:sp>
    <dsp:sp modelId="{E401E544-F418-4728-9DBD-147DE9C8624E}">
      <dsp:nvSpPr>
        <dsp:cNvPr id="0" name=""/>
        <dsp:cNvSpPr/>
      </dsp:nvSpPr>
      <dsp:spPr>
        <a:xfrm>
          <a:off x="619953" y="1028975"/>
          <a:ext cx="2798692" cy="2798692"/>
        </a:xfrm>
        <a:custGeom>
          <a:avLst/>
          <a:gdLst/>
          <a:ahLst/>
          <a:cxnLst/>
          <a:rect l="0" t="0" r="0" b="0"/>
          <a:pathLst>
            <a:path>
              <a:moveTo>
                <a:pt x="4513" y="1287041"/>
              </a:moveTo>
              <a:arcTo wR="1399346" hR="1399346" stAng="11076194" swAng="2303789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83800-0AF5-4FCC-823B-64FF0FFD877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BE602-51AD-49F5-81CB-94404454FF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062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EBE602-51AD-49F5-81CB-94404454FFB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3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77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53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153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172" y="273423"/>
            <a:ext cx="8229090" cy="114463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991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172" y="1604399"/>
            <a:ext cx="8229090" cy="397725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2903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4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51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58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09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35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92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7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88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57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F1D9915-255D-46E0-AF8E-DBAF7F98F046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D3B923-2DAF-4C70-82E2-1B1FA7B0951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10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30" y="4953000"/>
            <a:ext cx="914171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0"/>
            <a:ext cx="9141714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89216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FFFF"/>
                </a:solidFill>
              </a:rPr>
              <a:t>Vstup do terénu a etnografovy záznamy: </a:t>
            </a:r>
            <a:r>
              <a:rPr lang="cs-CZ" sz="3600" b="1" dirty="0" err="1">
                <a:solidFill>
                  <a:srgbClr val="FFFFFF"/>
                </a:solidFill>
              </a:rPr>
              <a:t>jotting</a:t>
            </a:r>
            <a:r>
              <a:rPr lang="cs-CZ" sz="3600" b="1" dirty="0">
                <a:solidFill>
                  <a:srgbClr val="FFFFFF"/>
                </a:solidFill>
              </a:rPr>
              <a:t>, terénní poznámky, terénní deník </a:t>
            </a:r>
            <a:br>
              <a:rPr lang="cs-CZ" sz="3600" b="1" dirty="0">
                <a:solidFill>
                  <a:srgbClr val="FFFFFF"/>
                </a:solidFill>
              </a:rPr>
            </a:br>
            <a:r>
              <a:rPr lang="cs-CZ" sz="3600" b="1" dirty="0">
                <a:solidFill>
                  <a:srgbClr val="FFFFFF"/>
                </a:solidFill>
              </a:rPr>
              <a:t/>
            </a:r>
            <a:br>
              <a:rPr lang="cs-CZ" sz="3600" b="1" dirty="0">
                <a:solidFill>
                  <a:srgbClr val="FFFFFF"/>
                </a:solidFill>
              </a:rPr>
            </a:br>
            <a:r>
              <a:rPr lang="cs-CZ" sz="3600" b="1" dirty="0">
                <a:solidFill>
                  <a:srgbClr val="FFFFFF"/>
                </a:solidFill>
              </a:rPr>
              <a:t>Pozorování, jeho podoby a možnosti záznamu </a:t>
            </a:r>
            <a:br>
              <a:rPr lang="cs-CZ" sz="3600" b="1" dirty="0">
                <a:solidFill>
                  <a:srgbClr val="FFFFFF"/>
                </a:solidFill>
              </a:rPr>
            </a:br>
            <a:endParaRPr lang="cs-CZ" sz="3600" b="1" dirty="0">
              <a:solidFill>
                <a:srgbClr val="FFFFFF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5038" y="5225240"/>
            <a:ext cx="7543800" cy="114300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FFFFFF"/>
                </a:solidFill>
              </a:rPr>
              <a:t>ZS 2020/2021</a:t>
            </a:r>
          </a:p>
        </p:txBody>
      </p:sp>
    </p:spTree>
    <p:extLst>
      <p:ext uri="{BB962C8B-B14F-4D97-AF65-F5344CB8AC3E}">
        <p14:creationId xmlns:p14="http://schemas.microsoft.com/office/powerpoint/2010/main" val="1526616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altLang="cs-CZ" sz="3100">
                <a:solidFill>
                  <a:srgbClr val="FFFFFF"/>
                </a:solidFill>
              </a:rPr>
              <a:t>Terénní poznámky (</a:t>
            </a:r>
            <a:r>
              <a:rPr lang="cs-CZ" altLang="cs-CZ" sz="3100" i="1">
                <a:solidFill>
                  <a:srgbClr val="FFFFFF"/>
                </a:solidFill>
              </a:rPr>
              <a:t>fieldnotes</a:t>
            </a:r>
            <a:r>
              <a:rPr lang="cs-CZ" altLang="cs-CZ" sz="3100">
                <a:solidFill>
                  <a:srgbClr val="FFFFFF"/>
                </a:solidFill>
              </a:rPr>
              <a:t>) II.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3323862" y="332656"/>
            <a:ext cx="5402855" cy="5919448"/>
          </a:xfrm>
        </p:spPr>
        <p:txBody>
          <a:bodyPr anchor="ctr">
            <a:normAutofit fontScale="92500" lnSpcReduction="20000"/>
          </a:bodyPr>
          <a:lstStyle/>
          <a:p>
            <a:r>
              <a:rPr lang="cs-CZ" altLang="cs-CZ" sz="1800" b="1" dirty="0"/>
              <a:t>2 typy poznámek:</a:t>
            </a:r>
          </a:p>
          <a:p>
            <a:endParaRPr lang="cs-CZ" altLang="cs-CZ" sz="1800" dirty="0"/>
          </a:p>
          <a:p>
            <a:pPr lvl="1"/>
            <a:r>
              <a:rPr lang="cs-CZ" altLang="cs-CZ" b="1" dirty="0"/>
              <a:t>popisné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b="1" dirty="0"/>
              <a:t>reflektující</a:t>
            </a:r>
          </a:p>
          <a:p>
            <a:pPr lvl="1"/>
            <a:endParaRPr lang="cs-CZ" altLang="cs-CZ" b="1" dirty="0"/>
          </a:p>
          <a:p>
            <a:r>
              <a:rPr lang="cs-CZ" altLang="cs-CZ" sz="1800" dirty="0"/>
              <a:t>rozdělení </a:t>
            </a:r>
            <a:r>
              <a:rPr lang="cs-CZ" altLang="cs-CZ" sz="1800" dirty="0" err="1"/>
              <a:t>bezpodmíněčně</a:t>
            </a:r>
            <a:r>
              <a:rPr lang="cs-CZ" altLang="cs-CZ" sz="1800" dirty="0"/>
              <a:t> nutné -&gt; umožňuje rozlišit „pozorovanou skutečnost“ od „vědecké analýzy“</a:t>
            </a:r>
          </a:p>
          <a:p>
            <a:pPr>
              <a:buFont typeface="Wingdings" pitchFamily="2" charset="2"/>
              <a:buNone/>
            </a:pPr>
            <a:endParaRPr lang="cs-CZ" altLang="cs-CZ" sz="1800" b="1" dirty="0"/>
          </a:p>
          <a:p>
            <a:pPr>
              <a:buFont typeface="Wingdings" pitchFamily="2" charset="2"/>
              <a:buNone/>
            </a:pPr>
            <a:r>
              <a:rPr lang="cs-CZ" altLang="cs-CZ" sz="1800" b="1" dirty="0"/>
              <a:t>	a) popisné poznámky </a:t>
            </a:r>
            <a:r>
              <a:rPr lang="cs-CZ" altLang="cs-CZ" sz="1800" dirty="0"/>
              <a:t>[</a:t>
            </a:r>
            <a:r>
              <a:rPr lang="cs-CZ" altLang="cs-CZ" sz="1800" dirty="0" err="1"/>
              <a:t>Kawulich</a:t>
            </a:r>
            <a:r>
              <a:rPr lang="cs-CZ" altLang="cs-CZ" sz="1800" dirty="0"/>
              <a:t> 2005]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dirty="0"/>
              <a:t>vlastní popis pozorovaného</a:t>
            </a:r>
          </a:p>
          <a:p>
            <a:pPr>
              <a:buFont typeface="Wingdings" pitchFamily="2" charset="2"/>
              <a:buNone/>
            </a:pPr>
            <a:r>
              <a:rPr lang="cs-CZ" altLang="cs-CZ" sz="1800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cs-CZ" altLang="cs-CZ" sz="1800" dirty="0"/>
              <a:t>	i) portréty jednotlivců, jejich podobu, gesta, jak mluví, apod.</a:t>
            </a:r>
          </a:p>
          <a:p>
            <a:pPr>
              <a:buFont typeface="Wingdings" pitchFamily="2" charset="2"/>
              <a:buNone/>
            </a:pPr>
            <a:r>
              <a:rPr lang="cs-CZ" altLang="cs-CZ" sz="1800" dirty="0"/>
              <a:t>	</a:t>
            </a:r>
            <a:r>
              <a:rPr lang="cs-CZ" altLang="cs-CZ" sz="1800" dirty="0" err="1"/>
              <a:t>ii</a:t>
            </a:r>
            <a:r>
              <a:rPr lang="cs-CZ" altLang="cs-CZ" sz="1800" dirty="0"/>
              <a:t>) rekonstrukce dialogů, konverzací účastníků, konkrétní výpovědi, apod.</a:t>
            </a:r>
          </a:p>
          <a:p>
            <a:pPr>
              <a:buFont typeface="Wingdings" pitchFamily="2" charset="2"/>
              <a:buNone/>
            </a:pPr>
            <a:r>
              <a:rPr lang="cs-CZ" altLang="cs-CZ" sz="1800" dirty="0"/>
              <a:t>	</a:t>
            </a:r>
            <a:r>
              <a:rPr lang="cs-CZ" altLang="cs-CZ" sz="1800" dirty="0" err="1"/>
              <a:t>iii</a:t>
            </a:r>
            <a:r>
              <a:rPr lang="cs-CZ" altLang="cs-CZ" sz="1800" dirty="0"/>
              <a:t>) popis prostředí, uspořádání místa zkoumání, apod.</a:t>
            </a:r>
          </a:p>
          <a:p>
            <a:pPr>
              <a:buFont typeface="Wingdings" pitchFamily="2" charset="2"/>
              <a:buNone/>
            </a:pPr>
            <a:r>
              <a:rPr lang="cs-CZ" altLang="cs-CZ" sz="1800" dirty="0"/>
              <a:t>	</a:t>
            </a:r>
            <a:r>
              <a:rPr lang="cs-CZ" altLang="cs-CZ" sz="1800" dirty="0" err="1"/>
              <a:t>iv</a:t>
            </a:r>
            <a:r>
              <a:rPr lang="cs-CZ" altLang="cs-CZ" sz="1800" dirty="0"/>
              <a:t>) informace o událostech a aktivitách – co se dělo, kdo se toho zúčastnil, kde se to stalo, jak to probíhalo, atd.</a:t>
            </a:r>
          </a:p>
          <a:p>
            <a:pPr>
              <a:buFont typeface="Wingdings" pitchFamily="2" charset="2"/>
              <a:buNone/>
            </a:pPr>
            <a:r>
              <a:rPr lang="cs-CZ" altLang="cs-CZ" sz="1800" dirty="0"/>
              <a:t>	v) popis chování výzkumníka a reakce ostatních na něj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556512" y="6459785"/>
            <a:ext cx="3828877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cs-CZ" altLang="cs-CZ">
                <a:solidFill>
                  <a:schemeClr val="tx2"/>
                </a:solidFill>
              </a:rPr>
              <a:t>Mgr. Martin Heřmanský,  Úvod do společenskovědních metod, FHS UK, 2009/2010</a:t>
            </a:r>
          </a:p>
        </p:txBody>
      </p:sp>
    </p:spTree>
    <p:extLst>
      <p:ext uri="{BB962C8B-B14F-4D97-AF65-F5344CB8AC3E}">
        <p14:creationId xmlns:p14="http://schemas.microsoft.com/office/powerpoint/2010/main" val="295884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altLang="cs-CZ" sz="3100">
                <a:solidFill>
                  <a:srgbClr val="FFFFFF"/>
                </a:solidFill>
              </a:rPr>
              <a:t>Terénní poznámky (</a:t>
            </a:r>
            <a:r>
              <a:rPr lang="cs-CZ" altLang="cs-CZ" sz="3100" i="1">
                <a:solidFill>
                  <a:srgbClr val="FFFFFF"/>
                </a:solidFill>
              </a:rPr>
              <a:t>fieldnotes</a:t>
            </a:r>
            <a:r>
              <a:rPr lang="cs-CZ" altLang="cs-CZ" sz="3100">
                <a:solidFill>
                  <a:srgbClr val="FFFFFF"/>
                </a:solidFill>
              </a:rPr>
              <a:t>) III.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>
          <a:xfrm>
            <a:off x="3275856" y="476671"/>
            <a:ext cx="5498867" cy="5983113"/>
          </a:xfrm>
        </p:spPr>
        <p:txBody>
          <a:bodyPr anchor="ctr"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altLang="cs-CZ" sz="1800" b="1" dirty="0"/>
              <a:t>b) reflektující poznámky</a:t>
            </a:r>
            <a:endParaRPr lang="cs-CZ" altLang="cs-CZ" sz="1800" dirty="0"/>
          </a:p>
          <a:p>
            <a:r>
              <a:rPr lang="cs-CZ" altLang="cs-CZ" sz="1800" dirty="0"/>
              <a:t>reflexe pozorovaného – 2 typy: </a:t>
            </a:r>
          </a:p>
          <a:p>
            <a:pPr lvl="1"/>
            <a:r>
              <a:rPr lang="cs-CZ" altLang="cs-CZ" b="1" dirty="0"/>
              <a:t>metodologické poznámky</a:t>
            </a:r>
          </a:p>
          <a:p>
            <a:pPr lvl="1"/>
            <a:r>
              <a:rPr lang="cs-CZ" altLang="cs-CZ" b="1" dirty="0"/>
              <a:t>analytické poznámky</a:t>
            </a:r>
          </a:p>
          <a:p>
            <a:pPr lvl="2"/>
            <a:endParaRPr lang="cs-CZ" altLang="cs-CZ" sz="1800" b="1" dirty="0"/>
          </a:p>
          <a:p>
            <a:pPr>
              <a:buFont typeface="Wingdings" pitchFamily="2" charset="2"/>
              <a:buNone/>
            </a:pPr>
            <a:r>
              <a:rPr lang="cs-CZ" altLang="cs-CZ" sz="1800" b="1" dirty="0"/>
              <a:t>	i) metodologické poznámky</a:t>
            </a:r>
            <a:r>
              <a:rPr lang="cs-CZ" altLang="cs-CZ" sz="1800" dirty="0"/>
              <a:t> </a:t>
            </a:r>
          </a:p>
          <a:p>
            <a:pPr lvl="1"/>
            <a:r>
              <a:rPr lang="cs-CZ" altLang="cs-CZ" dirty="0"/>
              <a:t>vše co se týká metodologie výzkumu</a:t>
            </a:r>
            <a:endParaRPr lang="cs-CZ" altLang="cs-CZ" i="1" dirty="0"/>
          </a:p>
          <a:p>
            <a:pPr lvl="1"/>
            <a:r>
              <a:rPr lang="cs-CZ" altLang="cs-CZ" dirty="0"/>
              <a:t>hodnocení dosavadního výzkumu, úspěchy i problémy </a:t>
            </a:r>
          </a:p>
          <a:p>
            <a:pPr lvl="1"/>
            <a:r>
              <a:rPr lang="cs-CZ" altLang="cs-CZ" dirty="0"/>
              <a:t>popsat vstup do terénu, problémy s kontakty, apod.</a:t>
            </a:r>
            <a:endParaRPr lang="cs-CZ" altLang="cs-CZ" i="1" dirty="0"/>
          </a:p>
          <a:p>
            <a:pPr lvl="1"/>
            <a:r>
              <a:rPr lang="cs-CZ" altLang="cs-CZ" i="1" dirty="0"/>
              <a:t>př. zaznamenat zjištění, že trávíte příliš mnoho času s </a:t>
            </a:r>
            <a:r>
              <a:rPr lang="cs-CZ" altLang="cs-CZ" i="1" dirty="0" err="1"/>
              <a:t>marginalizovanými</a:t>
            </a:r>
            <a:r>
              <a:rPr lang="cs-CZ" altLang="cs-CZ" i="1" dirty="0"/>
              <a:t> členy společnosti nebo naopak s elitami</a:t>
            </a: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sz="1800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cs-CZ" altLang="cs-CZ" sz="1800" b="1" dirty="0"/>
              <a:t>	</a:t>
            </a:r>
            <a:r>
              <a:rPr lang="cs-CZ" altLang="cs-CZ" sz="1800" b="1" dirty="0" err="1"/>
              <a:t>ii</a:t>
            </a:r>
            <a:r>
              <a:rPr lang="cs-CZ" altLang="cs-CZ" sz="1800" b="1" dirty="0"/>
              <a:t>) analytické poznámky</a:t>
            </a:r>
            <a:r>
              <a:rPr lang="cs-CZ" altLang="cs-CZ" sz="1800" dirty="0"/>
              <a:t> </a:t>
            </a:r>
          </a:p>
          <a:p>
            <a:pPr lvl="1"/>
            <a:r>
              <a:rPr lang="cs-CZ" altLang="cs-CZ" dirty="0"/>
              <a:t>výzkumníkovo porozumění dané kultuře</a:t>
            </a:r>
          </a:p>
          <a:p>
            <a:pPr lvl="1"/>
            <a:r>
              <a:rPr lang="cs-CZ" altLang="cs-CZ" dirty="0"/>
              <a:t>co se dozvěděl a jak se jeho poznatky vyvíjí</a:t>
            </a:r>
          </a:p>
          <a:p>
            <a:pPr lvl="1"/>
            <a:r>
              <a:rPr lang="cs-CZ" altLang="cs-CZ" i="1" dirty="0"/>
              <a:t>př. jak funguje nějaké pravidlo (např. systém kmotrovství)</a:t>
            </a:r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556512" y="6459785"/>
            <a:ext cx="3828877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cs-CZ" altLang="cs-CZ">
                <a:solidFill>
                  <a:schemeClr val="tx2"/>
                </a:solidFill>
              </a:rPr>
              <a:t>Mgr. Martin Heřmanský,  Úvod do společenskovědních metod, FHS UK, 2009/2010</a:t>
            </a:r>
          </a:p>
        </p:txBody>
      </p:sp>
    </p:spTree>
    <p:extLst>
      <p:ext uri="{BB962C8B-B14F-4D97-AF65-F5344CB8AC3E}">
        <p14:creationId xmlns:p14="http://schemas.microsoft.com/office/powerpoint/2010/main" val="647559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78" y="2708920"/>
            <a:ext cx="2059514" cy="858473"/>
          </a:xfrm>
        </p:spPr>
        <p:txBody>
          <a:bodyPr/>
          <a:lstStyle/>
          <a:p>
            <a:pPr algn="ctr"/>
            <a:r>
              <a:rPr lang="cs-CZ" sz="2903" dirty="0" err="1">
                <a:solidFill>
                  <a:srgbClr val="C00000"/>
                </a:solidFill>
                <a:latin typeface="Bahnschrift" panose="020B0502040204020203" pitchFamily="34" charset="0"/>
              </a:rPr>
              <a:t>Fieldnotes</a:t>
            </a:r>
            <a:endParaRPr lang="cs-CZ" sz="2903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36" t="18894" r="14825" b="-1290"/>
          <a:stretch/>
        </p:blipFill>
        <p:spPr>
          <a:xfrm>
            <a:off x="2152992" y="207258"/>
            <a:ext cx="6533126" cy="603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221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pPr algn="ctr"/>
            <a:r>
              <a:rPr lang="cs-CZ" sz="3100" b="1" dirty="0">
                <a:solidFill>
                  <a:srgbClr val="FFFFFF"/>
                </a:solidFill>
              </a:rPr>
              <a:t>terénní poznámky (</a:t>
            </a:r>
            <a:r>
              <a:rPr lang="cs-CZ" sz="3100" b="1" dirty="0" err="1">
                <a:solidFill>
                  <a:srgbClr val="FFFFFF"/>
                </a:solidFill>
              </a:rPr>
              <a:t>fieldnotes</a:t>
            </a:r>
            <a:r>
              <a:rPr lang="cs-CZ" sz="3100" b="1" dirty="0">
                <a:solidFill>
                  <a:srgbClr val="FFFFFF"/>
                </a:solidFill>
              </a:rPr>
              <a:t>) </a:t>
            </a:r>
            <a:br>
              <a:rPr lang="cs-CZ" sz="3100" b="1" dirty="0">
                <a:solidFill>
                  <a:srgbClr val="FFFFFF"/>
                </a:solidFill>
              </a:rPr>
            </a:br>
            <a:r>
              <a:rPr lang="cs-CZ" sz="3100" b="1" dirty="0">
                <a:solidFill>
                  <a:srgbClr val="FFFFFF"/>
                </a:solidFill>
              </a:rPr>
              <a:t>X </a:t>
            </a:r>
            <a:br>
              <a:rPr lang="cs-CZ" sz="3100" b="1" dirty="0">
                <a:solidFill>
                  <a:srgbClr val="FFFFFF"/>
                </a:solidFill>
              </a:rPr>
            </a:br>
            <a:r>
              <a:rPr lang="cs-CZ" sz="3100" b="1" dirty="0">
                <a:solidFill>
                  <a:srgbClr val="FFFFFF"/>
                </a:solidFill>
              </a:rPr>
              <a:t>terénní deník (</a:t>
            </a:r>
            <a:r>
              <a:rPr lang="cs-CZ" sz="3100" b="1" dirty="0" err="1">
                <a:solidFill>
                  <a:srgbClr val="FFFFFF"/>
                </a:solidFill>
              </a:rPr>
              <a:t>research</a:t>
            </a:r>
            <a:r>
              <a:rPr lang="cs-CZ" sz="3100" b="1" dirty="0">
                <a:solidFill>
                  <a:srgbClr val="FFFFFF"/>
                </a:solidFill>
              </a:rPr>
              <a:t> </a:t>
            </a:r>
            <a:r>
              <a:rPr lang="cs-CZ" sz="3100" b="1" dirty="0" err="1">
                <a:solidFill>
                  <a:srgbClr val="FFFFFF"/>
                </a:solidFill>
              </a:rPr>
              <a:t>diary</a:t>
            </a:r>
            <a:r>
              <a:rPr lang="cs-CZ" sz="3100" b="1" dirty="0">
                <a:solidFill>
                  <a:srgbClr val="FFFFFF"/>
                </a:solidFill>
              </a:rPr>
              <a:t>, </a:t>
            </a:r>
            <a:r>
              <a:rPr lang="cs-CZ" sz="3100" b="1" dirty="0" err="1">
                <a:solidFill>
                  <a:srgbClr val="FFFFFF"/>
                </a:solidFill>
              </a:rPr>
              <a:t>fieldwork</a:t>
            </a:r>
            <a:r>
              <a:rPr lang="cs-CZ" sz="3100" b="1" dirty="0">
                <a:solidFill>
                  <a:srgbClr val="FFFFFF"/>
                </a:solidFill>
              </a:rPr>
              <a:t> </a:t>
            </a:r>
            <a:r>
              <a:rPr lang="cs-CZ" sz="3100" b="1" dirty="0" err="1">
                <a:solidFill>
                  <a:srgbClr val="FFFFFF"/>
                </a:solidFill>
              </a:rPr>
              <a:t>journal</a:t>
            </a:r>
            <a:r>
              <a:rPr lang="cs-CZ" sz="3100" b="1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r>
              <a:rPr lang="cs-CZ" dirty="0"/>
              <a:t>„Deník“ – zaznamenávání postřehů, nálad, emocí, nápadů, názorů… Lze z něj rekonstruovat subjektivní prožívání výzkumu, neúspěchy.. </a:t>
            </a:r>
          </a:p>
          <a:p>
            <a:endParaRPr lang="cs-CZ" dirty="0"/>
          </a:p>
          <a:p>
            <a:r>
              <a:rPr lang="cs-CZ" dirty="0"/>
              <a:t>Epistemologicky to ale nejsou dva „oddělené“ zdroje,  je to jeden celek, v němž se objevují všechny vrstvy našeho porozumění terénu</a:t>
            </a:r>
          </a:p>
        </p:txBody>
      </p:sp>
    </p:spTree>
    <p:extLst>
      <p:ext uri="{BB962C8B-B14F-4D97-AF65-F5344CB8AC3E}">
        <p14:creationId xmlns:p14="http://schemas.microsoft.com/office/powerpoint/2010/main" val="3860158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2DF5B-840B-4E9F-9E59-2C0BD65D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accent1"/>
                </a:solidFill>
              </a:rPr>
              <a:t>Terénní deník</a:t>
            </a:r>
            <a:br>
              <a:rPr lang="cs-CZ" sz="4000" b="1" dirty="0">
                <a:solidFill>
                  <a:schemeClr val="accent1"/>
                </a:solidFill>
              </a:rPr>
            </a:b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1395B-3D73-48BC-B4E4-95CDF4633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- SYSTEMATIČNOST – psát od začátku výzkumu, ideálně od jeho designování </a:t>
            </a:r>
          </a:p>
          <a:p>
            <a:endParaRPr lang="cs-CZ" dirty="0"/>
          </a:p>
          <a:p>
            <a:r>
              <a:rPr lang="cs-CZ" dirty="0"/>
              <a:t>- FORMA – nutnost mít prostor pro psaní poznámek ex post </a:t>
            </a:r>
          </a:p>
          <a:p>
            <a:endParaRPr lang="cs-CZ" dirty="0"/>
          </a:p>
          <a:p>
            <a:r>
              <a:rPr lang="cs-CZ" dirty="0"/>
              <a:t>- je předmětem ANALÝZY – je třeba umět rozlišit status poznámek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3235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pPr algn="ctr"/>
            <a:r>
              <a:rPr lang="cs-CZ" altLang="cs-CZ" sz="3100" dirty="0">
                <a:solidFill>
                  <a:srgbClr val="FFFFFF"/>
                </a:solidFill>
              </a:rPr>
              <a:t>POZOROVÁNÍ</a:t>
            </a:r>
            <a:br>
              <a:rPr lang="cs-CZ" altLang="cs-CZ" sz="3100" dirty="0">
                <a:solidFill>
                  <a:srgbClr val="FFFFFF"/>
                </a:solidFill>
              </a:rPr>
            </a:br>
            <a:r>
              <a:rPr lang="cs-CZ" altLang="cs-CZ" sz="3100" dirty="0">
                <a:solidFill>
                  <a:srgbClr val="FFFFFF"/>
                </a:solidFill>
              </a:rPr>
              <a:t/>
            </a:r>
            <a:br>
              <a:rPr lang="cs-CZ" altLang="cs-CZ" sz="3100" dirty="0">
                <a:solidFill>
                  <a:srgbClr val="FFFFFF"/>
                </a:solidFill>
              </a:rPr>
            </a:br>
            <a:r>
              <a:rPr lang="cs-CZ" altLang="cs-CZ" sz="3100" b="1" dirty="0">
                <a:solidFill>
                  <a:srgbClr val="FFFFFF"/>
                </a:solidFill>
              </a:rPr>
              <a:t>AEIOU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067" name="Rectangle 3"/>
          <p:cNvSpPr>
            <a:spLocks noGrp="1" noChangeArrowheads="1"/>
          </p:cNvSpPr>
          <p:nvPr>
            <p:ph idx="1"/>
          </p:nvPr>
        </p:nvSpPr>
        <p:spPr>
          <a:xfrm>
            <a:off x="3385248" y="476672"/>
            <a:ext cx="5341469" cy="5775432"/>
          </a:xfrm>
        </p:spPr>
        <p:txBody>
          <a:bodyPr anchor="ctr">
            <a:normAutofit fontScale="92500" lnSpcReduction="10000"/>
          </a:bodyPr>
          <a:lstStyle/>
          <a:p>
            <a:pPr marL="590550" indent="-590550">
              <a:buFont typeface="Wingdings" pitchFamily="2" charset="2"/>
              <a:buNone/>
            </a:pPr>
            <a:r>
              <a:rPr lang="cs-CZ" altLang="cs-CZ" sz="1800" b="1" dirty="0"/>
              <a:t>1. A - </a:t>
            </a:r>
            <a:r>
              <a:rPr lang="cs-CZ" altLang="cs-CZ" sz="1800" b="1" dirty="0" err="1"/>
              <a:t>Activities</a:t>
            </a:r>
            <a:r>
              <a:rPr lang="cs-CZ" altLang="cs-CZ" sz="1800" b="1" dirty="0"/>
              <a:t> = Činnosti</a:t>
            </a:r>
          </a:p>
          <a:p>
            <a:pPr marL="952500" lvl="1" indent="-495300"/>
            <a:r>
              <a:rPr lang="cs-CZ" altLang="cs-CZ" dirty="0"/>
              <a:t>činnosti, které osoby provádí s určitým záměrem</a:t>
            </a:r>
          </a:p>
          <a:p>
            <a:pPr marL="590550" indent="-590550">
              <a:buFont typeface="Wingdings" pitchFamily="2" charset="2"/>
              <a:buNone/>
            </a:pPr>
            <a:r>
              <a:rPr lang="cs-CZ" altLang="cs-CZ" sz="1800" b="1" dirty="0"/>
              <a:t>2. E - </a:t>
            </a:r>
            <a:r>
              <a:rPr lang="cs-CZ" altLang="cs-CZ" sz="1800" b="1" dirty="0" err="1"/>
              <a:t>Environments</a:t>
            </a:r>
            <a:r>
              <a:rPr lang="cs-CZ" altLang="cs-CZ" sz="1800" b="1" dirty="0"/>
              <a:t> = Prostředí</a:t>
            </a:r>
          </a:p>
          <a:p>
            <a:pPr marL="952500" lvl="1" indent="-495300"/>
            <a:r>
              <a:rPr lang="cs-CZ" altLang="cs-CZ" dirty="0"/>
              <a:t>místo, ve kterém se činnosti odehrávají</a:t>
            </a:r>
          </a:p>
          <a:p>
            <a:pPr marL="590550" indent="-590550">
              <a:buFont typeface="Wingdings" pitchFamily="2" charset="2"/>
              <a:buNone/>
            </a:pPr>
            <a:r>
              <a:rPr lang="cs-CZ" altLang="cs-CZ" sz="1800" b="1" dirty="0"/>
              <a:t>3. I – </a:t>
            </a:r>
            <a:r>
              <a:rPr lang="cs-CZ" altLang="cs-CZ" sz="1800" b="1" dirty="0" err="1"/>
              <a:t>Interactions</a:t>
            </a:r>
            <a:r>
              <a:rPr lang="cs-CZ" altLang="cs-CZ" sz="1800" b="1" dirty="0"/>
              <a:t> = Interakce</a:t>
            </a:r>
          </a:p>
          <a:p>
            <a:pPr marL="952500" lvl="1" indent="-495300"/>
            <a:r>
              <a:rPr lang="cs-CZ" altLang="cs-CZ" dirty="0"/>
              <a:t>interakce mezi osobami či osobou a předmětem, konstituují činnosti</a:t>
            </a:r>
          </a:p>
          <a:p>
            <a:pPr marL="590550" indent="-590550">
              <a:buFont typeface="Wingdings" pitchFamily="2" charset="2"/>
              <a:buNone/>
            </a:pPr>
            <a:r>
              <a:rPr lang="cs-CZ" altLang="cs-CZ" sz="1800" b="1" dirty="0"/>
              <a:t>4. O – </a:t>
            </a:r>
            <a:r>
              <a:rPr lang="cs-CZ" altLang="cs-CZ" sz="1800" b="1" dirty="0" err="1"/>
              <a:t>Objects</a:t>
            </a:r>
            <a:r>
              <a:rPr lang="cs-CZ" altLang="cs-CZ" sz="1800" b="1" dirty="0"/>
              <a:t> = Předměty</a:t>
            </a:r>
          </a:p>
          <a:p>
            <a:pPr marL="952500" lvl="1" indent="-495300"/>
            <a:r>
              <a:rPr lang="cs-CZ" altLang="cs-CZ" dirty="0"/>
              <a:t>předměty, které vstupují o interakcí, konstituují prostředí</a:t>
            </a:r>
          </a:p>
          <a:p>
            <a:pPr marL="590550" indent="-590550">
              <a:buFont typeface="Wingdings" pitchFamily="2" charset="2"/>
              <a:buNone/>
            </a:pPr>
            <a:r>
              <a:rPr lang="cs-CZ" altLang="cs-CZ" sz="1800" b="1" dirty="0"/>
              <a:t>5. U – </a:t>
            </a:r>
            <a:r>
              <a:rPr lang="cs-CZ" altLang="cs-CZ" sz="1800" b="1" dirty="0" err="1"/>
              <a:t>Users</a:t>
            </a:r>
            <a:r>
              <a:rPr lang="cs-CZ" altLang="cs-CZ" sz="1800" b="1" dirty="0"/>
              <a:t> = Osoby</a:t>
            </a:r>
          </a:p>
          <a:p>
            <a:pPr marL="952500" lvl="1" indent="-495300"/>
            <a:r>
              <a:rPr lang="cs-CZ" altLang="cs-CZ" dirty="0"/>
              <a:t>osoby, vyskytující se ve zkoumaném prostředí</a:t>
            </a:r>
          </a:p>
          <a:p>
            <a:pPr marL="952500" lvl="1" indent="-495300"/>
            <a:endParaRPr lang="cs-CZ" altLang="cs-CZ" dirty="0"/>
          </a:p>
          <a:p>
            <a:pPr marL="590550" indent="-590550">
              <a:buFont typeface="Wingdings" pitchFamily="2" charset="2"/>
              <a:buNone/>
            </a:pPr>
            <a:r>
              <a:rPr lang="cs-CZ" altLang="cs-CZ" sz="1800" dirty="0"/>
              <a:t>			[E-</a:t>
            </a:r>
            <a:r>
              <a:rPr lang="cs-CZ" altLang="cs-CZ" sz="1800" dirty="0" err="1"/>
              <a:t>Lab</a:t>
            </a:r>
            <a:r>
              <a:rPr lang="cs-CZ" altLang="cs-CZ" sz="1800" dirty="0"/>
              <a:t> 1997 cit in </a:t>
            </a:r>
            <a:r>
              <a:rPr lang="cs-CZ" altLang="cs-CZ" sz="1800" dirty="0" err="1"/>
              <a:t>Wasson</a:t>
            </a:r>
            <a:r>
              <a:rPr lang="cs-CZ" altLang="cs-CZ" sz="1800" dirty="0"/>
              <a:t> 2000]</a:t>
            </a:r>
          </a:p>
          <a:p>
            <a:pPr marL="590550" indent="-590550">
              <a:buFont typeface="Wingdings" pitchFamily="2" charset="2"/>
              <a:buNone/>
            </a:pPr>
            <a:endParaRPr lang="cs-CZ" altLang="cs-CZ" sz="1800" dirty="0"/>
          </a:p>
          <a:p>
            <a:pPr marL="590550" indent="-590550"/>
            <a:r>
              <a:rPr lang="cs-CZ" altLang="cs-CZ" sz="1800" dirty="0"/>
              <a:t>původně aplikace zúčastněného pozorování pro marketingové účely -&gt; lze zpětně aplikovat na </a:t>
            </a:r>
            <a:r>
              <a:rPr lang="cs-CZ" altLang="cs-CZ" sz="1800" dirty="0" err="1"/>
              <a:t>sociálněvědní</a:t>
            </a:r>
            <a:r>
              <a:rPr lang="cs-CZ" altLang="cs-CZ" sz="1800" dirty="0"/>
              <a:t> výzkum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556512" y="6459785"/>
            <a:ext cx="3828877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cs-CZ" altLang="cs-CZ">
                <a:solidFill>
                  <a:schemeClr val="tx2"/>
                </a:solidFill>
              </a:rPr>
              <a:t>Mgr. Martin Heřmanský,  Úvod do společenskovědních metod, FHS UK, 2009/2010</a:t>
            </a:r>
          </a:p>
        </p:txBody>
      </p:sp>
    </p:spTree>
    <p:extLst>
      <p:ext uri="{BB962C8B-B14F-4D97-AF65-F5344CB8AC3E}">
        <p14:creationId xmlns:p14="http://schemas.microsoft.com/office/powerpoint/2010/main" val="295700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DB04D-AC13-4A6E-9E96-7B7AFCC84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94067"/>
            <a:ext cx="7543800" cy="1450757"/>
          </a:xfrm>
        </p:spPr>
        <p:txBody>
          <a:bodyPr>
            <a:noAutofit/>
          </a:bodyPr>
          <a:lstStyle/>
          <a:p>
            <a:pPr algn="ctr"/>
            <a:r>
              <a:rPr lang="cs-CZ" sz="2400" b="1" dirty="0" err="1"/>
              <a:t>Barnard</a:t>
            </a:r>
            <a:r>
              <a:rPr lang="cs-CZ" sz="2400" b="1" dirty="0"/>
              <a:t>, R. 2006. </a:t>
            </a:r>
            <a:r>
              <a:rPr lang="cs-CZ" sz="2400" b="1" dirty="0" err="1"/>
              <a:t>Research</a:t>
            </a:r>
            <a:r>
              <a:rPr lang="cs-CZ" sz="2400" b="1" dirty="0"/>
              <a:t> </a:t>
            </a:r>
            <a:r>
              <a:rPr lang="cs-CZ" sz="2400" b="1" dirty="0" err="1"/>
              <a:t>methods</a:t>
            </a:r>
            <a:r>
              <a:rPr lang="cs-CZ" sz="2400" b="1" dirty="0"/>
              <a:t> in Antropology. 4th </a:t>
            </a:r>
            <a:r>
              <a:rPr lang="cs-CZ" sz="2400" b="1" dirty="0" err="1"/>
              <a:t>edition</a:t>
            </a:r>
            <a:r>
              <a:rPr lang="cs-CZ" sz="2400" b="1" dirty="0"/>
              <a:t>. Altamira </a:t>
            </a:r>
            <a:r>
              <a:rPr lang="cs-CZ" sz="2400" b="1" dirty="0" err="1"/>
              <a:t>Press</a:t>
            </a:r>
            <a:r>
              <a:rPr lang="cs-CZ" sz="2400" b="1" dirty="0"/>
              <a:t>.</a:t>
            </a:r>
            <a:br>
              <a:rPr lang="cs-CZ" sz="2400" b="1" dirty="0"/>
            </a:b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>
                <a:solidFill>
                  <a:schemeClr val="accent1"/>
                </a:solidFill>
              </a:rPr>
              <a:t>J</a:t>
            </a:r>
            <a:r>
              <a:rPr lang="en-US" sz="3200" b="1" dirty="0" err="1">
                <a:solidFill>
                  <a:schemeClr val="accent1"/>
                </a:solidFill>
              </a:rPr>
              <a:t>ottings</a:t>
            </a:r>
            <a:r>
              <a:rPr lang="en-US" sz="3200" b="1" dirty="0">
                <a:solidFill>
                  <a:schemeClr val="accent1"/>
                </a:solidFill>
              </a:rPr>
              <a:t>, a diary, a log, field notes</a:t>
            </a:r>
            <a:r>
              <a:rPr lang="cs-CZ" sz="3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F50F90-F292-4940-AADC-8A2AA3EE8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b="1" dirty="0"/>
          </a:p>
          <a:p>
            <a:r>
              <a:rPr lang="en-US" sz="2200" b="1" dirty="0"/>
              <a:t>Jotting</a:t>
            </a:r>
            <a:r>
              <a:rPr lang="cs-CZ" sz="2200" b="1" dirty="0"/>
              <a:t> </a:t>
            </a:r>
            <a:r>
              <a:rPr lang="cs-CZ" sz="2200" dirty="0"/>
              <a:t>– poznámky během dne, vyžadují ještě přepis </a:t>
            </a:r>
          </a:p>
          <a:p>
            <a:r>
              <a:rPr lang="cs-CZ" sz="2200" b="1" dirty="0"/>
              <a:t>Deník </a:t>
            </a:r>
            <a:r>
              <a:rPr lang="cs-CZ" sz="2200" dirty="0"/>
              <a:t>– osobní zápisy toho, co se dělo, jak tomu rozumíme atd.  </a:t>
            </a:r>
          </a:p>
          <a:p>
            <a:r>
              <a:rPr lang="cs-CZ" sz="2200" b="1" dirty="0"/>
              <a:t>„Záznam“</a:t>
            </a:r>
            <a:r>
              <a:rPr lang="cs-CZ" sz="2200" dirty="0"/>
              <a:t> – zápis činností, které plánujeme udělat, které jsme udělali, systematizace průběhu výzkumu, kontaktů atd. </a:t>
            </a:r>
          </a:p>
          <a:p>
            <a:r>
              <a:rPr lang="cs-CZ" sz="2200" b="1" dirty="0"/>
              <a:t>F</a:t>
            </a:r>
            <a:r>
              <a:rPr lang="en-US" sz="2200" b="1" dirty="0" err="1"/>
              <a:t>ield</a:t>
            </a:r>
            <a:r>
              <a:rPr lang="en-US" sz="2200" b="1" dirty="0"/>
              <a:t> notes</a:t>
            </a:r>
            <a:r>
              <a:rPr lang="cs-CZ" sz="2200" dirty="0"/>
              <a:t> – zápis dění v terénu, včetně prvních interpretací </a:t>
            </a:r>
          </a:p>
          <a:p>
            <a:endParaRPr lang="cs-CZ" sz="2200" dirty="0"/>
          </a:p>
          <a:p>
            <a:r>
              <a:rPr lang="cs-CZ" sz="2200" dirty="0"/>
              <a:t>To je jedno z možných dělení, existují i jiná…</a:t>
            </a:r>
          </a:p>
        </p:txBody>
      </p:sp>
    </p:spTree>
    <p:extLst>
      <p:ext uri="{BB962C8B-B14F-4D97-AF65-F5344CB8AC3E}">
        <p14:creationId xmlns:p14="http://schemas.microsoft.com/office/powerpoint/2010/main" val="49560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chemeClr val="accent1"/>
                </a:solidFill>
              </a:rPr>
              <a:t>Emerson</a:t>
            </a:r>
            <a:r>
              <a:rPr lang="cs-CZ" sz="2400" dirty="0">
                <a:solidFill>
                  <a:schemeClr val="accent1"/>
                </a:solidFill>
              </a:rPr>
              <a:t>, R. M. et. Al. 1995. </a:t>
            </a:r>
            <a:br>
              <a:rPr lang="cs-CZ" sz="2400" dirty="0">
                <a:solidFill>
                  <a:schemeClr val="accent1"/>
                </a:solidFill>
              </a:rPr>
            </a:br>
            <a:r>
              <a:rPr lang="cs-CZ" sz="2400" b="1" dirty="0" err="1">
                <a:solidFill>
                  <a:schemeClr val="accent1"/>
                </a:solidFill>
              </a:rPr>
              <a:t>Writing</a:t>
            </a:r>
            <a:r>
              <a:rPr lang="cs-CZ" sz="2400" b="1" dirty="0">
                <a:solidFill>
                  <a:schemeClr val="accent1"/>
                </a:solidFill>
              </a:rPr>
              <a:t> </a:t>
            </a:r>
            <a:r>
              <a:rPr lang="cs-CZ" sz="2400" b="1" dirty="0" err="1">
                <a:solidFill>
                  <a:schemeClr val="accent1"/>
                </a:solidFill>
              </a:rPr>
              <a:t>Ethnographic</a:t>
            </a:r>
            <a:r>
              <a:rPr lang="cs-CZ" sz="2400" b="1" dirty="0">
                <a:solidFill>
                  <a:schemeClr val="accent1"/>
                </a:solidFill>
              </a:rPr>
              <a:t> </a:t>
            </a:r>
            <a:r>
              <a:rPr lang="cs-CZ" sz="2400" b="1" dirty="0" err="1">
                <a:solidFill>
                  <a:schemeClr val="accent1"/>
                </a:solidFill>
              </a:rPr>
              <a:t>Fieldnotes</a:t>
            </a:r>
            <a:r>
              <a:rPr lang="cs-CZ" sz="2400" dirty="0">
                <a:solidFill>
                  <a:schemeClr val="accent1"/>
                </a:solidFill>
              </a:rPr>
              <a:t>. </a:t>
            </a:r>
            <a:br>
              <a:rPr lang="cs-CZ" sz="2400" dirty="0">
                <a:solidFill>
                  <a:schemeClr val="accent1"/>
                </a:solidFill>
              </a:rPr>
            </a:br>
            <a:r>
              <a:rPr lang="cs-CZ" sz="2400" dirty="0">
                <a:solidFill>
                  <a:schemeClr val="accent1"/>
                </a:solidFill>
              </a:rPr>
              <a:t>University </a:t>
            </a:r>
            <a:r>
              <a:rPr lang="cs-CZ" sz="2400" dirty="0" err="1">
                <a:solidFill>
                  <a:schemeClr val="accent1"/>
                </a:solidFill>
              </a:rPr>
              <a:t>of</a:t>
            </a:r>
            <a:r>
              <a:rPr lang="cs-CZ" sz="2400" dirty="0">
                <a:solidFill>
                  <a:schemeClr val="accent1"/>
                </a:solidFill>
              </a:rPr>
              <a:t> Chicago </a:t>
            </a:r>
            <a:r>
              <a:rPr lang="cs-CZ" sz="2400" dirty="0" err="1">
                <a:solidFill>
                  <a:schemeClr val="accent1"/>
                </a:solidFill>
              </a:rPr>
              <a:t>Press</a:t>
            </a:r>
            <a:endParaRPr lang="cs-CZ" sz="2400" dirty="0">
              <a:solidFill>
                <a:schemeClr val="accent1"/>
              </a:solidFill>
            </a:endParaRPr>
          </a:p>
          <a:p>
            <a:endParaRPr lang="cs-CZ" sz="22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Přepis sociálního života a sociálního diskurzu, nikoli neutrální popis = </a:t>
            </a:r>
            <a:r>
              <a:rPr lang="cs-CZ" b="1" dirty="0"/>
              <a:t>redukce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/>
              <a:t>Transformace </a:t>
            </a:r>
            <a:r>
              <a:rPr lang="cs-CZ" dirty="0"/>
              <a:t>viděného – zažitého do psaného záznamu = </a:t>
            </a:r>
            <a:r>
              <a:rPr lang="cs-CZ" b="1" dirty="0"/>
              <a:t>selekce </a:t>
            </a:r>
            <a:r>
              <a:rPr lang="cs-CZ" dirty="0"/>
              <a:t>(selekcí je i nahrávka, video.. – to je povaha každého záznamu, nejen psaného)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Specifická </a:t>
            </a:r>
            <a:r>
              <a:rPr lang="cs-CZ" b="1" dirty="0"/>
              <a:t>prezentace</a:t>
            </a:r>
            <a:r>
              <a:rPr lang="cs-CZ" dirty="0"/>
              <a:t>, rámování pozorovaných fenoménů = zápisy jako </a:t>
            </a:r>
            <a:r>
              <a:rPr lang="cs-CZ" b="1" dirty="0"/>
              <a:t>produkt a reflexe </a:t>
            </a:r>
            <a:r>
              <a:rPr lang="cs-CZ" dirty="0"/>
              <a:t>určitých konvencí pro transformaci zážitku do podoby slov (včetně vlivu významů a porozumění, které výzkumník/výzkumnice získali samotným pobýváním v terénu a osvojením si „jeho“ vidění)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339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solidFill>
                  <a:schemeClr val="accent1"/>
                </a:solidFill>
              </a:rPr>
              <a:t>Smyslem antropologického výzkumu je reprezentovat sociální realitu zkoumaného prostředí prostřednictvím vhledu a porozumění jednání aktérů i porozumění významům, které sociální realitě dávají </a:t>
            </a:r>
          </a:p>
          <a:p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intimní blízkost k terénu přináší „sdílené“ porozumění, které zachycují terénní zápisky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/>
              <a:t>„vnoření“ se („</a:t>
            </a:r>
            <a:r>
              <a:rPr lang="cs-CZ" sz="2400" dirty="0" err="1"/>
              <a:t>immersion</a:t>
            </a:r>
            <a:r>
              <a:rPr lang="cs-CZ" sz="2400" dirty="0"/>
              <a:t>“)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/>
              <a:t>„</a:t>
            </a:r>
            <a:r>
              <a:rPr lang="cs-CZ" sz="2400" dirty="0" err="1"/>
              <a:t>thick</a:t>
            </a:r>
            <a:r>
              <a:rPr lang="cs-CZ" sz="2400" dirty="0"/>
              <a:t> </a:t>
            </a:r>
            <a:r>
              <a:rPr lang="cs-CZ" sz="2400" dirty="0" err="1"/>
              <a:t>description</a:t>
            </a:r>
            <a:r>
              <a:rPr lang="cs-CZ" sz="2400" dirty="0"/>
              <a:t>“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err="1"/>
              <a:t>fieldnotes</a:t>
            </a:r>
            <a:r>
              <a:rPr lang="cs-CZ" sz="2400" dirty="0"/>
              <a:t> jsou „kumulativní“ – proměňují se v čase, jak se mění naše porozumění terénu, lidem v něm a jejich intepretacím, naše formulace zkoumaného tématu, naše intuice a citlivost..</a:t>
            </a:r>
          </a:p>
          <a:p>
            <a:pPr marL="0" indent="0">
              <a:buNone/>
            </a:pPr>
            <a:r>
              <a:rPr lang="cs-CZ" sz="3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82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9EB93-5CF9-4A3D-900E-020A82EF6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cs-CZ"/>
              <a:t>IMPLIKACE</a:t>
            </a:r>
            <a:br>
              <a:rPr lang="cs-CZ"/>
            </a:br>
            <a:endParaRPr lang="cs-CZ"/>
          </a:p>
        </p:txBody>
      </p:sp>
      <p:pic>
        <p:nvPicPr>
          <p:cNvPr id="18" name="Graphic 6" descr="Oko">
            <a:extLst>
              <a:ext uri="{FF2B5EF4-FFF2-40B4-BE49-F238E27FC236}">
                <a16:creationId xmlns:a16="http://schemas.microsoft.com/office/drawing/2014/main" id="{8A525619-A086-41ED-82E0-41B3FBE227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7324" y="2491200"/>
            <a:ext cx="2321247" cy="2321247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19B386-33B0-4485-9898-237FC6759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9799" y="1845734"/>
            <a:ext cx="488696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„metoda“ (pozorování a jeho zápis) a „závěry“ jsou neoddělitelnou součástí jednoho celku, obsah a forma souvisí (přiznání vlivu „okolností“, řemesla a jeho osvojení, náhody..)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fieldnotes</a:t>
            </a:r>
            <a:r>
              <a:rPr lang="cs-CZ" dirty="0"/>
              <a:t> stále musí brát na zřetel mínění aktérů a jejich vlastní zájmy, nikoli jen výzkumníka/výzkumnici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nutná kontinuita zápisů, zachycující proměny našeho vidění (nelze zpětně „rekonstruovat“)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zápisy musí být detailní = nejen popisy lidí, dění apod., ale i a především </a:t>
            </a:r>
            <a:r>
              <a:rPr lang="cs-CZ" b="1" dirty="0"/>
              <a:t>interakcí – procesuální interpretace </a:t>
            </a:r>
            <a:r>
              <a:rPr lang="cs-CZ" dirty="0"/>
              <a:t>(tj. </a:t>
            </a:r>
            <a:r>
              <a:rPr lang="cs-CZ" dirty="0" err="1"/>
              <a:t>kontextualita</a:t>
            </a:r>
            <a:r>
              <a:rPr lang="cs-CZ" dirty="0"/>
              <a:t>)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12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80DB1D6-33CB-4086-8671-FAD5D4281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90000"/>
              </a:lnSpc>
            </a:pPr>
            <a:r>
              <a:rPr lang="cs-CZ" sz="2400" b="1" dirty="0"/>
              <a:t>C</a:t>
            </a:r>
            <a:r>
              <a:rPr lang="en-US" sz="2400" b="1" i="0" dirty="0" err="1">
                <a:effectLst/>
              </a:rPr>
              <a:t>lifford</a:t>
            </a:r>
            <a:r>
              <a:rPr lang="cs-CZ" sz="2400" b="1" i="0" dirty="0">
                <a:effectLst/>
              </a:rPr>
              <a:t>, J</a:t>
            </a:r>
            <a:r>
              <a:rPr lang="en-US" sz="2400" b="1" i="0" dirty="0">
                <a:effectLst/>
              </a:rPr>
              <a:t>. 1990. Notes on (Field)Notes. </a:t>
            </a:r>
            <a:r>
              <a:rPr lang="cs-CZ" sz="2400" b="1" i="0" dirty="0">
                <a:effectLst/>
              </a:rPr>
              <a:t/>
            </a:r>
            <a:br>
              <a:rPr lang="cs-CZ" sz="2400" b="1" i="0" dirty="0">
                <a:effectLst/>
              </a:rPr>
            </a:br>
            <a:r>
              <a:rPr lang="en-US" sz="2400" b="1" i="0" dirty="0">
                <a:effectLst/>
              </a:rPr>
              <a:t>In </a:t>
            </a:r>
            <a:r>
              <a:rPr lang="en-US" sz="2400" b="1" i="0" dirty="0" err="1">
                <a:effectLst/>
              </a:rPr>
              <a:t>Sanjek</a:t>
            </a:r>
            <a:r>
              <a:rPr lang="en-US" sz="2400" b="1" i="0" dirty="0">
                <a:effectLst/>
              </a:rPr>
              <a:t> (ed.). Fieldnotes: The Making of Anthropology. Cornell University Press</a:t>
            </a:r>
            <a:r>
              <a:rPr lang="cs-CZ" sz="2400" b="1" dirty="0"/>
              <a:t/>
            </a:r>
            <a:br>
              <a:rPr lang="cs-CZ" sz="2400" b="1" dirty="0"/>
            </a:br>
            <a:endParaRPr lang="en-US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1349"/>
            <a:ext cx="4038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b="1" dirty="0"/>
          </a:p>
          <a:p>
            <a:pPr marL="0" indent="0">
              <a:lnSpc>
                <a:spcPct val="90000"/>
              </a:lnSpc>
              <a:buNone/>
            </a:pPr>
            <a:endParaRPr lang="cs-CZ" b="1" dirty="0"/>
          </a:p>
          <a:p>
            <a:pPr marL="0" indent="0">
              <a:lnSpc>
                <a:spcPct val="90000"/>
              </a:lnSpc>
              <a:buNone/>
            </a:pPr>
            <a:endParaRPr lang="cs-CZ" b="1" dirty="0"/>
          </a:p>
          <a:p>
            <a:pPr marL="0" indent="0">
              <a:lnSpc>
                <a:spcPct val="90000"/>
              </a:lnSpc>
              <a:buNone/>
            </a:pPr>
            <a:endParaRPr lang="cs-CZ" b="1" dirty="0"/>
          </a:p>
          <a:p>
            <a:pPr marL="0" indent="0" algn="ctr">
              <a:lnSpc>
                <a:spcPct val="90000"/>
              </a:lnSpc>
              <a:buNone/>
            </a:pPr>
            <a:r>
              <a:rPr lang="cs-CZ" sz="3200" b="1" dirty="0"/>
              <a:t>PSANÍ FIELDNOTES</a:t>
            </a:r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  <a:p>
            <a:pPr marL="0" indent="0">
              <a:lnSpc>
                <a:spcPct val="90000"/>
              </a:lnSpc>
              <a:buNone/>
            </a:pPr>
            <a:endParaRPr lang="cs-CZ" sz="13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88B49EB-00A9-4857-A0ED-55400602F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1199006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0820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83E072-CDFE-412B-8D03-A981C076D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>C</a:t>
            </a:r>
            <a:r>
              <a:rPr lang="en-US" sz="2400" b="1" i="0" dirty="0" err="1">
                <a:effectLst/>
              </a:rPr>
              <a:t>lifford</a:t>
            </a:r>
            <a:r>
              <a:rPr lang="cs-CZ" sz="2400" b="1" i="0" dirty="0">
                <a:effectLst/>
              </a:rPr>
              <a:t>, J</a:t>
            </a:r>
            <a:r>
              <a:rPr lang="en-US" sz="2400" b="1" i="0" dirty="0">
                <a:effectLst/>
              </a:rPr>
              <a:t>. 1990. Notes on (Field)Notes. </a:t>
            </a:r>
            <a:r>
              <a:rPr lang="cs-CZ" sz="2400" b="1" i="0" dirty="0">
                <a:effectLst/>
              </a:rPr>
              <a:t/>
            </a:r>
            <a:br>
              <a:rPr lang="cs-CZ" sz="2400" b="1" i="0" dirty="0">
                <a:effectLst/>
              </a:rPr>
            </a:br>
            <a:r>
              <a:rPr lang="en-US" sz="2400" b="1" i="0" dirty="0">
                <a:effectLst/>
              </a:rPr>
              <a:t>In </a:t>
            </a:r>
            <a:r>
              <a:rPr lang="en-US" sz="2400" b="1" i="0" dirty="0" err="1">
                <a:effectLst/>
              </a:rPr>
              <a:t>Sanjek</a:t>
            </a:r>
            <a:r>
              <a:rPr lang="en-US" sz="2400" b="1" i="0" dirty="0">
                <a:effectLst/>
              </a:rPr>
              <a:t> (ed.). Fieldnotes: The Making of Anthropology. Cornell University Press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AD068B-79C2-4F57-99DF-989892FA8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200" dirty="0"/>
              <a:t>The institution of fieldnotes does exist, of course</a:t>
            </a:r>
            <a:r>
              <a:rPr lang="cs-CZ" sz="2200" dirty="0"/>
              <a:t>, w</a:t>
            </a:r>
            <a:r>
              <a:rPr lang="en-US" sz="2200" dirty="0" err="1"/>
              <a:t>idely</a:t>
            </a:r>
            <a:r>
              <a:rPr lang="cs-CZ" sz="2200" dirty="0"/>
              <a:t> </a:t>
            </a:r>
            <a:r>
              <a:rPr lang="en-US" sz="2200" dirty="0"/>
              <a:t>understood to be a discrete textual corpus in some </a:t>
            </a:r>
            <a:r>
              <a:rPr lang="cs-CZ" sz="2200" dirty="0"/>
              <a:t>w</a:t>
            </a:r>
            <a:r>
              <a:rPr lang="en-US" sz="2200" dirty="0"/>
              <a:t>ay produced by field</a:t>
            </a:r>
            <a:r>
              <a:rPr lang="cs-CZ" sz="2200" dirty="0"/>
              <a:t>w</a:t>
            </a:r>
            <a:r>
              <a:rPr lang="en-US" sz="2200" dirty="0" err="1"/>
              <a:t>ork</a:t>
            </a:r>
            <a:r>
              <a:rPr lang="en-US" sz="2200" dirty="0"/>
              <a:t> and constituting a raw, or partly cooked, descrip­tive database for later generalization, synthesis, and theoretical elab­oration.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en-US" sz="2200" dirty="0"/>
              <a:t>But within this institution, or disciplinary convention, one</a:t>
            </a:r>
            <a:r>
              <a:rPr lang="cs-CZ" sz="2200" dirty="0"/>
              <a:t> </a:t>
            </a:r>
            <a:r>
              <a:rPr lang="cs-CZ" sz="2200" dirty="0" err="1"/>
              <a:t>fin</a:t>
            </a:r>
            <a:r>
              <a:rPr lang="en-US" sz="2200" dirty="0"/>
              <a:t>ds an enormous diversity of experience and opinion regarding what kind of or ho</a:t>
            </a:r>
            <a:r>
              <a:rPr lang="cs-CZ" sz="2200" dirty="0"/>
              <a:t>w</a:t>
            </a:r>
            <a:r>
              <a:rPr lang="en-US" sz="2200" dirty="0"/>
              <a:t> much note</a:t>
            </a:r>
            <a:r>
              <a:rPr lang="cs-CZ" sz="2200" dirty="0"/>
              <a:t>-</a:t>
            </a:r>
            <a:r>
              <a:rPr lang="en-US" sz="2200" dirty="0"/>
              <a:t>taking is appropriate, as </a:t>
            </a:r>
            <a:r>
              <a:rPr lang="cs-CZ" sz="2200" dirty="0"/>
              <a:t>w</a:t>
            </a:r>
            <a:r>
              <a:rPr lang="en-US" sz="2200" dirty="0"/>
              <a:t>ell as just ho</a:t>
            </a:r>
            <a:r>
              <a:rPr lang="cs-CZ" sz="2200" dirty="0"/>
              <a:t>w </a:t>
            </a:r>
            <a:r>
              <a:rPr lang="en-US" sz="2200" dirty="0"/>
              <a:t>these notes are related to published ethnographies. </a:t>
            </a:r>
            <a:r>
              <a:rPr lang="cs-CZ" sz="2200" dirty="0"/>
              <a:t> </a:t>
            </a:r>
          </a:p>
          <a:p>
            <a:pPr marL="0" indent="0" algn="r">
              <a:buNone/>
            </a:pPr>
            <a:r>
              <a:rPr lang="cs-CZ" sz="2200" dirty="0"/>
              <a:t>(s. 52) </a:t>
            </a:r>
          </a:p>
        </p:txBody>
      </p:sp>
    </p:spTree>
    <p:extLst>
      <p:ext uri="{BB962C8B-B14F-4D97-AF65-F5344CB8AC3E}">
        <p14:creationId xmlns:p14="http://schemas.microsoft.com/office/powerpoint/2010/main" val="192864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C02F2-D1A6-4F13-8E18-3353F7425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b="1" dirty="0"/>
              <a:t>Další pojmy</a:t>
            </a:r>
            <a:endParaRPr lang="cs-CZ" sz="3500" b="1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„překlad“ („</a:t>
            </a:r>
            <a:r>
              <a:rPr lang="cs-CZ" sz="2400" dirty="0" err="1"/>
              <a:t>translation</a:t>
            </a:r>
            <a:r>
              <a:rPr lang="cs-CZ" sz="2400" dirty="0"/>
              <a:t>“) </a:t>
            </a:r>
          </a:p>
          <a:p>
            <a:pPr marL="0" indent="0" algn="ctr">
              <a:buNone/>
            </a:pPr>
            <a:r>
              <a:rPr lang="cs-CZ" sz="2400" dirty="0"/>
              <a:t>„</a:t>
            </a:r>
            <a:r>
              <a:rPr lang="cs-CZ" sz="2400" dirty="0" err="1"/>
              <a:t>textualization</a:t>
            </a:r>
            <a:r>
              <a:rPr lang="cs-CZ" sz="2400" dirty="0"/>
              <a:t>“ </a:t>
            </a:r>
          </a:p>
          <a:p>
            <a:pPr marL="0" indent="0" algn="ctr">
              <a:buNone/>
            </a:pPr>
            <a:r>
              <a:rPr lang="cs-CZ" sz="2400" dirty="0"/>
              <a:t>„</a:t>
            </a:r>
            <a:r>
              <a:rPr lang="cs-CZ" sz="2400" dirty="0" err="1"/>
              <a:t>narration</a:t>
            </a:r>
            <a:r>
              <a:rPr lang="cs-CZ" sz="2400" dirty="0"/>
              <a:t>“</a:t>
            </a:r>
          </a:p>
          <a:p>
            <a:pPr marL="0" indent="0" algn="ctr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fieldnotes</a:t>
            </a:r>
            <a:r>
              <a:rPr lang="cs-CZ" dirty="0"/>
              <a:t> mají všechny tyto aspekty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JSOU interpretací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jsou základem etnografie a </a:t>
            </a:r>
            <a:r>
              <a:rPr lang="cs-CZ" b="1" dirty="0"/>
              <a:t>prvním, rozhodujícím momentem </a:t>
            </a:r>
            <a:r>
              <a:rPr lang="cs-CZ" b="1" dirty="0" err="1"/>
              <a:t>textualizace</a:t>
            </a:r>
            <a:r>
              <a:rPr lang="cs-CZ" b="1" dirty="0"/>
              <a:t> </a:t>
            </a:r>
            <a:r>
              <a:rPr lang="cs-CZ" dirty="0"/>
              <a:t>dění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 etnografii klíčové záměrné propojení popisu a konceptualizace</a:t>
            </a:r>
          </a:p>
          <a:p>
            <a:endParaRPr lang="cs-CZ" dirty="0"/>
          </a:p>
        </p:txBody>
      </p:sp>
      <p:pic>
        <p:nvPicPr>
          <p:cNvPr id="4" name="Graphic 6" descr="Oko">
            <a:extLst>
              <a:ext uri="{FF2B5EF4-FFF2-40B4-BE49-F238E27FC236}">
                <a16:creationId xmlns:a16="http://schemas.microsoft.com/office/drawing/2014/main" id="{0C78DF91-70EC-4F18-A786-43DF9BF5B8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83568" y="1484784"/>
            <a:ext cx="2321247" cy="232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5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E54CE3AD-C754-4F1E-A76F-1EDDF71796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3422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6407" y="643467"/>
            <a:ext cx="2600677" cy="5571066"/>
          </a:xfrm>
        </p:spPr>
        <p:txBody>
          <a:bodyPr anchor="ctr">
            <a:normAutofit/>
          </a:bodyPr>
          <a:lstStyle/>
          <a:p>
            <a:endParaRPr lang="cs-CZ" sz="3500">
              <a:solidFill>
                <a:srgbClr val="FFFFFF"/>
              </a:solidFill>
            </a:endParaRP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D238B743-4443-4735-BFC2-B514F6409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434229" y="0"/>
            <a:ext cx="570977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43153" y="643467"/>
            <a:ext cx="4714439" cy="557106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altLang="cs-CZ" sz="2400" b="1" dirty="0">
                <a:solidFill>
                  <a:srgbClr val="FFFFFF"/>
                </a:solidFill>
              </a:rPr>
              <a:t>Mgr. Martin Heřmanský, PhD.</a:t>
            </a:r>
          </a:p>
          <a:p>
            <a:endParaRPr lang="cs-CZ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47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1758</TotalTime>
  <Words>1110</Words>
  <Application>Microsoft Office PowerPoint</Application>
  <PresentationFormat>Předvádění na obrazovce (4:3)</PresentationFormat>
  <Paragraphs>138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Bahnschrift</vt:lpstr>
      <vt:lpstr>Calibri</vt:lpstr>
      <vt:lpstr>Calibri Light</vt:lpstr>
      <vt:lpstr>Wingdings</vt:lpstr>
      <vt:lpstr>Retrospektiva</vt:lpstr>
      <vt:lpstr>Vstup do terénu a etnografovy záznamy: jotting, terénní poznámky, terénní deník   Pozorování, jeho podoby a možnosti záznamu  </vt:lpstr>
      <vt:lpstr>Barnard, R. 2006. Research methods in Antropology. 4th edition. Altamira Press.  Jottings, a diary, a log, field notes </vt:lpstr>
      <vt:lpstr>Prezentace aplikace PowerPoint</vt:lpstr>
      <vt:lpstr>Prezentace aplikace PowerPoint</vt:lpstr>
      <vt:lpstr>IMPLIKACE </vt:lpstr>
      <vt:lpstr>Clifford, J. 1990. Notes on (Field)Notes.  In Sanjek (ed.). Fieldnotes: The Making of Anthropology. Cornell University Press </vt:lpstr>
      <vt:lpstr> Clifford, J. 1990. Notes on (Field)Notes.  In Sanjek (ed.). Fieldnotes: The Making of Anthropology. Cornell University Press </vt:lpstr>
      <vt:lpstr>Prezentace aplikace PowerPoint</vt:lpstr>
      <vt:lpstr>Prezentace aplikace PowerPoint</vt:lpstr>
      <vt:lpstr>Terénní poznámky (fieldnotes) II.</vt:lpstr>
      <vt:lpstr>Terénní poznámky (fieldnotes) III.</vt:lpstr>
      <vt:lpstr>Fieldnotes</vt:lpstr>
      <vt:lpstr>terénní poznámky (fieldnotes)  X  terénní deník (research diary, fieldwork journal)</vt:lpstr>
      <vt:lpstr>Terénní deník </vt:lpstr>
      <vt:lpstr>POZOROVÁNÍ  AEIOU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zandlova@live.com</dc:creator>
  <cp:lastModifiedBy>Michal Lehečka</cp:lastModifiedBy>
  <cp:revision>12</cp:revision>
  <dcterms:created xsi:type="dcterms:W3CDTF">2015-11-04T08:54:12Z</dcterms:created>
  <dcterms:modified xsi:type="dcterms:W3CDTF">2023-03-13T10:18:46Z</dcterms:modified>
</cp:coreProperties>
</file>