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31278"/>
            <a:ext cx="9144000" cy="2387600"/>
          </a:xfrm>
        </p:spPr>
        <p:txBody>
          <a:bodyPr/>
          <a:lstStyle/>
          <a:p>
            <a:r>
              <a:rPr lang="cs-CZ" altLang="en-US" dirty="0"/>
              <a:t>Hledání jazykových univerzálií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70008"/>
            <a:ext cx="9144000" cy="1655762"/>
          </a:xfrm>
        </p:spPr>
        <p:txBody>
          <a:bodyPr/>
          <a:lstStyle/>
          <a:p>
            <a:r>
              <a:rPr lang="cs-CZ" altLang="en-US"/>
              <a:t>Rostislav Ravčev, Veronika Holcová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9745"/>
            <a:ext cx="10515600" cy="1325563"/>
          </a:xfrm>
        </p:spPr>
        <p:txBody>
          <a:bodyPr/>
          <a:lstStyle/>
          <a:p>
            <a:pPr algn="ctr"/>
            <a:r>
              <a:rPr lang="cs-CZ" altLang="en-US"/>
              <a:t>Univerzalita jazyka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při hledání společných rysů musíme hledat v abstraktnějším charakteru</a:t>
            </a:r>
          </a:p>
          <a:p>
            <a:r>
              <a:rPr lang="cs-CZ" altLang="en-US"/>
              <a:t>důležitá je generativní gramatika, která ukazuje na různé univerzální principy </a:t>
            </a:r>
          </a:p>
          <a:p>
            <a:r>
              <a:rPr lang="cs-CZ" altLang="en-US"/>
              <a:t>například: anglický jazyk a japonština (stejně jako další jazyky) ve větě obsahují podstatné jméno i sloveso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9745"/>
            <a:ext cx="10515600" cy="1325563"/>
          </a:xfrm>
        </p:spPr>
        <p:txBody>
          <a:bodyPr/>
          <a:lstStyle/>
          <a:p>
            <a:r>
              <a:rPr lang="cs-CZ" altLang="en-US"/>
              <a:t>Univerzální tendence v pojmenovávání věcí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kategorizace v každém jazyce</a:t>
            </a:r>
          </a:p>
          <a:p>
            <a:r>
              <a:rPr lang="cs-CZ" altLang="en-US"/>
              <a:t>u kategorií nepoužíváme slovo nadřazené, ale vlastní jméno </a:t>
            </a:r>
          </a:p>
          <a:p>
            <a:r>
              <a:rPr lang="cs-CZ" altLang="en-US"/>
              <a:t>Eleanor Roschová-&gt; základní kategorie (pes-buk)</a:t>
            </a:r>
          </a:p>
          <a:p>
            <a:r>
              <a:rPr lang="cs-CZ" altLang="en-US"/>
              <a:t>většina jazyků nepoužívá pouze jednoslovná pojmenování, ale složená pojmenování, která obsahují základní pojem </a:t>
            </a:r>
          </a:p>
          <a:p>
            <a:r>
              <a:rPr lang="cs-CZ" altLang="en-US"/>
              <a:t>typická vlastnost základních kategorií: členové jsou si navzájem velmi podobní (například dítě rozezná, že jezevčík je pes, pudl je také pes, ale nerozezná různé druhy psů- to chce cvik)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9745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en-US"/>
              <a:t>Univerzální rysy ve způsobu pojmenování barev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výzkum týmu kalifornské univerzity vedený Paulem Kayem se pokusil zjistit, zda pojmenování barev je obecný nebo zcela arbitrární </a:t>
            </a:r>
          </a:p>
          <a:p>
            <a:r>
              <a:rPr lang="cs-CZ" altLang="en-US"/>
              <a:t>110 mluvčích, kterým bylo ukázáno 330 vzorků z Munsellova systému barev. Mluvčí měli za úkol pojmenovat danou barvu a ukázat na systému jaká barva je typickým příkladem pojmenované barvy</a:t>
            </a:r>
          </a:p>
          <a:p>
            <a:r>
              <a:rPr lang="cs-CZ" altLang="en-US"/>
              <a:t>výsledek výzkumu: </a:t>
            </a:r>
          </a:p>
          <a:p>
            <a:pPr lvl="1"/>
            <a:r>
              <a:rPr lang="cs-CZ" altLang="en-US"/>
              <a:t>nejprototypičtější barva světlého a tmavého odstínu (bílá a černá)</a:t>
            </a:r>
          </a:p>
          <a:p>
            <a:pPr lvl="1"/>
            <a:r>
              <a:rPr lang="cs-CZ" altLang="en-US"/>
              <a:t>dělení barevného spektra je blízké anglickému pojmenování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ree-Munsell-system-colours-representation-scales-chroma"/>
          <p:cNvPicPr>
            <a:picLocks noGrp="1" noChangeAspect="1"/>
          </p:cNvPicPr>
          <p:nvPr>
            <p:ph idx="1"/>
          </p:nvPr>
        </p:nvPicPr>
        <p:blipFill>
          <a:blip r:embed="rId3"/>
          <a:srcRect r="376" b="2517"/>
          <a:stretch>
            <a:fillRect/>
          </a:stretch>
        </p:blipFill>
        <p:spPr>
          <a:xfrm>
            <a:off x="2753995" y="854710"/>
            <a:ext cx="5996940" cy="51314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9745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en-US"/>
              <a:t>Univerzální rysy ve způsobu pojmenování pohybu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Experiment s pohybem (běžet a jít) </a:t>
            </a:r>
          </a:p>
          <a:p>
            <a:pPr lvl="1"/>
            <a:r>
              <a:rPr lang="cs-CZ" altLang="en-US"/>
              <a:t>tým Barbary C. Maltové vytvořili videonahrávky, na kterých byl zaznamenán pohyb na běžícím pásu od prosté chůze po běh. Tento pás měl  3 různé sklony (rovina, 4 stupně a 8 stupňů) a 3 různé rychlosti </a:t>
            </a:r>
          </a:p>
          <a:p>
            <a:pPr lvl="1"/>
            <a:r>
              <a:rPr lang="cs-CZ" altLang="en-US"/>
              <a:t>cílem experimentu bylo, aby účastníci pojmenovali daný pohyb na nahrávce </a:t>
            </a:r>
          </a:p>
          <a:p>
            <a:pPr lvl="1"/>
            <a:r>
              <a:rPr lang="cs-CZ" altLang="en-US"/>
              <a:t>výsledek ukázal, že škála slov se v různých jazycích liší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9745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en-US"/>
              <a:t>Je víc toho společného, nebo toho odlišného?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jednotný způsob kategorizace podstatných jmen neexistuje, ale existují 3 kritéria kategorizace:</a:t>
            </a:r>
          </a:p>
          <a:p>
            <a:pPr lvl="1"/>
            <a:r>
              <a:rPr lang="cs-CZ" altLang="en-US"/>
              <a:t>1. rozlišení podstatných jmen na základě počitatelnosti (angličtina)</a:t>
            </a:r>
          </a:p>
          <a:p>
            <a:pPr lvl="1"/>
            <a:r>
              <a:rPr lang="cs-CZ" altLang="en-US"/>
              <a:t>2. rozlišení podstatných jmen na základě rodu (němčina)</a:t>
            </a:r>
          </a:p>
          <a:p>
            <a:pPr lvl="1"/>
            <a:r>
              <a:rPr lang="cs-CZ" altLang="en-US"/>
              <a:t>3. rozlišení podstatných jmen na základě klasifikátoru (japonština)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9745"/>
            <a:ext cx="10515600" cy="1325563"/>
          </a:xfrm>
        </p:spPr>
        <p:txBody>
          <a:bodyPr/>
          <a:lstStyle/>
          <a:p>
            <a:pPr algn="ctr"/>
            <a:r>
              <a:rPr lang="cs-CZ" altLang="en-US"/>
              <a:t>Závěr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oblast mimo základní kategorizaci univerzálnosti ubývá a společné rysy najdeme pouze na velmi abstraktní úrovni </a:t>
            </a:r>
          </a:p>
          <a:p>
            <a:r>
              <a:rPr lang="en-US"/>
              <a:t>pro pochopení podstaty jazyka a lidského myšlení je důležité se zaměřit nejen na rozdíly, ale i na společné rysy jazyka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/>
              <a:t>Zdroj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655"/>
          </a:xfrm>
        </p:spPr>
        <p:txBody>
          <a:bodyPr/>
          <a:lstStyle/>
          <a:p>
            <a:r>
              <a:rPr lang="en-US"/>
              <a:t>IMAIOVÁ, Mucumi. Hledání jazykových univerzálií. Jazyk a myšlení. Praha: Karolinum, 2017, s. 63-74. ISBN 978-80-246-3675-7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wipe/>
      </p:transition>
    </mc:Choice>
    <mc:Fallback xmlns="">
      <p:transition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396</Words>
  <Application>Microsoft Office PowerPoint</Application>
  <PresentationFormat>Širokoúhlá obrazovka</PresentationFormat>
  <Paragraphs>33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Hledání jazykových univerzálií</vt:lpstr>
      <vt:lpstr>Univerzalita jazyka</vt:lpstr>
      <vt:lpstr>Univerzální tendence v pojmenovávání věcí</vt:lpstr>
      <vt:lpstr>Univerzální rysy ve způsobu pojmenování barev</vt:lpstr>
      <vt:lpstr>Prezentace aplikace PowerPoint</vt:lpstr>
      <vt:lpstr>Univerzální rysy ve způsobu pojmenování pohybu</vt:lpstr>
      <vt:lpstr>Je víc toho společného, nebo toho odlišného? </vt:lpstr>
      <vt:lpstr>Závěr</vt:lpstr>
      <vt:lpstr>Zdroj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jazykových univerzálií</dc:title>
  <dc:creator>Irena Vaňková</dc:creator>
  <cp:lastModifiedBy>Irena Vaňková</cp:lastModifiedBy>
  <cp:revision>4</cp:revision>
  <dcterms:created xsi:type="dcterms:W3CDTF">2021-04-22T17:48:00Z</dcterms:created>
  <dcterms:modified xsi:type="dcterms:W3CDTF">2021-05-04T12:05:10Z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1033-11.2.0.10093</vt:lpwstr>
  </property>
</Properties>
</file>