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408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C3164-3378-4D9A-9799-2B54985476BD}" type="datetimeFigureOut">
              <a:rPr lang="cs-CZ" smtClean="0"/>
              <a:t>27.9.2020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03C2-BC47-429A-A731-C06871CA9C8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C3164-3378-4D9A-9799-2B54985476BD}" type="datetimeFigureOut">
              <a:rPr lang="cs-CZ" smtClean="0"/>
              <a:t>27.9.2020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03C2-BC47-429A-A731-C06871CA9C8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C3164-3378-4D9A-9799-2B54985476BD}" type="datetimeFigureOut">
              <a:rPr lang="cs-CZ" smtClean="0"/>
              <a:t>27.9.2020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03C2-BC47-429A-A731-C06871CA9C8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C3164-3378-4D9A-9799-2B54985476BD}" type="datetimeFigureOut">
              <a:rPr lang="cs-CZ" smtClean="0"/>
              <a:t>27.9.2020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03C2-BC47-429A-A731-C06871CA9C8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C3164-3378-4D9A-9799-2B54985476BD}" type="datetimeFigureOut">
              <a:rPr lang="cs-CZ" smtClean="0"/>
              <a:t>27.9.2020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03C2-BC47-429A-A731-C06871CA9C8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C3164-3378-4D9A-9799-2B54985476BD}" type="datetimeFigureOut">
              <a:rPr lang="cs-CZ" smtClean="0"/>
              <a:t>27.9.2020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03C2-BC47-429A-A731-C06871CA9C8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C3164-3378-4D9A-9799-2B54985476BD}" type="datetimeFigureOut">
              <a:rPr lang="cs-CZ" smtClean="0"/>
              <a:t>27.9.2020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03C2-BC47-429A-A731-C06871CA9C8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C3164-3378-4D9A-9799-2B54985476BD}" type="datetimeFigureOut">
              <a:rPr lang="cs-CZ" smtClean="0"/>
              <a:t>27.9.2020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03C2-BC47-429A-A731-C06871CA9C8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C3164-3378-4D9A-9799-2B54985476BD}" type="datetimeFigureOut">
              <a:rPr lang="cs-CZ" smtClean="0"/>
              <a:t>27.9.2020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03C2-BC47-429A-A731-C06871CA9C8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C3164-3378-4D9A-9799-2B54985476BD}" type="datetimeFigureOut">
              <a:rPr lang="cs-CZ" smtClean="0"/>
              <a:t>27.9.2020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03C2-BC47-429A-A731-C06871CA9C8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C3164-3378-4D9A-9799-2B54985476BD}" type="datetimeFigureOut">
              <a:rPr lang="cs-CZ" smtClean="0"/>
              <a:t>27.9.2020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03C2-BC47-429A-A731-C06871CA9C8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C3164-3378-4D9A-9799-2B54985476BD}" type="datetimeFigureOut">
              <a:rPr lang="cs-CZ" smtClean="0"/>
              <a:t>27.9.2020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E03C2-BC47-429A-A731-C06871CA9C88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~1\K\LOCALS~1\Temp\~AUT0007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-76200"/>
            <a:ext cx="10371138" cy="802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~1\K\LOCALS~1\Temp\~AUT0008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76400" y="0"/>
            <a:ext cx="11658600" cy="841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~1\K\LOCALS~1\Temp\~AUT0009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93800" y="-249238"/>
            <a:ext cx="11176000" cy="8642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Předvádění na obrazovce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4" baseType="lpstr">
      <vt:lpstr>Motiv sady Office</vt:lpstr>
      <vt:lpstr>Snímek 1</vt:lpstr>
      <vt:lpstr>Snímek 2</vt:lpstr>
      <vt:lpstr>Snímek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Kuchar</dc:creator>
  <cp:lastModifiedBy>Kuchar</cp:lastModifiedBy>
  <cp:revision>1</cp:revision>
  <dcterms:created xsi:type="dcterms:W3CDTF">2020-09-27T12:03:09Z</dcterms:created>
  <dcterms:modified xsi:type="dcterms:W3CDTF">2020-09-27T12:04:48Z</dcterms:modified>
</cp:coreProperties>
</file>