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7" r:id="rId3"/>
    <p:sldId id="262" r:id="rId4"/>
    <p:sldId id="274" r:id="rId5"/>
    <p:sldId id="258" r:id="rId6"/>
    <p:sldId id="261" r:id="rId7"/>
    <p:sldId id="259" r:id="rId8"/>
    <p:sldId id="265" r:id="rId9"/>
    <p:sldId id="270" r:id="rId10"/>
    <p:sldId id="264" r:id="rId11"/>
    <p:sldId id="267" r:id="rId12"/>
    <p:sldId id="260" r:id="rId13"/>
    <p:sldId id="268" r:id="rId14"/>
    <p:sldId id="269" r:id="rId15"/>
    <p:sldId id="271" r:id="rId16"/>
    <p:sldId id="266" r:id="rId17"/>
    <p:sldId id="273" r:id="rId18"/>
    <p:sldId id="272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242" autoAdjust="0"/>
    <p:restoredTop sz="94660" autoAdjust="0"/>
  </p:normalViewPr>
  <p:slideViewPr>
    <p:cSldViewPr snapToGrid="0">
      <p:cViewPr>
        <p:scale>
          <a:sx n="51" d="100"/>
          <a:sy n="51" d="100"/>
        </p:scale>
        <p:origin x="-660" y="-87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974FBC9-B58E-4E37-B9F7-ADB6EEBAED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5989B597-7A09-41B9-8142-B3785B1CE9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DEB7B093-9703-40A9-95D7-60CFB9A2D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B92B6-718D-4669-ADCC-C2BFFE489D05}" type="datetimeFigureOut">
              <a:rPr lang="cs-CZ" smtClean="0"/>
              <a:t>13.12.2017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5C426987-3F51-4539-B7E3-C34F7BE7A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F78BA0D2-6A2B-41D5-B0DB-99210AC72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9A8A3-B455-47E1-9762-601D6AAB29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0208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/>
    </mc:Choice>
    <mc:Fallback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07CE5D6-30CE-4728-94F7-C9CF8B364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46EE50BE-12A3-415E-94FE-3A37E2ABF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E017CC7A-447C-46C5-9C22-9917A217B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B92B6-718D-4669-ADCC-C2BFFE489D05}" type="datetimeFigureOut">
              <a:rPr lang="cs-CZ" smtClean="0"/>
              <a:t>13.12.2017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FC825E58-BE2B-4490-899A-6F05F46CA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D5A58C1C-30B8-4C33-88E1-045BDCB19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9A8A3-B455-47E1-9762-601D6AAB29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3263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/>
    </mc:Choice>
    <mc:Fallback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xmlns="" id="{868E9945-40DA-40A6-8AB5-33FA8F1D7D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A01F10BC-097A-4469-8BF6-FD0037AB5B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52131D46-9784-44DF-8B51-FAC5F3AB8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B92B6-718D-4669-ADCC-C2BFFE489D05}" type="datetimeFigureOut">
              <a:rPr lang="cs-CZ" smtClean="0"/>
              <a:t>13.12.2017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81D9523A-E2FE-4045-9204-933B004CB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B3605F16-490A-4675-927D-6C9222BC4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9A8A3-B455-47E1-9762-601D6AAB29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2581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/>
    </mc:Choice>
    <mc:Fallback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955689B-EBCA-4B24-90C5-C75D34ECC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15970EED-9B22-4447-995C-3DAEDA6855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86F34D1A-FC7B-4E6F-933C-0C842A75A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B92B6-718D-4669-ADCC-C2BFFE489D05}" type="datetimeFigureOut">
              <a:rPr lang="cs-CZ" smtClean="0"/>
              <a:t>13.12.2017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85671320-C245-4FDD-BD71-93BBD1A7B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15226B1B-9E38-4DE7-AFE5-BE030E2AC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9A8A3-B455-47E1-9762-601D6AAB29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1596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/>
    </mc:Choice>
    <mc:Fallback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7AD3AA8-57AC-45B2-B887-E1DFE6A95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9E8FF131-A9A9-4DD4-96CA-042AD2203E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FF8BDDA5-4CF9-4CC7-8EFA-36BA5BEEE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B92B6-718D-4669-ADCC-C2BFFE489D05}" type="datetimeFigureOut">
              <a:rPr lang="cs-CZ" smtClean="0"/>
              <a:t>13.12.2017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03D49720-D6E3-4F42-9A0E-A2A84B178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B116CD04-A4E3-4191-BBE0-5B825F1D0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9A8A3-B455-47E1-9762-601D6AAB29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5856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/>
    </mc:Choice>
    <mc:Fallback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7ED5336-954C-4DA0-B1DE-A9E56E3CE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ED7BD912-535F-4A23-9827-2DCBB74D69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xmlns="" id="{99A64AE1-4680-471F-8DAA-11C63997B6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7721EC71-52C3-4A9E-831E-0A8AE2C07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B92B6-718D-4669-ADCC-C2BFFE489D05}" type="datetimeFigureOut">
              <a:rPr lang="cs-CZ" smtClean="0"/>
              <a:t>13.12.2017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E1899178-CA79-43B2-B732-CD7E12AC4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6568A165-F140-4C4E-9B79-CF0427061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9A8A3-B455-47E1-9762-601D6AAB29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6445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/>
    </mc:Choice>
    <mc:Fallback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4394A02-8CD1-4E4F-A326-945968214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27ECFA14-A403-4112-BABE-80AFE18C66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xmlns="" id="{480C6CE5-C9D1-4A69-9094-58D777F5B8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xmlns="" id="{086477B8-8BDC-4AAE-BFFD-0CB74827CE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xmlns="" id="{02213572-976E-43E5-9A6B-E5FCE5E95B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xmlns="" id="{BC5F1737-C426-49A0-861F-36BC0B6B1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B92B6-718D-4669-ADCC-C2BFFE489D05}" type="datetimeFigureOut">
              <a:rPr lang="cs-CZ" smtClean="0"/>
              <a:t>13.12.2017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xmlns="" id="{FA2F1FA5-860D-4111-A705-BF5615952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C7C6B2E8-213F-45E0-BC63-8C66CFE49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9A8A3-B455-47E1-9762-601D6AAB29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373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/>
    </mc:Choice>
    <mc:Fallback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292E13B-61E9-453E-852A-B7072AACD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03947A30-F2A2-4F23-9AE3-BC0566D01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B92B6-718D-4669-ADCC-C2BFFE489D05}" type="datetimeFigureOut">
              <a:rPr lang="cs-CZ" smtClean="0"/>
              <a:t>13.12.2017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33329638-D052-4637-8ACC-8E899EE6A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CCAEEDEB-0ECE-4443-9BED-3300C7D22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9A8A3-B455-47E1-9762-601D6AAB29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0393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/>
    </mc:Choice>
    <mc:Fallback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xmlns="" id="{7AA4A267-AB33-475A-B531-E331A65F9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B92B6-718D-4669-ADCC-C2BFFE489D05}" type="datetimeFigureOut">
              <a:rPr lang="cs-CZ" smtClean="0"/>
              <a:t>13.12.2017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458DFC17-6BB0-4DDC-808C-AB4495DFB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6AD4AE57-799A-4381-AC3C-5495D765D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9A8A3-B455-47E1-9762-601D6AAB29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5580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/>
    </mc:Choice>
    <mc:Fallback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0DEC1E8-C4B8-4F2C-A26A-8B91A63C5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3574E086-FAC2-4D10-A417-BECB66C73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xmlns="" id="{7C5276A5-1EFB-417B-9837-6C9956BA07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BB6BB8D3-FE7D-4CF6-82BF-913EEA9BD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B92B6-718D-4669-ADCC-C2BFFE489D05}" type="datetimeFigureOut">
              <a:rPr lang="cs-CZ" smtClean="0"/>
              <a:t>13.12.2017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BFB9892A-4A19-4BC9-B7C0-E54BA6710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FD2C347D-94BC-425D-8B25-E3C2C50A2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9A8A3-B455-47E1-9762-601D6AAB29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3841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/>
    </mc:Choice>
    <mc:Fallback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2FF07F0-9CC1-4283-9963-98B73E5CC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xmlns="" id="{E9193FBB-9530-46EF-A229-3C498FAABA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xmlns="" id="{0E65C424-9B79-4CE8-A26A-68CC8357D8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6A8E4F15-FF73-4067-B29B-97CD1677D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B92B6-718D-4669-ADCC-C2BFFE489D05}" type="datetimeFigureOut">
              <a:rPr lang="cs-CZ" smtClean="0"/>
              <a:t>13.12.2017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946DB37E-CFCA-4E9B-863F-97B9E0A68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2D7F22DC-32A9-47BF-B343-1BCE2FCBF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9A8A3-B455-47E1-9762-601D6AAB29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7792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/>
    </mc:Choice>
    <mc:Fallback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E760381B-B3BB-47CB-82B8-0A96EA837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57D7A4BC-4CB3-49D0-B8A9-FD37B878E2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DB121414-2E94-44E3-8096-C92BB1976C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B92B6-718D-4669-ADCC-C2BFFE489D05}" type="datetimeFigureOut">
              <a:rPr lang="cs-CZ" smtClean="0"/>
              <a:t>13.12.2017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6CBBCF88-A10B-48C7-9846-889BD15420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BE3C4EE7-E338-4B69-9C9A-92381A208F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9A8A3-B455-47E1-9762-601D6AAB29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0323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5000" advClick="0"/>
    </mc:Choice>
    <mc:Fallback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21093" y="1122362"/>
            <a:ext cx="10636899" cy="4811907"/>
          </a:xfrm>
        </p:spPr>
        <p:txBody>
          <a:bodyPr>
            <a:norm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cs-CZ" sz="3600" dirty="0" smtClean="0"/>
              <a:t>Na obrazovce uvidíte </a:t>
            </a:r>
            <a:r>
              <a:rPr lang="cs-CZ" sz="3600" dirty="0" err="1" smtClean="0"/>
              <a:t>mikrosituaci</a:t>
            </a:r>
            <a:r>
              <a:rPr lang="cs-CZ" sz="3600" dirty="0" smtClean="0"/>
              <a:t> znázorněnou dvěma obrázky. Popište tuto situaci jednoduchou větou, </a:t>
            </a:r>
            <a:r>
              <a:rPr lang="cs-CZ" sz="3600" smtClean="0"/>
              <a:t/>
            </a:r>
            <a:br>
              <a:rPr lang="cs-CZ" sz="3600" smtClean="0"/>
            </a:br>
            <a:r>
              <a:rPr lang="cs-CZ" sz="3600" smtClean="0"/>
              <a:t>ve</a:t>
            </a:r>
            <a:r>
              <a:rPr lang="cs-CZ" sz="3600" dirty="0"/>
              <a:t> </a:t>
            </a:r>
            <a:r>
              <a:rPr lang="cs-CZ" sz="3600" smtClean="0"/>
              <a:t>které </a:t>
            </a:r>
            <a:r>
              <a:rPr lang="cs-CZ" sz="3600" dirty="0" smtClean="0"/>
              <a:t>použijete jedno ze dvou nabízených sloves: </a:t>
            </a:r>
            <a:br>
              <a:rPr lang="cs-CZ" sz="3600" dirty="0" smtClean="0"/>
            </a:br>
            <a:r>
              <a:rPr lang="cs-CZ" sz="3600" i="1" dirty="0" smtClean="0"/>
              <a:t>chránit (se)</a:t>
            </a:r>
            <a:r>
              <a:rPr lang="cs-CZ" sz="3600" dirty="0"/>
              <a:t> </a:t>
            </a:r>
            <a:r>
              <a:rPr lang="cs-CZ" sz="3600" dirty="0" smtClean="0"/>
              <a:t>nebo </a:t>
            </a:r>
            <a:r>
              <a:rPr lang="cs-CZ" sz="3600" i="1" dirty="0" smtClean="0"/>
              <a:t>bránit (se)</a:t>
            </a:r>
            <a:r>
              <a:rPr lang="cs-CZ" sz="3600" dirty="0" smtClean="0"/>
              <a:t>. Tuto větu vyslovte nahlas.</a:t>
            </a:r>
            <a:br>
              <a:rPr lang="cs-CZ" sz="3600" dirty="0" smtClean="0"/>
            </a:br>
            <a:r>
              <a:rPr lang="cs-CZ" sz="3600" dirty="0" smtClean="0"/>
              <a:t> </a:t>
            </a:r>
            <a:br>
              <a:rPr lang="cs-CZ" sz="3600" dirty="0" smtClean="0"/>
            </a:br>
            <a:r>
              <a:rPr lang="cs-CZ" sz="3600" dirty="0" smtClean="0"/>
              <a:t>Na popsání každé situace máte 7 sekund, poté se zobrazí další situace. </a:t>
            </a:r>
            <a:br>
              <a:rPr lang="cs-CZ" sz="3600" dirty="0" smtClean="0"/>
            </a:b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2700" dirty="0" smtClean="0"/>
              <a:t>Upozorňujeme, že během experimentu budete nahráváni. Nahrávky budou použity výhradně k vědeckým účelům. Experiment zabere asi 3 minuty.</a:t>
            </a:r>
            <a:endParaRPr lang="cs-CZ" sz="27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5461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BRÁNIT – CHRÁNIT</a:t>
            </a:r>
            <a:endParaRPr lang="ru-RU" dirty="0"/>
          </a:p>
        </p:txBody>
      </p:sp>
      <p:pic>
        <p:nvPicPr>
          <p:cNvPr id="5" name="Содержимое 4" descr="1195433183676844452safe_mimooh_01.svg.med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 flipH="1">
            <a:off x="692726" y="2565180"/>
            <a:ext cx="4585855" cy="3148954"/>
          </a:xfrm>
        </p:spPr>
      </p:pic>
      <p:pic>
        <p:nvPicPr>
          <p:cNvPr id="6" name="Содержимое 5" descr="58665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803040" y="1756064"/>
            <a:ext cx="3906524" cy="4112130"/>
          </a:xfrm>
        </p:spPr>
      </p:pic>
    </p:spTree>
    <p:extLst>
      <p:ext uri="{BB962C8B-B14F-4D97-AF65-F5344CB8AC3E}">
        <p14:creationId xmlns:p14="http://schemas.microsoft.com/office/powerpoint/2010/main" val="3181638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BRÁNIT – CHRÁNIT</a:t>
            </a:r>
            <a:endParaRPr lang="cs-CZ" dirty="0"/>
          </a:p>
        </p:txBody>
      </p:sp>
      <p:pic>
        <p:nvPicPr>
          <p:cNvPr id="8" name="Zástupný symbol pro obsah 7" descr="kočka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1260363">
            <a:off x="5185224" y="2092683"/>
            <a:ext cx="5060294" cy="3762002"/>
          </a:xfr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446" y="3197599"/>
            <a:ext cx="2576909" cy="2979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0972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1F479E4-57E4-4A6F-960A-68DB0E16C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BRÁNIT – CHRÁNIT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970" y="2344615"/>
            <a:ext cx="3123599" cy="3251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647217"/>
            <a:ext cx="5181600" cy="2708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6968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BRÁNIT – CHRÁNIT</a:t>
            </a:r>
            <a:endParaRPr lang="cs-CZ" dirty="0"/>
          </a:p>
        </p:txBody>
      </p:sp>
      <p:pic>
        <p:nvPicPr>
          <p:cNvPr id="5" name="Zástupný symbol pro obsah 4" descr="mask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07435" y="1916832"/>
            <a:ext cx="4526293" cy="3564456"/>
          </a:xfrm>
        </p:spPr>
      </p:pic>
      <p:pic>
        <p:nvPicPr>
          <p:cNvPr id="6" name="Zástupný symbol pro obsah 5" descr="kouř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249855" y="1600201"/>
            <a:ext cx="5280291" cy="4525963"/>
          </a:xfrm>
        </p:spPr>
      </p:pic>
    </p:spTree>
    <p:extLst>
      <p:ext uri="{BB962C8B-B14F-4D97-AF65-F5344CB8AC3E}">
        <p14:creationId xmlns:p14="http://schemas.microsoft.com/office/powerpoint/2010/main" val="2414551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BRÁNIT – CHRÁNIT</a:t>
            </a:r>
            <a:endParaRPr lang="cs-CZ" dirty="0"/>
          </a:p>
        </p:txBody>
      </p:sp>
      <p:pic>
        <p:nvPicPr>
          <p:cNvPr id="5" name="Zástupný symbol pro obsah 4" descr="chňapk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2829720"/>
            <a:ext cx="2946400" cy="2066925"/>
          </a:xfrm>
        </p:spPr>
      </p:pic>
      <p:pic>
        <p:nvPicPr>
          <p:cNvPr id="6" name="Zástupný symbol pro obsah 5" descr="hrnec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7321550" y="2891631"/>
            <a:ext cx="3136900" cy="1943100"/>
          </a:xfrm>
        </p:spPr>
      </p:pic>
    </p:spTree>
    <p:extLst>
      <p:ext uri="{BB962C8B-B14F-4D97-AF65-F5344CB8AC3E}">
        <p14:creationId xmlns:p14="http://schemas.microsoft.com/office/powerpoint/2010/main" val="2488054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067BC93-BD04-4321-AF64-2AA0F7B04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BRÁNIT – CHRÁNIT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xmlns="" id="{20D12CC1-906B-4CA5-8F1C-3E4BD8DA193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61" y="3110071"/>
            <a:ext cx="3096896" cy="1961368"/>
          </a:xfrm>
        </p:spPr>
      </p:pic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xmlns="" id="{34748A9B-87B4-42A9-91A1-B9E849E78EF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https://d2aijf0p2rhda8.cloudfront.net/30512878-9f22-4c14-bd4e-87e285d675a3.jpg">
            <a:extLst>
              <a:ext uri="{FF2B5EF4-FFF2-40B4-BE49-F238E27FC236}">
                <a16:creationId xmlns:a16="http://schemas.microsoft.com/office/drawing/2014/main" xmlns="" id="{A5742F06-B1C4-44CE-8C33-ECC56C790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597" y="2875721"/>
            <a:ext cx="4452701" cy="266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437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BRÁNIT – CHRÁNIT</a:t>
            </a:r>
            <a:endParaRPr lang="cs-CZ" dirty="0"/>
          </a:p>
        </p:txBody>
      </p:sp>
      <p:pic>
        <p:nvPicPr>
          <p:cNvPr id="6" name="Zástupný symbol pro obsah 5" descr="zloděj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197600" y="2279876"/>
            <a:ext cx="4602923" cy="3814576"/>
          </a:xfrm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486" y="2522393"/>
            <a:ext cx="2475820" cy="2475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4150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3EE5967-36D1-4A02-B38F-3DC747D48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BRÁNIT – CHRÁNIT</a:t>
            </a:r>
          </a:p>
        </p:txBody>
      </p:sp>
      <p:pic>
        <p:nvPicPr>
          <p:cNvPr id="3074" name="Picture 2" descr="Výsledek obrázku pro lifebuoy clipart">
            <a:extLst>
              <a:ext uri="{FF2B5EF4-FFF2-40B4-BE49-F238E27FC236}">
                <a16:creationId xmlns:a16="http://schemas.microsoft.com/office/drawing/2014/main" xmlns="" id="{2A8FEFEF-7837-4526-919C-70CCD19FABA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750" y="2858805"/>
            <a:ext cx="2492236" cy="2488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cdn.eeweb.com/projects/featured-projects/Deployable-Drowning-Detection-System-1489370758.png">
            <a:extLst>
              <a:ext uri="{FF2B5EF4-FFF2-40B4-BE49-F238E27FC236}">
                <a16:creationId xmlns:a16="http://schemas.microsoft.com/office/drawing/2014/main" xmlns="" id="{665AF4A7-DF62-4D05-845B-2E1EB0F3053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60"/>
          <a:stretch/>
        </p:blipFill>
        <p:spPr bwMode="auto">
          <a:xfrm>
            <a:off x="6518181" y="2622158"/>
            <a:ext cx="4301048" cy="302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056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CB18578-00E7-4663-8EFA-98369E1E8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BRÁNIT – CHRÁNIT</a:t>
            </a:r>
          </a:p>
        </p:txBody>
      </p:sp>
      <p:pic>
        <p:nvPicPr>
          <p:cNvPr id="2050" name="Picture 2" descr="Coalition">
            <a:extLst>
              <a:ext uri="{FF2B5EF4-FFF2-40B4-BE49-F238E27FC236}">
                <a16:creationId xmlns:a16="http://schemas.microsoft.com/office/drawing/2014/main" xmlns="" id="{39C110E1-E07F-436A-B7D6-02C46232A9C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2334419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fortunedotcom.files.wordpress.com/2011/12/sun.jpg">
            <a:extLst>
              <a:ext uri="{FF2B5EF4-FFF2-40B4-BE49-F238E27FC236}">
                <a16:creationId xmlns:a16="http://schemas.microsoft.com/office/drawing/2014/main" xmlns="" id="{93AC9DE3-1545-4CCC-8E19-956434DA9E8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291" y="2334419"/>
            <a:ext cx="3164917" cy="322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1351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1F479E4-57E4-4A6F-960A-68DB0E16C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BRÁNIT – CHRÁNIT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xmlns="" id="{C1FB60C7-068E-42B2-A765-03B93246A1F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24000" y="3616536"/>
            <a:ext cx="2640441" cy="2469723"/>
          </a:xfrm>
          <a:prstGeom prst="rect">
            <a:avLst/>
          </a:prstGeom>
        </p:spPr>
      </p:pic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xmlns="" id="{8658586B-959C-476D-A599-1C252B0BF1D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897880" y="1228892"/>
            <a:ext cx="5151120" cy="477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429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BRÁNIT – CHRÁNIT</a:t>
            </a:r>
            <a:endParaRPr lang="ru-RU" dirty="0"/>
          </a:p>
        </p:txBody>
      </p:sp>
      <p:pic>
        <p:nvPicPr>
          <p:cNvPr id="7" name="Содержимое 6" descr="brush-clipart-tooth-paste-15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02742" y="2209982"/>
            <a:ext cx="3668021" cy="3572125"/>
          </a:xfrm>
        </p:spPr>
      </p:pic>
      <p:pic>
        <p:nvPicPr>
          <p:cNvPr id="6" name="Содержимое 5" descr="lechenie-kariesa-275x267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59228" y="1974274"/>
            <a:ext cx="3820450" cy="3709310"/>
          </a:xfrm>
        </p:spPr>
      </p:pic>
    </p:spTree>
    <p:extLst>
      <p:ext uri="{BB962C8B-B14F-4D97-AF65-F5344CB8AC3E}">
        <p14:creationId xmlns:p14="http://schemas.microsoft.com/office/powerpoint/2010/main" val="3028348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E57463E-71D9-45BB-81EE-340364648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BRÁNIT – CHRÁNIT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xmlns="" id="{B47A0AAA-4025-4055-B695-FB32DE85297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Výsledek obrázku pro policeman clipart">
            <a:extLst>
              <a:ext uri="{FF2B5EF4-FFF2-40B4-BE49-F238E27FC236}">
                <a16:creationId xmlns:a16="http://schemas.microsoft.com/office/drawing/2014/main" xmlns="" id="{9D5AFA15-6FD7-427D-9CE0-0B613BEBC81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318" y="1825625"/>
            <a:ext cx="163336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dreams.metroeve.com/wp-content/uploads/2016/07/Violence.jpg">
            <a:extLst>
              <a:ext uri="{FF2B5EF4-FFF2-40B4-BE49-F238E27FC236}">
                <a16:creationId xmlns:a16="http://schemas.microsoft.com/office/drawing/2014/main" xmlns="" id="{DBBF92D0-6DAC-4607-A3C7-1880CB763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782" y="2513953"/>
            <a:ext cx="3634409" cy="242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296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1F479E4-57E4-4A6F-960A-68DB0E16C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BRÁNIT – CHRÁNIT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331" y="1825625"/>
            <a:ext cx="4351338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169" y="1868568"/>
            <a:ext cx="5181600" cy="3866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1089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1F479E4-57E4-4A6F-960A-68DB0E16C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BRÁNIT – CHRÁNIT</a:t>
            </a: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709" y="1907687"/>
            <a:ext cx="3625606" cy="3625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9" descr="C:\Users\Maya\Desktop\images-castle-clipart-830x717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231" y="1731840"/>
            <a:ext cx="4468417" cy="3860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185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1F479E4-57E4-4A6F-960A-68DB0E16C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BRÁNIT – CHRÁNIT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739" y="1946030"/>
            <a:ext cx="2764954" cy="3504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278" y="1910861"/>
            <a:ext cx="3548123" cy="3548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4084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BRÁNIT – CHRÁNIT</a:t>
            </a:r>
            <a:endParaRPr lang="ru-RU" dirty="0"/>
          </a:p>
        </p:txBody>
      </p:sp>
      <p:pic>
        <p:nvPicPr>
          <p:cNvPr id="5" name="Содержимое 4" descr="zTX5yrbKc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49422" y="2786486"/>
            <a:ext cx="3910951" cy="2314471"/>
          </a:xfrm>
        </p:spPr>
      </p:pic>
      <p:pic>
        <p:nvPicPr>
          <p:cNvPr id="6" name="Содержимое 5" descr="dT9rkA6yc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 flipH="1">
            <a:off x="6885314" y="1683327"/>
            <a:ext cx="4239885" cy="4358602"/>
          </a:xfrm>
        </p:spPr>
      </p:pic>
    </p:spTree>
    <p:extLst>
      <p:ext uri="{BB962C8B-B14F-4D97-AF65-F5344CB8AC3E}">
        <p14:creationId xmlns:p14="http://schemas.microsoft.com/office/powerpoint/2010/main" val="3606532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A25B18E-42B9-490D-8BA9-3A88FA23C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cs-CZ" dirty="0"/>
              <a:t>BRÁNIT – CHRÁNIT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400BA144-F2B2-4AB3-8106-2F29055E029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xmlns="" id="{333738A4-E693-4EE0-BA56-35B409C0AD1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Výsledek obrázku pro shield">
            <a:extLst>
              <a:ext uri="{FF2B5EF4-FFF2-40B4-BE49-F238E27FC236}">
                <a16:creationId xmlns:a16="http://schemas.microsoft.com/office/drawing/2014/main" xmlns="" id="{F12BD5FA-632F-4302-A811-097A3AF2A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119" y="2397021"/>
            <a:ext cx="3433762" cy="3506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clker.com/cliparts/r/4/J/a/4/A/swords-md.png">
            <a:extLst>
              <a:ext uri="{FF2B5EF4-FFF2-40B4-BE49-F238E27FC236}">
                <a16:creationId xmlns:a16="http://schemas.microsoft.com/office/drawing/2014/main" xmlns="" id="{8CF2D696-549E-47E7-9F53-B35CC9375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91425" y="2397021"/>
            <a:ext cx="234315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704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65</Words>
  <Application>Microsoft Office PowerPoint</Application>
  <PresentationFormat>Vlastní</PresentationFormat>
  <Paragraphs>18</Paragraphs>
  <Slides>18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Motiv Office</vt:lpstr>
      <vt:lpstr>Na obrazovce uvidíte mikrosituaci znázorněnou dvěma obrázky. Popište tuto situaci jednoduchou větou,  ve které použijete jedno ze dvou nabízených sloves:  chránit (se) nebo bránit (se). Tuto větu vyslovte nahlas.   Na popsání každé situace máte 7 sekund, poté se zobrazí další situace.   Upozorňujeme, že během experimentu budete nahráváni. Nahrávky budou použity výhradně k vědeckým účelům. Experiment zabere asi 3 minuty.</vt:lpstr>
      <vt:lpstr>BRÁNIT – CHRÁNIT</vt:lpstr>
      <vt:lpstr>BRÁNIT – CHRÁNIT</vt:lpstr>
      <vt:lpstr>BRÁNIT – CHRÁNIT</vt:lpstr>
      <vt:lpstr>BRÁNIT – CHRÁNIT</vt:lpstr>
      <vt:lpstr>BRÁNIT – CHRÁNIT</vt:lpstr>
      <vt:lpstr>BRÁNIT – CHRÁNIT</vt:lpstr>
      <vt:lpstr>BRÁNIT – CHRÁNIT</vt:lpstr>
      <vt:lpstr>BRÁNIT – CHRÁNIT</vt:lpstr>
      <vt:lpstr>BRÁNIT – CHRÁNIT</vt:lpstr>
      <vt:lpstr>BRÁNIT – CHRÁNIT</vt:lpstr>
      <vt:lpstr>BRÁNIT – CHRÁNIT</vt:lpstr>
      <vt:lpstr>BRÁNIT – CHRÁNIT</vt:lpstr>
      <vt:lpstr>BRÁNIT – CHRÁNIT</vt:lpstr>
      <vt:lpstr>BRÁNIT – CHRÁNIT</vt:lpstr>
      <vt:lpstr>BRÁNIT – CHRÁNIT</vt:lpstr>
      <vt:lpstr>BRÁNIT – CHRÁNIT</vt:lpstr>
      <vt:lpstr>BRÁNIT – CHRÁNIT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pivo</dc:creator>
  <cp:lastModifiedBy>FFUK</cp:lastModifiedBy>
  <cp:revision>15</cp:revision>
  <dcterms:created xsi:type="dcterms:W3CDTF">2017-12-06T17:50:48Z</dcterms:created>
  <dcterms:modified xsi:type="dcterms:W3CDTF">2017-12-13T17:38:38Z</dcterms:modified>
</cp:coreProperties>
</file>