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y="5143500" cx="9144000"/>
  <p:notesSz cx="6858000" cy="9144000"/>
  <p:embeddedFontLst>
    <p:embeddedFont>
      <p:font typeface="Raleway"/>
      <p:regular r:id="rId21"/>
      <p:bold r:id="rId22"/>
      <p:italic r:id="rId23"/>
      <p:boldItalic r:id="rId24"/>
    </p:embeddedFont>
    <p:embeddedFont>
      <p:font typeface="Source Sans Pro"/>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font" Target="fonts/Raleway-bold.fntdata"/><Relationship Id="rId21" Type="http://schemas.openxmlformats.org/officeDocument/2006/relationships/font" Target="fonts/Raleway-regular.fntdata"/><Relationship Id="rId24" Type="http://schemas.openxmlformats.org/officeDocument/2006/relationships/font" Target="fonts/Raleway-boldItalic.fntdata"/><Relationship Id="rId23" Type="http://schemas.openxmlformats.org/officeDocument/2006/relationships/font" Target="fonts/Raleway-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SourceSansPro-bold.fntdata"/><Relationship Id="rId25" Type="http://schemas.openxmlformats.org/officeDocument/2006/relationships/font" Target="fonts/SourceSansPro-regular.fntdata"/><Relationship Id="rId28" Type="http://schemas.openxmlformats.org/officeDocument/2006/relationships/font" Target="fonts/SourceSansPro-boldItalic.fntdata"/><Relationship Id="rId27" Type="http://schemas.openxmlformats.org/officeDocument/2006/relationships/font" Target="fonts/SourceSansPro-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Shape 3"/>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Shape 4"/>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4" name="Shape 54"/>
        <p:cNvGrpSpPr/>
        <p:nvPr/>
      </p:nvGrpSpPr>
      <p:grpSpPr>
        <a:xfrm>
          <a:off x="0" y="0"/>
          <a:ext cx="0" cy="0"/>
          <a:chOff x="0" y="0"/>
          <a:chExt cx="0" cy="0"/>
        </a:xfrm>
      </p:grpSpPr>
      <p:sp>
        <p:nvSpPr>
          <p:cNvPr id="55" name="Shape 55"/>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p:spPr>
      </p:sp>
      <p:sp>
        <p:nvSpPr>
          <p:cNvPr id="56" name="Shape 56"/>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6" name="Shape 116"/>
        <p:cNvGrpSpPr/>
        <p:nvPr/>
      </p:nvGrpSpPr>
      <p:grpSpPr>
        <a:xfrm>
          <a:off x="0" y="0"/>
          <a:ext cx="0" cy="0"/>
          <a:chOff x="0" y="0"/>
          <a:chExt cx="0" cy="0"/>
        </a:xfrm>
      </p:grpSpPr>
      <p:sp>
        <p:nvSpPr>
          <p:cNvPr id="117" name="Shape 11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18" name="Shape 118"/>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3" name="Shape 123"/>
        <p:cNvGrpSpPr/>
        <p:nvPr/>
      </p:nvGrpSpPr>
      <p:grpSpPr>
        <a:xfrm>
          <a:off x="0" y="0"/>
          <a:ext cx="0" cy="0"/>
          <a:chOff x="0" y="0"/>
          <a:chExt cx="0" cy="0"/>
        </a:xfrm>
      </p:grpSpPr>
      <p:sp>
        <p:nvSpPr>
          <p:cNvPr id="124" name="Shape 12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25" name="Shape 125"/>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0" name="Shape 130"/>
        <p:cNvGrpSpPr/>
        <p:nvPr/>
      </p:nvGrpSpPr>
      <p:grpSpPr>
        <a:xfrm>
          <a:off x="0" y="0"/>
          <a:ext cx="0" cy="0"/>
          <a:chOff x="0" y="0"/>
          <a:chExt cx="0" cy="0"/>
        </a:xfrm>
      </p:grpSpPr>
      <p:sp>
        <p:nvSpPr>
          <p:cNvPr id="131" name="Shape 13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32" name="Shape 132"/>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7" name="Shape 137"/>
        <p:cNvGrpSpPr/>
        <p:nvPr/>
      </p:nvGrpSpPr>
      <p:grpSpPr>
        <a:xfrm>
          <a:off x="0" y="0"/>
          <a:ext cx="0" cy="0"/>
          <a:chOff x="0" y="0"/>
          <a:chExt cx="0" cy="0"/>
        </a:xfrm>
      </p:grpSpPr>
      <p:sp>
        <p:nvSpPr>
          <p:cNvPr id="138" name="Shape 13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39" name="Shape 139"/>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3" name="Shape 143"/>
        <p:cNvGrpSpPr/>
        <p:nvPr/>
      </p:nvGrpSpPr>
      <p:grpSpPr>
        <a:xfrm>
          <a:off x="0" y="0"/>
          <a:ext cx="0" cy="0"/>
          <a:chOff x="0" y="0"/>
          <a:chExt cx="0" cy="0"/>
        </a:xfrm>
      </p:grpSpPr>
      <p:sp>
        <p:nvSpPr>
          <p:cNvPr id="144" name="Shape 14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45" name="Shape 145"/>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9" name="Shape 149"/>
        <p:cNvGrpSpPr/>
        <p:nvPr/>
      </p:nvGrpSpPr>
      <p:grpSpPr>
        <a:xfrm>
          <a:off x="0" y="0"/>
          <a:ext cx="0" cy="0"/>
          <a:chOff x="0" y="0"/>
          <a:chExt cx="0" cy="0"/>
        </a:xfrm>
      </p:grpSpPr>
      <p:sp>
        <p:nvSpPr>
          <p:cNvPr id="150" name="Shape 15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51" name="Shape 151"/>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5" name="Shape 155"/>
        <p:cNvGrpSpPr/>
        <p:nvPr/>
      </p:nvGrpSpPr>
      <p:grpSpPr>
        <a:xfrm>
          <a:off x="0" y="0"/>
          <a:ext cx="0" cy="0"/>
          <a:chOff x="0" y="0"/>
          <a:chExt cx="0" cy="0"/>
        </a:xfrm>
      </p:grpSpPr>
      <p:sp>
        <p:nvSpPr>
          <p:cNvPr id="156" name="Shape 15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57" name="Shape 157"/>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1" name="Shape 61"/>
        <p:cNvGrpSpPr/>
        <p:nvPr/>
      </p:nvGrpSpPr>
      <p:grpSpPr>
        <a:xfrm>
          <a:off x="0" y="0"/>
          <a:ext cx="0" cy="0"/>
          <a:chOff x="0" y="0"/>
          <a:chExt cx="0" cy="0"/>
        </a:xfrm>
      </p:grpSpPr>
      <p:sp>
        <p:nvSpPr>
          <p:cNvPr id="62" name="Shape 6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3" name="Shape 63"/>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8" name="Shape 68"/>
        <p:cNvGrpSpPr/>
        <p:nvPr/>
      </p:nvGrpSpPr>
      <p:grpSpPr>
        <a:xfrm>
          <a:off x="0" y="0"/>
          <a:ext cx="0" cy="0"/>
          <a:chOff x="0" y="0"/>
          <a:chExt cx="0" cy="0"/>
        </a:xfrm>
      </p:grpSpPr>
      <p:sp>
        <p:nvSpPr>
          <p:cNvPr id="69" name="Shape 6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0" name="Shape 70"/>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 name="Shape 75"/>
        <p:cNvGrpSpPr/>
        <p:nvPr/>
      </p:nvGrpSpPr>
      <p:grpSpPr>
        <a:xfrm>
          <a:off x="0" y="0"/>
          <a:ext cx="0" cy="0"/>
          <a:chOff x="0" y="0"/>
          <a:chExt cx="0" cy="0"/>
        </a:xfrm>
      </p:grpSpPr>
      <p:sp>
        <p:nvSpPr>
          <p:cNvPr id="76" name="Shape 7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7" name="Shape 77"/>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 name="Shape 82"/>
        <p:cNvGrpSpPr/>
        <p:nvPr/>
      </p:nvGrpSpPr>
      <p:grpSpPr>
        <a:xfrm>
          <a:off x="0" y="0"/>
          <a:ext cx="0" cy="0"/>
          <a:chOff x="0" y="0"/>
          <a:chExt cx="0" cy="0"/>
        </a:xfrm>
      </p:grpSpPr>
      <p:sp>
        <p:nvSpPr>
          <p:cNvPr id="83" name="Shape 8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4" name="Shape 84"/>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9" name="Shape 89"/>
        <p:cNvGrpSpPr/>
        <p:nvPr/>
      </p:nvGrpSpPr>
      <p:grpSpPr>
        <a:xfrm>
          <a:off x="0" y="0"/>
          <a:ext cx="0" cy="0"/>
          <a:chOff x="0" y="0"/>
          <a:chExt cx="0" cy="0"/>
        </a:xfrm>
      </p:grpSpPr>
      <p:sp>
        <p:nvSpPr>
          <p:cNvPr id="90" name="Shape 9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1" name="Shape 91"/>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6" name="Shape 96"/>
        <p:cNvGrpSpPr/>
        <p:nvPr/>
      </p:nvGrpSpPr>
      <p:grpSpPr>
        <a:xfrm>
          <a:off x="0" y="0"/>
          <a:ext cx="0" cy="0"/>
          <a:chOff x="0" y="0"/>
          <a:chExt cx="0" cy="0"/>
        </a:xfrm>
      </p:grpSpPr>
      <p:sp>
        <p:nvSpPr>
          <p:cNvPr id="97" name="Shape 9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8" name="Shape 98"/>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3" name="Shape 103"/>
        <p:cNvGrpSpPr/>
        <p:nvPr/>
      </p:nvGrpSpPr>
      <p:grpSpPr>
        <a:xfrm>
          <a:off x="0" y="0"/>
          <a:ext cx="0" cy="0"/>
          <a:chOff x="0" y="0"/>
          <a:chExt cx="0" cy="0"/>
        </a:xfrm>
      </p:grpSpPr>
      <p:sp>
        <p:nvSpPr>
          <p:cNvPr id="104" name="Shape 10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5" name="Shape 105"/>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 name="Shape 110"/>
        <p:cNvGrpSpPr/>
        <p:nvPr/>
      </p:nvGrpSpPr>
      <p:grpSpPr>
        <a:xfrm>
          <a:off x="0" y="0"/>
          <a:ext cx="0" cy="0"/>
          <a:chOff x="0" y="0"/>
          <a:chExt cx="0" cy="0"/>
        </a:xfrm>
      </p:grpSpPr>
      <p:sp>
        <p:nvSpPr>
          <p:cNvPr id="111" name="Shape 11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12" name="Shape 112"/>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Shape 10"/>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1" name="Shape 11"/>
          <p:cNvSpPr txBox="1"/>
          <p:nvPr>
            <p:ph type="ctrTitle"/>
          </p:nvPr>
        </p:nvSpPr>
        <p:spPr>
          <a:xfrm>
            <a:off x="485875" y="264475"/>
            <a:ext cx="8183700" cy="1473600"/>
          </a:xfrm>
          <a:prstGeom prst="rect">
            <a:avLst/>
          </a:prstGeom>
        </p:spPr>
        <p:txBody>
          <a:bodyPr anchorCtr="0" anchor="b" bIns="91425" lIns="91425" spcFirstLastPara="1" rIns="91425" wrap="square" tIns="91425"/>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2" name="Shape 12"/>
          <p:cNvSpPr txBox="1"/>
          <p:nvPr>
            <p:ph idx="1" type="subTitle"/>
          </p:nvPr>
        </p:nvSpPr>
        <p:spPr>
          <a:xfrm>
            <a:off x="485875" y="1738075"/>
            <a:ext cx="8183700" cy="861000"/>
          </a:xfrm>
          <a:prstGeom prst="rect">
            <a:avLst/>
          </a:prstGeom>
        </p:spPr>
        <p:txBody>
          <a:bodyPr anchorCtr="0" anchor="t" bIns="91425" lIns="91425" spcFirstLastPara="1" rIns="91425" wrap="square" tIns="91425"/>
          <a:lstStyle>
            <a:lvl1pPr lvl="0">
              <a:lnSpc>
                <a:spcPct val="100000"/>
              </a:lnSpc>
              <a:spcBef>
                <a:spcPts val="0"/>
              </a:spcBef>
              <a:spcAft>
                <a:spcPts val="0"/>
              </a:spcAft>
              <a:buSzPts val="2400"/>
              <a:buNone/>
              <a:defRPr sz="2400"/>
            </a:lvl1pPr>
            <a:lvl2pPr lvl="1">
              <a:lnSpc>
                <a:spcPct val="100000"/>
              </a:lnSpc>
              <a:spcBef>
                <a:spcPts val="0"/>
              </a:spcBef>
              <a:spcAft>
                <a:spcPts val="0"/>
              </a:spcAft>
              <a:buSzPts val="2400"/>
              <a:buNone/>
              <a:defRPr sz="2400"/>
            </a:lvl2pPr>
            <a:lvl3pPr lvl="2">
              <a:lnSpc>
                <a:spcPct val="100000"/>
              </a:lnSpc>
              <a:spcBef>
                <a:spcPts val="0"/>
              </a:spcBef>
              <a:spcAft>
                <a:spcPts val="0"/>
              </a:spcAft>
              <a:buSzPts val="2400"/>
              <a:buNone/>
              <a:defRPr sz="2400"/>
            </a:lvl3pPr>
            <a:lvl4pPr lvl="3">
              <a:lnSpc>
                <a:spcPct val="100000"/>
              </a:lnSpc>
              <a:spcBef>
                <a:spcPts val="0"/>
              </a:spcBef>
              <a:spcAft>
                <a:spcPts val="0"/>
              </a:spcAft>
              <a:buSzPts val="2400"/>
              <a:buNone/>
              <a:defRPr sz="2400"/>
            </a:lvl4pPr>
            <a:lvl5pPr lvl="4">
              <a:lnSpc>
                <a:spcPct val="100000"/>
              </a:lnSpc>
              <a:spcBef>
                <a:spcPts val="0"/>
              </a:spcBef>
              <a:spcAft>
                <a:spcPts val="0"/>
              </a:spcAft>
              <a:buSzPts val="2400"/>
              <a:buNone/>
              <a:defRPr sz="2400"/>
            </a:lvl5pPr>
            <a:lvl6pPr lvl="5">
              <a:lnSpc>
                <a:spcPct val="100000"/>
              </a:lnSpc>
              <a:spcBef>
                <a:spcPts val="0"/>
              </a:spcBef>
              <a:spcAft>
                <a:spcPts val="0"/>
              </a:spcAft>
              <a:buSzPts val="2400"/>
              <a:buNone/>
              <a:defRPr sz="2400"/>
            </a:lvl6pPr>
            <a:lvl7pPr lvl="6">
              <a:lnSpc>
                <a:spcPct val="100000"/>
              </a:lnSpc>
              <a:spcBef>
                <a:spcPts val="0"/>
              </a:spcBef>
              <a:spcAft>
                <a:spcPts val="0"/>
              </a:spcAft>
              <a:buSzPts val="2400"/>
              <a:buNone/>
              <a:defRPr sz="2400"/>
            </a:lvl7pPr>
            <a:lvl8pPr lvl="7">
              <a:lnSpc>
                <a:spcPct val="100000"/>
              </a:lnSpc>
              <a:spcBef>
                <a:spcPts val="0"/>
              </a:spcBef>
              <a:spcAft>
                <a:spcPts val="0"/>
              </a:spcAft>
              <a:buSzPts val="2400"/>
              <a:buNone/>
              <a:defRPr sz="2400"/>
            </a:lvl8pPr>
            <a:lvl9pPr lvl="8">
              <a:lnSpc>
                <a:spcPct val="100000"/>
              </a:lnSpc>
              <a:spcBef>
                <a:spcPts val="0"/>
              </a:spcBef>
              <a:spcAft>
                <a:spcPts val="0"/>
              </a:spcAft>
              <a:buSzPts val="2400"/>
              <a:buNone/>
              <a:defRPr sz="2400"/>
            </a:lvl9pPr>
          </a:lstStyle>
          <a:p/>
        </p:txBody>
      </p:sp>
      <p:sp>
        <p:nvSpPr>
          <p:cNvPr id="13" name="Shape 13"/>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a:spcBef>
                <a:spcPts val="0"/>
              </a:spcBef>
              <a:spcAft>
                <a:spcPts val="0"/>
              </a:spcAft>
              <a:buNone/>
            </a:pPr>
            <a:fld id="{00000000-1234-1234-1234-123412341234}" type="slidenum">
              <a:rPr lang="c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7" name="Shape 47"/>
        <p:cNvGrpSpPr/>
        <p:nvPr/>
      </p:nvGrpSpPr>
      <p:grpSpPr>
        <a:xfrm>
          <a:off x="0" y="0"/>
          <a:ext cx="0" cy="0"/>
          <a:chOff x="0" y="0"/>
          <a:chExt cx="0" cy="0"/>
        </a:xfrm>
      </p:grpSpPr>
      <p:sp>
        <p:nvSpPr>
          <p:cNvPr id="48" name="Shape 48"/>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49" name="Shape 49"/>
          <p:cNvSpPr txBox="1"/>
          <p:nvPr>
            <p:ph type="title"/>
          </p:nvPr>
        </p:nvSpPr>
        <p:spPr>
          <a:xfrm>
            <a:off x="311700" y="743001"/>
            <a:ext cx="8520600" cy="2006400"/>
          </a:xfrm>
          <a:prstGeom prst="rect">
            <a:avLst/>
          </a:prstGeom>
        </p:spPr>
        <p:txBody>
          <a:bodyPr anchorCtr="0" anchor="b" bIns="91425" lIns="91425" spcFirstLastPara="1" rIns="91425" wrap="square" tIns="91425"/>
          <a:lstStyle>
            <a:lvl1pPr lvl="0" algn="ctr">
              <a:spcBef>
                <a:spcPts val="0"/>
              </a:spcBef>
              <a:spcAft>
                <a:spcPts val="0"/>
              </a:spcAft>
              <a:buSzPts val="12000"/>
              <a:buFont typeface="Source Sans Pro"/>
              <a:buNone/>
              <a:defRPr sz="12000">
                <a:latin typeface="Source Sans Pro"/>
                <a:ea typeface="Source Sans Pro"/>
                <a:cs typeface="Source Sans Pro"/>
                <a:sym typeface="Source Sans Pro"/>
              </a:defRPr>
            </a:lvl1pPr>
            <a:lvl2pPr lvl="1" algn="ctr">
              <a:spcBef>
                <a:spcPts val="0"/>
              </a:spcBef>
              <a:spcAft>
                <a:spcPts val="0"/>
              </a:spcAft>
              <a:buSzPts val="12000"/>
              <a:buFont typeface="Source Sans Pro"/>
              <a:buNone/>
              <a:defRPr sz="12000">
                <a:latin typeface="Source Sans Pro"/>
                <a:ea typeface="Source Sans Pro"/>
                <a:cs typeface="Source Sans Pro"/>
                <a:sym typeface="Source Sans Pro"/>
              </a:defRPr>
            </a:lvl2pPr>
            <a:lvl3pPr lvl="2" algn="ctr">
              <a:spcBef>
                <a:spcPts val="0"/>
              </a:spcBef>
              <a:spcAft>
                <a:spcPts val="0"/>
              </a:spcAft>
              <a:buSzPts val="12000"/>
              <a:buFont typeface="Source Sans Pro"/>
              <a:buNone/>
              <a:defRPr sz="12000">
                <a:latin typeface="Source Sans Pro"/>
                <a:ea typeface="Source Sans Pro"/>
                <a:cs typeface="Source Sans Pro"/>
                <a:sym typeface="Source Sans Pro"/>
              </a:defRPr>
            </a:lvl3pPr>
            <a:lvl4pPr lvl="3" algn="ctr">
              <a:spcBef>
                <a:spcPts val="0"/>
              </a:spcBef>
              <a:spcAft>
                <a:spcPts val="0"/>
              </a:spcAft>
              <a:buSzPts val="12000"/>
              <a:buFont typeface="Source Sans Pro"/>
              <a:buNone/>
              <a:defRPr sz="12000">
                <a:latin typeface="Source Sans Pro"/>
                <a:ea typeface="Source Sans Pro"/>
                <a:cs typeface="Source Sans Pro"/>
                <a:sym typeface="Source Sans Pro"/>
              </a:defRPr>
            </a:lvl4pPr>
            <a:lvl5pPr lvl="4" algn="ctr">
              <a:spcBef>
                <a:spcPts val="0"/>
              </a:spcBef>
              <a:spcAft>
                <a:spcPts val="0"/>
              </a:spcAft>
              <a:buSzPts val="12000"/>
              <a:buFont typeface="Source Sans Pro"/>
              <a:buNone/>
              <a:defRPr sz="12000">
                <a:latin typeface="Source Sans Pro"/>
                <a:ea typeface="Source Sans Pro"/>
                <a:cs typeface="Source Sans Pro"/>
                <a:sym typeface="Source Sans Pro"/>
              </a:defRPr>
            </a:lvl5pPr>
            <a:lvl6pPr lvl="5" algn="ctr">
              <a:spcBef>
                <a:spcPts val="0"/>
              </a:spcBef>
              <a:spcAft>
                <a:spcPts val="0"/>
              </a:spcAft>
              <a:buSzPts val="12000"/>
              <a:buFont typeface="Source Sans Pro"/>
              <a:buNone/>
              <a:defRPr sz="12000">
                <a:latin typeface="Source Sans Pro"/>
                <a:ea typeface="Source Sans Pro"/>
                <a:cs typeface="Source Sans Pro"/>
                <a:sym typeface="Source Sans Pro"/>
              </a:defRPr>
            </a:lvl6pPr>
            <a:lvl7pPr lvl="6" algn="ctr">
              <a:spcBef>
                <a:spcPts val="0"/>
              </a:spcBef>
              <a:spcAft>
                <a:spcPts val="0"/>
              </a:spcAft>
              <a:buSzPts val="12000"/>
              <a:buFont typeface="Source Sans Pro"/>
              <a:buNone/>
              <a:defRPr sz="12000">
                <a:latin typeface="Source Sans Pro"/>
                <a:ea typeface="Source Sans Pro"/>
                <a:cs typeface="Source Sans Pro"/>
                <a:sym typeface="Source Sans Pro"/>
              </a:defRPr>
            </a:lvl7pPr>
            <a:lvl8pPr lvl="7" algn="ctr">
              <a:spcBef>
                <a:spcPts val="0"/>
              </a:spcBef>
              <a:spcAft>
                <a:spcPts val="0"/>
              </a:spcAft>
              <a:buSzPts val="12000"/>
              <a:buFont typeface="Source Sans Pro"/>
              <a:buNone/>
              <a:defRPr sz="12000">
                <a:latin typeface="Source Sans Pro"/>
                <a:ea typeface="Source Sans Pro"/>
                <a:cs typeface="Source Sans Pro"/>
                <a:sym typeface="Source Sans Pro"/>
              </a:defRPr>
            </a:lvl8pPr>
            <a:lvl9pPr lvl="8" algn="ctr">
              <a:spcBef>
                <a:spcPts val="0"/>
              </a:spcBef>
              <a:spcAft>
                <a:spcPts val="0"/>
              </a:spcAft>
              <a:buSzPts val="12000"/>
              <a:buFont typeface="Source Sans Pro"/>
              <a:buNone/>
              <a:defRPr sz="12000">
                <a:latin typeface="Source Sans Pro"/>
                <a:ea typeface="Source Sans Pro"/>
                <a:cs typeface="Source Sans Pro"/>
                <a:sym typeface="Source Sans Pro"/>
              </a:defRPr>
            </a:lvl9pPr>
          </a:lstStyle>
          <a:p/>
        </p:txBody>
      </p:sp>
      <p:sp>
        <p:nvSpPr>
          <p:cNvPr id="50" name="Shape 50"/>
          <p:cNvSpPr txBox="1"/>
          <p:nvPr>
            <p:ph idx="1" type="body"/>
          </p:nvPr>
        </p:nvSpPr>
        <p:spPr>
          <a:xfrm>
            <a:off x="311700" y="2845182"/>
            <a:ext cx="8520600" cy="1300800"/>
          </a:xfrm>
          <a:prstGeom prst="rect">
            <a:avLst/>
          </a:prstGeom>
        </p:spPr>
        <p:txBody>
          <a:bodyPr anchorCtr="0" anchor="t" bIns="91425" lIns="91425" spcFirstLastPara="1" rIns="91425" wrap="square" tIns="91425"/>
          <a:lstStyle>
            <a:lvl1pPr indent="-342900" lvl="0" marL="457200" algn="ctr">
              <a:spcBef>
                <a:spcPts val="0"/>
              </a:spcBef>
              <a:spcAft>
                <a:spcPts val="0"/>
              </a:spcAft>
              <a:buClr>
                <a:schemeClr val="lt1"/>
              </a:buClr>
              <a:buSzPts val="1800"/>
              <a:buChar char="●"/>
              <a:defRPr>
                <a:solidFill>
                  <a:schemeClr val="lt1"/>
                </a:solidFill>
              </a:defRPr>
            </a:lvl1pPr>
            <a:lvl2pPr indent="-317500" lvl="1" marL="914400" algn="ctr">
              <a:spcBef>
                <a:spcPts val="1600"/>
              </a:spcBef>
              <a:spcAft>
                <a:spcPts val="0"/>
              </a:spcAft>
              <a:buClr>
                <a:schemeClr val="lt1"/>
              </a:buClr>
              <a:buSzPts val="1400"/>
              <a:buChar char="○"/>
              <a:defRPr>
                <a:solidFill>
                  <a:schemeClr val="lt1"/>
                </a:solidFill>
              </a:defRPr>
            </a:lvl2pPr>
            <a:lvl3pPr indent="-317500" lvl="2" marL="1371600" algn="ctr">
              <a:spcBef>
                <a:spcPts val="1600"/>
              </a:spcBef>
              <a:spcAft>
                <a:spcPts val="0"/>
              </a:spcAft>
              <a:buClr>
                <a:schemeClr val="lt1"/>
              </a:buClr>
              <a:buSzPts val="1400"/>
              <a:buChar char="■"/>
              <a:defRPr>
                <a:solidFill>
                  <a:schemeClr val="lt1"/>
                </a:solidFill>
              </a:defRPr>
            </a:lvl3pPr>
            <a:lvl4pPr indent="-317500" lvl="3" marL="1828800" algn="ctr">
              <a:spcBef>
                <a:spcPts val="1600"/>
              </a:spcBef>
              <a:spcAft>
                <a:spcPts val="0"/>
              </a:spcAft>
              <a:buClr>
                <a:schemeClr val="lt1"/>
              </a:buClr>
              <a:buSzPts val="1400"/>
              <a:buChar char="●"/>
              <a:defRPr>
                <a:solidFill>
                  <a:schemeClr val="lt1"/>
                </a:solidFill>
              </a:defRPr>
            </a:lvl4pPr>
            <a:lvl5pPr indent="-317500" lvl="4" marL="2286000" algn="ctr">
              <a:spcBef>
                <a:spcPts val="1600"/>
              </a:spcBef>
              <a:spcAft>
                <a:spcPts val="0"/>
              </a:spcAft>
              <a:buClr>
                <a:schemeClr val="lt1"/>
              </a:buClr>
              <a:buSzPts val="1400"/>
              <a:buChar char="○"/>
              <a:defRPr>
                <a:solidFill>
                  <a:schemeClr val="lt1"/>
                </a:solidFill>
              </a:defRPr>
            </a:lvl5pPr>
            <a:lvl6pPr indent="-317500" lvl="5" marL="2743200" algn="ctr">
              <a:spcBef>
                <a:spcPts val="1600"/>
              </a:spcBef>
              <a:spcAft>
                <a:spcPts val="0"/>
              </a:spcAft>
              <a:buClr>
                <a:schemeClr val="lt1"/>
              </a:buClr>
              <a:buSzPts val="1400"/>
              <a:buChar char="■"/>
              <a:defRPr>
                <a:solidFill>
                  <a:schemeClr val="lt1"/>
                </a:solidFill>
              </a:defRPr>
            </a:lvl6pPr>
            <a:lvl7pPr indent="-317500" lvl="6" marL="3200400" algn="ctr">
              <a:spcBef>
                <a:spcPts val="1600"/>
              </a:spcBef>
              <a:spcAft>
                <a:spcPts val="0"/>
              </a:spcAft>
              <a:buClr>
                <a:schemeClr val="lt1"/>
              </a:buClr>
              <a:buSzPts val="1400"/>
              <a:buChar char="●"/>
              <a:defRPr>
                <a:solidFill>
                  <a:schemeClr val="lt1"/>
                </a:solidFill>
              </a:defRPr>
            </a:lvl7pPr>
            <a:lvl8pPr indent="-317500" lvl="7" marL="3657600" algn="ctr">
              <a:spcBef>
                <a:spcPts val="1600"/>
              </a:spcBef>
              <a:spcAft>
                <a:spcPts val="0"/>
              </a:spcAft>
              <a:buClr>
                <a:schemeClr val="lt1"/>
              </a:buClr>
              <a:buSzPts val="1400"/>
              <a:buChar char="○"/>
              <a:defRPr>
                <a:solidFill>
                  <a:schemeClr val="lt1"/>
                </a:solidFill>
              </a:defRPr>
            </a:lvl8pPr>
            <a:lvl9pPr indent="-317500" lvl="8" marL="4114800" algn="ctr">
              <a:spcBef>
                <a:spcPts val="1600"/>
              </a:spcBef>
              <a:spcAft>
                <a:spcPts val="1600"/>
              </a:spcAft>
              <a:buClr>
                <a:schemeClr val="lt1"/>
              </a:buClr>
              <a:buSzPts val="1400"/>
              <a:buChar char="■"/>
              <a:defRPr>
                <a:solidFill>
                  <a:schemeClr val="lt1"/>
                </a:solidFill>
              </a:defRPr>
            </a:lvl9pPr>
          </a:lstStyle>
          <a:p/>
        </p:txBody>
      </p:sp>
      <p:sp>
        <p:nvSpPr>
          <p:cNvPr id="51" name="Shape 51"/>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a:spcBef>
                <a:spcPts val="0"/>
              </a:spcBef>
              <a:spcAft>
                <a:spcPts val="0"/>
              </a:spcAft>
              <a:buNone/>
            </a:pPr>
            <a:fld id="{00000000-1234-1234-1234-123412341234}" type="slidenum">
              <a:rPr lang="c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2" name="Shape 52"/>
        <p:cNvGrpSpPr/>
        <p:nvPr/>
      </p:nvGrpSpPr>
      <p:grpSpPr>
        <a:xfrm>
          <a:off x="0" y="0"/>
          <a:ext cx="0" cy="0"/>
          <a:chOff x="0" y="0"/>
          <a:chExt cx="0" cy="0"/>
        </a:xfrm>
      </p:grpSpPr>
      <p:sp>
        <p:nvSpPr>
          <p:cNvPr id="53" name="Shape 53"/>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c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4" name="Shape 14"/>
        <p:cNvGrpSpPr/>
        <p:nvPr/>
      </p:nvGrpSpPr>
      <p:grpSpPr>
        <a:xfrm>
          <a:off x="0" y="0"/>
          <a:ext cx="0" cy="0"/>
          <a:chOff x="0" y="0"/>
          <a:chExt cx="0" cy="0"/>
        </a:xfrm>
      </p:grpSpPr>
      <p:sp>
        <p:nvSpPr>
          <p:cNvPr id="15" name="Shape 15"/>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6" name="Shape 16"/>
          <p:cNvSpPr txBox="1"/>
          <p:nvPr>
            <p:ph type="title"/>
          </p:nvPr>
        </p:nvSpPr>
        <p:spPr>
          <a:xfrm>
            <a:off x="485875" y="1714500"/>
            <a:ext cx="8183700" cy="785700"/>
          </a:xfrm>
          <a:prstGeom prst="rect">
            <a:avLst/>
          </a:prstGeom>
        </p:spPr>
        <p:txBody>
          <a:bodyPr anchorCtr="0" anchor="b" bIns="91425" lIns="91425" spcFirstLastPara="1" rIns="91425" wrap="square" tIns="91425"/>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7" name="Shape 17"/>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a:spcBef>
                <a:spcPts val="0"/>
              </a:spcBef>
              <a:spcAft>
                <a:spcPts val="0"/>
              </a:spcAft>
              <a:buNone/>
            </a:pPr>
            <a:fld id="{00000000-1234-1234-1234-123412341234}" type="slidenum">
              <a:rPr lang="c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8" name="Shape 18"/>
        <p:cNvGrpSpPr/>
        <p:nvPr/>
      </p:nvGrpSpPr>
      <p:grpSpPr>
        <a:xfrm>
          <a:off x="0" y="0"/>
          <a:ext cx="0" cy="0"/>
          <a:chOff x="0" y="0"/>
          <a:chExt cx="0" cy="0"/>
        </a:xfrm>
      </p:grpSpPr>
      <p:sp>
        <p:nvSpPr>
          <p:cNvPr id="19" name="Shape 19"/>
          <p:cNvSpPr txBox="1"/>
          <p:nvPr>
            <p:ph type="title"/>
          </p:nvPr>
        </p:nvSpPr>
        <p:spPr>
          <a:xfrm>
            <a:off x="311700" y="445025"/>
            <a:ext cx="8520600" cy="623400"/>
          </a:xfrm>
          <a:prstGeom prst="rect">
            <a:avLst/>
          </a:prstGeom>
        </p:spPr>
        <p:txBody>
          <a:bodyPr anchorCtr="0" anchor="t" bIns="91425" lIns="91425" spcFirstLastPara="1" rIns="91425" wrap="square" tIns="91425"/>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0" name="Shape 20"/>
          <p:cNvSpPr txBox="1"/>
          <p:nvPr>
            <p:ph idx="1" type="body"/>
          </p:nvPr>
        </p:nvSpPr>
        <p:spPr>
          <a:xfrm>
            <a:off x="311700" y="1152475"/>
            <a:ext cx="8520600" cy="34164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1" name="Shape 21"/>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c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2" name="Shape 22"/>
        <p:cNvGrpSpPr/>
        <p:nvPr/>
      </p:nvGrpSpPr>
      <p:grpSpPr>
        <a:xfrm>
          <a:off x="0" y="0"/>
          <a:ext cx="0" cy="0"/>
          <a:chOff x="0" y="0"/>
          <a:chExt cx="0" cy="0"/>
        </a:xfrm>
      </p:grpSpPr>
      <p:sp>
        <p:nvSpPr>
          <p:cNvPr id="23" name="Shape 23"/>
          <p:cNvSpPr txBox="1"/>
          <p:nvPr>
            <p:ph type="title"/>
          </p:nvPr>
        </p:nvSpPr>
        <p:spPr>
          <a:xfrm>
            <a:off x="311700" y="445025"/>
            <a:ext cx="8520600" cy="623400"/>
          </a:xfrm>
          <a:prstGeom prst="rect">
            <a:avLst/>
          </a:prstGeom>
        </p:spPr>
        <p:txBody>
          <a:bodyPr anchorCtr="0" anchor="t" bIns="91425" lIns="91425" spcFirstLastPara="1" rIns="91425" wrap="square" tIns="91425"/>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4" name="Shape 24"/>
          <p:cNvSpPr txBox="1"/>
          <p:nvPr>
            <p:ph idx="1" type="body"/>
          </p:nvPr>
        </p:nvSpPr>
        <p:spPr>
          <a:xfrm>
            <a:off x="3117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5" name="Shape 25"/>
          <p:cNvSpPr txBox="1"/>
          <p:nvPr>
            <p:ph idx="2" type="body"/>
          </p:nvPr>
        </p:nvSpPr>
        <p:spPr>
          <a:xfrm>
            <a:off x="48324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6" name="Shape 26"/>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c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7" name="Shape 27"/>
        <p:cNvGrpSpPr/>
        <p:nvPr/>
      </p:nvGrpSpPr>
      <p:grpSpPr>
        <a:xfrm>
          <a:off x="0" y="0"/>
          <a:ext cx="0" cy="0"/>
          <a:chOff x="0" y="0"/>
          <a:chExt cx="0" cy="0"/>
        </a:xfrm>
      </p:grpSpPr>
      <p:sp>
        <p:nvSpPr>
          <p:cNvPr id="28" name="Shape 28"/>
          <p:cNvSpPr txBox="1"/>
          <p:nvPr>
            <p:ph type="title"/>
          </p:nvPr>
        </p:nvSpPr>
        <p:spPr>
          <a:xfrm>
            <a:off x="311700" y="445025"/>
            <a:ext cx="8520600" cy="623400"/>
          </a:xfrm>
          <a:prstGeom prst="rect">
            <a:avLst/>
          </a:prstGeom>
        </p:spPr>
        <p:txBody>
          <a:bodyPr anchorCtr="0" anchor="t" bIns="91425" lIns="91425" spcFirstLastPara="1" rIns="91425" wrap="square" tIns="91425"/>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9" name="Shape 29"/>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c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30" name="Shape 30"/>
        <p:cNvGrpSpPr/>
        <p:nvPr/>
      </p:nvGrpSpPr>
      <p:grpSpPr>
        <a:xfrm>
          <a:off x="0" y="0"/>
          <a:ext cx="0" cy="0"/>
          <a:chOff x="0" y="0"/>
          <a:chExt cx="0" cy="0"/>
        </a:xfrm>
      </p:grpSpPr>
      <p:sp>
        <p:nvSpPr>
          <p:cNvPr id="31" name="Shape 31"/>
          <p:cNvSpPr txBox="1"/>
          <p:nvPr>
            <p:ph type="title"/>
          </p:nvPr>
        </p:nvSpPr>
        <p:spPr>
          <a:xfrm>
            <a:off x="311700" y="555600"/>
            <a:ext cx="2808000" cy="755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2" name="Shape 32"/>
          <p:cNvSpPr txBox="1"/>
          <p:nvPr>
            <p:ph idx="1" type="body"/>
          </p:nvPr>
        </p:nvSpPr>
        <p:spPr>
          <a:xfrm>
            <a:off x="311700" y="1389600"/>
            <a:ext cx="2808000" cy="31794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3" name="Shape 33"/>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c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bg>
      <p:bgPr>
        <a:solidFill>
          <a:schemeClr val="accent2"/>
        </a:solidFill>
      </p:bgPr>
    </p:bg>
    <p:spTree>
      <p:nvGrpSpPr>
        <p:cNvPr id="34" name="Shape 34"/>
        <p:cNvGrpSpPr/>
        <p:nvPr/>
      </p:nvGrpSpPr>
      <p:grpSpPr>
        <a:xfrm>
          <a:off x="0" y="0"/>
          <a:ext cx="0" cy="0"/>
          <a:chOff x="0" y="0"/>
          <a:chExt cx="0" cy="0"/>
        </a:xfrm>
      </p:grpSpPr>
      <p:sp>
        <p:nvSpPr>
          <p:cNvPr id="35" name="Shape 35"/>
          <p:cNvSpPr txBox="1"/>
          <p:nvPr>
            <p:ph type="title"/>
          </p:nvPr>
        </p:nvSpPr>
        <p:spPr>
          <a:xfrm>
            <a:off x="490250" y="526350"/>
            <a:ext cx="5604000" cy="4090800"/>
          </a:xfrm>
          <a:prstGeom prst="rect">
            <a:avLst/>
          </a:prstGeom>
        </p:spPr>
        <p:txBody>
          <a:bodyPr anchorCtr="0" anchor="ctr" bIns="91425" lIns="91425" spcFirstLastPara="1" rIns="91425" wrap="square" tIns="91425"/>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6" name="Shape 36"/>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a:spcBef>
                <a:spcPts val="0"/>
              </a:spcBef>
              <a:spcAft>
                <a:spcPts val="0"/>
              </a:spcAft>
              <a:buNone/>
            </a:pPr>
            <a:fld id="{00000000-1234-1234-1234-123412341234}" type="slidenum">
              <a:rPr lang="c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7" name="Shape 37"/>
        <p:cNvGrpSpPr/>
        <p:nvPr/>
      </p:nvGrpSpPr>
      <p:grpSpPr>
        <a:xfrm>
          <a:off x="0" y="0"/>
          <a:ext cx="0" cy="0"/>
          <a:chOff x="0" y="0"/>
          <a:chExt cx="0" cy="0"/>
        </a:xfrm>
      </p:grpSpPr>
      <p:sp>
        <p:nvSpPr>
          <p:cNvPr id="38" name="Shape 38"/>
          <p:cNvSpPr/>
          <p:nvPr/>
        </p:nvSpPr>
        <p:spPr>
          <a:xfrm>
            <a:off x="4636800" y="80700"/>
            <a:ext cx="4426500" cy="4982100"/>
          </a:xfrm>
          <a:prstGeom prst="rect">
            <a:avLst/>
          </a:prstGeom>
          <a:solidFill>
            <a:schemeClr val="accent2"/>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cxnSp>
        <p:nvCxnSpPr>
          <p:cNvPr id="39" name="Shape 3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0" name="Shape 40"/>
          <p:cNvSpPr txBox="1"/>
          <p:nvPr>
            <p:ph type="title"/>
          </p:nvPr>
        </p:nvSpPr>
        <p:spPr>
          <a:xfrm>
            <a:off x="265500" y="1181700"/>
            <a:ext cx="4045200" cy="1533600"/>
          </a:xfrm>
          <a:prstGeom prst="rect">
            <a:avLst/>
          </a:prstGeom>
        </p:spPr>
        <p:txBody>
          <a:bodyPr anchorCtr="0" anchor="b" bIns="91425" lIns="91425" spcFirstLastPara="1" rIns="91425" wrap="square" tIns="91425"/>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1" name="Shape 41"/>
          <p:cNvSpPr txBox="1"/>
          <p:nvPr>
            <p:ph idx="1" type="subTitle"/>
          </p:nvPr>
        </p:nvSpPr>
        <p:spPr>
          <a:xfrm>
            <a:off x="265500" y="2769001"/>
            <a:ext cx="4045200" cy="13455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2" name="Shape 42"/>
          <p:cNvSpPr txBox="1"/>
          <p:nvPr>
            <p:ph idx="2" type="body"/>
          </p:nvPr>
        </p:nvSpPr>
        <p:spPr>
          <a:xfrm>
            <a:off x="4939500" y="724200"/>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3" name="Shape 43"/>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a:spcBef>
                <a:spcPts val="0"/>
              </a:spcBef>
              <a:spcAft>
                <a:spcPts val="0"/>
              </a:spcAft>
              <a:buNone/>
            </a:pPr>
            <a:fld id="{00000000-1234-1234-1234-123412341234}" type="slidenum">
              <a:rPr lang="c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4" name="Shape 44"/>
        <p:cNvGrpSpPr/>
        <p:nvPr/>
      </p:nvGrpSpPr>
      <p:grpSpPr>
        <a:xfrm>
          <a:off x="0" y="0"/>
          <a:ext cx="0" cy="0"/>
          <a:chOff x="0" y="0"/>
          <a:chExt cx="0" cy="0"/>
        </a:xfrm>
      </p:grpSpPr>
      <p:sp>
        <p:nvSpPr>
          <p:cNvPr id="45" name="Shape 45"/>
          <p:cNvSpPr txBox="1"/>
          <p:nvPr>
            <p:ph idx="1" type="body"/>
          </p:nvPr>
        </p:nvSpPr>
        <p:spPr>
          <a:xfrm>
            <a:off x="311700" y="4230575"/>
            <a:ext cx="5998800" cy="6051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2100"/>
              <a:buNone/>
              <a:defRPr sz="2100"/>
            </a:lvl1pPr>
          </a:lstStyle>
          <a:p/>
        </p:txBody>
      </p:sp>
      <p:sp>
        <p:nvSpPr>
          <p:cNvPr id="46" name="Shape 46"/>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c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plum">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311700" y="445025"/>
            <a:ext cx="8520600" cy="6234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Shape 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lt2"/>
              </a:buClr>
              <a:buSzPts val="1800"/>
              <a:buFont typeface="Source Sans Pro"/>
              <a:buChar char="●"/>
              <a:defRPr sz="1800">
                <a:solidFill>
                  <a:schemeClr val="lt2"/>
                </a:solidFill>
                <a:latin typeface="Source Sans Pro"/>
                <a:ea typeface="Source Sans Pro"/>
                <a:cs typeface="Source Sans Pro"/>
                <a:sym typeface="Source Sans Pro"/>
              </a:defRPr>
            </a:lvl1pPr>
            <a:lvl2pPr indent="-317500" lvl="1" marL="914400">
              <a:lnSpc>
                <a:spcPct val="115000"/>
              </a:lnSpc>
              <a:spcBef>
                <a:spcPts val="160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2pPr>
            <a:lvl3pPr indent="-317500" lvl="2" marL="1371600">
              <a:lnSpc>
                <a:spcPct val="115000"/>
              </a:lnSpc>
              <a:spcBef>
                <a:spcPts val="160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3pPr>
            <a:lvl4pPr indent="-317500" lvl="3" marL="1828800">
              <a:lnSpc>
                <a:spcPct val="115000"/>
              </a:lnSpc>
              <a:spcBef>
                <a:spcPts val="160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4pPr>
            <a:lvl5pPr indent="-317500" lvl="4" marL="2286000">
              <a:lnSpc>
                <a:spcPct val="115000"/>
              </a:lnSpc>
              <a:spcBef>
                <a:spcPts val="160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5pPr>
            <a:lvl6pPr indent="-317500" lvl="5" marL="2743200">
              <a:lnSpc>
                <a:spcPct val="115000"/>
              </a:lnSpc>
              <a:spcBef>
                <a:spcPts val="160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6pPr>
            <a:lvl7pPr indent="-317500" lvl="6" marL="3200400">
              <a:lnSpc>
                <a:spcPct val="115000"/>
              </a:lnSpc>
              <a:spcBef>
                <a:spcPts val="160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7pPr>
            <a:lvl8pPr indent="-317500" lvl="7" marL="3657600">
              <a:lnSpc>
                <a:spcPct val="115000"/>
              </a:lnSpc>
              <a:spcBef>
                <a:spcPts val="160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8pPr>
            <a:lvl9pPr indent="-317500" lvl="8" marL="4114800">
              <a:lnSpc>
                <a:spcPct val="115000"/>
              </a:lnSpc>
              <a:spcBef>
                <a:spcPts val="1600"/>
              </a:spcBef>
              <a:spcAft>
                <a:spcPts val="160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9pPr>
          </a:lstStyle>
          <a:p/>
        </p:txBody>
      </p:sp>
      <p:sp>
        <p:nvSpPr>
          <p:cNvPr id="8" name="Shape 8"/>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lt2"/>
                </a:solidFill>
                <a:latin typeface="Source Sans Pro"/>
                <a:ea typeface="Source Sans Pro"/>
                <a:cs typeface="Source Sans Pro"/>
                <a:sym typeface="Source Sans Pro"/>
              </a:defRPr>
            </a:lvl1pPr>
            <a:lvl2pPr lvl="1" algn="r">
              <a:buNone/>
              <a:defRPr sz="1000">
                <a:solidFill>
                  <a:schemeClr val="lt2"/>
                </a:solidFill>
                <a:latin typeface="Source Sans Pro"/>
                <a:ea typeface="Source Sans Pro"/>
                <a:cs typeface="Source Sans Pro"/>
                <a:sym typeface="Source Sans Pro"/>
              </a:defRPr>
            </a:lvl2pPr>
            <a:lvl3pPr lvl="2" algn="r">
              <a:buNone/>
              <a:defRPr sz="1000">
                <a:solidFill>
                  <a:schemeClr val="lt2"/>
                </a:solidFill>
                <a:latin typeface="Source Sans Pro"/>
                <a:ea typeface="Source Sans Pro"/>
                <a:cs typeface="Source Sans Pro"/>
                <a:sym typeface="Source Sans Pro"/>
              </a:defRPr>
            </a:lvl3pPr>
            <a:lvl4pPr lvl="3" algn="r">
              <a:buNone/>
              <a:defRPr sz="1000">
                <a:solidFill>
                  <a:schemeClr val="lt2"/>
                </a:solidFill>
                <a:latin typeface="Source Sans Pro"/>
                <a:ea typeface="Source Sans Pro"/>
                <a:cs typeface="Source Sans Pro"/>
                <a:sym typeface="Source Sans Pro"/>
              </a:defRPr>
            </a:lvl4pPr>
            <a:lvl5pPr lvl="4" algn="r">
              <a:buNone/>
              <a:defRPr sz="1000">
                <a:solidFill>
                  <a:schemeClr val="lt2"/>
                </a:solidFill>
                <a:latin typeface="Source Sans Pro"/>
                <a:ea typeface="Source Sans Pro"/>
                <a:cs typeface="Source Sans Pro"/>
                <a:sym typeface="Source Sans Pro"/>
              </a:defRPr>
            </a:lvl5pPr>
            <a:lvl6pPr lvl="5" algn="r">
              <a:buNone/>
              <a:defRPr sz="1000">
                <a:solidFill>
                  <a:schemeClr val="lt2"/>
                </a:solidFill>
                <a:latin typeface="Source Sans Pro"/>
                <a:ea typeface="Source Sans Pro"/>
                <a:cs typeface="Source Sans Pro"/>
                <a:sym typeface="Source Sans Pro"/>
              </a:defRPr>
            </a:lvl6pPr>
            <a:lvl7pPr lvl="6" algn="r">
              <a:buNone/>
              <a:defRPr sz="1000">
                <a:solidFill>
                  <a:schemeClr val="lt2"/>
                </a:solidFill>
                <a:latin typeface="Source Sans Pro"/>
                <a:ea typeface="Source Sans Pro"/>
                <a:cs typeface="Source Sans Pro"/>
                <a:sym typeface="Source Sans Pro"/>
              </a:defRPr>
            </a:lvl7pPr>
            <a:lvl8pPr lvl="7" algn="r">
              <a:buNone/>
              <a:defRPr sz="1000">
                <a:solidFill>
                  <a:schemeClr val="lt2"/>
                </a:solidFill>
                <a:latin typeface="Source Sans Pro"/>
                <a:ea typeface="Source Sans Pro"/>
                <a:cs typeface="Source Sans Pro"/>
                <a:sym typeface="Source Sans Pro"/>
              </a:defRPr>
            </a:lvl8pPr>
            <a:lvl9pPr lvl="8" algn="r">
              <a:buNone/>
              <a:defRPr sz="1000">
                <a:solidFill>
                  <a:schemeClr val="lt2"/>
                </a:solidFill>
                <a:latin typeface="Source Sans Pro"/>
                <a:ea typeface="Source Sans Pro"/>
                <a:cs typeface="Source Sans Pro"/>
                <a:sym typeface="Source Sans Pro"/>
              </a:defRPr>
            </a:lvl9pPr>
          </a:lstStyle>
          <a:p>
            <a:pPr indent="0" lvl="0" marL="0">
              <a:spcBef>
                <a:spcPts val="0"/>
              </a:spcBef>
              <a:spcAft>
                <a:spcPts val="0"/>
              </a:spcAft>
              <a:buNone/>
            </a:pPr>
            <a:fld id="{00000000-1234-1234-1234-123412341234}" type="slidenum">
              <a:rPr lang="c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g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hyperlink" Target="https://www.google.cz/search?biw=927&amp;bih=752&amp;tbm=isch&amp;sa=1&amp;ei=OpymWvbeAYWQsgH3zru4BA&amp;q=rozhovor&amp;oq=rozhovor&amp;gs_l=psy-ab.3..0l3j0i30k1j0i5i30k1l2j0i30k1l2j0i5i30k1l2.138185.139356.0.139668.9.9.0.0.0.0.119.658.6j1.8.0....0...1c.1.64.psy-ab..1.7.657.0..0i67k1.124.jGJb8Tt18JY#imgrc=ACNmi6OfBerB3M:" TargetMode="External"/><Relationship Id="rId4" Type="http://schemas.openxmlformats.org/officeDocument/2006/relationships/hyperlink" Target="https://www.google.cz/search?biw=927&amp;bih=752&amp;tbm=isch&amp;sa=1&amp;ei=MZymWqOAGcSksgGPlKHwBw&amp;q=transkripce+-+p%C5%99epis+-+sociologick%C3%BD+v%C3%BDzkum&amp;oq=transkripce+-+p%C5%99epis+-+sociologick%C3%BD+v%C3%BDzkum&amp;gs_l=psy-ab.3...4238.7556.0.7799.22.22.0.0.0.0.153.1564.20j1.21.0....0...1c.1.64.psy-ab..1.0.0....0.3V13mfP3acY#imgrc=9MZyHQlzPjewnM:" TargetMode="External"/><Relationship Id="rId11" Type="http://schemas.openxmlformats.org/officeDocument/2006/relationships/hyperlink" Target="https://www.google.cz/search?q=validita&amp;client=safari&amp;rls=en&amp;dcr=0&amp;source=lnms&amp;tbm=isch&amp;sa=X&amp;ved=0ahUKEwiOq76CkufZAhXHWSwKHc2xBkIQ_AUICygC&amp;biw=927&amp;bih=752#imgrc=vyxrW5bhodPiRM:" TargetMode="External"/><Relationship Id="rId10" Type="http://schemas.openxmlformats.org/officeDocument/2006/relationships/hyperlink" Target="https://www.google.cz/search?client=safari&amp;rls=en&amp;dcr=0&amp;biw=927&amp;bih=752&amp;tbm=isch&amp;sa=1&amp;ei=a6GmWqaaCYatsAGggrcY&amp;q=po%C4%8D%C3%ADtadlo&amp;oq=po%C4%8D%C3%ADtadlo&amp;gs_l=psy-ab.3..0l10.3480.4570.0.6303.7.5.0.2.2.0.122.464.3j2.5.0....0...1c.1.64.psy-ab..0.7.490...0i67k1.0.GDktVkMxlLs#imgrc=yAwAGmSCU4z-GM:" TargetMode="External"/><Relationship Id="rId9" Type="http://schemas.openxmlformats.org/officeDocument/2006/relationships/hyperlink" Target="https://www.google.cz/search?client=safari&amp;rls=en&amp;dcr=0&amp;biw=1522&amp;bih=886&amp;tbm=isch&amp;sa=1&amp;ei=pp-mWvHXNMOesAGXtZj4Bg&amp;q=Doing+qualitative+research&amp;oq=Doing+qualitative+research&amp;gs_l=psy-ab.3..0i19k1.137118.141755.0.142606.27.14.0.13.13.0.125.1283.7j6.14.0....0...1c.1.64.psy-ab..0.26.1549.0..0j0i30k1j0i30i19k1j0i5i30i19k1j0i13i30i19k1j0i8i30k1j0i24k1j0i8i30i19k1.72.FRCc8hDrbgE#imgrc=NjQBRHQ63WqfIM:" TargetMode="External"/><Relationship Id="rId5" Type="http://schemas.openxmlformats.org/officeDocument/2006/relationships/hyperlink" Target="https://www.google.cz/search?q=spolehlivost&amp;client=safari&amp;rls=en&amp;dcr=0&amp;source=lnms&amp;tbm=isch&amp;sa=X&amp;ved=0ahUKEwjCofaTi-fZAhUJ8ywKHQ7HDDgQ_AUICigB&amp;biw=927&amp;bih=752" TargetMode="External"/><Relationship Id="rId6" Type="http://schemas.openxmlformats.org/officeDocument/2006/relationships/hyperlink" Target="https://www.google.cz/search?client=safari&amp;rls=en&amp;dcr=0&amp;biw=927&amp;bih=752&amp;tbm=isch&amp;sa=1&amp;ei=AJumWuvHPMqhsAHGiLDoBQ&amp;q=validita&amp;oq=validita&amp;gs_l=psy-ab.3..0i19k1l2j0i5i30i19k1l3j0i30i19k1l2j0i5i30i19k1l2.112561.113761.0.113858.9.9.0.0.0.0.87.653.8.9.0....0...1c.1.64.psy-ab..0.8.651.0..0j0i30k1.61.HpCDUgBPRZ4#imgrc=lCvUlbeP8sYE9M:" TargetMode="External"/><Relationship Id="rId7" Type="http://schemas.openxmlformats.org/officeDocument/2006/relationships/hyperlink" Target="https://www.google.cz/search?q=hypot%C3%A9za&amp;source=lnms&amp;tbm=isch&amp;sa=X&amp;ved=0ahUKEwjN_fa6iufZAhWFhSwKHfzkDhEQ_AUICigB&amp;biw=927&amp;bih=752#imgrc=jRBMyB_QeDGnOM:" TargetMode="External"/><Relationship Id="rId8" Type="http://schemas.openxmlformats.org/officeDocument/2006/relationships/hyperlink" Target="https://www.google.cz/search?client=safari&amp;rls=en&amp;dcr=0&amp;biw=927&amp;bih=752&amp;tbm=isch&amp;sa=1&amp;ei=IZ6mWu7XHoqUsgGI26KAAQ&amp;q=pozorov%C3%A1n%C3%AD+&amp;oq=pozorov%C3%A1n%C3%AD+&amp;gs_l=psy-ab.3...386056.388213.0.388578.19.12.0.0.0.0.227.730.2j2j1.5.0....0...1c.1.64.psy-ab..17.0.0....0.LLU9XglOOZM#imgrc=naKPfJNIINGgRM:"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7" name="Shape 57"/>
        <p:cNvGrpSpPr/>
        <p:nvPr/>
      </p:nvGrpSpPr>
      <p:grpSpPr>
        <a:xfrm>
          <a:off x="0" y="0"/>
          <a:ext cx="0" cy="0"/>
          <a:chOff x="0" y="0"/>
          <a:chExt cx="0" cy="0"/>
        </a:xfrm>
      </p:grpSpPr>
      <p:sp>
        <p:nvSpPr>
          <p:cNvPr id="58" name="Shape 58"/>
          <p:cNvSpPr txBox="1"/>
          <p:nvPr>
            <p:ph type="ctrTitle"/>
          </p:nvPr>
        </p:nvSpPr>
        <p:spPr>
          <a:xfrm>
            <a:off x="485875" y="264475"/>
            <a:ext cx="8183700" cy="1473600"/>
          </a:xfrm>
          <a:prstGeom prst="rect">
            <a:avLst/>
          </a:prstGeom>
        </p:spPr>
        <p:txBody>
          <a:bodyPr anchorCtr="0" anchor="b" bIns="91425" lIns="91425" spcFirstLastPara="1" rIns="91425" wrap="square" tIns="91425">
            <a:noAutofit/>
          </a:bodyPr>
          <a:lstStyle/>
          <a:p>
            <a:pPr indent="0" lvl="0" marL="0">
              <a:spcBef>
                <a:spcPts val="0"/>
              </a:spcBef>
              <a:spcAft>
                <a:spcPts val="0"/>
              </a:spcAft>
              <a:buNone/>
            </a:pPr>
            <a:r>
              <a:rPr lang="cs"/>
              <a:t>Doing qualitative research</a:t>
            </a:r>
            <a:endParaRPr/>
          </a:p>
          <a:p>
            <a:pPr indent="0" lvl="0" marL="0">
              <a:spcBef>
                <a:spcPts val="0"/>
              </a:spcBef>
              <a:spcAft>
                <a:spcPts val="0"/>
              </a:spcAft>
              <a:buNone/>
            </a:pPr>
            <a:r>
              <a:rPr lang="cs" sz="3000"/>
              <a:t>(Validity and Reliability)</a:t>
            </a:r>
            <a:endParaRPr sz="3000"/>
          </a:p>
        </p:txBody>
      </p:sp>
      <p:sp>
        <p:nvSpPr>
          <p:cNvPr id="59" name="Shape 59"/>
          <p:cNvSpPr txBox="1"/>
          <p:nvPr>
            <p:ph idx="1" type="subTitle"/>
          </p:nvPr>
        </p:nvSpPr>
        <p:spPr>
          <a:xfrm>
            <a:off x="485875" y="1738075"/>
            <a:ext cx="8183700" cy="8610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cs" sz="2800"/>
              <a:t>David Silverman</a:t>
            </a:r>
            <a:endParaRPr sz="2800"/>
          </a:p>
        </p:txBody>
      </p:sp>
      <p:sp>
        <p:nvSpPr>
          <p:cNvPr id="60" name="Shape 60"/>
          <p:cNvSpPr txBox="1"/>
          <p:nvPr/>
        </p:nvSpPr>
        <p:spPr>
          <a:xfrm>
            <a:off x="1838275" y="3854500"/>
            <a:ext cx="6831300" cy="797100"/>
          </a:xfrm>
          <a:prstGeom prst="rect">
            <a:avLst/>
          </a:prstGeom>
          <a:noFill/>
          <a:ln>
            <a:noFill/>
          </a:ln>
        </p:spPr>
        <p:txBody>
          <a:bodyPr anchorCtr="0" anchor="t" bIns="91425" lIns="91425" spcFirstLastPara="1" rIns="91425" wrap="square" tIns="91425">
            <a:noAutofit/>
          </a:bodyPr>
          <a:lstStyle/>
          <a:p>
            <a:pPr indent="0" lvl="0" marL="4572000">
              <a:spcBef>
                <a:spcPts val="0"/>
              </a:spcBef>
              <a:spcAft>
                <a:spcPts val="0"/>
              </a:spcAft>
              <a:buNone/>
            </a:pPr>
            <a:r>
              <a:rPr lang="cs" sz="1600"/>
              <a:t>Kateřina Rohanová</a:t>
            </a:r>
            <a:endParaRPr sz="1600"/>
          </a:p>
          <a:p>
            <a:pPr indent="0" lvl="0" marL="4572000">
              <a:spcBef>
                <a:spcPts val="0"/>
              </a:spcBef>
              <a:spcAft>
                <a:spcPts val="0"/>
              </a:spcAft>
              <a:buNone/>
            </a:pPr>
            <a:r>
              <a:rPr lang="cs" sz="1600"/>
              <a:t>PVP</a:t>
            </a:r>
            <a:endParaRPr sz="16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9" name="Shape 119"/>
        <p:cNvGrpSpPr/>
        <p:nvPr/>
      </p:nvGrpSpPr>
      <p:grpSpPr>
        <a:xfrm>
          <a:off x="0" y="0"/>
          <a:ext cx="0" cy="0"/>
          <a:chOff x="0" y="0"/>
          <a:chExt cx="0" cy="0"/>
        </a:xfrm>
      </p:grpSpPr>
      <p:sp>
        <p:nvSpPr>
          <p:cNvPr id="120" name="Shape 120"/>
          <p:cNvSpPr txBox="1"/>
          <p:nvPr>
            <p:ph type="title"/>
          </p:nvPr>
        </p:nvSpPr>
        <p:spPr>
          <a:xfrm>
            <a:off x="311700" y="445025"/>
            <a:ext cx="8520600" cy="6234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cs"/>
              <a:t>Testování hypotéz</a:t>
            </a:r>
            <a:endParaRPr/>
          </a:p>
        </p:txBody>
      </p:sp>
      <p:sp>
        <p:nvSpPr>
          <p:cNvPr id="121" name="Shape 121"/>
          <p:cNvSpPr txBox="1"/>
          <p:nvPr>
            <p:ph idx="1" type="body"/>
          </p:nvPr>
        </p:nvSpPr>
        <p:spPr>
          <a:xfrm>
            <a:off x="311700" y="1331525"/>
            <a:ext cx="8520600" cy="3709500"/>
          </a:xfrm>
          <a:prstGeom prst="rect">
            <a:avLst/>
          </a:prstGeom>
        </p:spPr>
        <p:txBody>
          <a:bodyPr anchorCtr="0" anchor="t" bIns="91425" lIns="91425" spcFirstLastPara="1" rIns="91425" wrap="square" tIns="91425">
            <a:noAutofit/>
          </a:bodyPr>
          <a:lstStyle/>
          <a:p>
            <a:pPr indent="-342900" lvl="0" marL="457200" rtl="0">
              <a:spcBef>
                <a:spcPts val="0"/>
              </a:spcBef>
              <a:spcAft>
                <a:spcPts val="0"/>
              </a:spcAft>
              <a:buSzPts val="1800"/>
              <a:buChar char="-"/>
            </a:pPr>
            <a:r>
              <a:rPr lang="cs"/>
              <a:t>Analytická indukce</a:t>
            </a:r>
            <a:endParaRPr/>
          </a:p>
          <a:p>
            <a:pPr indent="-342900" lvl="0" marL="457200" rtl="0">
              <a:spcBef>
                <a:spcPts val="0"/>
              </a:spcBef>
              <a:spcAft>
                <a:spcPts val="0"/>
              </a:spcAft>
              <a:buSzPts val="1800"/>
              <a:buChar char="-"/>
            </a:pPr>
            <a:r>
              <a:rPr lang="cs"/>
              <a:t>techniky: hledání deviantních případů, použití konstantní srovnávací metody</a:t>
            </a:r>
            <a:endParaRPr/>
          </a:p>
          <a:p>
            <a:pPr indent="0" lvl="0" marL="0" rtl="0">
              <a:spcBef>
                <a:spcPts val="1600"/>
              </a:spcBef>
              <a:spcAft>
                <a:spcPts val="0"/>
              </a:spcAft>
              <a:buNone/>
            </a:pPr>
            <a:r>
              <a:t/>
            </a:r>
            <a:endParaRPr/>
          </a:p>
          <a:p>
            <a:pPr indent="0" lvl="0" marL="0" rtl="0">
              <a:spcBef>
                <a:spcPts val="1600"/>
              </a:spcBef>
              <a:spcAft>
                <a:spcPts val="0"/>
              </a:spcAft>
              <a:buNone/>
            </a:pPr>
            <a:r>
              <a:t/>
            </a:r>
            <a:endParaRPr/>
          </a:p>
          <a:p>
            <a:pPr indent="0" lvl="0" marL="0" rtl="0">
              <a:spcBef>
                <a:spcPts val="1600"/>
              </a:spcBef>
              <a:spcAft>
                <a:spcPts val="0"/>
              </a:spcAft>
              <a:buNone/>
            </a:pPr>
            <a:r>
              <a:t/>
            </a:r>
            <a:endParaRPr/>
          </a:p>
          <a:p>
            <a:pPr indent="0" lvl="0" marL="0" rtl="0">
              <a:spcBef>
                <a:spcPts val="1600"/>
              </a:spcBef>
              <a:spcAft>
                <a:spcPts val="0"/>
              </a:spcAft>
              <a:buNone/>
            </a:pPr>
            <a:r>
              <a:t/>
            </a:r>
            <a:endParaRPr/>
          </a:p>
          <a:p>
            <a:pPr indent="0" lvl="0" marL="0" rtl="0">
              <a:spcBef>
                <a:spcPts val="1600"/>
              </a:spcBef>
              <a:spcAft>
                <a:spcPts val="0"/>
              </a:spcAft>
              <a:buNone/>
            </a:pPr>
            <a:r>
              <a:t/>
            </a:r>
            <a:endParaRPr/>
          </a:p>
          <a:p>
            <a:pPr indent="0" lvl="0" marL="0" rtl="0">
              <a:spcBef>
                <a:spcPts val="1600"/>
              </a:spcBef>
              <a:spcAft>
                <a:spcPts val="0"/>
              </a:spcAft>
              <a:buNone/>
            </a:pPr>
            <a:r>
              <a:t/>
            </a:r>
            <a:endParaRPr/>
          </a:p>
          <a:p>
            <a:pPr indent="0" lvl="0" marL="0" rtl="0">
              <a:spcBef>
                <a:spcPts val="1600"/>
              </a:spcBef>
              <a:spcAft>
                <a:spcPts val="0"/>
              </a:spcAft>
              <a:buNone/>
            </a:pPr>
            <a:r>
              <a:t/>
            </a:r>
            <a:endParaRPr/>
          </a:p>
          <a:p>
            <a:pPr indent="0" lvl="0" marL="0" rtl="0">
              <a:spcBef>
                <a:spcPts val="1600"/>
              </a:spcBef>
              <a:spcAft>
                <a:spcPts val="0"/>
              </a:spcAft>
              <a:buNone/>
            </a:pPr>
            <a:r>
              <a:t/>
            </a:r>
            <a:endParaRPr/>
          </a:p>
          <a:p>
            <a:pPr indent="0" lvl="0" marL="0" rtl="0">
              <a:spcBef>
                <a:spcPts val="1600"/>
              </a:spcBef>
              <a:spcAft>
                <a:spcPts val="0"/>
              </a:spcAft>
              <a:buNone/>
            </a:pPr>
            <a:r>
              <a:t/>
            </a:r>
            <a:endParaRPr/>
          </a:p>
          <a:p>
            <a:pPr indent="0" lvl="0" marL="0" rtl="0">
              <a:spcBef>
                <a:spcPts val="1600"/>
              </a:spcBef>
              <a:spcAft>
                <a:spcPts val="0"/>
              </a:spcAft>
              <a:buNone/>
            </a:pPr>
            <a:r>
              <a:t/>
            </a:r>
            <a:endParaRPr/>
          </a:p>
          <a:p>
            <a:pPr indent="0" lvl="0" marL="0">
              <a:spcBef>
                <a:spcPts val="1600"/>
              </a:spcBef>
              <a:spcAft>
                <a:spcPts val="1600"/>
              </a:spcAft>
              <a:buNone/>
            </a:pPr>
            <a:r>
              <a:t/>
            </a:r>
            <a:endParaRPr/>
          </a:p>
        </p:txBody>
      </p:sp>
      <p:pic>
        <p:nvPicPr>
          <p:cNvPr id="122" name="Shape 122"/>
          <p:cNvPicPr preferRelativeResize="0"/>
          <p:nvPr/>
        </p:nvPicPr>
        <p:blipFill>
          <a:blip r:embed="rId3">
            <a:alphaModFix/>
          </a:blip>
          <a:stretch>
            <a:fillRect/>
          </a:stretch>
        </p:blipFill>
        <p:spPr>
          <a:xfrm>
            <a:off x="6799400" y="2445650"/>
            <a:ext cx="2344600" cy="23446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6" name="Shape 126"/>
        <p:cNvGrpSpPr/>
        <p:nvPr/>
      </p:nvGrpSpPr>
      <p:grpSpPr>
        <a:xfrm>
          <a:off x="0" y="0"/>
          <a:ext cx="0" cy="0"/>
          <a:chOff x="0" y="0"/>
          <a:chExt cx="0" cy="0"/>
        </a:xfrm>
      </p:grpSpPr>
      <p:sp>
        <p:nvSpPr>
          <p:cNvPr id="127" name="Shape 127"/>
          <p:cNvSpPr txBox="1"/>
          <p:nvPr>
            <p:ph type="title"/>
          </p:nvPr>
        </p:nvSpPr>
        <p:spPr>
          <a:xfrm>
            <a:off x="311700" y="445025"/>
            <a:ext cx="8520600" cy="6234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cs"/>
              <a:t>Počítání v kvalitativním výzkumu</a:t>
            </a:r>
            <a:endParaRPr/>
          </a:p>
        </p:txBody>
      </p:sp>
      <p:sp>
        <p:nvSpPr>
          <p:cNvPr id="128" name="Shape 12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spcBef>
                <a:spcPts val="0"/>
              </a:spcBef>
              <a:spcAft>
                <a:spcPts val="0"/>
              </a:spcAft>
              <a:buSzPts val="1800"/>
              <a:buChar char="-"/>
            </a:pPr>
            <a:r>
              <a:rPr lang="cs"/>
              <a:t>začlenění kvantitativních dat</a:t>
            </a:r>
            <a:endParaRPr/>
          </a:p>
          <a:p>
            <a:pPr indent="-342900" lvl="0" marL="457200" rtl="0">
              <a:spcBef>
                <a:spcPts val="0"/>
              </a:spcBef>
              <a:spcAft>
                <a:spcPts val="0"/>
              </a:spcAft>
              <a:buSzPts val="1800"/>
              <a:buChar char="-"/>
            </a:pPr>
            <a:r>
              <a:rPr lang="cs"/>
              <a:t>nedůvěra výzkumným zprávám</a:t>
            </a:r>
            <a:endParaRPr/>
          </a:p>
          <a:p>
            <a:pPr indent="-342900" lvl="0" marL="457200">
              <a:spcBef>
                <a:spcPts val="0"/>
              </a:spcBef>
              <a:spcAft>
                <a:spcPts val="0"/>
              </a:spcAft>
              <a:buSzPts val="1800"/>
              <a:buChar char="-"/>
            </a:pPr>
            <a:r>
              <a:rPr lang="cs"/>
              <a:t>Silvermanova teorie o jednoduchém počítání (NHS klinika vs. privátní klinika)</a:t>
            </a:r>
            <a:endParaRPr/>
          </a:p>
        </p:txBody>
      </p:sp>
      <p:pic>
        <p:nvPicPr>
          <p:cNvPr id="129" name="Shape 129"/>
          <p:cNvPicPr preferRelativeResize="0"/>
          <p:nvPr/>
        </p:nvPicPr>
        <p:blipFill>
          <a:blip r:embed="rId3">
            <a:alphaModFix/>
          </a:blip>
          <a:stretch>
            <a:fillRect/>
          </a:stretch>
        </p:blipFill>
        <p:spPr>
          <a:xfrm>
            <a:off x="6707874" y="2581525"/>
            <a:ext cx="2124425" cy="23441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3" name="Shape 133"/>
        <p:cNvGrpSpPr/>
        <p:nvPr/>
      </p:nvGrpSpPr>
      <p:grpSpPr>
        <a:xfrm>
          <a:off x="0" y="0"/>
          <a:ext cx="0" cy="0"/>
          <a:chOff x="0" y="0"/>
          <a:chExt cx="0" cy="0"/>
        </a:xfrm>
      </p:grpSpPr>
      <p:sp>
        <p:nvSpPr>
          <p:cNvPr id="134" name="Shape 134"/>
          <p:cNvSpPr txBox="1"/>
          <p:nvPr>
            <p:ph type="title"/>
          </p:nvPr>
        </p:nvSpPr>
        <p:spPr>
          <a:xfrm>
            <a:off x="311700" y="445025"/>
            <a:ext cx="8520600" cy="6234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cs"/>
              <a:t>Validita - shrnutí</a:t>
            </a:r>
            <a:endParaRPr/>
          </a:p>
        </p:txBody>
      </p:sp>
      <p:sp>
        <p:nvSpPr>
          <p:cNvPr id="135" name="Shape 13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spcBef>
                <a:spcPts val="0"/>
              </a:spcBef>
              <a:spcAft>
                <a:spcPts val="0"/>
              </a:spcAft>
              <a:buSzPts val="1800"/>
              <a:buChar char="-"/>
            </a:pPr>
            <a:r>
              <a:rPr lang="cs"/>
              <a:t>metody zobecňování na větší populaci</a:t>
            </a:r>
            <a:endParaRPr/>
          </a:p>
          <a:p>
            <a:pPr indent="-342900" lvl="0" marL="457200" rtl="0">
              <a:spcBef>
                <a:spcPts val="0"/>
              </a:spcBef>
              <a:spcAft>
                <a:spcPts val="0"/>
              </a:spcAft>
              <a:buSzPts val="1800"/>
              <a:buChar char="-"/>
            </a:pPr>
            <a:r>
              <a:rPr lang="cs"/>
              <a:t>metody testování hypotéz</a:t>
            </a:r>
            <a:endParaRPr/>
          </a:p>
          <a:p>
            <a:pPr indent="-342900" lvl="0" marL="457200" rtl="0">
              <a:spcBef>
                <a:spcPts val="0"/>
              </a:spcBef>
              <a:spcAft>
                <a:spcPts val="0"/>
              </a:spcAft>
              <a:buSzPts val="1800"/>
              <a:buChar char="-"/>
            </a:pPr>
            <a:r>
              <a:rPr lang="cs"/>
              <a:t>užívání jednoduchého počítání</a:t>
            </a:r>
            <a:endParaRPr/>
          </a:p>
          <a:p>
            <a:pPr indent="-342900" lvl="0" marL="457200">
              <a:spcBef>
                <a:spcPts val="0"/>
              </a:spcBef>
              <a:spcAft>
                <a:spcPts val="0"/>
              </a:spcAft>
              <a:buSzPts val="1800"/>
              <a:buChar char="-"/>
            </a:pPr>
            <a:r>
              <a:rPr lang="cs"/>
              <a:t>triangulace a validita respondentů většinou nevhodná pro kvalitu</a:t>
            </a:r>
            <a:endParaRPr/>
          </a:p>
        </p:txBody>
      </p:sp>
      <p:pic>
        <p:nvPicPr>
          <p:cNvPr id="136" name="Shape 136"/>
          <p:cNvPicPr preferRelativeResize="0"/>
          <p:nvPr/>
        </p:nvPicPr>
        <p:blipFill>
          <a:blip r:embed="rId3">
            <a:alphaModFix/>
          </a:blip>
          <a:stretch>
            <a:fillRect/>
          </a:stretch>
        </p:blipFill>
        <p:spPr>
          <a:xfrm>
            <a:off x="5277700" y="2500673"/>
            <a:ext cx="3293225" cy="26428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0" name="Shape 140"/>
        <p:cNvGrpSpPr/>
        <p:nvPr/>
      </p:nvGrpSpPr>
      <p:grpSpPr>
        <a:xfrm>
          <a:off x="0" y="0"/>
          <a:ext cx="0" cy="0"/>
          <a:chOff x="0" y="0"/>
          <a:chExt cx="0" cy="0"/>
        </a:xfrm>
      </p:grpSpPr>
      <p:sp>
        <p:nvSpPr>
          <p:cNvPr id="141" name="Shape 141"/>
          <p:cNvSpPr txBox="1"/>
          <p:nvPr>
            <p:ph type="title"/>
          </p:nvPr>
        </p:nvSpPr>
        <p:spPr>
          <a:xfrm>
            <a:off x="311700" y="445025"/>
            <a:ext cx="8520600" cy="6234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cs"/>
              <a:t>Přínos</a:t>
            </a:r>
            <a:endParaRPr/>
          </a:p>
        </p:txBody>
      </p:sp>
      <p:sp>
        <p:nvSpPr>
          <p:cNvPr id="142" name="Shape 142"/>
          <p:cNvSpPr txBox="1"/>
          <p:nvPr>
            <p:ph idx="1" type="body"/>
          </p:nvPr>
        </p:nvSpPr>
        <p:spPr>
          <a:xfrm>
            <a:off x="311700" y="1687200"/>
            <a:ext cx="8520600" cy="2881800"/>
          </a:xfrm>
          <a:prstGeom prst="rect">
            <a:avLst/>
          </a:prstGeom>
        </p:spPr>
        <p:txBody>
          <a:bodyPr anchorCtr="0" anchor="t" bIns="91425" lIns="91425" spcFirstLastPara="1" rIns="91425" wrap="square" tIns="91425">
            <a:noAutofit/>
          </a:bodyPr>
          <a:lstStyle/>
          <a:p>
            <a:pPr indent="-342900" lvl="0" marL="457200" rtl="0">
              <a:spcBef>
                <a:spcPts val="0"/>
              </a:spcBef>
              <a:spcAft>
                <a:spcPts val="0"/>
              </a:spcAft>
              <a:buSzPts val="1800"/>
              <a:buChar char="-"/>
            </a:pPr>
            <a:r>
              <a:rPr lang="cs"/>
              <a:t>obohacení slovní zásoby anglického jazyka</a:t>
            </a:r>
            <a:endParaRPr/>
          </a:p>
          <a:p>
            <a:pPr indent="-342900" lvl="0" marL="457200">
              <a:spcBef>
                <a:spcPts val="0"/>
              </a:spcBef>
              <a:spcAft>
                <a:spcPts val="0"/>
              </a:spcAft>
              <a:buSzPts val="1800"/>
              <a:buChar char="-"/>
            </a:pPr>
            <a:r>
              <a:rPr lang="cs"/>
              <a:t>nové poznatky v oblasti validity -&gt; Silvermanovo počítání</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6" name="Shape 146"/>
        <p:cNvGrpSpPr/>
        <p:nvPr/>
      </p:nvGrpSpPr>
      <p:grpSpPr>
        <a:xfrm>
          <a:off x="0" y="0"/>
          <a:ext cx="0" cy="0"/>
          <a:chOff x="0" y="0"/>
          <a:chExt cx="0" cy="0"/>
        </a:xfrm>
      </p:grpSpPr>
      <p:sp>
        <p:nvSpPr>
          <p:cNvPr id="147" name="Shape 147"/>
          <p:cNvSpPr txBox="1"/>
          <p:nvPr>
            <p:ph type="title"/>
          </p:nvPr>
        </p:nvSpPr>
        <p:spPr>
          <a:xfrm>
            <a:off x="311700" y="445025"/>
            <a:ext cx="8520600" cy="6234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cs"/>
              <a:t>Literární zdroj</a:t>
            </a:r>
            <a:endParaRPr/>
          </a:p>
        </p:txBody>
      </p:sp>
      <p:sp>
        <p:nvSpPr>
          <p:cNvPr id="148" name="Shape 14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a:spcBef>
                <a:spcPts val="0"/>
              </a:spcBef>
              <a:spcAft>
                <a:spcPts val="1600"/>
              </a:spcAft>
              <a:buNone/>
            </a:pPr>
            <a:r>
              <a:rPr lang="cs"/>
              <a:t>SILVERMAN, David. </a:t>
            </a:r>
            <a:r>
              <a:rPr i="1" lang="cs"/>
              <a:t>Doing qualitative research</a:t>
            </a:r>
            <a:r>
              <a:rPr lang="cs"/>
              <a:t>. 3E. Los Angeles: Sage, 2013. ISBN: 978-1-4462-6015-9. Kap. 7. Validity and Reliability</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2" name="Shape 152"/>
        <p:cNvGrpSpPr/>
        <p:nvPr/>
      </p:nvGrpSpPr>
      <p:grpSpPr>
        <a:xfrm>
          <a:off x="0" y="0"/>
          <a:ext cx="0" cy="0"/>
          <a:chOff x="0" y="0"/>
          <a:chExt cx="0" cy="0"/>
        </a:xfrm>
      </p:grpSpPr>
      <p:sp>
        <p:nvSpPr>
          <p:cNvPr id="153" name="Shape 153"/>
          <p:cNvSpPr txBox="1"/>
          <p:nvPr>
            <p:ph type="title"/>
          </p:nvPr>
        </p:nvSpPr>
        <p:spPr>
          <a:xfrm>
            <a:off x="311700" y="445025"/>
            <a:ext cx="8520600" cy="6234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cs"/>
              <a:t>Zdroje obrázků</a:t>
            </a:r>
            <a:endParaRPr/>
          </a:p>
        </p:txBody>
      </p:sp>
      <p:sp>
        <p:nvSpPr>
          <p:cNvPr id="154" name="Shape 154"/>
          <p:cNvSpPr txBox="1"/>
          <p:nvPr>
            <p:ph idx="1" type="body"/>
          </p:nvPr>
        </p:nvSpPr>
        <p:spPr>
          <a:xfrm>
            <a:off x="311700" y="1152475"/>
            <a:ext cx="8520600" cy="4065900"/>
          </a:xfrm>
          <a:prstGeom prst="rect">
            <a:avLst/>
          </a:prstGeom>
        </p:spPr>
        <p:txBody>
          <a:bodyPr anchorCtr="0" anchor="t" bIns="91425" lIns="91425" spcFirstLastPara="1" rIns="91425" wrap="square" tIns="91425">
            <a:noAutofit/>
          </a:bodyPr>
          <a:lstStyle/>
          <a:p>
            <a:pPr indent="0" lvl="0" marL="0">
              <a:lnSpc>
                <a:spcPct val="100000"/>
              </a:lnSpc>
              <a:spcBef>
                <a:spcPts val="0"/>
              </a:spcBef>
              <a:spcAft>
                <a:spcPts val="0"/>
              </a:spcAft>
              <a:buNone/>
            </a:pPr>
            <a:r>
              <a:rPr lang="cs" sz="900">
                <a:solidFill>
                  <a:srgbClr val="434343"/>
                </a:solidFill>
                <a:highlight>
                  <a:srgbClr val="FFFFFF"/>
                </a:highlight>
                <a:uFill>
                  <a:noFill/>
                </a:uFill>
                <a:latin typeface="Arial"/>
                <a:ea typeface="Arial"/>
                <a:cs typeface="Arial"/>
                <a:sym typeface="Arial"/>
                <a:hlinkClick r:id="rId3"/>
              </a:rPr>
              <a:t>https://www.google.cz/search?biw=927&amp;bih=752&amp;tbm=isch&amp;sa=1&amp;e</a:t>
            </a:r>
            <a:endParaRPr sz="900">
              <a:latin typeface="Arial"/>
              <a:ea typeface="Arial"/>
              <a:cs typeface="Arial"/>
              <a:sym typeface="Arial"/>
            </a:endParaRPr>
          </a:p>
          <a:p>
            <a:pPr indent="0" lvl="0" marL="0">
              <a:lnSpc>
                <a:spcPct val="100000"/>
              </a:lnSpc>
              <a:spcBef>
                <a:spcPts val="1600"/>
              </a:spcBef>
              <a:spcAft>
                <a:spcPts val="0"/>
              </a:spcAft>
              <a:buNone/>
            </a:pPr>
            <a:r>
              <a:rPr lang="cs" sz="900">
                <a:solidFill>
                  <a:srgbClr val="434343"/>
                </a:solidFill>
                <a:highlight>
                  <a:srgbClr val="FFFFFF"/>
                </a:highlight>
                <a:uFill>
                  <a:noFill/>
                </a:uFill>
                <a:latin typeface="Arial"/>
                <a:ea typeface="Arial"/>
                <a:cs typeface="Arial"/>
                <a:sym typeface="Arial"/>
                <a:hlinkClick r:id="rId4"/>
              </a:rPr>
              <a:t>https://www.google.cz/search?biw=927&amp;bih=752&amp;tbm=isch&amp;sa=1&amp;</a:t>
            </a:r>
            <a:endParaRPr sz="900">
              <a:solidFill>
                <a:srgbClr val="434343"/>
              </a:solidFill>
              <a:latin typeface="Arial"/>
              <a:ea typeface="Arial"/>
              <a:cs typeface="Arial"/>
              <a:sym typeface="Arial"/>
            </a:endParaRPr>
          </a:p>
          <a:p>
            <a:pPr indent="0" lvl="0" marL="0">
              <a:lnSpc>
                <a:spcPct val="100000"/>
              </a:lnSpc>
              <a:spcBef>
                <a:spcPts val="1600"/>
              </a:spcBef>
              <a:spcAft>
                <a:spcPts val="0"/>
              </a:spcAft>
              <a:buNone/>
            </a:pPr>
            <a:r>
              <a:rPr lang="cs" sz="900">
                <a:solidFill>
                  <a:srgbClr val="434343"/>
                </a:solidFill>
                <a:highlight>
                  <a:srgbClr val="FFFFFF"/>
                </a:highlight>
                <a:uFill>
                  <a:noFill/>
                </a:uFill>
                <a:latin typeface="Arial"/>
                <a:ea typeface="Arial"/>
                <a:cs typeface="Arial"/>
                <a:sym typeface="Arial"/>
                <a:hlinkClick r:id="rId5"/>
              </a:rPr>
              <a:t>https://www.google.cz/search?q=spolehlivost&amp;client=safari&amp;rls=en&amp;d</a:t>
            </a:r>
            <a:endParaRPr sz="900">
              <a:solidFill>
                <a:srgbClr val="434343"/>
              </a:solidFill>
              <a:latin typeface="Arial"/>
              <a:ea typeface="Arial"/>
              <a:cs typeface="Arial"/>
              <a:sym typeface="Arial"/>
            </a:endParaRPr>
          </a:p>
          <a:p>
            <a:pPr indent="0" lvl="0" marL="0">
              <a:lnSpc>
                <a:spcPct val="100000"/>
              </a:lnSpc>
              <a:spcBef>
                <a:spcPts val="1600"/>
              </a:spcBef>
              <a:spcAft>
                <a:spcPts val="0"/>
              </a:spcAft>
              <a:buNone/>
            </a:pPr>
            <a:r>
              <a:rPr lang="cs" sz="900">
                <a:solidFill>
                  <a:srgbClr val="434343"/>
                </a:solidFill>
                <a:highlight>
                  <a:srgbClr val="FFFFFF"/>
                </a:highlight>
                <a:uFill>
                  <a:noFill/>
                </a:uFill>
                <a:latin typeface="Arial"/>
                <a:ea typeface="Arial"/>
                <a:cs typeface="Arial"/>
                <a:sym typeface="Arial"/>
                <a:hlinkClick r:id="rId6"/>
              </a:rPr>
              <a:t>ttps://www.google.cz/search?client=safari&amp;rls=en&amp;dcr=0&amp;biw=927&amp;bih=752&amp;tbm=isch&amp;sa=1&amp;ei=AJumWuvHPMqhsAHGiLDoBQ&amp;q=validita&amp;oq=validita&amp;gs_l=psy-ab.3..0i19k1l2j0i5i30i19k1l3j0i30i19k1l2j0i5i30i19k1l2.112561.113761.0.113858.9.9.0.0.0.0.87.653.8.9.0....0...1c.1.64.psy-ab..0.8.651.0..0j0i30k1.61.HpCDUgBPRZ4#imgrc=lCvUlbeP8sYE9M:</a:t>
            </a:r>
            <a:r>
              <a:rPr lang="cs" sz="900">
                <a:solidFill>
                  <a:srgbClr val="434343"/>
                </a:solidFill>
                <a:highlight>
                  <a:srgbClr val="FFFFFF"/>
                </a:highlight>
                <a:latin typeface="Arial"/>
                <a:ea typeface="Arial"/>
                <a:cs typeface="Arial"/>
                <a:sym typeface="Arial"/>
              </a:rPr>
              <a:t> </a:t>
            </a:r>
            <a:endParaRPr sz="900">
              <a:solidFill>
                <a:srgbClr val="434343"/>
              </a:solidFill>
              <a:highlight>
                <a:srgbClr val="FFFFFF"/>
              </a:highlight>
              <a:latin typeface="Arial"/>
              <a:ea typeface="Arial"/>
              <a:cs typeface="Arial"/>
              <a:sym typeface="Arial"/>
            </a:endParaRPr>
          </a:p>
          <a:p>
            <a:pPr indent="0" lvl="0" marL="0" rtl="0">
              <a:lnSpc>
                <a:spcPct val="100000"/>
              </a:lnSpc>
              <a:spcBef>
                <a:spcPts val="1600"/>
              </a:spcBef>
              <a:spcAft>
                <a:spcPts val="0"/>
              </a:spcAft>
              <a:buNone/>
            </a:pPr>
            <a:r>
              <a:rPr lang="cs" sz="900">
                <a:solidFill>
                  <a:srgbClr val="434343"/>
                </a:solidFill>
                <a:highlight>
                  <a:srgbClr val="FFFFFF"/>
                </a:highlight>
                <a:uFill>
                  <a:noFill/>
                </a:uFill>
                <a:latin typeface="Arial"/>
                <a:ea typeface="Arial"/>
                <a:cs typeface="Arial"/>
                <a:sym typeface="Arial"/>
                <a:hlinkClick r:id="rId7"/>
              </a:rPr>
              <a:t>https://www.google.cz/search?q=hypot%C3%A9za&amp;source=lnms&amp;tb</a:t>
            </a:r>
            <a:endParaRPr sz="900">
              <a:solidFill>
                <a:srgbClr val="434343"/>
              </a:solidFill>
              <a:latin typeface="Arial"/>
              <a:ea typeface="Arial"/>
              <a:cs typeface="Arial"/>
              <a:sym typeface="Arial"/>
            </a:endParaRPr>
          </a:p>
          <a:p>
            <a:pPr indent="0" lvl="0" marL="0" rtl="0">
              <a:lnSpc>
                <a:spcPct val="100000"/>
              </a:lnSpc>
              <a:spcBef>
                <a:spcPts val="1600"/>
              </a:spcBef>
              <a:spcAft>
                <a:spcPts val="0"/>
              </a:spcAft>
              <a:buNone/>
            </a:pPr>
            <a:r>
              <a:rPr lang="cs" sz="900">
                <a:solidFill>
                  <a:srgbClr val="434343"/>
                </a:solidFill>
                <a:highlight>
                  <a:srgbClr val="FFFFFF"/>
                </a:highlight>
                <a:uFill>
                  <a:noFill/>
                </a:uFill>
                <a:latin typeface="Arial"/>
                <a:ea typeface="Arial"/>
                <a:cs typeface="Arial"/>
                <a:sym typeface="Arial"/>
                <a:hlinkClick r:id="rId8"/>
              </a:rPr>
              <a:t>https://www.google.cz/search?client=safari&amp;rls=en&amp;dcr=0&amp;biw=927&amp;bih=752&amp;tbm=isch&amp;sa=1&amp;ei=IZ6mWu7XHoqUsgGI26KAAQ&amp;q=pozorov%C3%A1n%C3%AD+&amp;oq=pozorov%C3%A1n%C3%AD+&amp;gs_l=psy-ab.3...386056.388213.0.388578.19.12.0.0.0.0.227.730.2j2j1.5.0....0...1c.1.64.psy-ab..17.0.0....0.LLU9XglOOZM#imgrc=naKPfJNIINGgRM:</a:t>
            </a:r>
            <a:endParaRPr sz="900">
              <a:solidFill>
                <a:srgbClr val="434343"/>
              </a:solidFill>
              <a:latin typeface="Arial"/>
              <a:ea typeface="Arial"/>
              <a:cs typeface="Arial"/>
              <a:sym typeface="Arial"/>
            </a:endParaRPr>
          </a:p>
          <a:p>
            <a:pPr indent="0" lvl="0" marL="0">
              <a:lnSpc>
                <a:spcPct val="100000"/>
              </a:lnSpc>
              <a:spcBef>
                <a:spcPts val="1600"/>
              </a:spcBef>
              <a:spcAft>
                <a:spcPts val="0"/>
              </a:spcAft>
              <a:buNone/>
            </a:pPr>
            <a:r>
              <a:rPr lang="cs" sz="900">
                <a:solidFill>
                  <a:srgbClr val="434343"/>
                </a:solidFill>
                <a:highlight>
                  <a:srgbClr val="FFFFFF"/>
                </a:highlight>
                <a:uFill>
                  <a:noFill/>
                </a:uFill>
                <a:latin typeface="Arial"/>
                <a:ea typeface="Arial"/>
                <a:cs typeface="Arial"/>
                <a:sym typeface="Arial"/>
                <a:hlinkClick r:id="rId9"/>
              </a:rPr>
              <a:t>https://www.google.cz/search?client=safari&amp;rls=en&amp;dcr=0&amp;biw=1522</a:t>
            </a:r>
            <a:endParaRPr sz="900">
              <a:solidFill>
                <a:srgbClr val="434343"/>
              </a:solidFill>
              <a:latin typeface="Arial"/>
              <a:ea typeface="Arial"/>
              <a:cs typeface="Arial"/>
              <a:sym typeface="Arial"/>
            </a:endParaRPr>
          </a:p>
          <a:p>
            <a:pPr indent="0" lvl="0" marL="0" rtl="0">
              <a:lnSpc>
                <a:spcPct val="100000"/>
              </a:lnSpc>
              <a:spcBef>
                <a:spcPts val="1600"/>
              </a:spcBef>
              <a:spcAft>
                <a:spcPts val="0"/>
              </a:spcAft>
              <a:buNone/>
            </a:pPr>
            <a:r>
              <a:rPr lang="cs" sz="900">
                <a:solidFill>
                  <a:srgbClr val="434343"/>
                </a:solidFill>
                <a:highlight>
                  <a:srgbClr val="FFFFFF"/>
                </a:highlight>
                <a:uFill>
                  <a:noFill/>
                </a:uFill>
                <a:latin typeface="Arial"/>
                <a:ea typeface="Arial"/>
                <a:cs typeface="Arial"/>
                <a:sym typeface="Arial"/>
                <a:hlinkClick r:id="rId10"/>
              </a:rPr>
              <a:t>https://www.google.cz/search?client=safari&amp;rls=en&amp;dcr=0&amp;biw=927&amp;bih=752&amp;tbm=isch&amp;sa=1&amp;ei=a6GmWqaaCYatsAGggrcY&amp;q=po%C4%8D%C3%ADtadlo&amp;oq=po%C4%8D%C3%ADtadlo&amp;gs_l=psy-ab.3..0l10.3480.4570.0.6303.7.5.0.2.2.0.122.464.3j2.5.0....0...1c.1.64.psy-ab..0.7.490...0i67k1.0.GDktVkMxlLs#imgrc=yAwAGmSCU4z-GM:</a:t>
            </a:r>
            <a:endParaRPr sz="900">
              <a:solidFill>
                <a:srgbClr val="434343"/>
              </a:solidFill>
              <a:latin typeface="Arial"/>
              <a:ea typeface="Arial"/>
              <a:cs typeface="Arial"/>
              <a:sym typeface="Arial"/>
            </a:endParaRPr>
          </a:p>
          <a:p>
            <a:pPr indent="0" lvl="0" marL="0" rtl="0">
              <a:lnSpc>
                <a:spcPct val="100000"/>
              </a:lnSpc>
              <a:spcBef>
                <a:spcPts val="1600"/>
              </a:spcBef>
              <a:spcAft>
                <a:spcPts val="0"/>
              </a:spcAft>
              <a:buNone/>
            </a:pPr>
            <a:r>
              <a:rPr lang="cs" sz="900">
                <a:solidFill>
                  <a:srgbClr val="434343"/>
                </a:solidFill>
                <a:highlight>
                  <a:srgbClr val="FFFFFF"/>
                </a:highlight>
                <a:uFill>
                  <a:noFill/>
                </a:uFill>
                <a:latin typeface="Arial"/>
                <a:ea typeface="Arial"/>
                <a:cs typeface="Arial"/>
                <a:sym typeface="Arial"/>
                <a:hlinkClick r:id="rId11"/>
              </a:rPr>
              <a:t>https://www.google.cz/search?q=validita&amp;client=safari&amp;rls=en&amp;dcr=0</a:t>
            </a:r>
            <a:endParaRPr sz="900">
              <a:solidFill>
                <a:srgbClr val="434343"/>
              </a:solidFill>
              <a:latin typeface="Arial"/>
              <a:ea typeface="Arial"/>
              <a:cs typeface="Arial"/>
              <a:sym typeface="Arial"/>
            </a:endParaRPr>
          </a:p>
          <a:p>
            <a:pPr indent="0" lvl="0" marL="0" rtl="0">
              <a:spcBef>
                <a:spcPts val="1600"/>
              </a:spcBef>
              <a:spcAft>
                <a:spcPts val="0"/>
              </a:spcAft>
              <a:buNone/>
            </a:pPr>
            <a:r>
              <a:t/>
            </a:r>
            <a:endParaRPr sz="1100">
              <a:solidFill>
                <a:srgbClr val="434343"/>
              </a:solidFill>
              <a:latin typeface="Arial"/>
              <a:ea typeface="Arial"/>
              <a:cs typeface="Arial"/>
              <a:sym typeface="Arial"/>
            </a:endParaRPr>
          </a:p>
          <a:p>
            <a:pPr indent="0" lvl="0" marL="0" rtl="0">
              <a:spcBef>
                <a:spcPts val="1600"/>
              </a:spcBef>
              <a:spcAft>
                <a:spcPts val="0"/>
              </a:spcAft>
              <a:buNone/>
            </a:pPr>
            <a:r>
              <a:t/>
            </a:r>
            <a:endParaRPr sz="1100">
              <a:solidFill>
                <a:srgbClr val="434343"/>
              </a:solidFill>
              <a:latin typeface="Arial"/>
              <a:ea typeface="Arial"/>
              <a:cs typeface="Arial"/>
              <a:sym typeface="Arial"/>
            </a:endParaRPr>
          </a:p>
          <a:p>
            <a:pPr indent="0" lvl="0" marL="0">
              <a:spcBef>
                <a:spcPts val="1600"/>
              </a:spcBef>
              <a:spcAft>
                <a:spcPts val="0"/>
              </a:spcAft>
              <a:buNone/>
            </a:pPr>
            <a:r>
              <a:t/>
            </a:r>
            <a:endParaRPr sz="1100">
              <a:solidFill>
                <a:srgbClr val="434343"/>
              </a:solidFill>
            </a:endParaRPr>
          </a:p>
          <a:p>
            <a:pPr indent="0" lvl="0" marL="0" rtl="0">
              <a:spcBef>
                <a:spcPts val="1600"/>
              </a:spcBef>
              <a:spcAft>
                <a:spcPts val="0"/>
              </a:spcAft>
              <a:buNone/>
            </a:pPr>
            <a:r>
              <a:t/>
            </a:r>
            <a:endParaRPr sz="1100">
              <a:solidFill>
                <a:srgbClr val="434343"/>
              </a:solidFill>
            </a:endParaRPr>
          </a:p>
          <a:p>
            <a:pPr indent="0" lvl="0" marL="0" rtl="0">
              <a:spcBef>
                <a:spcPts val="1600"/>
              </a:spcBef>
              <a:spcAft>
                <a:spcPts val="0"/>
              </a:spcAft>
              <a:buClr>
                <a:schemeClr val="dk2"/>
              </a:buClr>
              <a:buSzPts val="1100"/>
              <a:buFont typeface="Arial"/>
              <a:buNone/>
            </a:pPr>
            <a:r>
              <a:t/>
            </a:r>
            <a:endParaRPr sz="1100">
              <a:solidFill>
                <a:srgbClr val="434343"/>
              </a:solidFill>
            </a:endParaRPr>
          </a:p>
          <a:p>
            <a:pPr indent="0" lvl="0" marL="0" rtl="0">
              <a:spcBef>
                <a:spcPts val="1600"/>
              </a:spcBef>
              <a:spcAft>
                <a:spcPts val="0"/>
              </a:spcAft>
              <a:buNone/>
            </a:pPr>
            <a:r>
              <a:t/>
            </a:r>
            <a:endParaRPr sz="1100">
              <a:solidFill>
                <a:srgbClr val="434343"/>
              </a:solidFill>
            </a:endParaRPr>
          </a:p>
          <a:p>
            <a:pPr indent="0" lvl="0" marL="0">
              <a:spcBef>
                <a:spcPts val="1600"/>
              </a:spcBef>
              <a:spcAft>
                <a:spcPts val="1600"/>
              </a:spcAft>
              <a:buNone/>
            </a:pPr>
            <a:r>
              <a:t/>
            </a:r>
            <a:endParaRPr sz="1100">
              <a:solidFill>
                <a:srgbClr val="434343"/>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8" name="Shape 158"/>
        <p:cNvGrpSpPr/>
        <p:nvPr/>
      </p:nvGrpSpPr>
      <p:grpSpPr>
        <a:xfrm>
          <a:off x="0" y="0"/>
          <a:ext cx="0" cy="0"/>
          <a:chOff x="0" y="0"/>
          <a:chExt cx="0" cy="0"/>
        </a:xfrm>
      </p:grpSpPr>
      <p:sp>
        <p:nvSpPr>
          <p:cNvPr id="159" name="Shape 159"/>
          <p:cNvSpPr txBox="1"/>
          <p:nvPr>
            <p:ph type="title"/>
          </p:nvPr>
        </p:nvSpPr>
        <p:spPr>
          <a:xfrm>
            <a:off x="311700" y="2184325"/>
            <a:ext cx="8520600" cy="1190100"/>
          </a:xfrm>
          <a:prstGeom prst="rect">
            <a:avLst/>
          </a:prstGeom>
        </p:spPr>
        <p:txBody>
          <a:bodyPr anchorCtr="0" anchor="t" bIns="91425" lIns="91425" spcFirstLastPara="1" rIns="91425" wrap="square" tIns="91425">
            <a:noAutofit/>
          </a:bodyPr>
          <a:lstStyle/>
          <a:p>
            <a:pPr indent="0" lvl="0" marL="0" algn="ctr">
              <a:spcBef>
                <a:spcPts val="0"/>
              </a:spcBef>
              <a:spcAft>
                <a:spcPts val="0"/>
              </a:spcAft>
              <a:buNone/>
            </a:pPr>
            <a:r>
              <a:rPr lang="cs"/>
              <a:t>Děkuji za vaši pozornost!</a:t>
            </a:r>
            <a:endParaRPr/>
          </a:p>
        </p:txBody>
      </p:sp>
      <p:sp>
        <p:nvSpPr>
          <p:cNvPr id="160" name="Shape 160"/>
          <p:cNvSpPr txBox="1"/>
          <p:nvPr>
            <p:ph idx="1" type="body"/>
          </p:nvPr>
        </p:nvSpPr>
        <p:spPr>
          <a:xfrm flipH="1" rot="10800000">
            <a:off x="311700" y="4568850"/>
            <a:ext cx="8520600" cy="251700"/>
          </a:xfrm>
          <a:prstGeom prst="rect">
            <a:avLst/>
          </a:prstGeom>
        </p:spPr>
        <p:txBody>
          <a:bodyPr anchorCtr="0" anchor="t" bIns="91425" lIns="91425" spcFirstLastPara="1" rIns="91425" wrap="square" tIns="91425">
            <a:noAutofit/>
          </a:bodyPr>
          <a:lstStyle/>
          <a:p>
            <a:pPr indent="0" lvl="0" marL="0">
              <a:spcBef>
                <a:spcPts val="0"/>
              </a:spcBef>
              <a:spcAft>
                <a:spcPts val="160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4" name="Shape 64"/>
        <p:cNvGrpSpPr/>
        <p:nvPr/>
      </p:nvGrpSpPr>
      <p:grpSpPr>
        <a:xfrm>
          <a:off x="0" y="0"/>
          <a:ext cx="0" cy="0"/>
          <a:chOff x="0" y="0"/>
          <a:chExt cx="0" cy="0"/>
        </a:xfrm>
      </p:grpSpPr>
      <p:sp>
        <p:nvSpPr>
          <p:cNvPr id="65" name="Shape 65"/>
          <p:cNvSpPr txBox="1"/>
          <p:nvPr>
            <p:ph type="title"/>
          </p:nvPr>
        </p:nvSpPr>
        <p:spPr>
          <a:xfrm>
            <a:off x="311700" y="271750"/>
            <a:ext cx="8520600" cy="6387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cs"/>
              <a:t>Téma</a:t>
            </a:r>
            <a:endParaRPr/>
          </a:p>
        </p:txBody>
      </p:sp>
      <p:sp>
        <p:nvSpPr>
          <p:cNvPr id="66" name="Shape 66"/>
          <p:cNvSpPr txBox="1"/>
          <p:nvPr>
            <p:ph idx="1" type="body"/>
          </p:nvPr>
        </p:nvSpPr>
        <p:spPr>
          <a:xfrm>
            <a:off x="311700" y="1054450"/>
            <a:ext cx="8520600" cy="4089900"/>
          </a:xfrm>
          <a:prstGeom prst="rect">
            <a:avLst/>
          </a:prstGeom>
        </p:spPr>
        <p:txBody>
          <a:bodyPr anchorCtr="0" anchor="t" bIns="91425" lIns="91425" spcFirstLastPara="1" rIns="91425" wrap="square" tIns="91425">
            <a:noAutofit/>
          </a:bodyPr>
          <a:lstStyle/>
          <a:p>
            <a:pPr indent="0" lvl="0" marL="0" rtl="0">
              <a:lnSpc>
                <a:spcPct val="100000"/>
              </a:lnSpc>
              <a:spcBef>
                <a:spcPts val="0"/>
              </a:spcBef>
              <a:spcAft>
                <a:spcPts val="0"/>
              </a:spcAft>
              <a:buNone/>
            </a:pPr>
            <a:r>
              <a:rPr lang="cs"/>
              <a:t>Spolehlivost</a:t>
            </a:r>
            <a:endParaRPr/>
          </a:p>
          <a:p>
            <a:pPr indent="-342900" lvl="0" marL="457200" rtl="0">
              <a:lnSpc>
                <a:spcPct val="100000"/>
              </a:lnSpc>
              <a:spcBef>
                <a:spcPts val="1600"/>
              </a:spcBef>
              <a:spcAft>
                <a:spcPts val="0"/>
              </a:spcAft>
              <a:buSzPts val="1800"/>
              <a:buChar char="-"/>
            </a:pPr>
            <a:r>
              <a:rPr lang="cs"/>
              <a:t>Typy spolehlivosti</a:t>
            </a:r>
            <a:endParaRPr/>
          </a:p>
          <a:p>
            <a:pPr indent="-342900" lvl="0" marL="457200" rtl="0">
              <a:lnSpc>
                <a:spcPct val="100000"/>
              </a:lnSpc>
              <a:spcBef>
                <a:spcPts val="0"/>
              </a:spcBef>
              <a:spcAft>
                <a:spcPts val="0"/>
              </a:spcAft>
              <a:buSzPts val="1800"/>
              <a:buChar char="-"/>
            </a:pPr>
            <a:r>
              <a:rPr lang="cs"/>
              <a:t>Spolehlivost pozorování</a:t>
            </a:r>
            <a:endParaRPr/>
          </a:p>
          <a:p>
            <a:pPr indent="-342900" lvl="0" marL="457200" rtl="0">
              <a:lnSpc>
                <a:spcPct val="100000"/>
              </a:lnSpc>
              <a:spcBef>
                <a:spcPts val="0"/>
              </a:spcBef>
              <a:spcAft>
                <a:spcPts val="0"/>
              </a:spcAft>
              <a:buSzPts val="1800"/>
              <a:buChar char="-"/>
            </a:pPr>
            <a:r>
              <a:rPr lang="cs"/>
              <a:t>Spolehlivost rozhovorů</a:t>
            </a:r>
            <a:endParaRPr/>
          </a:p>
          <a:p>
            <a:pPr indent="-342900" lvl="0" marL="457200" rtl="0">
              <a:lnSpc>
                <a:spcPct val="100000"/>
              </a:lnSpc>
              <a:spcBef>
                <a:spcPts val="0"/>
              </a:spcBef>
              <a:spcAft>
                <a:spcPts val="0"/>
              </a:spcAft>
              <a:buSzPts val="1800"/>
              <a:buChar char="-"/>
            </a:pPr>
            <a:r>
              <a:rPr lang="cs"/>
              <a:t>Spolehlivost transkripce</a:t>
            </a:r>
            <a:endParaRPr/>
          </a:p>
          <a:p>
            <a:pPr indent="0" lvl="0" marL="0" rtl="0">
              <a:lnSpc>
                <a:spcPct val="100000"/>
              </a:lnSpc>
              <a:spcBef>
                <a:spcPts val="1600"/>
              </a:spcBef>
              <a:spcAft>
                <a:spcPts val="0"/>
              </a:spcAft>
              <a:buNone/>
            </a:pPr>
            <a:r>
              <a:rPr lang="cs"/>
              <a:t>Validita</a:t>
            </a:r>
            <a:endParaRPr/>
          </a:p>
          <a:p>
            <a:pPr indent="-342900" lvl="0" marL="457200" rtl="0">
              <a:lnSpc>
                <a:spcPct val="100000"/>
              </a:lnSpc>
              <a:spcBef>
                <a:spcPts val="1600"/>
              </a:spcBef>
              <a:spcAft>
                <a:spcPts val="0"/>
              </a:spcAft>
              <a:buSzPts val="1800"/>
              <a:buChar char="-"/>
            </a:pPr>
            <a:r>
              <a:rPr lang="cs"/>
              <a:t>Validita  a kvalitativní výzkum</a:t>
            </a:r>
            <a:endParaRPr/>
          </a:p>
          <a:p>
            <a:pPr indent="-342900" lvl="0" marL="457200" rtl="0">
              <a:lnSpc>
                <a:spcPct val="100000"/>
              </a:lnSpc>
              <a:spcBef>
                <a:spcPts val="0"/>
              </a:spcBef>
              <a:spcAft>
                <a:spcPts val="0"/>
              </a:spcAft>
              <a:buSzPts val="1800"/>
              <a:buChar char="-"/>
            </a:pPr>
            <a:r>
              <a:rPr lang="cs"/>
              <a:t>Testování hypotéz</a:t>
            </a:r>
            <a:endParaRPr/>
          </a:p>
          <a:p>
            <a:pPr indent="-342900" lvl="0" marL="457200" rtl="0">
              <a:lnSpc>
                <a:spcPct val="100000"/>
              </a:lnSpc>
              <a:spcBef>
                <a:spcPts val="0"/>
              </a:spcBef>
              <a:spcAft>
                <a:spcPts val="0"/>
              </a:spcAft>
              <a:buSzPts val="1800"/>
              <a:buChar char="-"/>
            </a:pPr>
            <a:r>
              <a:rPr lang="cs"/>
              <a:t>Počítání v kvalitativním výzkumu</a:t>
            </a:r>
            <a:endParaRPr/>
          </a:p>
        </p:txBody>
      </p:sp>
      <p:pic>
        <p:nvPicPr>
          <p:cNvPr id="67" name="Shape 67"/>
          <p:cNvPicPr preferRelativeResize="0"/>
          <p:nvPr/>
        </p:nvPicPr>
        <p:blipFill>
          <a:blip r:embed="rId3">
            <a:alphaModFix/>
          </a:blip>
          <a:stretch>
            <a:fillRect/>
          </a:stretch>
        </p:blipFill>
        <p:spPr>
          <a:xfrm>
            <a:off x="5509188" y="874800"/>
            <a:ext cx="3019425" cy="3810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1" name="Shape 71"/>
        <p:cNvGrpSpPr/>
        <p:nvPr/>
      </p:nvGrpSpPr>
      <p:grpSpPr>
        <a:xfrm>
          <a:off x="0" y="0"/>
          <a:ext cx="0" cy="0"/>
          <a:chOff x="0" y="0"/>
          <a:chExt cx="0" cy="0"/>
        </a:xfrm>
      </p:grpSpPr>
      <p:sp>
        <p:nvSpPr>
          <p:cNvPr id="72" name="Shape 72"/>
          <p:cNvSpPr txBox="1"/>
          <p:nvPr>
            <p:ph type="title"/>
          </p:nvPr>
        </p:nvSpPr>
        <p:spPr>
          <a:xfrm>
            <a:off x="311700" y="445025"/>
            <a:ext cx="8520600" cy="6234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cs"/>
              <a:t>Spolehlivost</a:t>
            </a:r>
            <a:endParaRPr/>
          </a:p>
        </p:txBody>
      </p:sp>
      <p:sp>
        <p:nvSpPr>
          <p:cNvPr id="73" name="Shape 73"/>
          <p:cNvSpPr txBox="1"/>
          <p:nvPr>
            <p:ph idx="1" type="body"/>
          </p:nvPr>
        </p:nvSpPr>
        <p:spPr>
          <a:xfrm>
            <a:off x="311700" y="1152475"/>
            <a:ext cx="8520600" cy="38553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a:p>
            <a:pPr indent="0" lvl="0" marL="0">
              <a:spcBef>
                <a:spcPts val="1600"/>
              </a:spcBef>
              <a:spcAft>
                <a:spcPts val="0"/>
              </a:spcAft>
              <a:buNone/>
            </a:pPr>
            <a:r>
              <a:t/>
            </a:r>
            <a:endParaRPr/>
          </a:p>
          <a:p>
            <a:pPr indent="0" lvl="0" marL="0">
              <a:spcBef>
                <a:spcPts val="1600"/>
              </a:spcBef>
              <a:spcAft>
                <a:spcPts val="0"/>
              </a:spcAft>
              <a:buNone/>
            </a:pPr>
            <a:r>
              <a:t/>
            </a:r>
            <a:endParaRPr/>
          </a:p>
          <a:p>
            <a:pPr indent="0" lvl="0" marL="0">
              <a:spcBef>
                <a:spcPts val="1600"/>
              </a:spcBef>
              <a:spcAft>
                <a:spcPts val="0"/>
              </a:spcAft>
              <a:buNone/>
            </a:pPr>
            <a:r>
              <a:t/>
            </a:r>
            <a:endParaRPr/>
          </a:p>
          <a:p>
            <a:pPr indent="0" lvl="0" marL="0" rtl="0">
              <a:spcBef>
                <a:spcPts val="1600"/>
              </a:spcBef>
              <a:spcAft>
                <a:spcPts val="0"/>
              </a:spcAft>
              <a:buNone/>
            </a:pPr>
            <a:r>
              <a:rPr lang="cs"/>
              <a:t>Tři typy podle Kirka a Millera:</a:t>
            </a:r>
            <a:endParaRPr/>
          </a:p>
          <a:p>
            <a:pPr indent="-342900" lvl="0" marL="457200" rtl="0">
              <a:spcBef>
                <a:spcPts val="1600"/>
              </a:spcBef>
              <a:spcAft>
                <a:spcPts val="0"/>
              </a:spcAft>
              <a:buSzPts val="1800"/>
              <a:buChar char="-"/>
            </a:pPr>
            <a:r>
              <a:rPr lang="cs"/>
              <a:t>Donkichotská spolehlivost</a:t>
            </a:r>
            <a:endParaRPr/>
          </a:p>
          <a:p>
            <a:pPr indent="-342900" lvl="0" marL="457200" rtl="0">
              <a:spcBef>
                <a:spcPts val="0"/>
              </a:spcBef>
              <a:spcAft>
                <a:spcPts val="0"/>
              </a:spcAft>
              <a:buSzPts val="1800"/>
              <a:buChar char="-"/>
            </a:pPr>
            <a:r>
              <a:rPr lang="cs"/>
              <a:t>Diachronní spolehlivost</a:t>
            </a:r>
            <a:endParaRPr/>
          </a:p>
          <a:p>
            <a:pPr indent="-342900" lvl="0" marL="457200" rtl="0">
              <a:spcBef>
                <a:spcPts val="0"/>
              </a:spcBef>
              <a:spcAft>
                <a:spcPts val="0"/>
              </a:spcAft>
              <a:buSzPts val="1800"/>
              <a:buChar char="-"/>
            </a:pPr>
            <a:r>
              <a:rPr lang="cs"/>
              <a:t>Synchronní spolehlivost</a:t>
            </a:r>
            <a:endParaRPr/>
          </a:p>
          <a:p>
            <a:pPr indent="0" lvl="0" marL="0" rtl="0">
              <a:spcBef>
                <a:spcPts val="1600"/>
              </a:spcBef>
              <a:spcAft>
                <a:spcPts val="1600"/>
              </a:spcAft>
              <a:buNone/>
            </a:pPr>
            <a:r>
              <a:t/>
            </a:r>
            <a:endParaRPr/>
          </a:p>
        </p:txBody>
      </p:sp>
      <p:sp>
        <p:nvSpPr>
          <p:cNvPr id="74" name="Shape 74"/>
          <p:cNvSpPr txBox="1"/>
          <p:nvPr/>
        </p:nvSpPr>
        <p:spPr>
          <a:xfrm>
            <a:off x="625000" y="1317925"/>
            <a:ext cx="7336800" cy="1779900"/>
          </a:xfrm>
          <a:prstGeom prst="rect">
            <a:avLst/>
          </a:prstGeom>
          <a:noFill/>
          <a:ln>
            <a:noFill/>
          </a:ln>
        </p:spPr>
        <p:txBody>
          <a:bodyPr anchorCtr="0" anchor="t" bIns="91425" lIns="91425" spcFirstLastPara="1" rIns="91425" wrap="square" tIns="91425">
            <a:noAutofit/>
          </a:bodyPr>
          <a:lstStyle/>
          <a:p>
            <a:pPr indent="0" lvl="0" marL="0">
              <a:lnSpc>
                <a:spcPct val="115000"/>
              </a:lnSpc>
              <a:spcBef>
                <a:spcPts val="0"/>
              </a:spcBef>
              <a:spcAft>
                <a:spcPts val="0"/>
              </a:spcAft>
              <a:buNone/>
            </a:pPr>
            <a:r>
              <a:t/>
            </a:r>
            <a:endParaRPr sz="1200">
              <a:solidFill>
                <a:schemeClr val="dk2"/>
              </a:solidFill>
            </a:endParaRPr>
          </a:p>
          <a:p>
            <a:pPr indent="0" lvl="0" marL="0">
              <a:lnSpc>
                <a:spcPct val="115000"/>
              </a:lnSpc>
              <a:spcBef>
                <a:spcPts val="0"/>
              </a:spcBef>
              <a:spcAft>
                <a:spcPts val="0"/>
              </a:spcAft>
              <a:buNone/>
            </a:pPr>
            <a:r>
              <a:rPr lang="cs">
                <a:solidFill>
                  <a:srgbClr val="666666"/>
                </a:solidFill>
              </a:rPr>
              <a:t>„A thermometer that shows the same reading of 82 degrees each time if it's plunged into boiling water gives a reliable measurement. A second thermometer might give readings over a series of measurements that vary from around 100 degrees. The second thermometer would be unreliable but relatively valid, whereas the first would be invalid but perfectly reliable.” (Kirk and Miller, 1986, 19, cit. podle Silverman, 2013)</a:t>
            </a:r>
            <a:endParaRPr>
              <a:solidFill>
                <a:srgbClr val="666666"/>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8" name="Shape 78"/>
        <p:cNvGrpSpPr/>
        <p:nvPr/>
      </p:nvGrpSpPr>
      <p:grpSpPr>
        <a:xfrm>
          <a:off x="0" y="0"/>
          <a:ext cx="0" cy="0"/>
          <a:chOff x="0" y="0"/>
          <a:chExt cx="0" cy="0"/>
        </a:xfrm>
      </p:grpSpPr>
      <p:sp>
        <p:nvSpPr>
          <p:cNvPr id="79" name="Shape 79"/>
          <p:cNvSpPr txBox="1"/>
          <p:nvPr>
            <p:ph type="title"/>
          </p:nvPr>
        </p:nvSpPr>
        <p:spPr>
          <a:xfrm>
            <a:off x="311700" y="445025"/>
            <a:ext cx="8520600" cy="6234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cs"/>
              <a:t>Spolehlivost pozorování</a:t>
            </a:r>
            <a:endParaRPr/>
          </a:p>
        </p:txBody>
      </p:sp>
      <p:sp>
        <p:nvSpPr>
          <p:cNvPr id="80" name="Shape 80"/>
          <p:cNvSpPr txBox="1"/>
          <p:nvPr>
            <p:ph idx="1" type="body"/>
          </p:nvPr>
        </p:nvSpPr>
        <p:spPr>
          <a:xfrm>
            <a:off x="311700" y="1739125"/>
            <a:ext cx="8520600" cy="32883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cs"/>
              <a:t>Čtyři základní pravidla podle Spradleyho:</a:t>
            </a:r>
            <a:endParaRPr/>
          </a:p>
          <a:p>
            <a:pPr indent="-342900" lvl="0" marL="457200" rtl="0">
              <a:spcBef>
                <a:spcPts val="1600"/>
              </a:spcBef>
              <a:spcAft>
                <a:spcPts val="0"/>
              </a:spcAft>
              <a:buSzPts val="1800"/>
              <a:buChar char="-"/>
            </a:pPr>
            <a:r>
              <a:rPr lang="cs"/>
              <a:t>krátké poznámky zapsané během pozorování</a:t>
            </a:r>
            <a:endParaRPr/>
          </a:p>
          <a:p>
            <a:pPr indent="-342900" lvl="0" marL="457200" rtl="0">
              <a:spcBef>
                <a:spcPts val="0"/>
              </a:spcBef>
              <a:spcAft>
                <a:spcPts val="0"/>
              </a:spcAft>
              <a:buSzPts val="1800"/>
              <a:buChar char="-"/>
            </a:pPr>
            <a:r>
              <a:rPr lang="cs"/>
              <a:t>rozšíření poznámek co nejdříve po pozorování</a:t>
            </a:r>
            <a:endParaRPr/>
          </a:p>
          <a:p>
            <a:pPr indent="-342900" lvl="0" marL="457200" rtl="0">
              <a:spcBef>
                <a:spcPts val="0"/>
              </a:spcBef>
              <a:spcAft>
                <a:spcPts val="0"/>
              </a:spcAft>
              <a:buSzPts val="1800"/>
              <a:buChar char="-"/>
            </a:pPr>
            <a:r>
              <a:rPr lang="cs"/>
              <a:t>pracovní deník </a:t>
            </a:r>
            <a:endParaRPr/>
          </a:p>
          <a:p>
            <a:pPr indent="-342900" lvl="0" marL="457200" rtl="0">
              <a:spcBef>
                <a:spcPts val="0"/>
              </a:spcBef>
              <a:spcAft>
                <a:spcPts val="0"/>
              </a:spcAft>
              <a:buSzPts val="1800"/>
              <a:buChar char="-"/>
            </a:pPr>
            <a:r>
              <a:rPr lang="cs"/>
              <a:t>prozatímní záznam analýzy a interpretace</a:t>
            </a:r>
            <a:endParaRPr/>
          </a:p>
          <a:p>
            <a:pPr indent="0" lvl="0" marL="0" rtl="0">
              <a:spcBef>
                <a:spcPts val="1600"/>
              </a:spcBef>
              <a:spcAft>
                <a:spcPts val="0"/>
              </a:spcAft>
              <a:buNone/>
            </a:pPr>
            <a:r>
              <a:t/>
            </a:r>
            <a:endParaRPr/>
          </a:p>
          <a:p>
            <a:pPr indent="0" lvl="0" marL="0" rtl="0">
              <a:lnSpc>
                <a:spcPct val="100000"/>
              </a:lnSpc>
              <a:spcBef>
                <a:spcPts val="1600"/>
              </a:spcBef>
              <a:spcAft>
                <a:spcPts val="1600"/>
              </a:spcAft>
              <a:buNone/>
            </a:pPr>
            <a:r>
              <a:t/>
            </a:r>
            <a:endParaRPr/>
          </a:p>
        </p:txBody>
      </p:sp>
      <p:pic>
        <p:nvPicPr>
          <p:cNvPr id="81" name="Shape 81"/>
          <p:cNvPicPr preferRelativeResize="0"/>
          <p:nvPr/>
        </p:nvPicPr>
        <p:blipFill>
          <a:blip r:embed="rId3">
            <a:alphaModFix/>
          </a:blip>
          <a:stretch>
            <a:fillRect/>
          </a:stretch>
        </p:blipFill>
        <p:spPr>
          <a:xfrm>
            <a:off x="7124350" y="1977462"/>
            <a:ext cx="2894876" cy="289487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5" name="Shape 85"/>
        <p:cNvGrpSpPr/>
        <p:nvPr/>
      </p:nvGrpSpPr>
      <p:grpSpPr>
        <a:xfrm>
          <a:off x="0" y="0"/>
          <a:ext cx="0" cy="0"/>
          <a:chOff x="0" y="0"/>
          <a:chExt cx="0" cy="0"/>
        </a:xfrm>
      </p:grpSpPr>
      <p:sp>
        <p:nvSpPr>
          <p:cNvPr id="86" name="Shape 86"/>
          <p:cNvSpPr txBox="1"/>
          <p:nvPr>
            <p:ph type="title"/>
          </p:nvPr>
        </p:nvSpPr>
        <p:spPr>
          <a:xfrm>
            <a:off x="311700" y="445025"/>
            <a:ext cx="8520600" cy="6234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cs"/>
              <a:t>Spolehlivost rozhovorů</a:t>
            </a:r>
            <a:endParaRPr/>
          </a:p>
        </p:txBody>
      </p:sp>
      <p:sp>
        <p:nvSpPr>
          <p:cNvPr id="87" name="Shape 87"/>
          <p:cNvSpPr txBox="1"/>
          <p:nvPr>
            <p:ph idx="1" type="body"/>
          </p:nvPr>
        </p:nvSpPr>
        <p:spPr>
          <a:xfrm>
            <a:off x="311700" y="1277175"/>
            <a:ext cx="8520600" cy="3291600"/>
          </a:xfrm>
          <a:prstGeom prst="rect">
            <a:avLst/>
          </a:prstGeom>
        </p:spPr>
        <p:txBody>
          <a:bodyPr anchorCtr="0" anchor="t" bIns="91425" lIns="91425" spcFirstLastPara="1" rIns="91425" wrap="square" tIns="91425">
            <a:noAutofit/>
          </a:bodyPr>
          <a:lstStyle/>
          <a:p>
            <a:pPr indent="-342900" lvl="0" marL="457200" rtl="0">
              <a:spcBef>
                <a:spcPts val="0"/>
              </a:spcBef>
              <a:spcAft>
                <a:spcPts val="0"/>
              </a:spcAft>
              <a:buSzPts val="1800"/>
              <a:buChar char="-"/>
            </a:pPr>
            <a:r>
              <a:rPr lang="cs"/>
              <a:t>správná formulace otázky -&gt; porozumnění</a:t>
            </a:r>
            <a:endParaRPr/>
          </a:p>
          <a:p>
            <a:pPr indent="0" lvl="0" marL="0" rtl="0">
              <a:spcBef>
                <a:spcPts val="1600"/>
              </a:spcBef>
              <a:spcAft>
                <a:spcPts val="0"/>
              </a:spcAft>
              <a:buNone/>
            </a:pPr>
            <a:r>
              <a:t/>
            </a:r>
            <a:endParaRPr/>
          </a:p>
          <a:p>
            <a:pPr indent="-342900" lvl="0" marL="457200" rtl="0">
              <a:spcBef>
                <a:spcPts val="1600"/>
              </a:spcBef>
              <a:spcAft>
                <a:spcPts val="0"/>
              </a:spcAft>
              <a:buSzPts val="1800"/>
              <a:buChar char="-"/>
            </a:pPr>
            <a:r>
              <a:rPr lang="cs"/>
              <a:t>&gt; předběžné protestování</a:t>
            </a:r>
            <a:endParaRPr/>
          </a:p>
          <a:p>
            <a:pPr indent="-342900" lvl="0" marL="457200" rtl="0">
              <a:spcBef>
                <a:spcPts val="0"/>
              </a:spcBef>
              <a:spcAft>
                <a:spcPts val="0"/>
              </a:spcAft>
              <a:buSzPts val="1800"/>
              <a:buChar char="-"/>
            </a:pPr>
            <a:r>
              <a:rPr lang="cs"/>
              <a:t>&gt;  vytrénování anketářů</a:t>
            </a:r>
            <a:endParaRPr/>
          </a:p>
          <a:p>
            <a:pPr indent="-342900" lvl="0" marL="457200" rtl="0">
              <a:spcBef>
                <a:spcPts val="0"/>
              </a:spcBef>
              <a:spcAft>
                <a:spcPts val="0"/>
              </a:spcAft>
              <a:buSzPts val="1800"/>
              <a:buChar char="-"/>
            </a:pPr>
            <a:r>
              <a:rPr lang="cs"/>
              <a:t>&gt; metoda odpovědí s pevnou volbou</a:t>
            </a:r>
            <a:endParaRPr/>
          </a:p>
          <a:p>
            <a:pPr indent="-342900" lvl="0" marL="457200" rtl="0">
              <a:spcBef>
                <a:spcPts val="0"/>
              </a:spcBef>
              <a:spcAft>
                <a:spcPts val="0"/>
              </a:spcAft>
              <a:buSzPts val="1800"/>
              <a:buChar char="-"/>
            </a:pPr>
            <a:r>
              <a:rPr lang="cs"/>
              <a:t>&gt; inter-rater reliability</a:t>
            </a:r>
            <a:endParaRPr/>
          </a:p>
        </p:txBody>
      </p:sp>
      <p:pic>
        <p:nvPicPr>
          <p:cNvPr id="88" name="Shape 88"/>
          <p:cNvPicPr preferRelativeResize="0"/>
          <p:nvPr/>
        </p:nvPicPr>
        <p:blipFill>
          <a:blip r:embed="rId3">
            <a:alphaModFix/>
          </a:blip>
          <a:stretch>
            <a:fillRect/>
          </a:stretch>
        </p:blipFill>
        <p:spPr>
          <a:xfrm>
            <a:off x="5822800" y="2953575"/>
            <a:ext cx="2552700" cy="17907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2" name="Shape 92"/>
        <p:cNvGrpSpPr/>
        <p:nvPr/>
      </p:nvGrpSpPr>
      <p:grpSpPr>
        <a:xfrm>
          <a:off x="0" y="0"/>
          <a:ext cx="0" cy="0"/>
          <a:chOff x="0" y="0"/>
          <a:chExt cx="0" cy="0"/>
        </a:xfrm>
      </p:grpSpPr>
      <p:sp>
        <p:nvSpPr>
          <p:cNvPr id="93" name="Shape 93"/>
          <p:cNvSpPr txBox="1"/>
          <p:nvPr>
            <p:ph type="title"/>
          </p:nvPr>
        </p:nvSpPr>
        <p:spPr>
          <a:xfrm>
            <a:off x="311700" y="445025"/>
            <a:ext cx="8520600" cy="6234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cs"/>
              <a:t>Spolehlivost transkripce </a:t>
            </a:r>
            <a:endParaRPr/>
          </a:p>
        </p:txBody>
      </p:sp>
      <p:sp>
        <p:nvSpPr>
          <p:cNvPr id="94" name="Shape 94"/>
          <p:cNvSpPr txBox="1"/>
          <p:nvPr>
            <p:ph idx="1" type="body"/>
          </p:nvPr>
        </p:nvSpPr>
        <p:spPr>
          <a:xfrm>
            <a:off x="311700" y="1793475"/>
            <a:ext cx="8520600" cy="3288000"/>
          </a:xfrm>
          <a:prstGeom prst="rect">
            <a:avLst/>
          </a:prstGeom>
        </p:spPr>
        <p:txBody>
          <a:bodyPr anchorCtr="0" anchor="t" bIns="91425" lIns="91425" spcFirstLastPara="1" rIns="91425" wrap="square" tIns="91425">
            <a:noAutofit/>
          </a:bodyPr>
          <a:lstStyle/>
          <a:p>
            <a:pPr indent="-342900" lvl="0" marL="457200" rtl="0">
              <a:spcBef>
                <a:spcPts val="0"/>
              </a:spcBef>
              <a:spcAft>
                <a:spcPts val="0"/>
              </a:spcAft>
              <a:buSzPts val="1800"/>
              <a:buChar char="-"/>
            </a:pPr>
            <a:r>
              <a:rPr lang="cs"/>
              <a:t>audio či video záznam</a:t>
            </a:r>
            <a:endParaRPr/>
          </a:p>
          <a:p>
            <a:pPr indent="-342900" lvl="0" marL="457200" rtl="0">
              <a:spcBef>
                <a:spcPts val="0"/>
              </a:spcBef>
              <a:spcAft>
                <a:spcPts val="0"/>
              </a:spcAft>
              <a:buSzPts val="1800"/>
              <a:buChar char="-"/>
            </a:pPr>
            <a:r>
              <a:rPr lang="cs"/>
              <a:t>terénní poznámky</a:t>
            </a:r>
            <a:endParaRPr/>
          </a:p>
          <a:p>
            <a:pPr indent="-342900" lvl="0" marL="457200" rtl="0">
              <a:spcBef>
                <a:spcPts val="0"/>
              </a:spcBef>
              <a:spcAft>
                <a:spcPts val="0"/>
              </a:spcAft>
              <a:buSzPts val="1800"/>
              <a:buChar char="-"/>
            </a:pPr>
            <a:r>
              <a:rPr lang="cs"/>
              <a:t>adekvátní přepis</a:t>
            </a:r>
            <a:endParaRPr/>
          </a:p>
          <a:p>
            <a:pPr indent="0" lvl="0" marL="0" rtl="0">
              <a:spcBef>
                <a:spcPts val="1600"/>
              </a:spcBef>
              <a:spcAft>
                <a:spcPts val="0"/>
              </a:spcAft>
              <a:buNone/>
            </a:pPr>
            <a:r>
              <a:t/>
            </a:r>
            <a:endParaRPr/>
          </a:p>
          <a:p>
            <a:pPr indent="0" lvl="0" marL="0" rtl="0">
              <a:spcBef>
                <a:spcPts val="1600"/>
              </a:spcBef>
              <a:spcAft>
                <a:spcPts val="0"/>
              </a:spcAft>
              <a:buNone/>
            </a:pPr>
            <a:r>
              <a:t/>
            </a:r>
            <a:endParaRPr/>
          </a:p>
          <a:p>
            <a:pPr indent="0" lvl="0" marL="0" rtl="0">
              <a:spcBef>
                <a:spcPts val="1600"/>
              </a:spcBef>
              <a:spcAft>
                <a:spcPts val="0"/>
              </a:spcAft>
              <a:buNone/>
            </a:pPr>
            <a:r>
              <a:t/>
            </a:r>
            <a:endParaRPr/>
          </a:p>
          <a:p>
            <a:pPr indent="0" lvl="0" marL="0" rtl="0">
              <a:spcBef>
                <a:spcPts val="1600"/>
              </a:spcBef>
              <a:spcAft>
                <a:spcPts val="1600"/>
              </a:spcAft>
              <a:buNone/>
            </a:pPr>
            <a:r>
              <a:t/>
            </a:r>
            <a:endParaRPr/>
          </a:p>
        </p:txBody>
      </p:sp>
      <p:pic>
        <p:nvPicPr>
          <p:cNvPr id="95" name="Shape 95"/>
          <p:cNvPicPr preferRelativeResize="0"/>
          <p:nvPr/>
        </p:nvPicPr>
        <p:blipFill>
          <a:blip r:embed="rId3">
            <a:alphaModFix/>
          </a:blip>
          <a:stretch>
            <a:fillRect/>
          </a:stretch>
        </p:blipFill>
        <p:spPr>
          <a:xfrm>
            <a:off x="5266925" y="2078800"/>
            <a:ext cx="3565375" cy="21206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9" name="Shape 99"/>
        <p:cNvGrpSpPr/>
        <p:nvPr/>
      </p:nvGrpSpPr>
      <p:grpSpPr>
        <a:xfrm>
          <a:off x="0" y="0"/>
          <a:ext cx="0" cy="0"/>
          <a:chOff x="0" y="0"/>
          <a:chExt cx="0" cy="0"/>
        </a:xfrm>
      </p:grpSpPr>
      <p:sp>
        <p:nvSpPr>
          <p:cNvPr id="100" name="Shape 100"/>
          <p:cNvSpPr txBox="1"/>
          <p:nvPr>
            <p:ph type="title"/>
          </p:nvPr>
        </p:nvSpPr>
        <p:spPr>
          <a:xfrm>
            <a:off x="311700" y="445025"/>
            <a:ext cx="8520600" cy="6234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cs"/>
              <a:t>Spolehlivost - shrnutí</a:t>
            </a:r>
            <a:endParaRPr/>
          </a:p>
        </p:txBody>
      </p:sp>
      <p:sp>
        <p:nvSpPr>
          <p:cNvPr id="101" name="Shape 101"/>
          <p:cNvSpPr txBox="1"/>
          <p:nvPr>
            <p:ph idx="1" type="body"/>
          </p:nvPr>
        </p:nvSpPr>
        <p:spPr>
          <a:xfrm>
            <a:off x="311700" y="1915750"/>
            <a:ext cx="8520600" cy="3227700"/>
          </a:xfrm>
          <a:prstGeom prst="rect">
            <a:avLst/>
          </a:prstGeom>
        </p:spPr>
        <p:txBody>
          <a:bodyPr anchorCtr="0" anchor="t" bIns="91425" lIns="91425" spcFirstLastPara="1" rIns="91425" wrap="square" tIns="91425">
            <a:noAutofit/>
          </a:bodyPr>
          <a:lstStyle/>
          <a:p>
            <a:pPr indent="-342900" lvl="0" marL="457200" rtl="0">
              <a:spcBef>
                <a:spcPts val="0"/>
              </a:spcBef>
              <a:spcAft>
                <a:spcPts val="0"/>
              </a:spcAft>
              <a:buSzPts val="1800"/>
              <a:buChar char="-"/>
            </a:pPr>
            <a:r>
              <a:rPr lang="cs"/>
              <a:t>standardizované metody (terénní deníky, příprava přepisu)</a:t>
            </a:r>
            <a:endParaRPr/>
          </a:p>
          <a:p>
            <a:pPr indent="-342900" lvl="0" marL="457200" rtl="0">
              <a:spcBef>
                <a:spcPts val="0"/>
              </a:spcBef>
              <a:spcAft>
                <a:spcPts val="0"/>
              </a:spcAft>
              <a:buSzPts val="1800"/>
              <a:buChar char="-"/>
            </a:pPr>
            <a:r>
              <a:rPr lang="cs"/>
              <a:t>skupinové analýzy</a:t>
            </a:r>
            <a:endParaRPr/>
          </a:p>
          <a:p>
            <a:pPr indent="0" lvl="0" marL="0" rtl="0">
              <a:spcBef>
                <a:spcPts val="1600"/>
              </a:spcBef>
              <a:spcAft>
                <a:spcPts val="0"/>
              </a:spcAft>
              <a:buNone/>
            </a:pPr>
            <a:r>
              <a:t/>
            </a:r>
            <a:endParaRPr/>
          </a:p>
          <a:p>
            <a:pPr indent="0" lvl="0" marL="0" rtl="0">
              <a:spcBef>
                <a:spcPts val="1600"/>
              </a:spcBef>
              <a:spcAft>
                <a:spcPts val="0"/>
              </a:spcAft>
              <a:buNone/>
            </a:pPr>
            <a:r>
              <a:t/>
            </a:r>
            <a:endParaRPr/>
          </a:p>
          <a:p>
            <a:pPr indent="0" lvl="0" marL="0" rtl="0">
              <a:spcBef>
                <a:spcPts val="1600"/>
              </a:spcBef>
              <a:spcAft>
                <a:spcPts val="0"/>
              </a:spcAft>
              <a:buNone/>
            </a:pPr>
            <a:r>
              <a:t/>
            </a:r>
            <a:endParaRPr/>
          </a:p>
          <a:p>
            <a:pPr indent="0" lvl="0" marL="0" rtl="0">
              <a:spcBef>
                <a:spcPts val="1600"/>
              </a:spcBef>
              <a:spcAft>
                <a:spcPts val="0"/>
              </a:spcAft>
              <a:buNone/>
            </a:pPr>
            <a:r>
              <a:t/>
            </a:r>
            <a:endParaRPr/>
          </a:p>
          <a:p>
            <a:pPr indent="0" lvl="0" marL="0" algn="r">
              <a:spcBef>
                <a:spcPts val="1600"/>
              </a:spcBef>
              <a:spcAft>
                <a:spcPts val="1600"/>
              </a:spcAft>
              <a:buNone/>
            </a:pPr>
            <a:r>
              <a:t/>
            </a:r>
            <a:endParaRPr>
              <a:solidFill>
                <a:srgbClr val="434343"/>
              </a:solidFill>
            </a:endParaRPr>
          </a:p>
        </p:txBody>
      </p:sp>
      <p:pic>
        <p:nvPicPr>
          <p:cNvPr id="102" name="Shape 102"/>
          <p:cNvPicPr preferRelativeResize="0"/>
          <p:nvPr/>
        </p:nvPicPr>
        <p:blipFill>
          <a:blip r:embed="rId3">
            <a:alphaModFix/>
          </a:blip>
          <a:stretch>
            <a:fillRect/>
          </a:stretch>
        </p:blipFill>
        <p:spPr>
          <a:xfrm>
            <a:off x="5345900" y="2445650"/>
            <a:ext cx="3252925" cy="24397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6" name="Shape 106"/>
        <p:cNvGrpSpPr/>
        <p:nvPr/>
      </p:nvGrpSpPr>
      <p:grpSpPr>
        <a:xfrm>
          <a:off x="0" y="0"/>
          <a:ext cx="0" cy="0"/>
          <a:chOff x="0" y="0"/>
          <a:chExt cx="0" cy="0"/>
        </a:xfrm>
      </p:grpSpPr>
      <p:sp>
        <p:nvSpPr>
          <p:cNvPr id="107" name="Shape 107"/>
          <p:cNvSpPr txBox="1"/>
          <p:nvPr>
            <p:ph type="title"/>
          </p:nvPr>
        </p:nvSpPr>
        <p:spPr>
          <a:xfrm>
            <a:off x="311700" y="445025"/>
            <a:ext cx="8520600" cy="6234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cs"/>
              <a:t>Validita</a:t>
            </a:r>
            <a:endParaRPr/>
          </a:p>
        </p:txBody>
      </p:sp>
      <p:sp>
        <p:nvSpPr>
          <p:cNvPr id="108" name="Shape 108"/>
          <p:cNvSpPr txBox="1"/>
          <p:nvPr>
            <p:ph idx="1" type="body"/>
          </p:nvPr>
        </p:nvSpPr>
        <p:spPr>
          <a:xfrm>
            <a:off x="311700" y="1644025"/>
            <a:ext cx="8520600" cy="3499500"/>
          </a:xfrm>
          <a:prstGeom prst="rect">
            <a:avLst/>
          </a:prstGeom>
        </p:spPr>
        <p:txBody>
          <a:bodyPr anchorCtr="0" anchor="t" bIns="91425" lIns="91425" spcFirstLastPara="1" rIns="91425" wrap="square" tIns="91425">
            <a:noAutofit/>
          </a:bodyPr>
          <a:lstStyle/>
          <a:p>
            <a:pPr indent="-342900" lvl="0" marL="457200" rtl="0">
              <a:spcBef>
                <a:spcPts val="0"/>
              </a:spcBef>
              <a:spcAft>
                <a:spcPts val="0"/>
              </a:spcAft>
              <a:buSzPts val="1800"/>
              <a:buChar char="-"/>
            </a:pPr>
            <a:r>
              <a:rPr lang="cs"/>
              <a:t>pravda</a:t>
            </a:r>
            <a:endParaRPr/>
          </a:p>
          <a:p>
            <a:pPr indent="-342900" lvl="0" marL="457200" rtl="0">
              <a:spcBef>
                <a:spcPts val="0"/>
              </a:spcBef>
              <a:spcAft>
                <a:spcPts val="0"/>
              </a:spcAft>
              <a:buSzPts val="1800"/>
              <a:buChar char="-"/>
            </a:pPr>
            <a:r>
              <a:rPr lang="cs"/>
              <a:t>2 možnosti eroru podle Kirka a Millera:</a:t>
            </a:r>
            <a:endParaRPr/>
          </a:p>
          <a:p>
            <a:pPr indent="-342900" lvl="0" marL="457200" rtl="0">
              <a:spcBef>
                <a:spcPts val="0"/>
              </a:spcBef>
              <a:spcAft>
                <a:spcPts val="0"/>
              </a:spcAft>
              <a:buSzPts val="1800"/>
              <a:buChar char="-"/>
            </a:pPr>
            <a:r>
              <a:rPr lang="cs"/>
              <a:t>&gt; falešná pravda - anulace hypotézy</a:t>
            </a:r>
            <a:endParaRPr/>
          </a:p>
          <a:p>
            <a:pPr indent="-342900" lvl="0" marL="457200" rtl="0">
              <a:spcBef>
                <a:spcPts val="0"/>
              </a:spcBef>
              <a:spcAft>
                <a:spcPts val="0"/>
              </a:spcAft>
              <a:buSzPts val="1800"/>
              <a:buChar char="-"/>
            </a:pPr>
            <a:r>
              <a:rPr lang="cs"/>
              <a:t>&gt; nepoznaná pravda - zavrhnutí hypotézy</a:t>
            </a:r>
            <a:endParaRPr/>
          </a:p>
          <a:p>
            <a:pPr indent="0" lvl="0" marL="0" rtl="0">
              <a:spcBef>
                <a:spcPts val="1600"/>
              </a:spcBef>
              <a:spcAft>
                <a:spcPts val="0"/>
              </a:spcAft>
              <a:buNone/>
            </a:pPr>
            <a:r>
              <a:t/>
            </a:r>
            <a:endParaRPr/>
          </a:p>
          <a:p>
            <a:pPr indent="0" lvl="0" marL="0" rtl="0">
              <a:spcBef>
                <a:spcPts val="1600"/>
              </a:spcBef>
              <a:spcAft>
                <a:spcPts val="0"/>
              </a:spcAft>
              <a:buNone/>
            </a:pPr>
            <a:r>
              <a:t/>
            </a:r>
            <a:endParaRPr/>
          </a:p>
          <a:p>
            <a:pPr indent="0" lvl="0" marL="0" rtl="0">
              <a:spcBef>
                <a:spcPts val="1600"/>
              </a:spcBef>
              <a:spcAft>
                <a:spcPts val="0"/>
              </a:spcAft>
              <a:buNone/>
            </a:pPr>
            <a:r>
              <a:t/>
            </a:r>
            <a:endParaRPr/>
          </a:p>
          <a:p>
            <a:pPr indent="0" lvl="0" marL="0" rtl="0">
              <a:spcBef>
                <a:spcPts val="1600"/>
              </a:spcBef>
              <a:spcAft>
                <a:spcPts val="0"/>
              </a:spcAft>
              <a:buNone/>
            </a:pPr>
            <a:r>
              <a:t/>
            </a:r>
            <a:endParaRPr/>
          </a:p>
          <a:p>
            <a:pPr indent="0" lvl="0" marL="0" rtl="0">
              <a:spcBef>
                <a:spcPts val="1600"/>
              </a:spcBef>
              <a:spcAft>
                <a:spcPts val="0"/>
              </a:spcAft>
              <a:buNone/>
            </a:pPr>
            <a:r>
              <a:t/>
            </a:r>
            <a:endParaRPr/>
          </a:p>
          <a:p>
            <a:pPr indent="0" lvl="0" marL="0" rtl="0">
              <a:spcBef>
                <a:spcPts val="1600"/>
              </a:spcBef>
              <a:spcAft>
                <a:spcPts val="0"/>
              </a:spcAft>
              <a:buNone/>
            </a:pPr>
            <a:r>
              <a:t/>
            </a:r>
            <a:endParaRPr/>
          </a:p>
          <a:p>
            <a:pPr indent="0" lvl="0" marL="0" rtl="0">
              <a:spcBef>
                <a:spcPts val="1600"/>
              </a:spcBef>
              <a:spcAft>
                <a:spcPts val="0"/>
              </a:spcAft>
              <a:buNone/>
            </a:pPr>
            <a:r>
              <a:t/>
            </a:r>
            <a:endParaRPr/>
          </a:p>
          <a:p>
            <a:pPr indent="0" lvl="0" marL="0" rtl="0">
              <a:spcBef>
                <a:spcPts val="1600"/>
              </a:spcBef>
              <a:spcAft>
                <a:spcPts val="1600"/>
              </a:spcAft>
              <a:buNone/>
            </a:pPr>
            <a:r>
              <a:t/>
            </a:r>
            <a:endParaRPr/>
          </a:p>
        </p:txBody>
      </p:sp>
      <p:pic>
        <p:nvPicPr>
          <p:cNvPr id="109" name="Shape 109"/>
          <p:cNvPicPr preferRelativeResize="0"/>
          <p:nvPr/>
        </p:nvPicPr>
        <p:blipFill>
          <a:blip r:embed="rId3">
            <a:alphaModFix/>
          </a:blip>
          <a:stretch>
            <a:fillRect/>
          </a:stretch>
        </p:blipFill>
        <p:spPr>
          <a:xfrm>
            <a:off x="5660338" y="1807050"/>
            <a:ext cx="2714625" cy="28575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3" name="Shape 113"/>
        <p:cNvGrpSpPr/>
        <p:nvPr/>
      </p:nvGrpSpPr>
      <p:grpSpPr>
        <a:xfrm>
          <a:off x="0" y="0"/>
          <a:ext cx="0" cy="0"/>
          <a:chOff x="0" y="0"/>
          <a:chExt cx="0" cy="0"/>
        </a:xfrm>
      </p:grpSpPr>
      <p:sp>
        <p:nvSpPr>
          <p:cNvPr id="114" name="Shape 114"/>
          <p:cNvSpPr txBox="1"/>
          <p:nvPr>
            <p:ph type="title"/>
          </p:nvPr>
        </p:nvSpPr>
        <p:spPr>
          <a:xfrm>
            <a:off x="311700" y="445025"/>
            <a:ext cx="8520600" cy="6234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cs"/>
              <a:t>Validita a kvalitativní výzkum</a:t>
            </a:r>
            <a:endParaRPr/>
          </a:p>
        </p:txBody>
      </p:sp>
      <p:sp>
        <p:nvSpPr>
          <p:cNvPr id="115" name="Shape 115"/>
          <p:cNvSpPr txBox="1"/>
          <p:nvPr>
            <p:ph idx="1" type="body"/>
          </p:nvPr>
        </p:nvSpPr>
        <p:spPr>
          <a:xfrm>
            <a:off x="311700" y="1399450"/>
            <a:ext cx="8520600" cy="3169500"/>
          </a:xfrm>
          <a:prstGeom prst="rect">
            <a:avLst/>
          </a:prstGeom>
        </p:spPr>
        <p:txBody>
          <a:bodyPr anchorCtr="0" anchor="t" bIns="91425" lIns="91425" spcFirstLastPara="1" rIns="91425" wrap="square" tIns="91425">
            <a:noAutofit/>
          </a:bodyPr>
          <a:lstStyle/>
          <a:p>
            <a:pPr indent="-342900" lvl="0" marL="457200" rtl="0">
              <a:spcBef>
                <a:spcPts val="0"/>
              </a:spcBef>
              <a:spcAft>
                <a:spcPts val="0"/>
              </a:spcAft>
              <a:buSzPts val="1800"/>
              <a:buChar char="-"/>
            </a:pPr>
            <a:r>
              <a:rPr lang="cs"/>
              <a:t>podle Silvermana  z části nepotřebná</a:t>
            </a:r>
            <a:endParaRPr/>
          </a:p>
          <a:p>
            <a:pPr indent="-342900" lvl="0" marL="457200" rtl="0">
              <a:spcBef>
                <a:spcPts val="0"/>
              </a:spcBef>
              <a:spcAft>
                <a:spcPts val="0"/>
              </a:spcAft>
              <a:buSzPts val="1800"/>
              <a:buChar char="-"/>
            </a:pPr>
            <a:r>
              <a:rPr lang="cs"/>
              <a:t>základní problémy: ideální výběr, poutavý výběr</a:t>
            </a:r>
            <a:endParaRPr/>
          </a:p>
          <a:p>
            <a:pPr indent="-342900" lvl="0" marL="457200" rtl="0">
              <a:spcBef>
                <a:spcPts val="0"/>
              </a:spcBef>
              <a:spcAft>
                <a:spcPts val="0"/>
              </a:spcAft>
              <a:buSzPts val="1800"/>
              <a:buChar char="-"/>
            </a:pPr>
            <a:r>
              <a:rPr lang="cs"/>
              <a:t>“jemná forma realismu” podle Hammersleyho </a:t>
            </a:r>
            <a:endParaRPr/>
          </a:p>
          <a:p>
            <a:pPr indent="-342900" lvl="0" marL="457200" rtl="0">
              <a:spcBef>
                <a:spcPts val="0"/>
              </a:spcBef>
              <a:spcAft>
                <a:spcPts val="0"/>
              </a:spcAft>
              <a:buSzPts val="1800"/>
              <a:buChar char="-"/>
            </a:pPr>
            <a:r>
              <a:rPr lang="cs"/>
              <a:t>&gt; validita s důvěrou v naše znalosti</a:t>
            </a:r>
            <a:endParaRPr/>
          </a:p>
          <a:p>
            <a:pPr indent="-342900" lvl="0" marL="457200" rtl="0">
              <a:spcBef>
                <a:spcPts val="0"/>
              </a:spcBef>
              <a:spcAft>
                <a:spcPts val="0"/>
              </a:spcAft>
              <a:buSzPts val="1800"/>
              <a:buChar char="-"/>
            </a:pPr>
            <a:r>
              <a:rPr lang="cs"/>
              <a:t>&gt; realita nezávislá na tvrzení výzkumníka</a:t>
            </a:r>
            <a:endParaRPr/>
          </a:p>
          <a:p>
            <a:pPr indent="-342900" lvl="0" marL="457200" rtl="0">
              <a:spcBef>
                <a:spcPts val="0"/>
              </a:spcBef>
              <a:spcAft>
                <a:spcPts val="0"/>
              </a:spcAft>
              <a:buSzPts val="1800"/>
              <a:buChar char="-"/>
            </a:pPr>
            <a:r>
              <a:rPr lang="cs"/>
              <a:t>&gt; realita vnímána z konkrétních perspektiv</a:t>
            </a:r>
            <a:endParaRPr/>
          </a:p>
          <a:p>
            <a:pPr indent="-342900" lvl="0" marL="457200" rtl="0">
              <a:spcBef>
                <a:spcPts val="0"/>
              </a:spcBef>
              <a:spcAft>
                <a:spcPts val="0"/>
              </a:spcAft>
              <a:buSzPts val="1800"/>
              <a:buChar char="-"/>
            </a:pPr>
            <a:r>
              <a:rPr lang="cs"/>
              <a:t>terénní výzkum validita podle Silvermana:</a:t>
            </a:r>
            <a:endParaRPr/>
          </a:p>
          <a:p>
            <a:pPr indent="-342900" lvl="0" marL="457200" rtl="0">
              <a:spcBef>
                <a:spcPts val="0"/>
              </a:spcBef>
              <a:spcAft>
                <a:spcPts val="0"/>
              </a:spcAft>
              <a:buSzPts val="1800"/>
              <a:buChar char="-"/>
            </a:pPr>
            <a:r>
              <a:rPr lang="cs"/>
              <a:t>&gt; porovnávání různých druhů dat a metod-&gt; ověření (triangulace)</a:t>
            </a:r>
            <a:endParaRPr/>
          </a:p>
          <a:p>
            <a:pPr indent="-342900" lvl="0" marL="457200" rtl="0">
              <a:spcBef>
                <a:spcPts val="0"/>
              </a:spcBef>
              <a:spcAft>
                <a:spcPts val="0"/>
              </a:spcAft>
              <a:buSzPts val="1800"/>
              <a:buChar char="-"/>
            </a:pPr>
            <a:r>
              <a:rPr lang="cs"/>
              <a:t>&gt; validita respondentů</a:t>
            </a:r>
            <a:endParaRPr/>
          </a:p>
          <a:p>
            <a:pPr indent="0" lvl="0" marL="0">
              <a:spcBef>
                <a:spcPts val="1600"/>
              </a:spcBef>
              <a:spcAft>
                <a:spcPts val="160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Plum">
  <a:themeElements>
    <a:clrScheme name="Plum">
      <a:dk1>
        <a:srgbClr val="611BB8"/>
      </a:dk1>
      <a:lt1>
        <a:srgbClr val="FFFFFF"/>
      </a:lt1>
      <a:dk2>
        <a:srgbClr val="000000"/>
      </a:dk2>
      <a:lt2>
        <a:srgbClr val="7F7F7F"/>
      </a:lt2>
      <a:accent1>
        <a:srgbClr val="333333"/>
      </a:accent1>
      <a:accent2>
        <a:srgbClr val="5E2B97"/>
      </a:accent2>
      <a:accent3>
        <a:srgbClr val="7E57C2"/>
      </a:accent3>
      <a:accent4>
        <a:srgbClr val="C77025"/>
      </a:accent4>
      <a:accent5>
        <a:srgbClr val="009688"/>
      </a:accent5>
      <a:accent6>
        <a:srgbClr val="FFD600"/>
      </a:accent6>
      <a:hlink>
        <a:srgbClr val="009688"/>
      </a:hlink>
      <a:folHlink>
        <a:srgbClr val="00968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