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2"/>
  </p:notesMasterIdLst>
  <p:sldIdLst>
    <p:sldId id="270" r:id="rId2"/>
    <p:sldId id="275" r:id="rId3"/>
    <p:sldId id="276" r:id="rId4"/>
    <p:sldId id="279" r:id="rId5"/>
    <p:sldId id="278" r:id="rId6"/>
    <p:sldId id="277" r:id="rId7"/>
    <p:sldId id="281" r:id="rId8"/>
    <p:sldId id="280" r:id="rId9"/>
    <p:sldId id="282" r:id="rId10"/>
    <p:sldId id="283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6600"/>
    <a:srgbClr val="FF9933"/>
    <a:srgbClr val="00CC00"/>
    <a:srgbClr val="FFCC00"/>
    <a:srgbClr val="CC0000"/>
    <a:srgbClr val="3BE343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 varScale="1">
        <p:scale>
          <a:sx n="108" d="100"/>
          <a:sy n="108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1578F-62D7-47D3-B8BB-D709688600A6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087ED-DCDE-41EF-9999-9E6BD55705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F1D2-0034-49C8-8E31-FE810677B747}" type="datetimeFigureOut">
              <a:rPr lang="cs-CZ" smtClean="0"/>
              <a:pPr/>
              <a:t>19.09.2022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7.jpeg"/><Relationship Id="rId18" Type="http://schemas.openxmlformats.org/officeDocument/2006/relationships/image" Target="../media/image4.jpeg"/><Relationship Id="rId26" Type="http://schemas.openxmlformats.org/officeDocument/2006/relationships/image" Target="../media/image26.jpeg"/><Relationship Id="rId3" Type="http://schemas.openxmlformats.org/officeDocument/2006/relationships/image" Target="../media/image10.jpeg"/><Relationship Id="rId21" Type="http://schemas.openxmlformats.org/officeDocument/2006/relationships/image" Target="../media/image21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image" Target="../media/image8.jpeg"/><Relationship Id="rId25" Type="http://schemas.openxmlformats.org/officeDocument/2006/relationships/image" Target="../media/image25.jpeg"/><Relationship Id="rId2" Type="http://schemas.openxmlformats.org/officeDocument/2006/relationships/image" Target="../media/image9.jpeg"/><Relationship Id="rId16" Type="http://schemas.openxmlformats.org/officeDocument/2006/relationships/image" Target="../media/image3.jpeg"/><Relationship Id="rId20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24" Type="http://schemas.openxmlformats.org/officeDocument/2006/relationships/image" Target="../media/image24.jpeg"/><Relationship Id="rId5" Type="http://schemas.openxmlformats.org/officeDocument/2006/relationships/image" Target="../media/image12.jpeg"/><Relationship Id="rId15" Type="http://schemas.openxmlformats.org/officeDocument/2006/relationships/image" Target="../media/image2.jpeg"/><Relationship Id="rId23" Type="http://schemas.openxmlformats.org/officeDocument/2006/relationships/image" Target="../media/image23.jpeg"/><Relationship Id="rId10" Type="http://schemas.openxmlformats.org/officeDocument/2006/relationships/image" Target="../media/image17.jpeg"/><Relationship Id="rId19" Type="http://schemas.openxmlformats.org/officeDocument/2006/relationships/image" Target="../media/image6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1.jpeg"/><Relationship Id="rId22" Type="http://schemas.openxmlformats.org/officeDocument/2006/relationships/image" Target="../media/image22.jpeg"/><Relationship Id="rId27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276872"/>
            <a:ext cx="9144000" cy="33239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SLOVESA – typ IV.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ČKZK - 5. LEKCE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nová slova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(ÚJOP – Voršilská)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rac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9486" y="1556792"/>
            <a:ext cx="181822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nakupov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852936"/>
            <a:ext cx="1621844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ek 8" descr="fotografovat.jpg"/>
          <p:cNvPicPr>
            <a:picLocks noChangeAspect="1"/>
          </p:cNvPicPr>
          <p:nvPr/>
        </p:nvPicPr>
        <p:blipFill>
          <a:blip r:embed="rId4" cstate="print"/>
          <a:srcRect l="3464"/>
          <a:stretch>
            <a:fillRect/>
          </a:stretch>
        </p:blipFill>
        <p:spPr>
          <a:xfrm>
            <a:off x="2192798" y="4149080"/>
            <a:ext cx="1308692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ek 9" descr="studova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29710" y="2852937"/>
            <a:ext cx="1513540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ek 10" descr="telefonovat.jpg"/>
          <p:cNvPicPr>
            <a:picLocks noChangeAspect="1"/>
          </p:cNvPicPr>
          <p:nvPr/>
        </p:nvPicPr>
        <p:blipFill>
          <a:blip r:embed="rId6" cstate="print"/>
          <a:srcRect l="22699"/>
          <a:stretch>
            <a:fillRect/>
          </a:stretch>
        </p:blipFill>
        <p:spPr>
          <a:xfrm>
            <a:off x="179512" y="5517352"/>
            <a:ext cx="125098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ázek 12" descr="tancova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01128" y="2852937"/>
            <a:ext cx="1794049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Obrázek 14" descr="jís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1556792"/>
            <a:ext cx="162295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Obrázek 15" descr="mluvi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5621" y="188641"/>
            <a:ext cx="148807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Obrázek 17" descr="spát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72226" y="1556792"/>
            <a:ext cx="162295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Obrázek 18" descr="uklízet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15063" y="5517352"/>
            <a:ext cx="1618242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Obrázek 20" descr="večeřet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9512" y="4149081"/>
            <a:ext cx="1621623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Obrázek 22" descr="psát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759648" y="188640"/>
            <a:ext cx="162167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Obrázek 23" descr="číst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893153" y="4149080"/>
            <a:ext cx="160851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Obrázek 24" descr="hrát tenis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552586" y="2852937"/>
            <a:ext cx="1439207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Obrázek 25" descr="jet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914737" y="1556792"/>
            <a:ext cx="1623867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Obrázek 26" descr="jít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010692" y="2852937"/>
            <a:ext cx="1609682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Obrázek 27" descr="pít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285590" y="5517352"/>
            <a:ext cx="1622950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Obrázek 28" descr="plavat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364989" y="188641"/>
            <a:ext cx="163018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Obrázek 36" descr="vstávat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364989" y="4149081"/>
            <a:ext cx="163018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Obrázek 37" descr="snídat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893327" y="4149080"/>
            <a:ext cx="1080000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Obrázek 38" descr="odpočívat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5685627" y="1556792"/>
            <a:ext cx="1539575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Obrázek 39" descr="poslouchat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482778" y="5517352"/>
            <a:ext cx="1080000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Obrázek 40" descr="dívat se na TV.jpg"/>
          <p:cNvPicPr>
            <a:picLocks noChangeAspect="1"/>
          </p:cNvPicPr>
          <p:nvPr/>
        </p:nvPicPr>
        <p:blipFill>
          <a:blip r:embed="rId24" cstate="print"/>
          <a:srcRect r="31961"/>
          <a:stretch>
            <a:fillRect/>
          </a:stretch>
        </p:blipFill>
        <p:spPr>
          <a:xfrm>
            <a:off x="7452320" y="5517352"/>
            <a:ext cx="1542857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Obrázek 42" descr="oběd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960825" y="5517352"/>
            <a:ext cx="143920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Obrázek 29" descr="sportovat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79512" y="186746"/>
            <a:ext cx="1440160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Obrázek 30" descr="cvičit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5707268" y="188640"/>
            <a:ext cx="1331771" cy="1063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číst</a:t>
            </a:r>
          </a:p>
        </p:txBody>
      </p:sp>
      <p:pic>
        <p:nvPicPr>
          <p:cNvPr id="8" name="Obrázek 7" descr="čí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4324" y="548680"/>
            <a:ext cx="5835352" cy="3918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36512" y="5653697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čt</a:t>
            </a:r>
            <a:r>
              <a:rPr lang="cs-CZ" sz="6000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hrát ten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7203" y="404664"/>
            <a:ext cx="5469594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hrát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6512" y="5653697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hraj</a:t>
            </a:r>
            <a:r>
              <a:rPr lang="cs-CZ" sz="6000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j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6312" y="620688"/>
            <a:ext cx="6171377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jet (autem)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6512" y="5653697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jed</a:t>
            </a:r>
            <a:r>
              <a:rPr lang="cs-CZ" sz="6000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(autem)</a:t>
            </a:r>
          </a:p>
          <a:p>
            <a:pPr algn="ctr"/>
            <a:endParaRPr lang="cs-CZ" sz="6000" b="1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pí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61191" y="692696"/>
            <a:ext cx="5421619" cy="3607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pít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6512" y="5653697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pij</a:t>
            </a:r>
            <a:r>
              <a:rPr lang="cs-CZ" sz="6000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u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cs-CZ" sz="6000" b="1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jí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76672"/>
            <a:ext cx="5904656" cy="3961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jít (pěšky)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6512" y="5653697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jd</a:t>
            </a:r>
            <a:r>
              <a:rPr lang="cs-CZ" sz="6000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(pěšky)</a:t>
            </a:r>
          </a:p>
          <a:p>
            <a:pPr algn="ctr"/>
            <a:endParaRPr lang="cs-CZ" sz="6000" b="1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plavat</a:t>
            </a:r>
          </a:p>
        </p:txBody>
      </p:sp>
      <p:pic>
        <p:nvPicPr>
          <p:cNvPr id="5" name="Obrázek 4" descr="pla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3556" y="836712"/>
            <a:ext cx="5436888" cy="3601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36512" y="5653697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plav</a:t>
            </a:r>
            <a:r>
              <a:rPr lang="cs-CZ" sz="6000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u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cs-CZ" sz="6000" b="1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psá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692696"/>
            <a:ext cx="5904656" cy="3932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0" y="479715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psát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6512" y="5653697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píš</a:t>
            </a:r>
            <a:r>
              <a:rPr lang="cs-CZ" sz="6000" b="1" dirty="0">
                <a:solidFill>
                  <a:srgbClr val="FF9900"/>
                </a:solidFill>
                <a:latin typeface="Arial" pitchFamily="34" charset="0"/>
                <a:cs typeface="Arial" pitchFamily="34" charset="0"/>
              </a:rPr>
              <a:t>u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psá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2482207"/>
            <a:ext cx="2448272" cy="1630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ázek 4" descr="čí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4690169"/>
            <a:ext cx="2304256" cy="1547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 descr="hrát teni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2482207"/>
            <a:ext cx="2221273" cy="1666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ek 8" descr="j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26898" y="2482207"/>
            <a:ext cx="2490205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ek 9" descr="jí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332656"/>
            <a:ext cx="2448272" cy="1642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ek 10" descr="pí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83869" y="332657"/>
            <a:ext cx="2376263" cy="1581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ázek 11" descr="plava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7544" y="332656"/>
            <a:ext cx="2304256" cy="1526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ovéPole 12"/>
          <p:cNvSpPr txBox="1"/>
          <p:nvPr/>
        </p:nvSpPr>
        <p:spPr>
          <a:xfrm>
            <a:off x="0" y="1959223"/>
            <a:ext cx="9144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David	  		 Daniela		Vendula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0" y="4149080"/>
            <a:ext cx="9144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Petra	  		 Patrik	  	Eliška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0" y="6237312"/>
            <a:ext cx="914400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Julie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</TotalTime>
  <Words>75</Words>
  <Application>Microsoft Office PowerPoint</Application>
  <PresentationFormat>Předvádění na obrazovce (4:3)</PresentationFormat>
  <Paragraphs>24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ucitel</dc:creator>
  <cp:lastModifiedBy>rodrovaj</cp:lastModifiedBy>
  <cp:revision>56</cp:revision>
  <dcterms:created xsi:type="dcterms:W3CDTF">2015-02-19T15:28:43Z</dcterms:created>
  <dcterms:modified xsi:type="dcterms:W3CDTF">2022-09-19T06:56:28Z</dcterms:modified>
</cp:coreProperties>
</file>