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51" d="100"/>
          <a:sy n="51" d="100"/>
        </p:scale>
        <p:origin x="125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5EA57-26F5-4E31-9EF1-BC67F214033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66F40-189C-4040-BB6F-1967D6EB25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4254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F66F40-189C-4040-BB6F-1967D6EB256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4081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29DEE1-99AD-B9F1-2AA1-5300EDC88D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13F7E66-3632-8E18-18E7-88E92E565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de-D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B791BA-98BA-43EF-9CB5-9F176C90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EE375A-AFA8-E439-0474-B254631F2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D789E6-337C-E7E7-4135-7111D5EBC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841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054312-CE1F-BB9C-AB1B-7A71E40CF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D2E7E7C-D0FB-D7B6-83DA-9E1A4C526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9BDABF-1B6E-4AAE-B5D3-4F7C7116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AB796E-31C5-1F9A-6F81-795679AC7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6B47E1-209F-6F67-4F04-9E746235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7537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6B305D8-CDE8-CFD5-322E-2DCC4A63E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FACF6F6-40BB-AECA-60B8-D2F2B0FA5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6303FA-46F1-5D2F-0C1A-52055A04E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5D5512-9F22-05FD-793A-E068DEF50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4611C9-046D-9853-A83C-FDCC738C4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035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699794-CB3B-7508-04D1-22F578996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0771C0-1EBA-3301-59D3-CE7395EBB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CE9C10-56C0-4C6A-2D6F-D174EF235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8535AF-3725-51FD-6DBC-4C5120BAF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D0753A-3A06-9E24-FBEC-ADC422648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389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3E088D-D23E-2A4B-C65F-20D143D8A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CA47563-1FE1-75DE-C2BA-C3DE398B1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A4F0E8-9CA4-CAB8-6555-42A669714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73B33F-6E60-960E-47DD-E7641755C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36A622-99BC-633D-A731-E13D1048D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528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5AB9F2-8805-85F6-E9CF-6306FE9DD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AA2389-CDEF-B5E6-2351-F733F8E4EC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F16DDA9-BDEA-5FF6-A1E5-1A918F355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054492-933D-A5F9-3418-4B39C0078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18C98C-6096-D320-E981-946B87354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A3F7E98-081E-E2F0-3964-B18304EC3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7231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97F809-77BC-2F57-2611-3AFF7042E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333430C-1EDD-5AD4-B8CF-E852CDEEA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09F52EE-A78C-30B4-2419-D3EA37B579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5B53FAA-4D3A-9808-5488-CBB5C03261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AD24B28-3B10-2FF4-C7FB-86B56DC9FA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DBAE78E-90FA-37D2-0FCE-26650DEC0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17A8307-E227-4237-ECA1-87EAF522E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CC8A1DF-0887-B2EA-A35F-2C1E3085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86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EFB994-0BFF-AE6C-8D38-BE9D6C055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22E7AB2-71E3-8852-D926-CADC199B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1CB5FBC-D59A-A32A-10D2-DD6045280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A940571-F73B-95F5-CCF2-0EE8FBCAD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31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CCD0785-4478-9A0C-1ED7-D8E0DBAF1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DF6B991-5676-E6C4-69C8-85F8066AC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0B92A7-99B5-4714-D706-4EE1CBCEE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665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0EF7AB-35ED-4E72-C596-F77DD534D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56BD0B-94B0-68B9-DFFC-1627E7269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E6E3032-9713-1273-52D6-3FD6A161C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8948E09-BFB7-23BB-1989-B5A6E92DC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806303C-67D0-E42B-54F3-EDBBBEC48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739D6D-B095-6DA0-B96E-E67313CAE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331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F853A5-AF8B-6BA4-C636-0001B301E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ADEBF65-5E30-A172-9072-7459B066F3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58283DA-8D88-71C7-25CA-89DAA9BDFA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8864222-BEB0-2CB5-6404-93285059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1852282-A5ED-8EE0-3357-42CFF954A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6CB9FB1-DB31-8592-6125-8663309D0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3085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8F34281-4B52-8B5F-F69C-CA116BD1E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de-DE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DE102B0-5EE4-0C72-8670-D4F8371F8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de-D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21BA14-C93B-3768-FC83-F049B95337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6C1F80-0080-44D6-94D6-33B35B899801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372E09-7F0E-0601-EB33-2F7A51714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B83C77-4034-2BDC-5953-AC919575F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F6580E-E30B-4D25-AE0F-8C6BE32C7C0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980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roquest.umi.com.ezproxy.is.cuni.cz/pqdweb?did=8968575&amp;sid=1&amp;Fmt=3&amp;clientId=45145&amp;RQT=309&amp;VName=PQD" TargetMode="External"/><Relationship Id="rId2" Type="http://schemas.openxmlformats.org/officeDocument/2006/relationships/hyperlink" Target="https://www.youtube.com/watch?v=6akQagN64Sc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orgenpost.de/kultur/article409530190/claus-peymann-war-ein-besessener-des-theaters.html" TargetMode="External"/><Relationship Id="rId3" Type="http://schemas.openxmlformats.org/officeDocument/2006/relationships/hyperlink" Target="https://www.reddit.com/r/europe/comments/c0uh45/kurt_waldheim_left_as_a_nazi_lieutenant_in/" TargetMode="External"/><Relationship Id="rId7" Type="http://schemas.openxmlformats.org/officeDocument/2006/relationships/hyperlink" Target="https://ct24.ceskatelevize.cz/clanek/svet/balkon-v-hofburgu-na-kterem-vystoupil-hitler-by-mohl-byt-v-ramci-osvety-otevren-verejnosti-38049" TargetMode="External"/><Relationship Id="rId2" Type="http://schemas.openxmlformats.org/officeDocument/2006/relationships/hyperlink" Target="https://www.nachrichten.at/politik/innenpolitik/strache-sms-an-kurz-ibiza-video-halb-so-wild;art385,326871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1.wdr.de/mediathek/audio/zeitzeichen/audio-heldenplatz-von-thomas-bernhard-urauffuehrung--100.html" TargetMode="External"/><Relationship Id="rId5" Type="http://schemas.openxmlformats.org/officeDocument/2006/relationships/hyperlink" Target="https://cs.wikipedia.org/wiki/Soubor:Stimmzettel-Anschluss.jpg" TargetMode="External"/><Relationship Id="rId4" Type="http://schemas.openxmlformats.org/officeDocument/2006/relationships/hyperlink" Target="https://zpravy.tiscali.cz/zeme-kde-zije-sest-a-pul-milionu-debilu-320302" TargetMode="External"/><Relationship Id="rId9" Type="http://schemas.openxmlformats.org/officeDocument/2006/relationships/hyperlink" Target="https://www.residenzverlag.com/en/autor/thomas-bernhar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682542-F415-7BFE-BE13-632602B023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Heldenplatz</a:t>
            </a:r>
            <a:r>
              <a:rPr lang="cs-CZ" dirty="0"/>
              <a:t> – Je Rakousko obětí nebo viníkem WW2?</a:t>
            </a:r>
            <a:endParaRPr lang="de-DE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7431BDB-5AE4-8698-8525-142747F53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Matouš Kratochvíl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9241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194" name="Picture 2" descr="Strache-SMS an Kurz: Ibiza-Video &quot;halb so wild&quot; | Nachrichten.at">
            <a:extLst>
              <a:ext uri="{FF2B5EF4-FFF2-40B4-BE49-F238E27FC236}">
                <a16:creationId xmlns:a16="http://schemas.microsoft.com/office/drawing/2014/main" id="{957EC5B9-CC60-4429-945D-6F12E6DEAC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725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2FF745-A8DD-144D-9C13-12F564510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8E1CC6-BFDE-7424-9F82-50AB8F624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ARTE TV</a:t>
            </a:r>
            <a:r>
              <a:rPr lang="de-DE" dirty="0"/>
              <a:t>. „Große Reden: Thomas Bernhard - Heldenplatz 1988: Ein österreichischer Skandal“. YouTube, </a:t>
            </a:r>
            <a:r>
              <a:rPr lang="cs-CZ" dirty="0"/>
              <a:t>6. 8. 2018</a:t>
            </a:r>
            <a:r>
              <a:rPr lang="de-DE" dirty="0"/>
              <a:t>, </a:t>
            </a:r>
            <a:r>
              <a:rPr lang="de-DE" dirty="0">
                <a:hlinkClick r:id="rId2"/>
              </a:rPr>
              <a:t>https://www.youtube.com/watch?v=6akQagN64Sc</a:t>
            </a:r>
            <a:r>
              <a:rPr lang="cs-CZ" dirty="0"/>
              <a:t> </a:t>
            </a:r>
            <a:r>
              <a:rPr lang="de-DE" dirty="0"/>
              <a:t>(</a:t>
            </a:r>
            <a:r>
              <a:rPr lang="de-DE" dirty="0" err="1"/>
              <a:t>staženo</a:t>
            </a:r>
            <a:r>
              <a:rPr lang="cs-CZ" dirty="0"/>
              <a:t> 22. 2. 2026)</a:t>
            </a:r>
          </a:p>
          <a:p>
            <a:r>
              <a:rPr lang="en-US" b="1" dirty="0" err="1"/>
              <a:t>Kiebuzinska</a:t>
            </a:r>
            <a:r>
              <a:rPr lang="en-US" b="1" dirty="0"/>
              <a:t>, Christine</a:t>
            </a:r>
            <a:r>
              <a:rPr lang="en-US" dirty="0"/>
              <a:t>. „The scandal maker: Thomas Bernhard and the reception of </a:t>
            </a:r>
            <a:r>
              <a:rPr lang="en-US" i="1" dirty="0" err="1"/>
              <a:t>Heldenplatz</a:t>
            </a:r>
            <a:r>
              <a:rPr lang="en-US" dirty="0"/>
              <a:t>“. </a:t>
            </a:r>
            <a:r>
              <a:rPr lang="en-US" i="1" dirty="0"/>
              <a:t>Modern Drama</a:t>
            </a:r>
            <a:r>
              <a:rPr lang="en-US" dirty="0"/>
              <a:t> 38, č. 3 (</a:t>
            </a:r>
            <a:r>
              <a:rPr lang="en-US" dirty="0" err="1"/>
              <a:t>podzim</a:t>
            </a:r>
            <a:r>
              <a:rPr lang="en-US" dirty="0"/>
              <a:t> 1995): 378, </a:t>
            </a:r>
            <a:r>
              <a:rPr lang="en-US" dirty="0">
                <a:hlinkClick r:id="rId3"/>
              </a:rPr>
              <a:t>http://proquest.umi.com.ezproxy.is.cuni.cz/pqdweb?did=8968575&amp;sid=1&amp;Fmt=3&amp;clientId=45145&amp;RQT=309&amp;VName=PQD</a:t>
            </a:r>
            <a:endParaRPr lang="cs-CZ" dirty="0"/>
          </a:p>
          <a:p>
            <a:r>
              <a:rPr lang="de-DE" b="1" dirty="0" err="1"/>
              <a:t>Marešová</a:t>
            </a:r>
            <a:r>
              <a:rPr lang="de-DE" b="1" dirty="0"/>
              <a:t>, Petra</a:t>
            </a:r>
            <a:r>
              <a:rPr lang="de-DE" dirty="0"/>
              <a:t>. „</a:t>
            </a:r>
            <a:r>
              <a:rPr lang="de-DE" dirty="0" err="1"/>
              <a:t>Poslední</a:t>
            </a:r>
            <a:r>
              <a:rPr lang="de-DE" dirty="0"/>
              <a:t> </a:t>
            </a:r>
            <a:r>
              <a:rPr lang="de-DE" dirty="0" err="1"/>
              <a:t>hra</a:t>
            </a:r>
            <a:r>
              <a:rPr lang="de-DE" dirty="0"/>
              <a:t> </a:t>
            </a:r>
            <a:r>
              <a:rPr lang="de-DE" dirty="0" err="1"/>
              <a:t>Thomase</a:t>
            </a:r>
            <a:r>
              <a:rPr lang="de-DE" dirty="0"/>
              <a:t> </a:t>
            </a:r>
            <a:r>
              <a:rPr lang="de-DE" dirty="0" err="1"/>
              <a:t>Bernharda</a:t>
            </a:r>
            <a:r>
              <a:rPr lang="de-DE" dirty="0"/>
              <a:t> </a:t>
            </a:r>
            <a:r>
              <a:rPr lang="de-DE" dirty="0" err="1"/>
              <a:t>Náměstí</a:t>
            </a:r>
            <a:r>
              <a:rPr lang="de-DE" dirty="0"/>
              <a:t> </a:t>
            </a:r>
            <a:r>
              <a:rPr lang="de-DE" dirty="0" err="1"/>
              <a:t>Hrdinů</a:t>
            </a:r>
            <a:r>
              <a:rPr lang="de-DE" dirty="0"/>
              <a:t> a </a:t>
            </a:r>
            <a:r>
              <a:rPr lang="de-DE" dirty="0" err="1"/>
              <a:t>její</a:t>
            </a:r>
            <a:r>
              <a:rPr lang="de-DE" dirty="0"/>
              <a:t> </a:t>
            </a:r>
            <a:r>
              <a:rPr lang="de-DE" dirty="0" err="1"/>
              <a:t>obraz</a:t>
            </a:r>
            <a:r>
              <a:rPr lang="de-DE" dirty="0"/>
              <a:t> v </a:t>
            </a:r>
            <a:r>
              <a:rPr lang="de-DE" dirty="0" err="1"/>
              <a:t>dobovém</a:t>
            </a:r>
            <a:r>
              <a:rPr lang="de-DE" dirty="0"/>
              <a:t> </a:t>
            </a:r>
            <a:r>
              <a:rPr lang="de-DE" dirty="0" err="1"/>
              <a:t>rakouském</a:t>
            </a:r>
            <a:r>
              <a:rPr lang="de-DE" dirty="0"/>
              <a:t> </a:t>
            </a:r>
            <a:r>
              <a:rPr lang="de-DE" dirty="0" err="1"/>
              <a:t>tisku</a:t>
            </a:r>
            <a:r>
              <a:rPr lang="de-DE" dirty="0"/>
              <a:t>“. </a:t>
            </a:r>
            <a:r>
              <a:rPr lang="de-DE" dirty="0" err="1"/>
              <a:t>Bakalářská</a:t>
            </a:r>
            <a:r>
              <a:rPr lang="de-DE" dirty="0"/>
              <a:t> </a:t>
            </a:r>
            <a:r>
              <a:rPr lang="de-DE" dirty="0" err="1"/>
              <a:t>práce</a:t>
            </a:r>
            <a:r>
              <a:rPr lang="de-DE" dirty="0"/>
              <a:t>, </a:t>
            </a:r>
            <a:r>
              <a:rPr lang="de-DE" dirty="0" err="1"/>
              <a:t>Univerzita</a:t>
            </a:r>
            <a:r>
              <a:rPr lang="de-DE" dirty="0"/>
              <a:t> </a:t>
            </a:r>
            <a:r>
              <a:rPr lang="de-DE" dirty="0" err="1"/>
              <a:t>Karlova</a:t>
            </a:r>
            <a:r>
              <a:rPr lang="de-DE" dirty="0"/>
              <a:t>, 2013</a:t>
            </a:r>
          </a:p>
        </p:txBody>
      </p:sp>
    </p:spTree>
    <p:extLst>
      <p:ext uri="{BB962C8B-B14F-4D97-AF65-F5344CB8AC3E}">
        <p14:creationId xmlns:p14="http://schemas.microsoft.com/office/powerpoint/2010/main" val="3710287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392D9C-1D41-4264-0093-4802030DA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obrázků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B6ED3F-46B0-8905-8DEC-8D0B04068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>
                <a:hlinkClick r:id="rId2"/>
              </a:rPr>
              <a:t>https://www.nachrichten.at/politik/innenpolitik/strache-sms-an-kurz-ibiza-video-halb-so-wild;art385,3268713</a:t>
            </a:r>
            <a:endParaRPr lang="cs-CZ" dirty="0"/>
          </a:p>
          <a:p>
            <a:r>
              <a:rPr lang="de-DE" dirty="0">
                <a:hlinkClick r:id="rId3"/>
              </a:rPr>
              <a:t>https://www.reddit.com/r/europe/comments/c0uh45/kurt_waldheim_left_as_a_nazi_lieutenant_in/</a:t>
            </a:r>
            <a:endParaRPr lang="cs-CZ" dirty="0"/>
          </a:p>
          <a:p>
            <a:r>
              <a:rPr lang="de-DE" dirty="0">
                <a:hlinkClick r:id="rId4"/>
              </a:rPr>
              <a:t>https://zpravy.tiscali.cz/zeme-kde-zije-sest-a-pul-milionu-debilu-320302</a:t>
            </a:r>
            <a:endParaRPr lang="cs-CZ" dirty="0"/>
          </a:p>
          <a:p>
            <a:r>
              <a:rPr lang="de-DE" dirty="0">
                <a:hlinkClick r:id="rId5"/>
              </a:rPr>
              <a:t>https://cs.wikipedia.org/wiki/Soubor:Stimmzettel-Anschluss.jpg</a:t>
            </a:r>
            <a:endParaRPr lang="cs-CZ" dirty="0"/>
          </a:p>
          <a:p>
            <a:r>
              <a:rPr lang="de-DE" dirty="0">
                <a:hlinkClick r:id="rId6"/>
              </a:rPr>
              <a:t>https://www1.wdr.de/mediathek/audio/zeitzeichen/audio-heldenplatz-von-thomas-bernhard-urauffuehrung--100.html</a:t>
            </a:r>
            <a:endParaRPr lang="cs-CZ" dirty="0"/>
          </a:p>
          <a:p>
            <a:r>
              <a:rPr lang="de-DE" dirty="0">
                <a:hlinkClick r:id="rId7"/>
              </a:rPr>
              <a:t>https://ct24.ceskatelevize.cz/clanek/svet/balkon-v-hofburgu-na-kterem-vystoupil-hitler-by-mohl-byt-v-ramci-osvety-otevren-verejnosti-38049</a:t>
            </a:r>
            <a:endParaRPr lang="cs-CZ" dirty="0"/>
          </a:p>
          <a:p>
            <a:r>
              <a:rPr lang="de-DE" dirty="0">
                <a:hlinkClick r:id="rId8"/>
              </a:rPr>
              <a:t>https://www.morgenpost.de/kultur/article409530190/claus-peymann-war-ein-besessener-des-theaters.html</a:t>
            </a:r>
            <a:endParaRPr lang="cs-CZ" dirty="0"/>
          </a:p>
          <a:p>
            <a:r>
              <a:rPr lang="de-DE" dirty="0">
                <a:hlinkClick r:id="rId9"/>
              </a:rPr>
              <a:t>https://www.residenzverlag.com/en/autor/thomas-bernhard</a:t>
            </a:r>
            <a:endParaRPr lang="cs-CZ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7699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4CBC69AF-AE9D-43C7-A183-244646418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Thomas Bernhard">
            <a:extLst>
              <a:ext uri="{FF2B5EF4-FFF2-40B4-BE49-F238E27FC236}">
                <a16:creationId xmlns:a16="http://schemas.microsoft.com/office/drawing/2014/main" id="{AA9CA361-8690-9309-26F7-BE4C50288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7339"/>
          <a:stretch>
            <a:fillRect/>
          </a:stretch>
        </p:blipFill>
        <p:spPr bwMode="auto">
          <a:xfrm>
            <a:off x="20" y="10"/>
            <a:ext cx="497736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034">
            <a:extLst>
              <a:ext uri="{FF2B5EF4-FFF2-40B4-BE49-F238E27FC236}">
                <a16:creationId xmlns:a16="http://schemas.microsoft.com/office/drawing/2014/main" id="{BE64232A-D912-4882-BF58-104918115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218905"/>
            <a:ext cx="5625863" cy="208931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: Rounded Corners 1036">
            <a:extLst>
              <a:ext uri="{FF2B5EF4-FFF2-40B4-BE49-F238E27FC236}">
                <a16:creationId xmlns:a16="http://schemas.microsoft.com/office/drawing/2014/main" id="{E8E4E9D8-6D9C-4646-83A2-11844D84E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5574" y="3876005"/>
            <a:ext cx="4848225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FB02693-51CA-D572-5BCA-D7AAF7AE7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758" y="3949157"/>
            <a:ext cx="4324351" cy="539496"/>
          </a:xfrm>
        </p:spPr>
        <p:txBody>
          <a:bodyPr>
            <a:normAutofit/>
          </a:bodyPr>
          <a:lstStyle/>
          <a:p>
            <a:pPr algn="ctr"/>
            <a:endParaRPr lang="de-DE" sz="270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8493D0-5060-5AC0-C05E-4D833376E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138" y="4697298"/>
            <a:ext cx="5040034" cy="1435608"/>
          </a:xfrm>
        </p:spPr>
        <p:txBody>
          <a:bodyPr anchor="ctr">
            <a:normAutofit/>
          </a:bodyPr>
          <a:lstStyle/>
          <a:p>
            <a:pPr algn="ctr"/>
            <a:endParaRPr lang="de-DE" sz="1700" dirty="0"/>
          </a:p>
        </p:txBody>
      </p:sp>
      <p:pic>
        <p:nvPicPr>
          <p:cNvPr id="1026" name="Picture 2" descr="Thomas Bernhard: Mýcení. Hluboká i jízlivě zábavná sonda do života lepší  společnosti | Vltava">
            <a:extLst>
              <a:ext uri="{FF2B5EF4-FFF2-40B4-BE49-F238E27FC236}">
                <a16:creationId xmlns:a16="http://schemas.microsoft.com/office/drawing/2014/main" id="{6CAC5F4A-CDB2-32BE-D133-4FED5F931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7" r="12038"/>
          <a:stretch>
            <a:fillRect/>
          </a:stretch>
        </p:blipFill>
        <p:spPr bwMode="auto">
          <a:xfrm>
            <a:off x="4977364" y="10"/>
            <a:ext cx="721461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692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Claus Peymann: Nachruf auf den Intendanten und Regisseur">
            <a:extLst>
              <a:ext uri="{FF2B5EF4-FFF2-40B4-BE49-F238E27FC236}">
                <a16:creationId xmlns:a16="http://schemas.microsoft.com/office/drawing/2014/main" id="{DE1A9A4E-82FD-6560-0AB5-762B742594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846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308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6" name="Picture 4" descr="hlavní průčelí Burgtheateru">
            <a:extLst>
              <a:ext uri="{FF2B5EF4-FFF2-40B4-BE49-F238E27FC236}">
                <a16:creationId xmlns:a16="http://schemas.microsoft.com/office/drawing/2014/main" id="{AE83311D-B45B-C8E5-9578-28DB5A544F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68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Zástupný obsah 6" descr="Obsah obrázku oblečení, osoba, muž, budova&#10;&#10;Obsah generovaný pomocí AI může být nesprávný.">
            <a:extLst>
              <a:ext uri="{FF2B5EF4-FFF2-40B4-BE49-F238E27FC236}">
                <a16:creationId xmlns:a16="http://schemas.microsoft.com/office/drawing/2014/main" id="{60FF3B9C-5767-21F5-4A60-ADE9B4F45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20228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53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FE25EF-6118-4697-C9B5-DC14AD19F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3E64B5-AD50-9DDF-BDF1-9789E7C42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A5712D4-2D80-2ECA-BDDD-324535789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449" y="0"/>
            <a:ext cx="935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9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512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4" name="Picture 4" descr="Heldenplatz&quot; von Thomas Bernhard (Uraufführung 04.11.1988) - WDR  ZeitZeichen - Podcasts und Audios - Mediathek - WDR">
            <a:extLst>
              <a:ext uri="{FF2B5EF4-FFF2-40B4-BE49-F238E27FC236}">
                <a16:creationId xmlns:a16="http://schemas.microsoft.com/office/drawing/2014/main" id="{D21B666A-2AD7-63C6-45FE-770236C047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27" b="5387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036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6662-9E20-DD36-4BED-081D48A5D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B0FB38-AF63-0DF3-20FA-849A10649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Obrázek 4" descr="Obsah obrázku text, noviny, Lidská tvář, Zprávy&#10;&#10;Obsah generovaný pomocí AI může být nesprávný.">
            <a:extLst>
              <a:ext uri="{FF2B5EF4-FFF2-40B4-BE49-F238E27FC236}">
                <a16:creationId xmlns:a16="http://schemas.microsoft.com/office/drawing/2014/main" id="{E67CA16F-79D1-76E2-96DA-823DA08EF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500" y="0"/>
            <a:ext cx="6611926" cy="683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17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717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2" name="Picture 4" descr="Kurt Waldheim - Left: As a Nazi lieutenant in Podgorica, occupied Kingdom  of Yugoslavia, May 1943; Right: As Secretary-General of the United Nations,  Vienna, 1972. : r/europe">
            <a:extLst>
              <a:ext uri="{FF2B5EF4-FFF2-40B4-BE49-F238E27FC236}">
                <a16:creationId xmlns:a16="http://schemas.microsoft.com/office/drawing/2014/main" id="{B1FDCB22-D58D-7F4D-5408-308339AC17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67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5137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289</Words>
  <Application>Microsoft Office PowerPoint</Application>
  <PresentationFormat>Širokoúhlá obrazovka</PresentationFormat>
  <Paragraphs>17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Motiv Office</vt:lpstr>
      <vt:lpstr>Heldenplatz – Je Rakousko obětí nebo viníkem WW2?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Zdroje</vt:lpstr>
      <vt:lpstr>Zdroje obrázků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Matouš Kratochvíl</dc:creator>
  <cp:lastModifiedBy>Michal Dimitrov</cp:lastModifiedBy>
  <cp:revision>1</cp:revision>
  <dcterms:created xsi:type="dcterms:W3CDTF">2026-02-23T22:30:13Z</dcterms:created>
  <dcterms:modified xsi:type="dcterms:W3CDTF">2026-02-24T21:24:07Z</dcterms:modified>
</cp:coreProperties>
</file>