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90B580-E477-1F85-CC22-5F8988584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6B1613F-9DA7-A5FA-C685-D34C60624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4BA674-7E3F-5E71-AFF0-E22210F90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814CF3-E263-8AE5-C9A2-F82E0B43A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2C25CD-A2A8-C95E-029F-0B10ADC2D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85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12C42-B10E-09BB-AE2C-BB313356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FD57E25-60C9-CD24-7541-C904FFDCB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CEEBDE-62EB-5921-0E1C-B3F1624E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AE83A3-0DEA-984C-5206-4EE2D883F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60C27F-CE4C-D335-F70E-B57279AE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70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911F65-9F53-71DB-0416-5F6B61C03D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36C0584-0567-3738-2292-F184E647C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D19785-9E34-2FAC-5C12-EBA423253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032485-5F4F-4FCE-0E62-AB39B804D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5392FB-AADA-F32B-C9BD-73B9C0C9D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110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396D5-602C-BD75-15AE-E17EE5C77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7ACA60-9E05-BE0B-5CFB-7792B0E11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1A0FBC-1C3A-FD53-D13B-B1681339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71D6D0-7B2C-6068-F08D-DD35C3624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DC37D4-5854-19C8-3AD0-2E0172536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88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BE8DB-0F5D-812B-1AE8-DCCFAEA06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11816D-EE95-AFA0-CA11-52AEB3A7F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D677E5-C724-ABC1-AE75-AAB72306E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2A83F9-E392-402F-AB6C-B2D78F437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ABB838-8C46-1392-42E9-F44EFEEF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95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B2CA90-BAD9-53CA-7CEE-FBC0164BA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6D0E65-DCBE-7043-578E-9174CC328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98E63C9-2DA8-5729-15EF-4AE097CBA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34A0E6-930B-E671-216C-D5DA79A9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B978C3-E754-B1B7-900B-02310C0D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3330E7-E93C-5AD3-0EB8-8AB9F379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8192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6EF969-50FD-F36A-792E-0B2CBC439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A9AF1E-2EFF-432E-0AA3-DFB5EB095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631849D-61AD-5DB7-5C8B-3DD841C86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9FC46DA-186A-FA94-A075-8AC95D4A5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3DF24C7-A162-BBD6-474F-3F0708D18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CB4E53E-A005-69B8-B30C-B9DC1F94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8A41E75-A2BC-33BF-F866-61EB21DC4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51FBF25-C9CB-BF9C-4950-F0B76EDCF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2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2835C6-76D9-1200-3776-F09293C6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7F018B7-F04A-EB17-1013-94A9F175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3E49668-053B-6803-FE29-72E8133BC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0C5B4F0-96C2-EC60-FBE2-8E3CFB0E7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39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0D1E2AC-9C7D-264C-18DA-C225787B1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04FE4AB-9899-D8D8-BC5B-F1F24B8B1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EB3EF8-BD8B-99F7-1B99-4709FAA1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93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5C9960-C1BC-5F0B-15B5-7282F0BE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15C506-CABA-5747-9486-306609446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649FC1A-3D77-D1D5-F640-925FF66251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84206CE-3065-6BB8-C052-E1C960EAD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D218CB-0F69-ED0F-B831-205B4205B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B0B807-FA63-A1B0-4784-99061F54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722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F732DB-E9B2-955B-B2C1-466584D2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A9968CC-CBFD-CE6B-9294-85E150483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8124844-B31D-9EFD-327B-81454EAF3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7825DBD-9299-0805-0E77-194984D1B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426270-CF5F-0E58-6BA0-B70385236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3CB027-8FDF-733F-FB6B-A9C186827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67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52D8F4C-82A4-EFD6-771E-CB30EE455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B61BF1-C9C7-AA39-BC99-5D0E1D82A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DFE416-CC29-EF05-C683-DA69AF7D87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59DE8-04F6-455C-9708-5BC70AC6F2A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5DDF7D-62FC-81BA-6954-5E12C065AE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A63E03-76C7-469D-22D2-B3653DD23E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131B8-35A1-49B3-88BD-0372E85CB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64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BT1pmXgQD8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4AC91-423F-3A8B-FBA4-910C044AE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2546" y="1853883"/>
            <a:ext cx="9144000" cy="2387600"/>
          </a:xfrm>
        </p:spPr>
        <p:txBody>
          <a:bodyPr/>
          <a:lstStyle/>
          <a:p>
            <a:r>
              <a:rPr lang="bg-BG" dirty="0"/>
              <a:t>Экологические проблемы современного мира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702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BDD9D34-6BD9-49A6-CA06-5BB7BC23707C}"/>
              </a:ext>
            </a:extLst>
          </p:cNvPr>
          <p:cNvSpPr txBox="1"/>
          <p:nvPr/>
        </p:nvSpPr>
        <p:spPr>
          <a:xfrm>
            <a:off x="0" y="65643"/>
            <a:ext cx="10823171" cy="6726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Сегодня трудно найти человека, который бы не слышал о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глобальных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экологических угрозах. Загрязнение воздуха и океанов, вырубка лесов, исчезновение видов, изменение климата</a:t>
            </a:r>
            <a:r>
              <a:rPr lang="cs-CZ" sz="18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18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сё это заставляет задуматься: мы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 пороге 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экологического апокалипсиса или у человечества ещё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есть шанс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 С одной стороны, картина действительно пугающая. Многие учёные утверждают, что процессы разрушения уже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необратимы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лёд тает быстрее, чем прогнозировалось, тропические леса сокращаются, а мусорные свалки растут со скоростью, с которой не справляются никакие перерабатывающие технологии.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Скептики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уверены: мы слишком поздно осознали масштаб катастрофы, и будущее — это мир дефицита, конфликтов и экологических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беженцев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cs-CZ" sz="18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С другой стороны, именно надвигающийся кризис превращается в мощный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двигатель 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прогресса. Там, где раньше царил скепсис, сегодня стремительно появляются прорывные технологии: от альтернативной энергетики, способной заменить ископаемое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топливо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до «умных» городов, которые учатся экономить каждый киловатт и каждую каплю воды. Развивается экологическое земледелие, в котором ценится не массовость, а устойчивость. Всё больше государств берут курс на «зелёную» политику, понимая, что без этого их будущее окажется под угрозой. Молодёжь же, уставшая от пустых обещаний, превращается в главный голос перемен: она не просто просит</a:t>
            </a:r>
            <a:r>
              <a:rPr lang="cs-CZ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она требует действий. И, возможно, именно эта угроза заставит человечество впервые в истории мыслить по-настоящему глобально и действовать как единое целое. Таким образом, экологические проблемы современного мира — это не только приговор, но и шанс. Вопрос лишь в том, сумеем ли мы использовать кризис как возможность для </a:t>
            </a:r>
            <a:r>
              <a:rPr lang="ru-RU" sz="185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созидания</a:t>
            </a:r>
            <a:r>
              <a:rPr lang="ru-RU" sz="18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или продолжим вести себя так, будто времени у нас бесконечно много.</a:t>
            </a:r>
            <a:endParaRPr lang="cs-CZ" sz="18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6C9763B-320D-99CC-65F3-A8E958112CEB}"/>
              </a:ext>
            </a:extLst>
          </p:cNvPr>
          <p:cNvSpPr txBox="1"/>
          <p:nvPr/>
        </p:nvSpPr>
        <p:spPr>
          <a:xfrm>
            <a:off x="10823171" y="282633"/>
            <a:ext cx="1368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Скажите по-другому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110288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4E68716-5A9F-E88F-B69E-ED8E5BCCC9F7}"/>
              </a:ext>
            </a:extLst>
          </p:cNvPr>
          <p:cNvSpPr txBox="1"/>
          <p:nvPr/>
        </p:nvSpPr>
        <p:spPr>
          <a:xfrm>
            <a:off x="537556" y="908858"/>
            <a:ext cx="10784378" cy="4937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Вопросы для дискуссии: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Имеем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мы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право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требовать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развивающихся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стран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ограничений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если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богатые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государства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сами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уже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разрушили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природу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ради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своего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благополучия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Стоит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человеку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отказаться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комфорта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ради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спасения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планеты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это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утопия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приведет только к коллапсу экономики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Является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«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зелёная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политика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искренней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заботой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природе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лишь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новым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способом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заработать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деньги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голоса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избирателей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Какие основные источники загрязнения окружающей среды вы можете назвать и как с ними бороться?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Насколько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вашему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мнению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важен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статус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охраняемых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территорий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(например, заповедников)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для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сохранения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природы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919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F15D27B-AB54-EF82-8359-98BEE133F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9" y="0"/>
            <a:ext cx="6181595" cy="6858000"/>
          </a:xfrm>
          <a:prstGeom prst="rect">
            <a:avLst/>
          </a:prstGeom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id="{92557D9D-4CBC-3A7B-F296-81788D43AE74}"/>
              </a:ext>
            </a:extLst>
          </p:cNvPr>
          <p:cNvSpPr/>
          <p:nvPr/>
        </p:nvSpPr>
        <p:spPr>
          <a:xfrm>
            <a:off x="6810894" y="2754283"/>
            <a:ext cx="2953789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lačítko akce: Nápověda 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A0A62C1A-C907-F13C-DFAF-9546D75C8F41}"/>
              </a:ext>
            </a:extLst>
          </p:cNvPr>
          <p:cNvSpPr/>
          <p:nvPr/>
        </p:nvSpPr>
        <p:spPr>
          <a:xfrm>
            <a:off x="10063942" y="2386584"/>
            <a:ext cx="1042416" cy="1042416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18B0016-ECF1-2CCE-CE6A-B369AFE8C4D6}"/>
              </a:ext>
            </a:extLst>
          </p:cNvPr>
          <p:cNvSpPr txBox="1"/>
          <p:nvPr/>
        </p:nvSpPr>
        <p:spPr>
          <a:xfrm>
            <a:off x="7121236" y="2446127"/>
            <a:ext cx="2172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Пути решения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82643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05CE168-66B7-649F-E9B3-61CC992A0ECF}"/>
              </a:ext>
            </a:extLst>
          </p:cNvPr>
          <p:cNvSpPr txBox="1"/>
          <p:nvPr/>
        </p:nvSpPr>
        <p:spPr>
          <a:xfrm>
            <a:off x="0" y="-142150"/>
            <a:ext cx="12192000" cy="6825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Глобальные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угрозы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опасности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которые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касаются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всего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человечества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ограничиваются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одной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страной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Необратимые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процессы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изменения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которые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невозможно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остановить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вернуть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прежнее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состояние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Экологические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беженцы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люди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вынужденные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покидать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свои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дома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из-за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разрушения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природной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среды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«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Умные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города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населённые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пункты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где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технологии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применяются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для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экономии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ресурсов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защиты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окружающей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среды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Зелёная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политика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курс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государства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охрану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природы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сокращение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вреда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промышленности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Перепотребление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чрезмерное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использование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ресурсов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превышающее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разумные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безопасные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пределы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Загрязнение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среды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накопление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воздухе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воде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почве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веществ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опасных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для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жизни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Вырубка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лесов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массовое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уничтожение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лесных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массивов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приводящее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к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утрате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биоразнообразия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Исчезновение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видов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полное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вымирание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животных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растений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под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влиянием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деятельности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Углеродный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след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количество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вредных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выбросов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произведённых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человеком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компанией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страной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Рациональное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потребление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использование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ресурсов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так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чтобы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удовлетворять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потребности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разрушая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природу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Устойчивое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развитие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развитие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котором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экономический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рост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сочетается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с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заботой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природе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Переработка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отходов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повторное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использование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мусора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для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производства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новых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материалов</a:t>
            </a:r>
            <a: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790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4F4F868-9E83-4C42-C9C7-E27B1738ECD4}"/>
              </a:ext>
            </a:extLst>
          </p:cNvPr>
          <p:cNvSpPr txBox="1"/>
          <p:nvPr/>
        </p:nvSpPr>
        <p:spPr>
          <a:xfrm>
            <a:off x="3048000" y="32457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dirty="0">
                <a:hlinkClick r:id="rId2"/>
              </a:rPr>
              <a:t>Компания "ЭкоЛайн" выпустила мультфильм-экоурок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5BFF407-B5BC-77DD-197B-899D3494CE36}"/>
              </a:ext>
            </a:extLst>
          </p:cNvPr>
          <p:cNvSpPr txBox="1"/>
          <p:nvPr/>
        </p:nvSpPr>
        <p:spPr>
          <a:xfrm>
            <a:off x="3136670" y="1878676"/>
            <a:ext cx="5552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Что Вы узнали о переработке мусора в России из следующего ролика? (Письменное домашнее задание)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5878134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610</Words>
  <Application>Microsoft Office PowerPoint</Application>
  <PresentationFormat>Širokoúhlá obrazovka</PresentationFormat>
  <Paragraphs>28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Motiv Office</vt:lpstr>
      <vt:lpstr>Экологические проблемы современного мира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</cp:revision>
  <dcterms:created xsi:type="dcterms:W3CDTF">2025-09-29T10:15:55Z</dcterms:created>
  <dcterms:modified xsi:type="dcterms:W3CDTF">2025-09-29T14:21:58Z</dcterms:modified>
</cp:coreProperties>
</file>