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27F47A-274A-40D2-83A7-4FF73B826DF2}" v="19" dt="2021-05-18T21:35:00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06B96-DACD-4087-B8CC-AE470384118B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B00AA-9068-4E2F-A23E-BB86B4271F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441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DB00AA-9068-4E2F-A23E-BB86B4271F0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0579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A5E3-1EB9-41AE-A057-E68F8F862819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79E3-FEE8-49F9-912D-4B9E84C05AD4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039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A5E3-1EB9-41AE-A057-E68F8F862819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79E3-FEE8-49F9-912D-4B9E84C05A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15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A5E3-1EB9-41AE-A057-E68F8F862819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79E3-FEE8-49F9-912D-4B9E84C05A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1470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A5E3-1EB9-41AE-A057-E68F8F862819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79E3-FEE8-49F9-912D-4B9E84C05A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8771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A5E3-1EB9-41AE-A057-E68F8F862819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79E3-FEE8-49F9-912D-4B9E84C05AD4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980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A5E3-1EB9-41AE-A057-E68F8F862819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79E3-FEE8-49F9-912D-4B9E84C05A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915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A5E3-1EB9-41AE-A057-E68F8F862819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79E3-FEE8-49F9-912D-4B9E84C05A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238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A5E3-1EB9-41AE-A057-E68F8F862819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79E3-FEE8-49F9-912D-4B9E84C05A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688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A5E3-1EB9-41AE-A057-E68F8F862819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79E3-FEE8-49F9-912D-4B9E84C05A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4953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AB6A5E3-1EB9-41AE-A057-E68F8F862819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9179E3-FEE8-49F9-912D-4B9E84C05A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3910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A5E3-1EB9-41AE-A057-E68F8F862819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179E3-FEE8-49F9-912D-4B9E84C05A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2343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AB6A5E3-1EB9-41AE-A057-E68F8F862819}" type="datetimeFigureOut">
              <a:rPr lang="cs-CZ" smtClean="0"/>
              <a:t>19.05.2021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C9179E3-FEE8-49F9-912D-4B9E84C05AD4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51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webp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microsoft.com/office/2007/relationships/media" Target="../media/media6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5" Type="http://schemas.microsoft.com/office/2007/relationships/media" Target="../media/media7.m4a"/><Relationship Id="rId10" Type="http://schemas.openxmlformats.org/officeDocument/2006/relationships/image" Target="../media/image2.png"/><Relationship Id="rId4" Type="http://schemas.openxmlformats.org/officeDocument/2006/relationships/audio" Target="../media/media6.m4a"/><Relationship Id="rId9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70A7A8-783E-4D91-A5CA-27BCCD5902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Etiketa a její úpadek v dnešní společnosti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867CB1E-1E38-4239-9E83-D1ADFA8F46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David Manučarjan</a:t>
            </a:r>
          </a:p>
        </p:txBody>
      </p:sp>
    </p:spTree>
    <p:extLst>
      <p:ext uri="{BB962C8B-B14F-4D97-AF65-F5344CB8AC3E}">
        <p14:creationId xmlns:p14="http://schemas.microsoft.com/office/powerpoint/2010/main" val="1214109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30E5C7-10E3-40DA-B163-5979E4371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A0A623-FB5F-4F37-A98A-28A06BBDF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87018"/>
          </a:xfrm>
        </p:spPr>
        <p:txBody>
          <a:bodyPr/>
          <a:lstStyle/>
          <a:p>
            <a:pPr marL="0" indent="0">
              <a:buNone/>
            </a:pPr>
            <a:endParaRPr kumimoji="0" lang="cs-CZ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r>
              <a:rPr lang="cs-CZ" dirty="0"/>
              <a:t>Prohřešky v etiketě</a:t>
            </a:r>
          </a:p>
          <a:p>
            <a:r>
              <a:rPr lang="cs-CZ" dirty="0"/>
              <a:t>Rozdíly s trendy dnešní doby</a:t>
            </a:r>
          </a:p>
          <a:p>
            <a:r>
              <a:rPr lang="cs-CZ" dirty="0"/>
              <a:t>Jak to má vypadat</a:t>
            </a:r>
          </a:p>
          <a:p>
            <a:r>
              <a:rPr lang="cs-CZ" dirty="0"/>
              <a:t>Etiketa v době pandemie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FCA603D-76C7-43D4-80F7-D0904DF0B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8929" y="2484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7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E77A46-7D75-4B2C-A74E-9A5B91206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Metoda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A7B8A0-2CE0-4C82-A4FC-D7986588D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Google </a:t>
            </a:r>
            <a:r>
              <a:rPr lang="cs-CZ" dirty="0" err="1"/>
              <a:t>scholar</a:t>
            </a:r>
            <a:endParaRPr lang="cs-CZ" dirty="0"/>
          </a:p>
          <a:p>
            <a:r>
              <a:rPr lang="cs-CZ" dirty="0"/>
              <a:t>Literární rešerše</a:t>
            </a:r>
          </a:p>
          <a:p>
            <a:r>
              <a:rPr lang="cs-CZ" dirty="0"/>
              <a:t>Vlastní pozorování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6E79002-3846-498B-8178-F5CBF0B911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51944" y="19790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4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F59EDE-8CB3-4812-B984-96A1ED072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Trendy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C5572C1-CCF6-41BD-BB43-AF89E531E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04" y="1783440"/>
            <a:ext cx="7648446" cy="4305258"/>
          </a:xfr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679349B-D442-42CE-8052-000B775DD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15721" y="471116"/>
            <a:ext cx="487363" cy="487363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21BE915-31D3-4D16-B3C7-A7D271B1EA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6545" y="524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5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7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F0124D-535B-4E5C-A9A9-538104700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Detaily</a:t>
            </a:r>
          </a:p>
        </p:txBody>
      </p:sp>
      <p:pic>
        <p:nvPicPr>
          <p:cNvPr id="5" name="Zástupný obsah 4" descr="Obsah obrázku osoba, muž, interiér, košile&#10;&#10;Popis byl vytvořen automaticky">
            <a:extLst>
              <a:ext uri="{FF2B5EF4-FFF2-40B4-BE49-F238E27FC236}">
                <a16:creationId xmlns:a16="http://schemas.microsoft.com/office/drawing/2014/main" id="{BCC6B8A9-EAD3-4554-A8D2-BAE75AEF3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1" y="1937378"/>
            <a:ext cx="4497073" cy="3597659"/>
          </a:xfrm>
        </p:spPr>
      </p:pic>
      <p:pic>
        <p:nvPicPr>
          <p:cNvPr id="9" name="Obrázek 8" descr="Obsah obrázku oblek, muž, osoba, vázanka&#10;&#10;Popis byl vytvořen automaticky">
            <a:extLst>
              <a:ext uri="{FF2B5EF4-FFF2-40B4-BE49-F238E27FC236}">
                <a16:creationId xmlns:a16="http://schemas.microsoft.com/office/drawing/2014/main" id="{8E2EDCD1-5207-465A-9799-E8F10612AA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67601"/>
            <a:ext cx="5995075" cy="3526270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5AF788-014B-459B-B38E-D36B59E66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04819" y="286603"/>
            <a:ext cx="487363" cy="487363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AF3817-E426-4879-814D-F8CF792CA7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789261" y="286603"/>
            <a:ext cx="487363" cy="487363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91B16F8-453F-4A51-A554-EB3064731C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0581" y="2866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3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0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5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A7767B-B2F2-4130-8CDE-6C01F0ABE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Dámy</a:t>
            </a:r>
          </a:p>
        </p:txBody>
      </p:sp>
      <p:pic>
        <p:nvPicPr>
          <p:cNvPr id="7" name="Zástupný obsah 6" descr="Obsah obrázku osoba, oblečení, pózování&#10;&#10;Popis byl vytvořen automaticky">
            <a:extLst>
              <a:ext uri="{FF2B5EF4-FFF2-40B4-BE49-F238E27FC236}">
                <a16:creationId xmlns:a16="http://schemas.microsoft.com/office/drawing/2014/main" id="{E03597F5-77D6-4BDB-A3B2-91ED34AF32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64" y="1963603"/>
            <a:ext cx="2681816" cy="4022725"/>
          </a:xfr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02FCA35-3896-416A-87D8-66D11A451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21208" y="967696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5BB1E0-4088-4DD8-875A-9AF5EC9B75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9496" y="10605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9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013ECD-7559-4017-81E9-26E6CFA6A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25F89B-1BCA-4D19-9182-054CD1C5D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 zapotřebí větší osvěty v této problematice</a:t>
            </a:r>
          </a:p>
          <a:p>
            <a:r>
              <a:rPr lang="cs-CZ" dirty="0"/>
              <a:t>Není moc výzkumů potvrzující moji domněnku přímo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6DDE29-10A7-4510-B2E5-22DEDB01A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4701" y="286603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A87153-C949-4B24-8A15-5273D241C3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1508" y="2834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88AF49-41F4-4DB4-99DC-16ACA4D8D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5EAFE4-835E-4430-8ED7-C3BCC3A86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Etiketa do kapsy, Ladislav ŠPAČEK, Praha2016, 978-80-260-9392-3</a:t>
            </a:r>
          </a:p>
          <a:p>
            <a:r>
              <a:rPr lang="cs-CZ" dirty="0"/>
              <a:t>Velký lexikon společenského chování, V. SMEJKAL a H. BACHRACHOVÁ, 2011, 978-80-247-3650-1</a:t>
            </a:r>
          </a:p>
          <a:p>
            <a:r>
              <a:rPr lang="cs-CZ" dirty="0"/>
              <a:t>Moderní etiketa pro každého, L. ŠPAČEK, 2017, 978-80-204-4577-3</a:t>
            </a:r>
          </a:p>
          <a:p>
            <a:r>
              <a:rPr lang="cs-CZ" dirty="0"/>
              <a:t>Vytrácí se základy etikety z českého žáka? A. FOLTÝNOVÁ, Diplomová práce</a:t>
            </a:r>
          </a:p>
          <a:p>
            <a:r>
              <a:rPr lang="cs-CZ" dirty="0"/>
              <a:t>Oblékání dnešních studentů u zkoušek, JUHÁSOVÁ, diplomová práce</a:t>
            </a:r>
          </a:p>
          <a:p>
            <a:r>
              <a:rPr lang="cs-CZ" dirty="0"/>
              <a:t>Vývoj pravidel etikety v divadelním prostředí na přelomu 20.-21. století, J. GOTZOVÁ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3473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81D6D6-6377-431F-9146-D6A359300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DDC2E5-AAEC-4744-9CAE-18C2D4F30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david.manucarjan@gmail.com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35E0DAC-C550-4A18-9D3C-C14A0F0928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8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143</Words>
  <Application>Microsoft Office PowerPoint</Application>
  <PresentationFormat>Širokoúhlá obrazovka</PresentationFormat>
  <Paragraphs>28</Paragraphs>
  <Slides>9</Slides>
  <Notes>1</Notes>
  <HiddenSlides>0</HiddenSlides>
  <MMClips>12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2" baseType="lpstr">
      <vt:lpstr>Calibri</vt:lpstr>
      <vt:lpstr>Calibri Light</vt:lpstr>
      <vt:lpstr>Retrospektiva</vt:lpstr>
      <vt:lpstr>Etiketa a její úpadek v dnešní společnosti</vt:lpstr>
      <vt:lpstr>Cíl práce</vt:lpstr>
      <vt:lpstr>Metoda</vt:lpstr>
      <vt:lpstr>Trendy</vt:lpstr>
      <vt:lpstr>Detaily</vt:lpstr>
      <vt:lpstr>Dámy</vt:lpstr>
      <vt:lpstr>Závěr</vt:lpstr>
      <vt:lpstr>Zdroje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Etiketa a její úpadek v dnešní společnosti</dc:title>
  <dc:creator>David Manučarjan</dc:creator>
  <cp:lastModifiedBy>Čábelková Inna</cp:lastModifiedBy>
  <cp:revision>2</cp:revision>
  <dcterms:created xsi:type="dcterms:W3CDTF">2021-05-17T15:31:07Z</dcterms:created>
  <dcterms:modified xsi:type="dcterms:W3CDTF">2021-05-19T14:21:27Z</dcterms:modified>
</cp:coreProperties>
</file>